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ctiveX/activeX1.xml" ContentType="application/vnd.ms-office.activeX+xml"/>
  <Override PartName="/ppt/activeX/activeX1.bin" ContentType="application/vnd.ms-office.activeX"/>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75"/>
  </p:notesMasterIdLst>
  <p:sldIdLst>
    <p:sldId id="326" r:id="rId2"/>
    <p:sldId id="360" r:id="rId3"/>
    <p:sldId id="277" r:id="rId4"/>
    <p:sldId id="278" r:id="rId5"/>
    <p:sldId id="327" r:id="rId6"/>
    <p:sldId id="328" r:id="rId7"/>
    <p:sldId id="329" r:id="rId8"/>
    <p:sldId id="330" r:id="rId9"/>
    <p:sldId id="331" r:id="rId10"/>
    <p:sldId id="332" r:id="rId11"/>
    <p:sldId id="333" r:id="rId12"/>
    <p:sldId id="335" r:id="rId13"/>
    <p:sldId id="280" r:id="rId14"/>
    <p:sldId id="336" r:id="rId15"/>
    <p:sldId id="337" r:id="rId16"/>
    <p:sldId id="279" r:id="rId17"/>
    <p:sldId id="264" r:id="rId18"/>
    <p:sldId id="281" r:id="rId19"/>
    <p:sldId id="291" r:id="rId20"/>
    <p:sldId id="292" r:id="rId21"/>
    <p:sldId id="282" r:id="rId22"/>
    <p:sldId id="283" r:id="rId23"/>
    <p:sldId id="265" r:id="rId24"/>
    <p:sldId id="266" r:id="rId25"/>
    <p:sldId id="267" r:id="rId26"/>
    <p:sldId id="268" r:id="rId27"/>
    <p:sldId id="269" r:id="rId28"/>
    <p:sldId id="270" r:id="rId29"/>
    <p:sldId id="324" r:id="rId30"/>
    <p:sldId id="354" r:id="rId31"/>
    <p:sldId id="284" r:id="rId32"/>
    <p:sldId id="314" r:id="rId33"/>
    <p:sldId id="286" r:id="rId34"/>
    <p:sldId id="288" r:id="rId35"/>
    <p:sldId id="315" r:id="rId36"/>
    <p:sldId id="320" r:id="rId37"/>
    <p:sldId id="316" r:id="rId38"/>
    <p:sldId id="355" r:id="rId39"/>
    <p:sldId id="356" r:id="rId40"/>
    <p:sldId id="287" r:id="rId41"/>
    <p:sldId id="325" r:id="rId42"/>
    <p:sldId id="289" r:id="rId43"/>
    <p:sldId id="263" r:id="rId44"/>
    <p:sldId id="297" r:id="rId45"/>
    <p:sldId id="296" r:id="rId46"/>
    <p:sldId id="299" r:id="rId47"/>
    <p:sldId id="293" r:id="rId48"/>
    <p:sldId id="290" r:id="rId49"/>
    <p:sldId id="298" r:id="rId50"/>
    <p:sldId id="300" r:id="rId51"/>
    <p:sldId id="359" r:id="rId52"/>
    <p:sldId id="271" r:id="rId53"/>
    <p:sldId id="272" r:id="rId54"/>
    <p:sldId id="273" r:id="rId55"/>
    <p:sldId id="303" r:id="rId56"/>
    <p:sldId id="304" r:id="rId57"/>
    <p:sldId id="305" r:id="rId58"/>
    <p:sldId id="306" r:id="rId59"/>
    <p:sldId id="307" r:id="rId60"/>
    <p:sldId id="308" r:id="rId61"/>
    <p:sldId id="309" r:id="rId62"/>
    <p:sldId id="310" r:id="rId63"/>
    <p:sldId id="311" r:id="rId64"/>
    <p:sldId id="312" r:id="rId65"/>
    <p:sldId id="313" r:id="rId66"/>
    <p:sldId id="338" r:id="rId67"/>
    <p:sldId id="339" r:id="rId68"/>
    <p:sldId id="340" r:id="rId69"/>
    <p:sldId id="341" r:id="rId70"/>
    <p:sldId id="342" r:id="rId71"/>
    <p:sldId id="343" r:id="rId72"/>
    <p:sldId id="344" r:id="rId73"/>
    <p:sldId id="345"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BFFF6"/>
    <a:srgbClr val="314C14"/>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62029" autoAdjust="0"/>
  </p:normalViewPr>
  <p:slideViewPr>
    <p:cSldViewPr>
      <p:cViewPr varScale="1">
        <p:scale>
          <a:sx n="60" d="100"/>
          <a:sy n="60" d="100"/>
        </p:scale>
        <p:origin x="643"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6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5512D11C-5CC6-11CF-8D67-00AA00BDCE1D}" r:id="rId1"/>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cs typeface="+mn-cs"/>
              </a:defRPr>
            </a:lvl1pPr>
          </a:lstStyle>
          <a:p>
            <a:pPr>
              <a:defRPr/>
            </a:pPr>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686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cs typeface="+mn-cs"/>
              </a:defRPr>
            </a:lvl1pPr>
          </a:lstStyle>
          <a:p>
            <a:pPr>
              <a:defRPr/>
            </a:pPr>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cs typeface="+mn-cs"/>
              </a:defRPr>
            </a:lvl1pPr>
          </a:lstStyle>
          <a:p>
            <a:pPr>
              <a:defRPr/>
            </a:pPr>
            <a:fld id="{B4397921-23E7-4A4F-9B97-84B3B4A4E45D}" type="slidenum">
              <a:rPr lang="en-US"/>
              <a:pPr>
                <a:defRPr/>
              </a:pPr>
              <a:t>‹#›</a:t>
            </a:fld>
            <a:endParaRPr lang="en-US"/>
          </a:p>
        </p:txBody>
      </p:sp>
    </p:spTree>
    <p:extLst>
      <p:ext uri="{BB962C8B-B14F-4D97-AF65-F5344CB8AC3E}">
        <p14:creationId xmlns:p14="http://schemas.microsoft.com/office/powerpoint/2010/main" val="2486669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1FD0E0F3-F2D6-4166-BDF8-649E01A586EF}" type="slidenum">
              <a:rPr lang="en-US" sz="1200"/>
              <a:pPr algn="r"/>
              <a:t>17</a:t>
            </a:fld>
            <a:endParaRPr lang="en-US"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Rules of thumb may work very well on small and even medium sized projects.</a:t>
            </a:r>
          </a:p>
          <a:p>
            <a:r>
              <a:rPr lang="en-US"/>
              <a:t>But they are not workable for most large projects.</a:t>
            </a:r>
          </a:p>
          <a:p>
            <a:r>
              <a:rPr lang="en-US"/>
              <a:t>10% of a $1 billion project is $100,000,000.  Enough to build large chunks of the original project, perhaps starting over from scratch.</a:t>
            </a:r>
          </a:p>
        </p:txBody>
      </p:sp>
    </p:spTree>
    <p:extLst>
      <p:ext uri="{BB962C8B-B14F-4D97-AF65-F5344CB8AC3E}">
        <p14:creationId xmlns:p14="http://schemas.microsoft.com/office/powerpoint/2010/main" val="2088884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50938" y="692150"/>
            <a:ext cx="4556125" cy="3416300"/>
          </a:xfrm>
          <a:ln/>
        </p:spPr>
      </p:sp>
      <p:sp>
        <p:nvSpPr>
          <p:cNvPr id="542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748429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92098BBD-7456-48EC-8EFB-4E9427F3A6A2}" type="slidenum">
              <a:rPr lang="en-US" sz="1200"/>
              <a:pPr algn="r"/>
              <a:t>23</a:t>
            </a:fld>
            <a:endParaRPr 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A simple numeric risk model</a:t>
            </a:r>
          </a:p>
        </p:txBody>
      </p:sp>
    </p:spTree>
    <p:extLst>
      <p:ext uri="{BB962C8B-B14F-4D97-AF65-F5344CB8AC3E}">
        <p14:creationId xmlns:p14="http://schemas.microsoft.com/office/powerpoint/2010/main" val="381685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737D809D-20EE-4D03-B1B8-EFB35584A1BC}" type="slidenum">
              <a:rPr lang="en-US" sz="1200"/>
              <a:pPr algn="r"/>
              <a:t>24</a:t>
            </a:fld>
            <a:endParaRPr 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228090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A425F2F8-4BB8-40DC-A1EB-59253B401613}" type="slidenum">
              <a:rPr lang="en-US" sz="1200"/>
              <a:pPr algn="r"/>
              <a:t>25</a:t>
            </a:fld>
            <a:endParaRPr 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6650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8AE1C33D-0F5A-4B5A-A8CF-83A4B066F7EC}" type="slidenum">
              <a:rPr lang="en-US" sz="1200"/>
              <a:pPr algn="r"/>
              <a:t>26</a:t>
            </a:fld>
            <a:endParaRPr 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8251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BCA9F07E-4DCD-46DE-BE68-5D47E2D8BE2B}" type="slidenum">
              <a:rPr lang="en-US" sz="1200"/>
              <a:pPr algn="r"/>
              <a:t>27</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The numbers calculated give us an easy method to see where we need to put our risk reduction emphasis</a:t>
            </a:r>
          </a:p>
        </p:txBody>
      </p:sp>
    </p:spTree>
    <p:extLst>
      <p:ext uri="{BB962C8B-B14F-4D97-AF65-F5344CB8AC3E}">
        <p14:creationId xmlns:p14="http://schemas.microsoft.com/office/powerpoint/2010/main" val="4170939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F7F40416-D8D8-4D2F-BCAF-BAA25D0498AC}" type="slidenum">
              <a:rPr lang="en-US" sz="1200"/>
              <a:pPr algn="r"/>
              <a:t>28</a:t>
            </a:fld>
            <a:endParaRPr 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We not only need to identify risks and evaluate them, but also develop a contingency plan and assign someone to carry it out.</a:t>
            </a:r>
          </a:p>
        </p:txBody>
      </p:sp>
    </p:spTree>
    <p:extLst>
      <p:ext uri="{BB962C8B-B14F-4D97-AF65-F5344CB8AC3E}">
        <p14:creationId xmlns:p14="http://schemas.microsoft.com/office/powerpoint/2010/main" val="2781002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4397921-23E7-4A4F-9B97-84B3B4A4E45D}" type="slidenum">
              <a:rPr lang="en-US" smtClean="0"/>
              <a:pPr>
                <a:defRPr/>
              </a:pPr>
              <a:t>34</a:t>
            </a:fld>
            <a:endParaRPr lang="en-US"/>
          </a:p>
        </p:txBody>
      </p:sp>
    </p:spTree>
    <p:extLst>
      <p:ext uri="{BB962C8B-B14F-4D97-AF65-F5344CB8AC3E}">
        <p14:creationId xmlns:p14="http://schemas.microsoft.com/office/powerpoint/2010/main" val="841432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4397921-23E7-4A4F-9B97-84B3B4A4E45D}" type="slidenum">
              <a:rPr lang="en-US" smtClean="0"/>
              <a:pPr>
                <a:defRPr/>
              </a:pPr>
              <a:t>36</a:t>
            </a:fld>
            <a:endParaRPr lang="en-US"/>
          </a:p>
        </p:txBody>
      </p:sp>
    </p:spTree>
    <p:extLst>
      <p:ext uri="{BB962C8B-B14F-4D97-AF65-F5344CB8AC3E}">
        <p14:creationId xmlns:p14="http://schemas.microsoft.com/office/powerpoint/2010/main" val="2150270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813D2E5A-DC39-416D-A4C7-DAF97F6B0091}" type="slidenum">
              <a:rPr lang="en-US" sz="1200"/>
              <a:pPr algn="r"/>
              <a:t>43</a:t>
            </a:fld>
            <a:endParaRPr 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DOD experience:</a:t>
            </a:r>
          </a:p>
          <a:p>
            <a:r>
              <a:rPr lang="en-US"/>
              <a:t>Global Broadcast System Program – high speed data and video capability world wide…</a:t>
            </a:r>
          </a:p>
          <a:p>
            <a:r>
              <a:rPr lang="en-US"/>
              <a:t>Numerous failures, tried to bring in all functionality at once.</a:t>
            </a:r>
          </a:p>
          <a:p>
            <a:r>
              <a:rPr lang="en-US"/>
              <a:t>Changed to spiral development method with one year increments, each broken into 6 month efforts, 6 sigma approach with critical chain development….</a:t>
            </a:r>
          </a:p>
          <a:p>
            <a:endParaRPr lang="en-US"/>
          </a:p>
          <a:p>
            <a:r>
              <a:rPr lang="en-US"/>
              <a:t>The risk process must be integrated with cost, schedule and performance processes with baselines and measures to monitor the overall program.  The process needs to influence the approaches used to achieve success, such as having alternative design teams where you have uncertain design issues.  A simple measure of a project in process is to identify how many issues biting the project team were identified risks.  If less than 50%, your methodology is crisis driven rather than structured.</a:t>
            </a:r>
          </a:p>
        </p:txBody>
      </p:sp>
    </p:spTree>
    <p:extLst>
      <p:ext uri="{BB962C8B-B14F-4D97-AF65-F5344CB8AC3E}">
        <p14:creationId xmlns:p14="http://schemas.microsoft.com/office/powerpoint/2010/main" val="1891659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50938" y="692150"/>
            <a:ext cx="4556125" cy="3416300"/>
          </a:xfrm>
          <a:ln/>
        </p:spPr>
      </p:sp>
      <p:sp>
        <p:nvSpPr>
          <p:cNvPr id="5325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956674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on overall project risk can be useful for a number of project strategy decisions, including:  Project approval (go/no go decisions), setting targets and estimating contingencies, and choosing between project options. A project sponsor might deem a project unacceptable if the overall level of risk was too high. A typical approach would be to consider whether or not the 90th percentile confidence outcome would be acceptable. Assuming the project was approved, the sponsor could then choose to set the project manager a target of achieving a much better outcome than this, but nevertheless allocate contingencies to provide sufficient confidence that the outcome would be acceptable. Providing a realistic basis for distinguishing between project targets, expected outcomes and commitments is an important contribution that the risk management process can make. Project strategy decisions can also involve choosing between different project solutions. Typically such strategic choices are taken during the earliest project phases. Example illustrates how an analysis of overall project risk can help to resolve a strategy choice.</a:t>
            </a:r>
          </a:p>
          <a:p>
            <a:endParaRPr lang="en-US" dirty="0"/>
          </a:p>
          <a:p>
            <a:r>
              <a:rPr lang="en-US" dirty="0"/>
              <a:t>Example  – a  project strategy decision a s a consequence of a recent merger, a retail company has two major distribution </a:t>
            </a:r>
            <a:r>
              <a:rPr lang="en-US" dirty="0" err="1"/>
              <a:t>centres</a:t>
            </a:r>
            <a:r>
              <a:rPr lang="en-US" dirty="0"/>
              <a:t>, a  and B. </a:t>
            </a:r>
            <a:r>
              <a:rPr lang="en-US" dirty="0" err="1"/>
              <a:t>i</a:t>
            </a:r>
            <a:r>
              <a:rPr lang="en-US" dirty="0"/>
              <a:t> n order to </a:t>
            </a:r>
            <a:r>
              <a:rPr lang="en-US" dirty="0" err="1"/>
              <a:t>realise</a:t>
            </a:r>
            <a:r>
              <a:rPr lang="en-US" dirty="0"/>
              <a:t> some of the value added by the merger, it initiates a project to </a:t>
            </a:r>
            <a:r>
              <a:rPr lang="en-US" dirty="0" err="1"/>
              <a:t>rationalise</a:t>
            </a:r>
            <a:r>
              <a:rPr lang="en-US" dirty="0"/>
              <a:t> these to a single </a:t>
            </a:r>
            <a:r>
              <a:rPr lang="en-US" dirty="0" err="1"/>
              <a:t>centre</a:t>
            </a:r>
            <a:r>
              <a:rPr lang="en-US" dirty="0"/>
              <a:t>. during the concept phase, four options are studied: 1.</a:t>
            </a:r>
            <a:r>
              <a:rPr lang="en-US" baseline="0" dirty="0"/>
              <a:t> </a:t>
            </a:r>
            <a:r>
              <a:rPr lang="en-US" dirty="0"/>
              <a:t>Retaining the two existing </a:t>
            </a:r>
            <a:r>
              <a:rPr lang="en-US" dirty="0" err="1"/>
              <a:t>centres</a:t>
            </a:r>
            <a:r>
              <a:rPr lang="en-US" dirty="0"/>
              <a:t>, 2.transferring all operations to a , 3. transferring all operations to B, and 4. establishing a new enhanced distribution </a:t>
            </a:r>
            <a:r>
              <a:rPr lang="en-US" dirty="0" err="1"/>
              <a:t>centre</a:t>
            </a:r>
            <a:r>
              <a:rPr lang="en-US" dirty="0"/>
              <a:t> and closing both a  and B</a:t>
            </a:r>
          </a:p>
          <a:p>
            <a:r>
              <a:rPr lang="en-US" dirty="0"/>
              <a:t>. </a:t>
            </a:r>
          </a:p>
          <a:p>
            <a:r>
              <a:rPr lang="en-US" dirty="0"/>
              <a:t>Option 1 is to continue with the status quo. </a:t>
            </a:r>
            <a:r>
              <a:rPr lang="en-US" dirty="0" err="1"/>
              <a:t>i</a:t>
            </a:r>
            <a:r>
              <a:rPr lang="en-US" dirty="0"/>
              <a:t> t is included in the concept phase risk analysis to provide a baseline against which the other options can be compared. Options 2 and 3 both involve risks attributable to factors such as the implications of expansion at the chosen site and the price that might be obtained by selling the other site. Option 4 is the highest cost and has the greatest level  of  risk.  However,  its  potential  benefits  are  greater  since  neither  of  the  existing  distribution </a:t>
            </a:r>
            <a:r>
              <a:rPr lang="en-US" dirty="0" err="1"/>
              <a:t>centres</a:t>
            </a:r>
            <a:r>
              <a:rPr lang="en-US" dirty="0"/>
              <a:t> are optimally located for the merged business. During the concept phase the project team makes high level estimates of the risks involved with Options 2 to 4, taking into account the effects of risk on cost, economic benefits and timescale. This allows them to develop an assessment of the overall risk to the Net Present value (NP v ) associated with each option. The results produced by this analysis are shown.</a:t>
            </a:r>
            <a:r>
              <a:rPr lang="en-US" baseline="0" dirty="0"/>
              <a:t> </a:t>
            </a:r>
            <a:r>
              <a:rPr lang="en-US" dirty="0"/>
              <a:t>The s-curves in Figure show the potential range of NP v  associated with each option. Note that, since a positive NPV is beneficial, points on the curves towards the right indicate better outcomes than points towards the left. The s-curve for option  4 shows that it is potentially the best option since the right most extent of the curve is better than any other option. However, the curves also confirm that Option 4 has the highest risk, since its range of possible outcomes is relatively broad. The fact that the curve reaches in to negative N v P also suggests that option 4  might even destroy value  (that  is,  its  costs  could  outweigh  its  benefits).  In  comparison,  Options  2  and  3  are  always beneficial  choices  compared  to  the  baseline.  But,  most  importantly,  the  position  at  which  the options 3 and  curves cross shows that option 3 is the more likely to produce the higher NP v . </a:t>
            </a:r>
            <a:r>
              <a:rPr lang="en-US" dirty="0" err="1"/>
              <a:t>i</a:t>
            </a:r>
            <a:r>
              <a:rPr lang="en-US" dirty="0"/>
              <a:t> n effect, the project team has calculated that, although option 4 is potentially attractive, risks associated with buying the land, obtaining planning permission and ramping up a brand new facility mean that, on average, transferring operations to distribution </a:t>
            </a:r>
            <a:r>
              <a:rPr lang="en-US" dirty="0" err="1"/>
              <a:t>centre</a:t>
            </a:r>
            <a:r>
              <a:rPr lang="en-US" dirty="0"/>
              <a:t> B is a better choice. Based on these insights, the project sponsor instructs the project team to use the project definition phase to develop detailed plans for o ption3. However, in the meantime, the sponsor also launches a market survey of existing facilities in case an opportunity for a better version of option 4 should present itself.</a:t>
            </a:r>
          </a:p>
        </p:txBody>
      </p:sp>
      <p:sp>
        <p:nvSpPr>
          <p:cNvPr id="4" name="Slide Number Placeholder 3"/>
          <p:cNvSpPr>
            <a:spLocks noGrp="1"/>
          </p:cNvSpPr>
          <p:nvPr>
            <p:ph type="sldNum" sz="quarter" idx="10"/>
          </p:nvPr>
        </p:nvSpPr>
        <p:spPr/>
        <p:txBody>
          <a:bodyPr/>
          <a:lstStyle/>
          <a:p>
            <a:pPr>
              <a:defRPr/>
            </a:pPr>
            <a:fld id="{B4397921-23E7-4A4F-9B97-84B3B4A4E45D}" type="slidenum">
              <a:rPr lang="en-US" smtClean="0"/>
              <a:pPr>
                <a:defRPr/>
              </a:pPr>
              <a:t>51</a:t>
            </a:fld>
            <a:endParaRPr lang="en-US"/>
          </a:p>
        </p:txBody>
      </p:sp>
    </p:spTree>
    <p:extLst>
      <p:ext uri="{BB962C8B-B14F-4D97-AF65-F5344CB8AC3E}">
        <p14:creationId xmlns:p14="http://schemas.microsoft.com/office/powerpoint/2010/main" val="2609196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16DA1F45-3768-4D2E-A35B-326B1FA6A6F0}" type="slidenum">
              <a:rPr lang="en-US" sz="1200"/>
              <a:pPr algn="r"/>
              <a:t>54</a:t>
            </a:fld>
            <a:endParaRPr 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These methods take account of numerous variables to arrive at a reasonable risk assessment, and allow the organization to compare their project success with that of other organizations.</a:t>
            </a:r>
          </a:p>
        </p:txBody>
      </p:sp>
    </p:spTree>
    <p:extLst>
      <p:ext uri="{BB962C8B-B14F-4D97-AF65-F5344CB8AC3E}">
        <p14:creationId xmlns:p14="http://schemas.microsoft.com/office/powerpoint/2010/main" val="370157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D6FBF1DB-3221-4ECA-91F0-71F215381B6C}" type="slidenum">
              <a:rPr lang="en-US" sz="1200"/>
              <a:pPr algn="r"/>
              <a:t>67</a:t>
            </a:fld>
            <a:endParaRPr lang="en-US" sz="120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032920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37EB56B0-9FA1-442D-8EBA-542D2BD407EC}" type="slidenum">
              <a:rPr lang="en-US" sz="1200"/>
              <a:pPr algn="r"/>
              <a:t>68</a:t>
            </a:fld>
            <a:endParaRPr lang="en-US" sz="12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888049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0CFA967E-82FA-4852-B0D0-32C086ADDB95}" type="slidenum">
              <a:rPr lang="en-US" sz="1200"/>
              <a:pPr algn="r"/>
              <a:t>69</a:t>
            </a:fld>
            <a:endParaRPr lang="en-US" sz="120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896169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618C0228-414E-4C74-A750-397BD85F579D}" type="slidenum">
              <a:rPr lang="en-US" sz="1200"/>
              <a:pPr algn="r"/>
              <a:t>70</a:t>
            </a:fld>
            <a:endParaRPr lang="en-US" sz="120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658785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Look at documentation for right shifting gausian when unforseen problems arise.</a:t>
            </a:r>
          </a:p>
        </p:txBody>
      </p:sp>
      <p:sp>
        <p:nvSpPr>
          <p:cNvPr id="10752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a:solidFill>
                  <a:schemeClr val="tx1"/>
                </a:solidFill>
                <a:latin typeface="Times New Roman" pitchFamily="18" charset="0"/>
              </a:defRPr>
            </a:lvl1pPr>
            <a:lvl2pPr marL="742950" indent="-285750" algn="ctr" eaLnBrk="0" hangingPunct="0">
              <a:defRPr sz="2800">
                <a:solidFill>
                  <a:schemeClr val="tx1"/>
                </a:solidFill>
                <a:latin typeface="Times New Roman" pitchFamily="18" charset="0"/>
              </a:defRPr>
            </a:lvl2pPr>
            <a:lvl3pPr marL="1143000" indent="-228600" algn="ctr" eaLnBrk="0" hangingPunct="0">
              <a:defRPr sz="2800">
                <a:solidFill>
                  <a:schemeClr val="tx1"/>
                </a:solidFill>
                <a:latin typeface="Times New Roman" pitchFamily="18" charset="0"/>
              </a:defRPr>
            </a:lvl3pPr>
            <a:lvl4pPr marL="1600200" indent="-228600" algn="ctr" eaLnBrk="0" hangingPunct="0">
              <a:defRPr sz="2800">
                <a:solidFill>
                  <a:schemeClr val="tx1"/>
                </a:solidFill>
                <a:latin typeface="Times New Roman" pitchFamily="18" charset="0"/>
              </a:defRPr>
            </a:lvl4pPr>
            <a:lvl5pPr marL="2057400" indent="-228600" algn="ctr" eaLnBrk="0" hangingPunct="0">
              <a:defRPr sz="2800">
                <a:solidFill>
                  <a:schemeClr val="tx1"/>
                </a:solidFill>
                <a:latin typeface="Times New Roman" pitchFamily="18" charset="0"/>
              </a:defRPr>
            </a:lvl5pPr>
            <a:lvl6pPr marL="2514600" indent="-228600" algn="ctr" eaLnBrk="0" fontAlgn="base" hangingPunct="0">
              <a:spcBef>
                <a:spcPct val="0"/>
              </a:spcBef>
              <a:spcAft>
                <a:spcPct val="0"/>
              </a:spcAft>
              <a:defRPr sz="2800">
                <a:solidFill>
                  <a:schemeClr val="tx1"/>
                </a:solidFill>
                <a:latin typeface="Times New Roman" pitchFamily="18" charset="0"/>
              </a:defRPr>
            </a:lvl6pPr>
            <a:lvl7pPr marL="2971800" indent="-228600" algn="ctr" eaLnBrk="0" fontAlgn="base" hangingPunct="0">
              <a:spcBef>
                <a:spcPct val="0"/>
              </a:spcBef>
              <a:spcAft>
                <a:spcPct val="0"/>
              </a:spcAft>
              <a:defRPr sz="2800">
                <a:solidFill>
                  <a:schemeClr val="tx1"/>
                </a:solidFill>
                <a:latin typeface="Times New Roman" pitchFamily="18" charset="0"/>
              </a:defRPr>
            </a:lvl7pPr>
            <a:lvl8pPr marL="3429000" indent="-228600" algn="ctr" eaLnBrk="0" fontAlgn="base" hangingPunct="0">
              <a:spcBef>
                <a:spcPct val="0"/>
              </a:spcBef>
              <a:spcAft>
                <a:spcPct val="0"/>
              </a:spcAft>
              <a:defRPr sz="2800">
                <a:solidFill>
                  <a:schemeClr val="tx1"/>
                </a:solidFill>
                <a:latin typeface="Times New Roman" pitchFamily="18" charset="0"/>
              </a:defRPr>
            </a:lvl8pPr>
            <a:lvl9pPr marL="3886200" indent="-228600" algn="ctr" eaLnBrk="0" fontAlgn="base" hangingPunct="0">
              <a:spcBef>
                <a:spcPct val="0"/>
              </a:spcBef>
              <a:spcAft>
                <a:spcPct val="0"/>
              </a:spcAft>
              <a:defRPr sz="2800">
                <a:solidFill>
                  <a:schemeClr val="tx1"/>
                </a:solidFill>
                <a:latin typeface="Times New Roman" pitchFamily="18" charset="0"/>
              </a:defRPr>
            </a:lvl9pPr>
          </a:lstStyle>
          <a:p>
            <a:pPr algn="r">
              <a:defRPr/>
            </a:pPr>
            <a:fld id="{04F22481-D147-4A88-AE14-540B63D2C697}" type="slidenum">
              <a:rPr lang="en-US" sz="1200" smtClean="0"/>
              <a:pPr algn="r">
                <a:defRPr/>
              </a:pPr>
              <a:t>71</a:t>
            </a:fld>
            <a:endParaRPr lang="en-US" sz="1200"/>
          </a:p>
        </p:txBody>
      </p:sp>
    </p:spTree>
    <p:extLst>
      <p:ext uri="{BB962C8B-B14F-4D97-AF65-F5344CB8AC3E}">
        <p14:creationId xmlns:p14="http://schemas.microsoft.com/office/powerpoint/2010/main" val="2227641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7526733B-D04B-4CB1-8BF2-B3AA817C7F4D}" type="slidenum">
              <a:rPr lang="en-US" sz="1200"/>
              <a:pPr algn="r"/>
              <a:t>72</a:t>
            </a:fld>
            <a:endParaRPr lang="en-US" sz="120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Schedule buffer = schedule all activities at their latest start times per critical path, then add a safety buffer at the end of the project,, which protects the promised completion time from varying.  If the critical path tasks finish as scheduled, then the buffer is not used; if there are problems, then part or all of the safety buffer may be used up</a:t>
            </a:r>
          </a:p>
          <a:p>
            <a:endParaRPr lang="en-US"/>
          </a:p>
          <a:p>
            <a:r>
              <a:rPr lang="en-US"/>
              <a:t>Feeding buffer = add a buffer whenever a non-critical path feeds into a critical path; if both the preceding critical path tasks and the non-critical path tasks finish early, then the following critical path activities can start early; if not, then the critical path will (hopefully) be minimally affected</a:t>
            </a:r>
          </a:p>
          <a:p>
            <a:endParaRPr lang="en-US"/>
          </a:p>
          <a:p>
            <a:r>
              <a:rPr lang="en-US"/>
              <a:t>These buffers are best moved into the project buffer per Loch et al.  Task completions should be at the median (meaning they will be missed 50% of the time).  The PM should monitor task completion to see how much of the buffer is being consumed against how many tasks are completed and ho much estimate time has been consumed.  If all is well, nothing to do, if not, corrective action needs to be taken.  The project buffer is suggested to be 50% (perhaps as low as 30%) of the individual buffers.</a:t>
            </a:r>
          </a:p>
          <a:p>
            <a:endParaRPr lang="en-US"/>
          </a:p>
          <a:p>
            <a:r>
              <a:rPr lang="en-US"/>
              <a:t>The idea here is that project team members don’t need to protect their individual schedules (so they are less likely to give low ball estimates of work completed), but they also can’t slack off because that will affect the overall buffer, which everyone in the project is counting on if something goes wrong.</a:t>
            </a:r>
          </a:p>
        </p:txBody>
      </p:sp>
    </p:spTree>
    <p:extLst>
      <p:ext uri="{BB962C8B-B14F-4D97-AF65-F5344CB8AC3E}">
        <p14:creationId xmlns:p14="http://schemas.microsoft.com/office/powerpoint/2010/main" val="2950764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F611E584-0B08-49BF-A5DA-2725C4854D27}" type="slidenum">
              <a:rPr lang="en-US" sz="1200"/>
              <a:pPr algn="r"/>
              <a:t>73</a:t>
            </a:fld>
            <a:endParaRPr lang="en-US" sz="120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arenR"/>
            </a:pPr>
            <a:r>
              <a:rPr lang="en-US"/>
              <a:t> Defining risk up front forces project team members and clients to take a close look at project requirements early on.</a:t>
            </a:r>
          </a:p>
          <a:p>
            <a:pPr marL="228600" indent="-228600">
              <a:buFontTx/>
              <a:buAutoNum type="arabicParenR"/>
            </a:pPr>
            <a:r>
              <a:rPr lang="en-US"/>
              <a:t> More thorough knowledge of requirements can contribute to more accurate time, resource, and cost estimates.</a:t>
            </a:r>
          </a:p>
          <a:p>
            <a:pPr marL="228600" indent="-228600">
              <a:buFontTx/>
              <a:buAutoNum type="arabicParenR"/>
            </a:pPr>
            <a:r>
              <a:rPr lang="en-US"/>
              <a:t> Which can allow management and clients to make more informed decisions</a:t>
            </a:r>
          </a:p>
        </p:txBody>
      </p:sp>
    </p:spTree>
    <p:extLst>
      <p:ext uri="{BB962C8B-B14F-4D97-AF65-F5344CB8AC3E}">
        <p14:creationId xmlns:p14="http://schemas.microsoft.com/office/powerpoint/2010/main" val="1218899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41400"/>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solidFill>
                  <a:schemeClr val="accent3">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pPr>
              <a:defRPr/>
            </a:pPr>
            <a:r>
              <a:rPr lang="en-US"/>
              <a:t>Slide 2</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pic>
        <p:nvPicPr>
          <p:cNvPr id="10" name="Picture 9">
            <a:extLst>
              <a:ext uri="{FF2B5EF4-FFF2-40B4-BE49-F238E27FC236}">
                <a16:creationId xmlns:a16="http://schemas.microsoft.com/office/drawing/2014/main" id="{B722D378-0181-420A-9E73-8B0ABD682208}"/>
              </a:ext>
            </a:extLst>
          </p:cNvPr>
          <p:cNvPicPr>
            <a:picLocks noChangeAspect="1"/>
          </p:cNvPicPr>
          <p:nvPr/>
        </p:nvPicPr>
        <p:blipFill>
          <a:blip r:embed="rId2"/>
          <a:stretch>
            <a:fillRect/>
          </a:stretch>
        </p:blipFill>
        <p:spPr>
          <a:xfrm>
            <a:off x="7972425" y="6403975"/>
            <a:ext cx="285750" cy="269875"/>
          </a:xfrm>
          <a:prstGeom prst="rect">
            <a:avLst/>
          </a:prstGeom>
        </p:spPr>
      </p:pic>
    </p:spTree>
    <p:extLst>
      <p:ext uri="{BB962C8B-B14F-4D97-AF65-F5344CB8AC3E}">
        <p14:creationId xmlns:p14="http://schemas.microsoft.com/office/powerpoint/2010/main" val="281667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pPr>
              <a:defRPr/>
            </a:pPr>
            <a:r>
              <a:rPr lang="en-US"/>
              <a:t>Slide 2</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Tree>
    <p:extLst>
      <p:ext uri="{BB962C8B-B14F-4D97-AF65-F5344CB8AC3E}">
        <p14:creationId xmlns:p14="http://schemas.microsoft.com/office/powerpoint/2010/main" val="178353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1244" y="1709738"/>
            <a:ext cx="7579343" cy="286226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931244" y="4589464"/>
            <a:ext cx="7579343"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pPr>
              <a:defRPr/>
            </a:pPr>
            <a:r>
              <a:rPr lang="en-US"/>
              <a:t>Slide 2</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56377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7275" y="1825625"/>
            <a:ext cx="3566160" cy="435133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3994" y="1825625"/>
            <a:ext cx="3566160" cy="435133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pPr>
              <a:defRPr/>
            </a:pPr>
            <a:r>
              <a:rPr lang="en-US"/>
              <a:t>Slide 2</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02220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43075" y="274638"/>
            <a:ext cx="6767513" cy="1143000"/>
          </a:xfrm>
        </p:spPr>
        <p:txBody>
          <a:bodyPr/>
          <a:lstStyle/>
          <a:p>
            <a:r>
              <a:rPr lang="en-US"/>
              <a:t>Click to edit Master title style</a:t>
            </a:r>
          </a:p>
        </p:txBody>
      </p:sp>
      <p:sp>
        <p:nvSpPr>
          <p:cNvPr id="3" name="Text Placeholder 2"/>
          <p:cNvSpPr>
            <a:spLocks noGrp="1"/>
          </p:cNvSpPr>
          <p:nvPr>
            <p:ph type="body" idx="1"/>
          </p:nvPr>
        </p:nvSpPr>
        <p:spPr>
          <a:xfrm>
            <a:off x="1171575" y="1489075"/>
            <a:ext cx="3566160" cy="641350"/>
          </a:xfrm>
          <a:noFill/>
          <a:ln>
            <a:noFill/>
          </a:ln>
        </p:spPr>
        <p:txBody>
          <a:bodyPr anchor="b"/>
          <a:lstStyle>
            <a:lvl1pPr marL="0" indent="0">
              <a:buNone/>
              <a:defRPr sz="1800" b="0">
                <a:solidFill>
                  <a:schemeClr val="accent3">
                    <a:lumMod val="5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171575" y="2193926"/>
            <a:ext cx="3566160" cy="3978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49190" y="1489075"/>
            <a:ext cx="3566160" cy="641350"/>
          </a:xfrm>
          <a:noFill/>
          <a:ln>
            <a:noFill/>
          </a:ln>
        </p:spPr>
        <p:txBody>
          <a:bodyPr anchor="b"/>
          <a:lstStyle>
            <a:lvl1pPr marL="0" indent="0">
              <a:buNone/>
              <a:defRPr sz="1800" b="0">
                <a:solidFill>
                  <a:schemeClr val="accent3">
                    <a:lumMod val="5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949190" y="2193926"/>
            <a:ext cx="3566160" cy="397827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r>
              <a:rPr lang="en-US"/>
              <a:t>Dr. Richard Scudder Copyright 2018</a:t>
            </a:r>
            <a:endParaRPr lang="en-US" dirty="0"/>
          </a:p>
        </p:txBody>
      </p:sp>
      <p:sp>
        <p:nvSpPr>
          <p:cNvPr id="8" name="Footer Placeholder 7"/>
          <p:cNvSpPr>
            <a:spLocks noGrp="1"/>
          </p:cNvSpPr>
          <p:nvPr>
            <p:ph type="ftr" sz="quarter" idx="11"/>
          </p:nvPr>
        </p:nvSpPr>
        <p:spPr/>
        <p:txBody>
          <a:bodyPr/>
          <a:lstStyle/>
          <a:p>
            <a:pPr>
              <a:defRPr/>
            </a:pPr>
            <a:r>
              <a:rPr lang="en-US"/>
              <a:t>Slide 2</a:t>
            </a:r>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341443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t>Dr. Richard Scudder Copyright 2018</a:t>
            </a:r>
            <a:endParaRPr lang="en-US" dirty="0"/>
          </a:p>
        </p:txBody>
      </p:sp>
      <p:sp>
        <p:nvSpPr>
          <p:cNvPr id="4" name="Footer Placeholder 3"/>
          <p:cNvSpPr>
            <a:spLocks noGrp="1"/>
          </p:cNvSpPr>
          <p:nvPr>
            <p:ph type="ftr" sz="quarter" idx="11"/>
          </p:nvPr>
        </p:nvSpPr>
        <p:spPr/>
        <p:txBody>
          <a:bodyPr/>
          <a:lstStyle/>
          <a:p>
            <a:pPr>
              <a:defRPr/>
            </a:pPr>
            <a:r>
              <a:rPr lang="en-US"/>
              <a:t>Slide 2</a:t>
            </a:r>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87069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Dr. Richard Scudder Copyright 2018</a:t>
            </a:r>
            <a:endParaRPr lang="en-US" dirty="0"/>
          </a:p>
        </p:txBody>
      </p:sp>
      <p:sp>
        <p:nvSpPr>
          <p:cNvPr id="3" name="Footer Placeholder 2"/>
          <p:cNvSpPr>
            <a:spLocks noGrp="1"/>
          </p:cNvSpPr>
          <p:nvPr>
            <p:ph type="ftr" sz="quarter" idx="11"/>
          </p:nvPr>
        </p:nvSpPr>
        <p:spPr/>
        <p:txBody>
          <a:bodyPr/>
          <a:lstStyle/>
          <a:p>
            <a:pPr>
              <a:defRPr/>
            </a:pPr>
            <a:r>
              <a:rPr lang="en-US"/>
              <a:t>Slide 2</a:t>
            </a:r>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973233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1575"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4259179" y="987426"/>
            <a:ext cx="4257362"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1575" y="2101850"/>
            <a:ext cx="2949178"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pPr>
              <a:defRPr/>
            </a:pPr>
            <a:r>
              <a:rPr lang="en-US"/>
              <a:t>Slide 2</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70647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171575" y="457200"/>
            <a:ext cx="2949178" cy="1600200"/>
          </a:xfrm>
        </p:spPr>
        <p:txBody>
          <a:bodyPr anchor="b"/>
          <a:lstStyle>
            <a:lvl1pPr>
              <a:defRPr sz="24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259178" y="987426"/>
            <a:ext cx="4258818"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3"/>
          <p:cNvSpPr>
            <a:spLocks noGrp="1"/>
          </p:cNvSpPr>
          <p:nvPr>
            <p:ph type="body" sz="half" idx="2"/>
          </p:nvPr>
        </p:nvSpPr>
        <p:spPr>
          <a:xfrm>
            <a:off x="1171575" y="2101850"/>
            <a:ext cx="2949178"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pPr>
              <a:defRPr/>
            </a:pPr>
            <a:r>
              <a:rPr lang="en-US"/>
              <a:t>Slide 2</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25622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171575" y="1825625"/>
            <a:ext cx="7343775"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pPr>
              <a:defRPr/>
            </a:pPr>
            <a:r>
              <a:rPr lang="en-US"/>
              <a:t>Slide 2</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93372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1575" y="365125"/>
            <a:ext cx="52578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pPr>
              <a:defRPr/>
            </a:pPr>
            <a:r>
              <a:rPr lang="en-US"/>
              <a:t>Slide 2</a:t>
            </a:r>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61452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171575" y="457200"/>
            <a:ext cx="2949178" cy="1600200"/>
          </a:xfrm>
        </p:spPr>
        <p:txBody>
          <a:bodyPr anchor="b"/>
          <a:lstStyle>
            <a:lvl1pPr>
              <a:defRPr sz="24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259178" y="987426"/>
            <a:ext cx="4258818"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ext Placeholder 3"/>
          <p:cNvSpPr>
            <a:spLocks noGrp="1"/>
          </p:cNvSpPr>
          <p:nvPr>
            <p:ph type="body" sz="half" idx="2"/>
          </p:nvPr>
        </p:nvSpPr>
        <p:spPr>
          <a:xfrm>
            <a:off x="1171575" y="2101850"/>
            <a:ext cx="2949178" cy="37592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pPr>
              <a:defRPr/>
            </a:pPr>
            <a:r>
              <a:rPr lang="en-US"/>
              <a:t>Slide 2</a:t>
            </a:r>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533031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971800" y="228600"/>
            <a:ext cx="5486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r>
              <a:rPr lang="en-US" noProof="0"/>
              <a:t>Click icon to add table</a:t>
            </a:r>
          </a:p>
        </p:txBody>
      </p:sp>
      <p:sp>
        <p:nvSpPr>
          <p:cNvPr id="4" name="Rectangle 4">
            <a:extLst>
              <a:ext uri="{FF2B5EF4-FFF2-40B4-BE49-F238E27FC236}">
                <a16:creationId xmlns:a16="http://schemas.microsoft.com/office/drawing/2014/main" id="{245F7796-669D-4D9E-8A58-49024775748C}"/>
              </a:ext>
            </a:extLst>
          </p:cNvPr>
          <p:cNvSpPr>
            <a:spLocks noGrp="1" noChangeArrowheads="1"/>
          </p:cNvSpPr>
          <p:nvPr>
            <p:ph type="ftr" sz="quarter" idx="10"/>
          </p:nvPr>
        </p:nvSpPr>
        <p:spPr>
          <a:ln/>
        </p:spPr>
        <p:txBody>
          <a:bodyPr/>
          <a:lstStyle>
            <a:lvl1pPr>
              <a:defRPr/>
            </a:lvl1pPr>
          </a:lstStyle>
          <a:p>
            <a:pPr>
              <a:defRPr/>
            </a:pPr>
            <a:r>
              <a:rPr lang="en-US"/>
              <a:t>Slide 2</a:t>
            </a:r>
          </a:p>
        </p:txBody>
      </p:sp>
    </p:spTree>
    <p:extLst>
      <p:ext uri="{BB962C8B-B14F-4D97-AF65-F5344CB8AC3E}">
        <p14:creationId xmlns:p14="http://schemas.microsoft.com/office/powerpoint/2010/main" val="89108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971800" y="228600"/>
            <a:ext cx="5486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r>
              <a:rPr lang="en-US" noProof="0"/>
              <a:t>Click icon to add chart</a:t>
            </a:r>
          </a:p>
        </p:txBody>
      </p:sp>
      <p:sp>
        <p:nvSpPr>
          <p:cNvPr id="4" name="Rectangle 4">
            <a:extLst>
              <a:ext uri="{FF2B5EF4-FFF2-40B4-BE49-F238E27FC236}">
                <a16:creationId xmlns:a16="http://schemas.microsoft.com/office/drawing/2014/main" id="{3168D411-D6ED-4B08-8675-FE7D362F33A6}"/>
              </a:ext>
            </a:extLst>
          </p:cNvPr>
          <p:cNvSpPr>
            <a:spLocks noGrp="1" noChangeArrowheads="1"/>
          </p:cNvSpPr>
          <p:nvPr>
            <p:ph type="ftr" sz="quarter" idx="10"/>
          </p:nvPr>
        </p:nvSpPr>
        <p:spPr>
          <a:ln/>
        </p:spPr>
        <p:txBody>
          <a:bodyPr/>
          <a:lstStyle>
            <a:lvl1pPr>
              <a:defRPr/>
            </a:lvl1pPr>
          </a:lstStyle>
          <a:p>
            <a:pPr>
              <a:defRPr/>
            </a:pPr>
            <a:r>
              <a:rPr lang="en-US"/>
              <a:t>Slide 2</a:t>
            </a:r>
          </a:p>
        </p:txBody>
      </p:sp>
    </p:spTree>
    <p:extLst>
      <p:ext uri="{BB962C8B-B14F-4D97-AF65-F5344CB8AC3E}">
        <p14:creationId xmlns:p14="http://schemas.microsoft.com/office/powerpoint/2010/main" val="230521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228600"/>
            <a:ext cx="77724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p:txBody>
          <a:bodyPr/>
          <a:lstStyle/>
          <a:p>
            <a:pPr>
              <a:defRPr/>
            </a:pPr>
            <a:r>
              <a:rPr lang="en-US"/>
              <a:t>Slide 2</a:t>
            </a:r>
          </a:p>
        </p:txBody>
      </p:sp>
    </p:spTree>
    <p:extLst>
      <p:ext uri="{BB962C8B-B14F-4D97-AF65-F5344CB8AC3E}">
        <p14:creationId xmlns:p14="http://schemas.microsoft.com/office/powerpoint/2010/main" val="1880200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2971800" y="228600"/>
            <a:ext cx="5486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a:lstStyle/>
          <a:p>
            <a:pPr lvl="0"/>
            <a:r>
              <a:rPr lang="en-US" noProof="0"/>
              <a:t>Click icon to add chart</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Slide 2</a:t>
            </a:r>
          </a:p>
        </p:txBody>
      </p:sp>
    </p:spTree>
    <p:extLst>
      <p:ext uri="{BB962C8B-B14F-4D97-AF65-F5344CB8AC3E}">
        <p14:creationId xmlns:p14="http://schemas.microsoft.com/office/powerpoint/2010/main" val="3776477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3075" y="365126"/>
            <a:ext cx="677227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1575" y="1825625"/>
            <a:ext cx="7343775"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71575" y="6356351"/>
            <a:ext cx="1914525" cy="365125"/>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r>
              <a:rPr lang="en-US"/>
              <a:t>Dr. Richard Scudder Copyright 2018</a:t>
            </a:r>
            <a:endParaRPr lang="en-US" dirty="0"/>
          </a:p>
        </p:txBody>
      </p:sp>
      <p:sp>
        <p:nvSpPr>
          <p:cNvPr id="5" name="Footer Placeholder 4"/>
          <p:cNvSpPr>
            <a:spLocks noGrp="1"/>
          </p:cNvSpPr>
          <p:nvPr>
            <p:ph type="ftr" sz="quarter" idx="3"/>
          </p:nvPr>
        </p:nvSpPr>
        <p:spPr>
          <a:xfrm>
            <a:off x="3486150" y="6356351"/>
            <a:ext cx="2171700" cy="365125"/>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pPr>
              <a:defRPr/>
            </a:pPr>
            <a:r>
              <a:rPr lang="en-US"/>
              <a:t>Slide 2</a:t>
            </a:r>
          </a:p>
        </p:txBody>
      </p:sp>
      <p:sp>
        <p:nvSpPr>
          <p:cNvPr id="6" name="Slide Number Placeholder 5"/>
          <p:cNvSpPr>
            <a:spLocks noGrp="1"/>
          </p:cNvSpPr>
          <p:nvPr>
            <p:ph type="sldNum" sz="quarter" idx="4"/>
          </p:nvPr>
        </p:nvSpPr>
        <p:spPr>
          <a:xfrm>
            <a:off x="6057900" y="6356351"/>
            <a:ext cx="2457450" cy="365125"/>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fld id="{71B7BAC7-FE87-40F6-AA24-4F4685D1B022}" type="slidenum">
              <a:rPr lang="en-US" smtClean="0"/>
              <a:pPr/>
              <a:t>‹#›</a:t>
            </a:fld>
            <a:endParaRPr lang="en-US" dirty="0"/>
          </a:p>
        </p:txBody>
      </p:sp>
      <p:pic>
        <p:nvPicPr>
          <p:cNvPr id="7" name="Picture 6">
            <a:extLst>
              <a:ext uri="{FF2B5EF4-FFF2-40B4-BE49-F238E27FC236}">
                <a16:creationId xmlns:a16="http://schemas.microsoft.com/office/drawing/2014/main" id="{7E7508D7-AF84-42A0-BB6F-D3D4429CEA22}"/>
              </a:ext>
            </a:extLst>
          </p:cNvPr>
          <p:cNvPicPr>
            <a:picLocks noChangeAspect="1"/>
          </p:cNvPicPr>
          <p:nvPr/>
        </p:nvPicPr>
        <p:blipFill>
          <a:blip r:embed="rId19"/>
          <a:stretch>
            <a:fillRect/>
          </a:stretch>
        </p:blipFill>
        <p:spPr>
          <a:xfrm>
            <a:off x="7972425" y="6403975"/>
            <a:ext cx="285750" cy="269875"/>
          </a:xfrm>
          <a:prstGeom prst="rect">
            <a:avLst/>
          </a:prstGeom>
        </p:spPr>
      </p:pic>
    </p:spTree>
    <p:extLst>
      <p:ext uri="{BB962C8B-B14F-4D97-AF65-F5344CB8AC3E}">
        <p14:creationId xmlns:p14="http://schemas.microsoft.com/office/powerpoint/2010/main" val="24075795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685800" rtl="0" eaLnBrk="1" latinLnBrk="0" hangingPunct="1">
        <a:spcBef>
          <a:spcPct val="0"/>
        </a:spcBef>
        <a:buNone/>
        <a:defRPr sz="3300"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ct val="30000"/>
        </a:spcBef>
        <a:buClr>
          <a:schemeClr val="accent3"/>
        </a:buClr>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ct val="30000"/>
        </a:spcBef>
        <a:buClr>
          <a:schemeClr val="accent3"/>
        </a:buClr>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ct val="30000"/>
        </a:spcBef>
        <a:buClr>
          <a:schemeClr val="accent3"/>
        </a:buClr>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ct val="30000"/>
        </a:spcBef>
        <a:buClr>
          <a:schemeClr val="accent3"/>
        </a:buClr>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p15:clr>
            <a:srgbClr val="F26B43"/>
          </p15:clr>
        </p15:guide>
        <p15:guide id="1" pos="3840">
          <p15:clr>
            <a:srgbClr val="F26B43"/>
          </p15:clr>
        </p15:guide>
        <p15:guide id="2" pos="1464">
          <p15:clr>
            <a:srgbClr val="F26B43"/>
          </p15:clr>
        </p15:guide>
        <p15:guide id="3" pos="7152">
          <p15:clr>
            <a:srgbClr val="F26B43"/>
          </p15:clr>
        </p15:guide>
        <p15:guide id="4" pos="984">
          <p15:clr>
            <a:srgbClr val="F26B43"/>
          </p15:clr>
        </p15:guide>
        <p15:guide id="5"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reliasoft.com/xfmea/index.ht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slideLayout" Target="../slideLayouts/slideLayout7.xml"/><Relationship Id="rId1" Type="http://schemas.openxmlformats.org/officeDocument/2006/relationships/control" Target="../activeX/activeX1.xml"/><Relationship Id="rId4" Type="http://schemas.openxmlformats.org/officeDocument/2006/relationships/image" Target="../media/image21.w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Research/BM%20and%20BS/risk-metrics-trial.xls"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37.emf"/></Relationships>
</file>

<file path=ppt/slides/_rels/slide7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FEMA</a:t>
            </a:r>
          </a:p>
        </p:txBody>
      </p:sp>
      <p:sp>
        <p:nvSpPr>
          <p:cNvPr id="3" name="Content Placeholder 2"/>
          <p:cNvSpPr>
            <a:spLocks noGrp="1"/>
          </p:cNvSpPr>
          <p:nvPr>
            <p:ph idx="1"/>
          </p:nvPr>
        </p:nvSpPr>
        <p:spPr>
          <a:xfrm>
            <a:off x="1714500" y="2971800"/>
            <a:ext cx="5829300" cy="3086100"/>
          </a:xfrm>
        </p:spPr>
        <p:txBody>
          <a:bodyPr/>
          <a:lstStyle/>
          <a:p>
            <a:r>
              <a:rPr lang="en-US" dirty="0"/>
              <a:t>More robust tool</a:t>
            </a:r>
          </a:p>
          <a:p>
            <a:r>
              <a:rPr lang="en-US" dirty="0"/>
              <a:t>Used in engineering and industrial systems, but applicable across a wide range</a:t>
            </a:r>
          </a:p>
        </p:txBody>
      </p:sp>
      <p:pic>
        <p:nvPicPr>
          <p:cNvPr id="12290" name="Picture 2" descr="C:\Users\Richard\Pictures\Microsoft Clip Organizer\j017883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2114550"/>
            <a:ext cx="1714500" cy="1137047"/>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BADE29CE-4EA4-4132-AB6C-CA257FF87029}"/>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209A511A-B9A0-4D48-9B32-7BFB175B7946}"/>
              </a:ext>
            </a:extLst>
          </p:cNvPr>
          <p:cNvSpPr>
            <a:spLocks noGrp="1"/>
          </p:cNvSpPr>
          <p:nvPr>
            <p:ph type="sldNum" sz="quarter" idx="12"/>
          </p:nvPr>
        </p:nvSpPr>
        <p:spPr/>
        <p:txBody>
          <a:bodyPr/>
          <a:lstStyle/>
          <a:p>
            <a:fld id="{71B7BAC7-FE87-40F6-AA24-4F4685D1B022}" type="slidenum">
              <a:rPr lang="en-US" smtClean="0"/>
              <a:t>1</a:t>
            </a:fld>
            <a:endParaRPr lang="en-US" dirty="0"/>
          </a:p>
        </p:txBody>
      </p:sp>
    </p:spTree>
    <p:extLst>
      <p:ext uri="{BB962C8B-B14F-4D97-AF65-F5344CB8AC3E}">
        <p14:creationId xmlns:p14="http://schemas.microsoft.com/office/powerpoint/2010/main" val="425346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27E7A5-B12F-4C03-A147-827E41BC0837}"/>
              </a:ext>
            </a:extLst>
          </p:cNvPr>
          <p:cNvSpPr>
            <a:spLocks noGrp="1"/>
          </p:cNvSpPr>
          <p:nvPr>
            <p:ph type="ctrTitle"/>
          </p:nvPr>
        </p:nvSpPr>
        <p:spPr/>
        <p:txBody>
          <a:bodyPr wrap="square" lIns="36576" tIns="18288" rIns="36576" bIns="18288" anchor="ctr">
            <a:normAutofit/>
          </a:bodyPr>
          <a:lstStyle/>
          <a:p>
            <a:r>
              <a:rPr lang="en-US" dirty="0"/>
              <a:t>Risk Management and Reporting Tools</a:t>
            </a:r>
          </a:p>
        </p:txBody>
      </p:sp>
      <p:sp>
        <p:nvSpPr>
          <p:cNvPr id="6" name="Subtitle 5">
            <a:extLst>
              <a:ext uri="{FF2B5EF4-FFF2-40B4-BE49-F238E27FC236}">
                <a16:creationId xmlns:a16="http://schemas.microsoft.com/office/drawing/2014/main" id="{461B4D66-E190-410B-973F-F6D98DE2D15D}"/>
              </a:ext>
            </a:extLst>
          </p:cNvPr>
          <p:cNvSpPr>
            <a:spLocks noGrp="1"/>
          </p:cNvSpPr>
          <p:nvPr>
            <p:ph type="subTitle" idx="1"/>
          </p:nvPr>
        </p:nvSpPr>
        <p:spPr/>
        <p:txBody>
          <a:bodyPr/>
          <a:lstStyle/>
          <a:p>
            <a:endParaRPr lang="en-US"/>
          </a:p>
        </p:txBody>
      </p:sp>
      <p:sp>
        <p:nvSpPr>
          <p:cNvPr id="7" name="Date Placeholder 6">
            <a:extLst>
              <a:ext uri="{FF2B5EF4-FFF2-40B4-BE49-F238E27FC236}">
                <a16:creationId xmlns:a16="http://schemas.microsoft.com/office/drawing/2014/main" id="{6B399909-EB53-4131-9390-A40AD8C291F2}"/>
              </a:ext>
            </a:extLst>
          </p:cNvPr>
          <p:cNvSpPr>
            <a:spLocks noGrp="1"/>
          </p:cNvSpPr>
          <p:nvPr>
            <p:ph type="dt" sz="half" idx="10"/>
          </p:nvPr>
        </p:nvSpPr>
        <p:spPr/>
        <p:txBody>
          <a:bodyPr/>
          <a:lstStyle/>
          <a:p>
            <a:r>
              <a:rPr lang="en-US"/>
              <a:t>Dr. Richard Scudder Copyright 2018</a:t>
            </a:r>
            <a:endParaRPr lang="en-US" dirty="0"/>
          </a:p>
        </p:txBody>
      </p:sp>
      <p:sp>
        <p:nvSpPr>
          <p:cNvPr id="8" name="Slide Number Placeholder 7">
            <a:extLst>
              <a:ext uri="{FF2B5EF4-FFF2-40B4-BE49-F238E27FC236}">
                <a16:creationId xmlns:a16="http://schemas.microsoft.com/office/drawing/2014/main" id="{85243FBE-9AB4-4B00-9BBA-F9FDAE7391A3}"/>
              </a:ext>
            </a:extLst>
          </p:cNvPr>
          <p:cNvSpPr>
            <a:spLocks noGrp="1"/>
          </p:cNvSpPr>
          <p:nvPr>
            <p:ph type="sldNum" sz="quarter" idx="12"/>
          </p:nvPr>
        </p:nvSpPr>
        <p:spPr/>
        <p:txBody>
          <a:bodyPr/>
          <a:lstStyle/>
          <a:p>
            <a:fld id="{71B7BAC7-FE87-40F6-AA24-4F4685D1B022}" type="slidenum">
              <a:rPr lang="en-US" smtClean="0"/>
              <a:t>2</a:t>
            </a:fld>
            <a:endParaRPr lang="en-US" dirty="0"/>
          </a:p>
        </p:txBody>
      </p:sp>
    </p:spTree>
    <p:extLst>
      <p:ext uri="{BB962C8B-B14F-4D97-AF65-F5344CB8AC3E}">
        <p14:creationId xmlns:p14="http://schemas.microsoft.com/office/powerpoint/2010/main" val="302486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FEMA / FMECA</a:t>
            </a:r>
          </a:p>
        </p:txBody>
      </p:sp>
      <p:sp>
        <p:nvSpPr>
          <p:cNvPr id="4" name="Content Placeholder 3"/>
          <p:cNvSpPr>
            <a:spLocks noGrp="1"/>
          </p:cNvSpPr>
          <p:nvPr>
            <p:ph idx="1"/>
          </p:nvPr>
        </p:nvSpPr>
        <p:spPr/>
        <p:txBody>
          <a:bodyPr/>
          <a:lstStyle/>
          <a:p>
            <a:r>
              <a:rPr lang="en-US" dirty="0"/>
              <a:t>Failure Modes and Effects Analysis (FEMA) or Failure Modes, Effects and Criticality Analysis (FMECA)</a:t>
            </a:r>
          </a:p>
          <a:p>
            <a:pPr marL="0" indent="0">
              <a:buNone/>
            </a:pPr>
            <a:r>
              <a:rPr lang="en-US" sz="2800" dirty="0"/>
              <a:t>Methodologies designed to identify potential failure modes for a product or process, to assess the risk associated with those failure modes, to rank the issues in terms of importance and to identify and carry out corrective actions to address the most serious concerns.</a:t>
            </a:r>
          </a:p>
        </p:txBody>
      </p:sp>
      <p:sp>
        <p:nvSpPr>
          <p:cNvPr id="5" name="Rectangle 4"/>
          <p:cNvSpPr/>
          <p:nvPr/>
        </p:nvSpPr>
        <p:spPr bwMode="auto">
          <a:xfrm>
            <a:off x="381000" y="3581400"/>
            <a:ext cx="8153400" cy="2667000"/>
          </a:xfrm>
          <a:prstGeom prst="rect">
            <a:avLst/>
          </a:prstGeom>
          <a:noFill/>
          <a:ln w="38100" cap="rnd" cmpd="sng" algn="ctr">
            <a:solidFill>
              <a:schemeClr val="accent2">
                <a:lumMod val="75000"/>
                <a:alpha val="58000"/>
              </a:schemeClr>
            </a:solidFill>
            <a:prstDash val="solid"/>
            <a:bevel/>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p:txBody>
      </p:sp>
      <p:sp>
        <p:nvSpPr>
          <p:cNvPr id="6" name="Date Placeholder 5">
            <a:extLst>
              <a:ext uri="{FF2B5EF4-FFF2-40B4-BE49-F238E27FC236}">
                <a16:creationId xmlns:a16="http://schemas.microsoft.com/office/drawing/2014/main" id="{5CDBA44E-CAC9-417C-88C2-8965F56D3192}"/>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88466FD1-3763-406F-B769-D181631AF93D}"/>
              </a:ext>
            </a:extLst>
          </p:cNvPr>
          <p:cNvSpPr>
            <a:spLocks noGrp="1"/>
          </p:cNvSpPr>
          <p:nvPr>
            <p:ph type="sldNum" sz="quarter" idx="12"/>
          </p:nvPr>
        </p:nvSpPr>
        <p:spPr/>
        <p:txBody>
          <a:bodyPr/>
          <a:lstStyle/>
          <a:p>
            <a:fld id="{71B7BAC7-FE87-40F6-AA24-4F4685D1B022}" type="slidenum">
              <a:rPr lang="en-US" smtClean="0"/>
              <a:t>3</a:t>
            </a:fld>
            <a:endParaRPr lang="en-US" dirty="0"/>
          </a:p>
        </p:txBody>
      </p:sp>
    </p:spTree>
    <p:extLst>
      <p:ext uri="{BB962C8B-B14F-4D97-AF65-F5344CB8AC3E}">
        <p14:creationId xmlns:p14="http://schemas.microsoft.com/office/powerpoint/2010/main" val="1878008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Information</a:t>
            </a:r>
          </a:p>
        </p:txBody>
      </p:sp>
      <p:sp>
        <p:nvSpPr>
          <p:cNvPr id="3" name="Content Placeholder 2"/>
          <p:cNvSpPr>
            <a:spLocks noGrp="1"/>
          </p:cNvSpPr>
          <p:nvPr>
            <p:ph idx="1"/>
          </p:nvPr>
        </p:nvSpPr>
        <p:spPr/>
        <p:txBody>
          <a:bodyPr/>
          <a:lstStyle/>
          <a:p>
            <a:r>
              <a:rPr lang="en-US" sz="2800" dirty="0"/>
              <a:t>Items(s)</a:t>
            </a:r>
          </a:p>
          <a:p>
            <a:r>
              <a:rPr lang="en-US" sz="2800" dirty="0"/>
              <a:t>Function(s)</a:t>
            </a:r>
          </a:p>
          <a:p>
            <a:r>
              <a:rPr lang="en-US" sz="2800" dirty="0"/>
              <a:t>Failure(s)</a:t>
            </a:r>
          </a:p>
          <a:p>
            <a:r>
              <a:rPr lang="en-US" sz="2800" dirty="0"/>
              <a:t>Effects(s) of Failure</a:t>
            </a:r>
          </a:p>
          <a:p>
            <a:r>
              <a:rPr lang="en-US" sz="2800" dirty="0"/>
              <a:t>Causes(s) of Failure</a:t>
            </a:r>
          </a:p>
          <a:p>
            <a:r>
              <a:rPr lang="en-US" sz="2800" dirty="0"/>
              <a:t>Current Control(s)</a:t>
            </a:r>
          </a:p>
          <a:p>
            <a:r>
              <a:rPr lang="en-US" sz="2800" dirty="0"/>
              <a:t>Recommended Action(s)</a:t>
            </a:r>
          </a:p>
          <a:p>
            <a:r>
              <a:rPr lang="en-US" sz="2800" dirty="0"/>
              <a:t>Other Relevant details</a:t>
            </a:r>
          </a:p>
        </p:txBody>
      </p:sp>
      <p:sp>
        <p:nvSpPr>
          <p:cNvPr id="5" name="Rectangle 4"/>
          <p:cNvSpPr/>
          <p:nvPr/>
        </p:nvSpPr>
        <p:spPr>
          <a:xfrm>
            <a:off x="4096871" y="1676400"/>
            <a:ext cx="5029200" cy="1938992"/>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Requires gathering this information</a:t>
            </a:r>
            <a:endParaRPr lang="en-US" sz="4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6" name="Striped Right Arrow 5"/>
          <p:cNvSpPr/>
          <p:nvPr/>
        </p:nvSpPr>
        <p:spPr bwMode="auto">
          <a:xfrm rot="10800000">
            <a:off x="5943600" y="3962400"/>
            <a:ext cx="1524000" cy="1524000"/>
          </a:xfrm>
          <a:prstGeom prst="striped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p:txBody>
      </p:sp>
      <p:sp>
        <p:nvSpPr>
          <p:cNvPr id="7" name="Date Placeholder 6">
            <a:extLst>
              <a:ext uri="{FF2B5EF4-FFF2-40B4-BE49-F238E27FC236}">
                <a16:creationId xmlns:a16="http://schemas.microsoft.com/office/drawing/2014/main" id="{1BE45242-0888-4FE0-A6D6-6571593E0992}"/>
              </a:ext>
            </a:extLst>
          </p:cNvPr>
          <p:cNvSpPr>
            <a:spLocks noGrp="1"/>
          </p:cNvSpPr>
          <p:nvPr>
            <p:ph type="dt" sz="half" idx="10"/>
          </p:nvPr>
        </p:nvSpPr>
        <p:spPr/>
        <p:txBody>
          <a:bodyPr/>
          <a:lstStyle/>
          <a:p>
            <a:r>
              <a:rPr lang="en-US"/>
              <a:t>Dr. Richard Scudder Copyright 2018</a:t>
            </a:r>
            <a:endParaRPr lang="en-US" dirty="0"/>
          </a:p>
        </p:txBody>
      </p:sp>
      <p:sp>
        <p:nvSpPr>
          <p:cNvPr id="8" name="Slide Number Placeholder 7">
            <a:extLst>
              <a:ext uri="{FF2B5EF4-FFF2-40B4-BE49-F238E27FC236}">
                <a16:creationId xmlns:a16="http://schemas.microsoft.com/office/drawing/2014/main" id="{572C84CA-B21E-470D-A8B0-CB103FDDB752}"/>
              </a:ext>
            </a:extLst>
          </p:cNvPr>
          <p:cNvSpPr>
            <a:spLocks noGrp="1"/>
          </p:cNvSpPr>
          <p:nvPr>
            <p:ph type="sldNum" sz="quarter" idx="12"/>
          </p:nvPr>
        </p:nvSpPr>
        <p:spPr/>
        <p:txBody>
          <a:bodyPr/>
          <a:lstStyle/>
          <a:p>
            <a:fld id="{71B7BAC7-FE87-40F6-AA24-4F4685D1B022}" type="slidenum">
              <a:rPr lang="en-US" smtClean="0"/>
              <a:t>4</a:t>
            </a:fld>
            <a:endParaRPr lang="en-US" dirty="0"/>
          </a:p>
        </p:txBody>
      </p:sp>
    </p:spTree>
    <p:extLst>
      <p:ext uri="{BB962C8B-B14F-4D97-AF65-F5344CB8AC3E}">
        <p14:creationId xmlns:p14="http://schemas.microsoft.com/office/powerpoint/2010/main" val="24343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wrap="square" lIns="36576" tIns="18288" rIns="36576" bIns="18288" anchor="ctr">
            <a:normAutofit/>
          </a:bodyPr>
          <a:lstStyle/>
          <a:p>
            <a:r>
              <a:rPr lang="tr-TR" dirty="0"/>
              <a:t>Basic Questions of FMEA</a:t>
            </a:r>
            <a:endParaRPr lang="en-US" dirty="0"/>
          </a:p>
        </p:txBody>
      </p:sp>
      <p:sp>
        <p:nvSpPr>
          <p:cNvPr id="84995" name="Rectangle 3"/>
          <p:cNvSpPr>
            <a:spLocks noGrp="1" noChangeArrowheads="1"/>
          </p:cNvSpPr>
          <p:nvPr>
            <p:ph idx="1"/>
          </p:nvPr>
        </p:nvSpPr>
        <p:spPr/>
        <p:txBody>
          <a:bodyPr/>
          <a:lstStyle/>
          <a:p>
            <a:r>
              <a:rPr lang="en-US">
                <a:effectLst/>
              </a:rPr>
              <a:t>Why failures will happen (Failure mode)?</a:t>
            </a:r>
          </a:p>
          <a:p>
            <a:r>
              <a:rPr lang="en-US">
                <a:effectLst/>
              </a:rPr>
              <a:t>What is the consequence when the failure occurs (Failure</a:t>
            </a:r>
            <a:r>
              <a:rPr lang="tr-TR">
                <a:effectLst/>
              </a:rPr>
              <a:t> </a:t>
            </a:r>
            <a:r>
              <a:rPr lang="en-US">
                <a:effectLst/>
              </a:rPr>
              <a:t>effect)?</a:t>
            </a:r>
          </a:p>
          <a:p>
            <a:r>
              <a:rPr lang="en-US">
                <a:effectLst/>
              </a:rPr>
              <a:t>Is the failure in the safe or danger direction (Failure</a:t>
            </a:r>
            <a:r>
              <a:rPr lang="tr-TR">
                <a:effectLst/>
              </a:rPr>
              <a:t> </a:t>
            </a:r>
            <a:r>
              <a:rPr lang="en-US">
                <a:effectLst/>
              </a:rPr>
              <a:t>Criticality)?</a:t>
            </a:r>
          </a:p>
          <a:p>
            <a:r>
              <a:rPr lang="en-US">
                <a:effectLst/>
              </a:rPr>
              <a:t>How to remove the failure or reduce its frequency?</a:t>
            </a:r>
            <a:endParaRPr lang="en-US"/>
          </a:p>
        </p:txBody>
      </p:sp>
      <p:sp>
        <p:nvSpPr>
          <p:cNvPr id="2" name="Date Placeholder 1">
            <a:extLst>
              <a:ext uri="{FF2B5EF4-FFF2-40B4-BE49-F238E27FC236}">
                <a16:creationId xmlns:a16="http://schemas.microsoft.com/office/drawing/2014/main" id="{6A194D40-EA43-4397-B6D9-0B85289ED26B}"/>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50DF4C1-DCC1-41BD-99C9-FC5CC8F6A289}"/>
              </a:ext>
            </a:extLst>
          </p:cNvPr>
          <p:cNvSpPr>
            <a:spLocks noGrp="1"/>
          </p:cNvSpPr>
          <p:nvPr>
            <p:ph type="sldNum" sz="quarter" idx="12"/>
          </p:nvPr>
        </p:nvSpPr>
        <p:spPr/>
        <p:txBody>
          <a:bodyPr/>
          <a:lstStyle/>
          <a:p>
            <a:fld id="{71B7BAC7-FE87-40F6-AA24-4F4685D1B022}" type="slidenum">
              <a:rPr lang="en-US" smtClean="0"/>
              <a:t>5</a:t>
            </a:fld>
            <a:endParaRPr lang="en-US" dirty="0"/>
          </a:p>
        </p:txBody>
      </p:sp>
    </p:spTree>
    <p:extLst>
      <p:ext uri="{BB962C8B-B14F-4D97-AF65-F5344CB8AC3E}">
        <p14:creationId xmlns:p14="http://schemas.microsoft.com/office/powerpoint/2010/main" val="345587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wrap="square" lIns="36576" tIns="18288" rIns="36576" bIns="18288" anchor="ctr">
            <a:normAutofit/>
          </a:bodyPr>
          <a:lstStyle/>
          <a:p>
            <a:r>
              <a:rPr lang="en-US" dirty="0"/>
              <a:t>Benefits of FMEA</a:t>
            </a:r>
          </a:p>
        </p:txBody>
      </p:sp>
      <p:sp>
        <p:nvSpPr>
          <p:cNvPr id="13315" name="Rectangle 3"/>
          <p:cNvSpPr>
            <a:spLocks noGrp="1" noChangeArrowheads="1"/>
          </p:cNvSpPr>
          <p:nvPr>
            <p:ph idx="1"/>
          </p:nvPr>
        </p:nvSpPr>
        <p:spPr/>
        <p:txBody>
          <a:bodyPr>
            <a:normAutofit lnSpcReduction="10000"/>
          </a:bodyPr>
          <a:lstStyle/>
          <a:p>
            <a:pPr>
              <a:lnSpc>
                <a:spcPct val="80000"/>
              </a:lnSpc>
            </a:pPr>
            <a:r>
              <a:rPr lang="en-US" sz="2800" dirty="0"/>
              <a:t>FMEA is one of the most important and most widely used tools of reliability analysis.</a:t>
            </a:r>
            <a:endParaRPr lang="tr-TR" sz="2800" dirty="0"/>
          </a:p>
          <a:p>
            <a:pPr>
              <a:lnSpc>
                <a:spcPct val="80000"/>
              </a:lnSpc>
            </a:pPr>
            <a:r>
              <a:rPr lang="en-US" altLang="ko-KR" sz="2800" i="1" dirty="0">
                <a:ea typeface="Gulim" pitchFamily="34" charset="-127"/>
              </a:rPr>
              <a:t>The FMEA facilitates identification of potential design reliability problems</a:t>
            </a:r>
            <a:endParaRPr lang="tr-TR" altLang="ko-KR" sz="2800" i="1" dirty="0"/>
          </a:p>
          <a:p>
            <a:pPr lvl="1">
              <a:lnSpc>
                <a:spcPct val="80000"/>
              </a:lnSpc>
            </a:pPr>
            <a:r>
              <a:rPr lang="en-GB" sz="2400" dirty="0"/>
              <a:t>Identify possible failure modes and their effects</a:t>
            </a:r>
            <a:endParaRPr lang="tr-TR" sz="2400" dirty="0"/>
          </a:p>
          <a:p>
            <a:pPr lvl="1">
              <a:lnSpc>
                <a:spcPct val="80000"/>
              </a:lnSpc>
            </a:pPr>
            <a:r>
              <a:rPr lang="en-GB" sz="2400" dirty="0"/>
              <a:t>Determine severity of each failure effect</a:t>
            </a:r>
            <a:endParaRPr lang="en-US" altLang="ko-KR" sz="2400" dirty="0">
              <a:ea typeface="Gulim" pitchFamily="34" charset="-127"/>
            </a:endParaRPr>
          </a:p>
          <a:p>
            <a:pPr>
              <a:lnSpc>
                <a:spcPct val="80000"/>
              </a:lnSpc>
            </a:pPr>
            <a:r>
              <a:rPr lang="tr-TR" sz="2800" dirty="0"/>
              <a:t>FMEA</a:t>
            </a:r>
            <a:r>
              <a:rPr lang="en-US" sz="2800" dirty="0"/>
              <a:t> help</a:t>
            </a:r>
            <a:r>
              <a:rPr lang="tr-TR" sz="2800" dirty="0"/>
              <a:t>s</a:t>
            </a:r>
          </a:p>
          <a:p>
            <a:pPr lvl="1">
              <a:lnSpc>
                <a:spcPct val="80000"/>
              </a:lnSpc>
            </a:pPr>
            <a:r>
              <a:rPr lang="en-US" sz="2400" dirty="0"/>
              <a:t>removing causes </a:t>
            </a:r>
            <a:r>
              <a:rPr lang="tr-TR" sz="2400" dirty="0"/>
              <a:t>of </a:t>
            </a:r>
            <a:r>
              <a:rPr lang="en-US" sz="2400" dirty="0"/>
              <a:t>failures</a:t>
            </a:r>
            <a:endParaRPr lang="tr-TR" sz="2400" dirty="0"/>
          </a:p>
          <a:p>
            <a:pPr lvl="1">
              <a:lnSpc>
                <a:spcPct val="80000"/>
              </a:lnSpc>
            </a:pPr>
            <a:r>
              <a:rPr lang="en-US" sz="2400" dirty="0"/>
              <a:t>developing systems that can mitigate the effects of failures.</a:t>
            </a:r>
            <a:endParaRPr lang="tr-TR" sz="2400" dirty="0"/>
          </a:p>
          <a:p>
            <a:pPr lvl="1">
              <a:lnSpc>
                <a:spcPct val="80000"/>
              </a:lnSpc>
            </a:pPr>
            <a:r>
              <a:rPr lang="tr-TR" sz="2600" dirty="0"/>
              <a:t>to </a:t>
            </a:r>
            <a:r>
              <a:rPr lang="en-GB" sz="2600" dirty="0"/>
              <a:t>prioritize and focus on high-risk failures</a:t>
            </a:r>
            <a:endParaRPr lang="en-US" sz="2600" dirty="0"/>
          </a:p>
        </p:txBody>
      </p:sp>
      <p:sp>
        <p:nvSpPr>
          <p:cNvPr id="2" name="Date Placeholder 1">
            <a:extLst>
              <a:ext uri="{FF2B5EF4-FFF2-40B4-BE49-F238E27FC236}">
                <a16:creationId xmlns:a16="http://schemas.microsoft.com/office/drawing/2014/main" id="{4A316921-D597-4FD8-BF72-120269D35BA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62ED39BD-F80D-485B-895B-C2993496E9BF}"/>
              </a:ext>
            </a:extLst>
          </p:cNvPr>
          <p:cNvSpPr>
            <a:spLocks noGrp="1"/>
          </p:cNvSpPr>
          <p:nvPr>
            <p:ph type="sldNum" sz="quarter" idx="12"/>
          </p:nvPr>
        </p:nvSpPr>
        <p:spPr/>
        <p:txBody>
          <a:bodyPr/>
          <a:lstStyle/>
          <a:p>
            <a:fld id="{71B7BAC7-FE87-40F6-AA24-4F4685D1B022}" type="slidenum">
              <a:rPr lang="en-US" smtClean="0"/>
              <a:t>6</a:t>
            </a:fld>
            <a:endParaRPr lang="en-US" dirty="0"/>
          </a:p>
        </p:txBody>
      </p:sp>
    </p:spTree>
    <p:extLst>
      <p:ext uri="{BB962C8B-B14F-4D97-AF65-F5344CB8AC3E}">
        <p14:creationId xmlns:p14="http://schemas.microsoft.com/office/powerpoint/2010/main" val="309413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wrap="square" lIns="36576" tIns="18288" rIns="36576" bIns="18288" anchor="ctr">
            <a:normAutofit/>
          </a:bodyPr>
          <a:lstStyle/>
          <a:p>
            <a:r>
              <a:rPr lang="en-US" dirty="0"/>
              <a:t>Benefits of FMEA</a:t>
            </a:r>
          </a:p>
        </p:txBody>
      </p:sp>
      <p:sp>
        <p:nvSpPr>
          <p:cNvPr id="14339" name="Rectangle 3"/>
          <p:cNvSpPr>
            <a:spLocks noGrp="1" noChangeArrowheads="1"/>
          </p:cNvSpPr>
          <p:nvPr>
            <p:ph idx="1"/>
          </p:nvPr>
        </p:nvSpPr>
        <p:spPr/>
        <p:txBody>
          <a:bodyPr/>
          <a:lstStyle/>
          <a:p>
            <a:r>
              <a:rPr lang="en-US" sz="2400" dirty="0"/>
              <a:t>It provides detailed insight </a:t>
            </a:r>
            <a:r>
              <a:rPr lang="tr-TR" sz="2400" dirty="0"/>
              <a:t>about</a:t>
            </a:r>
            <a:r>
              <a:rPr lang="en-US" sz="2400" dirty="0"/>
              <a:t> the systems interrelationships and potentials </a:t>
            </a:r>
            <a:r>
              <a:rPr lang="tr-TR" sz="2400" dirty="0"/>
              <a:t>of</a:t>
            </a:r>
            <a:r>
              <a:rPr lang="en-US" sz="2400" dirty="0"/>
              <a:t> failure</a:t>
            </a:r>
            <a:r>
              <a:rPr lang="tr-TR" sz="2400" dirty="0"/>
              <a:t>s</a:t>
            </a:r>
            <a:r>
              <a:rPr lang="en-US" sz="2400" dirty="0"/>
              <a:t>.</a:t>
            </a:r>
            <a:endParaRPr lang="en-US" altLang="ko-KR" sz="2400" dirty="0">
              <a:ea typeface="Gulim" pitchFamily="34" charset="-127"/>
            </a:endParaRPr>
          </a:p>
          <a:p>
            <a:r>
              <a:rPr lang="en-US" altLang="ko-KR" sz="2400" dirty="0">
                <a:ea typeface="Gulim" pitchFamily="34" charset="-127"/>
              </a:rPr>
              <a:t>Information gained by performing FMEA can be used as a basis for</a:t>
            </a:r>
            <a:endParaRPr lang="tr-TR" altLang="ko-KR" sz="2400" dirty="0"/>
          </a:p>
          <a:p>
            <a:pPr lvl="1"/>
            <a:r>
              <a:rPr lang="en-US" altLang="ko-KR" sz="2000" dirty="0">
                <a:ea typeface="Gulim" pitchFamily="34" charset="-127"/>
              </a:rPr>
              <a:t>troubleshooting activities</a:t>
            </a:r>
            <a:endParaRPr lang="tr-TR" altLang="ko-KR" sz="2000" dirty="0"/>
          </a:p>
          <a:p>
            <a:pPr lvl="1"/>
            <a:r>
              <a:rPr lang="en-US" altLang="ko-KR" sz="2000" dirty="0">
                <a:ea typeface="Gulim" pitchFamily="34" charset="-127"/>
              </a:rPr>
              <a:t>maintenance manual development</a:t>
            </a:r>
            <a:endParaRPr lang="tr-TR" altLang="ko-KR" sz="2000" dirty="0"/>
          </a:p>
          <a:p>
            <a:pPr lvl="1"/>
            <a:r>
              <a:rPr lang="en-US" altLang="ko-KR" sz="2000" dirty="0">
                <a:ea typeface="Gulim" pitchFamily="34" charset="-127"/>
              </a:rPr>
              <a:t>design of effective built-in test techniques.</a:t>
            </a:r>
            <a:endParaRPr lang="en-US" sz="2000" dirty="0">
              <a:ea typeface="Gulim" pitchFamily="34" charset="-127"/>
            </a:endParaRPr>
          </a:p>
        </p:txBody>
      </p:sp>
      <p:sp>
        <p:nvSpPr>
          <p:cNvPr id="2" name="Date Placeholder 1">
            <a:extLst>
              <a:ext uri="{FF2B5EF4-FFF2-40B4-BE49-F238E27FC236}">
                <a16:creationId xmlns:a16="http://schemas.microsoft.com/office/drawing/2014/main" id="{95C24A12-232C-4974-A6D1-86DE8146ABC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52CF9BB9-2956-4717-87BF-258DC0F77F1D}"/>
              </a:ext>
            </a:extLst>
          </p:cNvPr>
          <p:cNvSpPr>
            <a:spLocks noGrp="1"/>
          </p:cNvSpPr>
          <p:nvPr>
            <p:ph type="sldNum" sz="quarter" idx="12"/>
          </p:nvPr>
        </p:nvSpPr>
        <p:spPr/>
        <p:txBody>
          <a:bodyPr/>
          <a:lstStyle/>
          <a:p>
            <a:fld id="{71B7BAC7-FE87-40F6-AA24-4F4685D1B022}" type="slidenum">
              <a:rPr lang="en-US" smtClean="0"/>
              <a:t>7</a:t>
            </a:fld>
            <a:endParaRPr lang="en-US" dirty="0"/>
          </a:p>
        </p:txBody>
      </p:sp>
    </p:spTree>
    <p:extLst>
      <p:ext uri="{BB962C8B-B14F-4D97-AF65-F5344CB8AC3E}">
        <p14:creationId xmlns:p14="http://schemas.microsoft.com/office/powerpoint/2010/main" val="6782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wrap="square" lIns="36576" tIns="18288" rIns="36576" bIns="18288" anchor="ctr">
            <a:normAutofit/>
          </a:bodyPr>
          <a:lstStyle/>
          <a:p>
            <a:r>
              <a:rPr lang="en-US" dirty="0"/>
              <a:t>The results of the FMEA</a:t>
            </a:r>
          </a:p>
        </p:txBody>
      </p:sp>
      <p:sp>
        <p:nvSpPr>
          <p:cNvPr id="15363" name="Rectangle 3"/>
          <p:cNvSpPr>
            <a:spLocks noGrp="1" noChangeArrowheads="1"/>
          </p:cNvSpPr>
          <p:nvPr>
            <p:ph idx="1"/>
          </p:nvPr>
        </p:nvSpPr>
        <p:spPr/>
        <p:txBody>
          <a:bodyPr/>
          <a:lstStyle/>
          <a:p>
            <a:r>
              <a:rPr lang="en-US" altLang="ko-KR" i="1">
                <a:ea typeface="Gulim" pitchFamily="34" charset="-127"/>
              </a:rPr>
              <a:t>Rank each failure mode.</a:t>
            </a:r>
            <a:endParaRPr lang="tr-TR" altLang="ko-KR" i="1"/>
          </a:p>
          <a:p>
            <a:r>
              <a:rPr lang="en-US" altLang="ko-KR" i="1">
                <a:ea typeface="Gulim" pitchFamily="34" charset="-127"/>
              </a:rPr>
              <a:t>Highlight single point failures requiring corrective action</a:t>
            </a:r>
          </a:p>
          <a:p>
            <a:r>
              <a:rPr lang="en-US" altLang="ko-KR" i="1">
                <a:ea typeface="Gulim" pitchFamily="34" charset="-127"/>
              </a:rPr>
              <a:t>Identify reliability</a:t>
            </a:r>
            <a:r>
              <a:rPr lang="tr-TR" altLang="ko-KR" i="1"/>
              <a:t> and</a:t>
            </a:r>
            <a:r>
              <a:rPr lang="en-US" altLang="ko-KR" i="1">
                <a:ea typeface="Gulim" pitchFamily="34" charset="-127"/>
              </a:rPr>
              <a:t> safety critical components</a:t>
            </a:r>
          </a:p>
        </p:txBody>
      </p:sp>
      <p:sp>
        <p:nvSpPr>
          <p:cNvPr id="2" name="Date Placeholder 1">
            <a:extLst>
              <a:ext uri="{FF2B5EF4-FFF2-40B4-BE49-F238E27FC236}">
                <a16:creationId xmlns:a16="http://schemas.microsoft.com/office/drawing/2014/main" id="{4AE762EB-4538-4F3D-BAAA-ECB59159A82A}"/>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16A29B1-A9A0-4DA3-9E05-ED9A5EE08F81}"/>
              </a:ext>
            </a:extLst>
          </p:cNvPr>
          <p:cNvSpPr>
            <a:spLocks noGrp="1"/>
          </p:cNvSpPr>
          <p:nvPr>
            <p:ph type="sldNum" sz="quarter" idx="12"/>
          </p:nvPr>
        </p:nvSpPr>
        <p:spPr/>
        <p:txBody>
          <a:bodyPr/>
          <a:lstStyle/>
          <a:p>
            <a:fld id="{71B7BAC7-FE87-40F6-AA24-4F4685D1B022}" type="slidenum">
              <a:rPr lang="en-US" smtClean="0"/>
              <a:t>8</a:t>
            </a:fld>
            <a:endParaRPr lang="en-US" dirty="0"/>
          </a:p>
        </p:txBody>
      </p:sp>
    </p:spTree>
    <p:extLst>
      <p:ext uri="{BB962C8B-B14F-4D97-AF65-F5344CB8AC3E}">
        <p14:creationId xmlns:p14="http://schemas.microsoft.com/office/powerpoint/2010/main" val="3583838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wrap="square" lIns="36576" tIns="18288" rIns="36576" bIns="18288" anchor="ctr">
            <a:normAutofit/>
          </a:bodyPr>
          <a:lstStyle/>
          <a:p>
            <a:r>
              <a:rPr lang="en-US" dirty="0"/>
              <a:t>FMEA Techniques</a:t>
            </a:r>
          </a:p>
        </p:txBody>
      </p:sp>
      <p:sp>
        <p:nvSpPr>
          <p:cNvPr id="16387" name="Rectangle 3"/>
          <p:cNvSpPr>
            <a:spLocks noGrp="1" noChangeArrowheads="1"/>
          </p:cNvSpPr>
          <p:nvPr>
            <p:ph idx="1"/>
          </p:nvPr>
        </p:nvSpPr>
        <p:spPr/>
        <p:txBody>
          <a:bodyPr/>
          <a:lstStyle/>
          <a:p>
            <a:r>
              <a:rPr lang="en-US" altLang="ko-KR" i="1" dirty="0">
                <a:ea typeface="Gulim" pitchFamily="34" charset="-127"/>
              </a:rPr>
              <a:t>The FMEA can be implemented using a </a:t>
            </a:r>
            <a:r>
              <a:rPr lang="en-US" altLang="ko-KR" i="1" dirty="0">
                <a:solidFill>
                  <a:schemeClr val="tx2"/>
                </a:solidFill>
                <a:ea typeface="Gulim" pitchFamily="34" charset="-127"/>
              </a:rPr>
              <a:t>hardware</a:t>
            </a:r>
            <a:r>
              <a:rPr lang="tr-TR" altLang="ko-KR" i="1" dirty="0">
                <a:solidFill>
                  <a:schemeClr val="tx2"/>
                </a:solidFill>
              </a:rPr>
              <a:t> (bottom-up)</a:t>
            </a:r>
            <a:r>
              <a:rPr lang="en-US" altLang="ko-KR" i="1" dirty="0">
                <a:ea typeface="Gulim" pitchFamily="34" charset="-127"/>
              </a:rPr>
              <a:t> or </a:t>
            </a:r>
            <a:r>
              <a:rPr lang="en-US" altLang="ko-KR" i="1" dirty="0">
                <a:solidFill>
                  <a:schemeClr val="tx2"/>
                </a:solidFill>
                <a:ea typeface="Gulim" pitchFamily="34" charset="-127"/>
              </a:rPr>
              <a:t>functional</a:t>
            </a:r>
            <a:r>
              <a:rPr lang="tr-TR" altLang="ko-KR" i="1" dirty="0">
                <a:solidFill>
                  <a:schemeClr val="tx2"/>
                </a:solidFill>
              </a:rPr>
              <a:t> (top-down)</a:t>
            </a:r>
            <a:r>
              <a:rPr lang="en-US" altLang="ko-KR" i="1" dirty="0">
                <a:solidFill>
                  <a:schemeClr val="tx2"/>
                </a:solidFill>
                <a:ea typeface="Gulim" pitchFamily="34" charset="-127"/>
              </a:rPr>
              <a:t> </a:t>
            </a:r>
            <a:r>
              <a:rPr lang="en-US" altLang="ko-KR" i="1" dirty="0">
                <a:ea typeface="Gulim" pitchFamily="34" charset="-127"/>
              </a:rPr>
              <a:t>approach</a:t>
            </a:r>
            <a:endParaRPr lang="tr-TR" altLang="ko-KR" i="1" dirty="0"/>
          </a:p>
          <a:p>
            <a:r>
              <a:rPr lang="tr-TR" altLang="ko-KR" i="1" dirty="0"/>
              <a:t>Due</a:t>
            </a:r>
            <a:r>
              <a:rPr lang="en-US" altLang="ko-KR" i="1" dirty="0">
                <a:ea typeface="Gulim" pitchFamily="34" charset="-127"/>
              </a:rPr>
              <a:t> to system complexity, </a:t>
            </a:r>
            <a:r>
              <a:rPr lang="tr-TR" altLang="ko-KR" i="1" dirty="0"/>
              <a:t>it is</a:t>
            </a:r>
            <a:r>
              <a:rPr lang="en-US" altLang="ko-KR" i="1" dirty="0">
                <a:ea typeface="Gulim" pitchFamily="34" charset="-127"/>
              </a:rPr>
              <a:t>performed as a combination of the two methods.</a:t>
            </a:r>
          </a:p>
        </p:txBody>
      </p:sp>
      <p:pic>
        <p:nvPicPr>
          <p:cNvPr id="13314" name="Picture 2" descr="C:\Users\Richard\Pictures\Microsoft Clip Organizer\j02848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648200"/>
            <a:ext cx="3055937" cy="2037291"/>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384D0082-A1F1-45FA-85F8-51E2DD136D2E}"/>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37D90D8-7C44-47DE-9B2D-D8B751C93071}"/>
              </a:ext>
            </a:extLst>
          </p:cNvPr>
          <p:cNvSpPr>
            <a:spLocks noGrp="1"/>
          </p:cNvSpPr>
          <p:nvPr>
            <p:ph type="sldNum" sz="quarter" idx="12"/>
          </p:nvPr>
        </p:nvSpPr>
        <p:spPr/>
        <p:txBody>
          <a:bodyPr/>
          <a:lstStyle/>
          <a:p>
            <a:fld id="{71B7BAC7-FE87-40F6-AA24-4F4685D1B022}" type="slidenum">
              <a:rPr lang="en-US" smtClean="0"/>
              <a:t>9</a:t>
            </a:fld>
            <a:endParaRPr lang="en-US" dirty="0"/>
          </a:p>
        </p:txBody>
      </p:sp>
    </p:spTree>
    <p:extLst>
      <p:ext uri="{BB962C8B-B14F-4D97-AF65-F5344CB8AC3E}">
        <p14:creationId xmlns:p14="http://schemas.microsoft.com/office/powerpoint/2010/main" val="201974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971800" y="263525"/>
            <a:ext cx="4429125" cy="1325563"/>
          </a:xfrm>
        </p:spPr>
        <p:txBody>
          <a:bodyPr wrap="square" lIns="36576" tIns="18288" rIns="36576" bIns="18288" anchor="ctr">
            <a:normAutofit/>
          </a:bodyPr>
          <a:lstStyle/>
          <a:p>
            <a:r>
              <a:rPr lang="en-US" dirty="0"/>
              <a:t>FMEA Techniques</a:t>
            </a:r>
          </a:p>
        </p:txBody>
      </p:sp>
      <p:sp>
        <p:nvSpPr>
          <p:cNvPr id="78851" name="Rectangle 3"/>
          <p:cNvSpPr>
            <a:spLocks noGrp="1" noChangeArrowheads="1"/>
          </p:cNvSpPr>
          <p:nvPr>
            <p:ph idx="1"/>
          </p:nvPr>
        </p:nvSpPr>
        <p:spPr/>
        <p:txBody>
          <a:bodyPr/>
          <a:lstStyle/>
          <a:p>
            <a:r>
              <a:rPr lang="en-US"/>
              <a:t>Hardware Approach :</a:t>
            </a:r>
          </a:p>
          <a:p>
            <a:pPr lvl="1"/>
            <a:r>
              <a:rPr lang="tr-TR">
                <a:effectLst/>
              </a:rPr>
              <a:t>The bottom-up approach is used when a system design has been decided already.</a:t>
            </a:r>
          </a:p>
          <a:p>
            <a:pPr lvl="1"/>
            <a:r>
              <a:rPr lang="tr-TR">
                <a:effectLst/>
              </a:rPr>
              <a:t>Each component in the system on the lowest level is studied one-byone.</a:t>
            </a:r>
          </a:p>
          <a:p>
            <a:pPr lvl="1"/>
            <a:r>
              <a:rPr lang="tr-TR">
                <a:effectLst/>
              </a:rPr>
              <a:t>Evaluates risks that the component incorrectly implements its functional specification.</a:t>
            </a:r>
          </a:p>
        </p:txBody>
      </p:sp>
      <p:pic>
        <p:nvPicPr>
          <p:cNvPr id="14338" name="Picture 2" descr="C:\Users\Richard\Pictures\Microsoft Clip Organizer\j028285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82675" y="225425"/>
            <a:ext cx="1028700" cy="12954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09303781-83DD-4972-8196-79563668840E}"/>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5E9390B-2077-4BA7-860C-9414CD41877C}"/>
              </a:ext>
            </a:extLst>
          </p:cNvPr>
          <p:cNvSpPr>
            <a:spLocks noGrp="1"/>
          </p:cNvSpPr>
          <p:nvPr>
            <p:ph type="sldNum" sz="quarter" idx="12"/>
          </p:nvPr>
        </p:nvSpPr>
        <p:spPr/>
        <p:txBody>
          <a:bodyPr/>
          <a:lstStyle/>
          <a:p>
            <a:fld id="{71B7BAC7-FE87-40F6-AA24-4F4685D1B022}" type="slidenum">
              <a:rPr lang="en-US" smtClean="0"/>
              <a:t>10</a:t>
            </a:fld>
            <a:endParaRPr lang="en-US" dirty="0"/>
          </a:p>
        </p:txBody>
      </p:sp>
    </p:spTree>
    <p:extLst>
      <p:ext uri="{BB962C8B-B14F-4D97-AF65-F5344CB8AC3E}">
        <p14:creationId xmlns:p14="http://schemas.microsoft.com/office/powerpoint/2010/main" val="96468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114677" y="290512"/>
            <a:ext cx="3590925" cy="1325563"/>
          </a:xfrm>
        </p:spPr>
        <p:txBody>
          <a:bodyPr wrap="square" lIns="36576" tIns="18288" rIns="36576" bIns="18288" anchor="ctr">
            <a:normAutofit/>
          </a:bodyPr>
          <a:lstStyle/>
          <a:p>
            <a:r>
              <a:rPr lang="en-US" dirty="0"/>
              <a:t>FMEA Techniques</a:t>
            </a:r>
          </a:p>
        </p:txBody>
      </p:sp>
      <p:sp>
        <p:nvSpPr>
          <p:cNvPr id="17411" name="Rectangle 3"/>
          <p:cNvSpPr>
            <a:spLocks noGrp="1" noChangeArrowheads="1"/>
          </p:cNvSpPr>
          <p:nvPr>
            <p:ph idx="1"/>
          </p:nvPr>
        </p:nvSpPr>
        <p:spPr/>
        <p:txBody>
          <a:bodyPr/>
          <a:lstStyle/>
          <a:p>
            <a:r>
              <a:rPr lang="en-US" sz="2800" dirty="0"/>
              <a:t>Functional  Approach :</a:t>
            </a:r>
          </a:p>
          <a:p>
            <a:pPr lvl="1"/>
            <a:r>
              <a:rPr lang="tr-TR" sz="2400" dirty="0"/>
              <a:t>Considers</a:t>
            </a:r>
            <a:r>
              <a:rPr lang="en-US" sz="2400" dirty="0"/>
              <a:t> the function of each item. Each function can be classified and described in terms of having any number of associated output failure modes. </a:t>
            </a:r>
          </a:p>
          <a:p>
            <a:pPr lvl="1"/>
            <a:r>
              <a:rPr lang="en-US" sz="2400" dirty="0"/>
              <a:t>The functional method is used when hardware items cannot uniquely identified</a:t>
            </a:r>
            <a:endParaRPr lang="tr-TR" sz="2400" dirty="0"/>
          </a:p>
          <a:p>
            <a:pPr lvl="1"/>
            <a:r>
              <a:rPr lang="tr-TR" sz="2400" dirty="0"/>
              <a:t>T</a:t>
            </a:r>
            <a:r>
              <a:rPr lang="en-US" sz="2400" dirty="0"/>
              <a:t>his method should be applied to when the design process has developed a functional block diagram of the system, but not yet identified specific hardware to be used. </a:t>
            </a:r>
          </a:p>
        </p:txBody>
      </p:sp>
      <p:pic>
        <p:nvPicPr>
          <p:cNvPr id="15362" name="Picture 2" descr="C:\Users\Richard\Pictures\Microsoft Clip Organizer\j02627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57200"/>
            <a:ext cx="1828800" cy="1222375"/>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FC29D26E-05EE-44CD-9148-3568D005E274}"/>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557F999-6FEA-406D-AE0A-166B8E63C513}"/>
              </a:ext>
            </a:extLst>
          </p:cNvPr>
          <p:cNvSpPr>
            <a:spLocks noGrp="1"/>
          </p:cNvSpPr>
          <p:nvPr>
            <p:ph type="sldNum" sz="quarter" idx="12"/>
          </p:nvPr>
        </p:nvSpPr>
        <p:spPr/>
        <p:txBody>
          <a:bodyPr/>
          <a:lstStyle/>
          <a:p>
            <a:fld id="{71B7BAC7-FE87-40F6-AA24-4F4685D1B022}" type="slidenum">
              <a:rPr lang="en-US" smtClean="0"/>
              <a:t>11</a:t>
            </a:fld>
            <a:endParaRPr lang="en-US" dirty="0"/>
          </a:p>
        </p:txBody>
      </p:sp>
    </p:spTree>
    <p:extLst>
      <p:ext uri="{BB962C8B-B14F-4D97-AF65-F5344CB8AC3E}">
        <p14:creationId xmlns:p14="http://schemas.microsoft.com/office/powerpoint/2010/main" val="2077978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2748879" y="268286"/>
            <a:ext cx="3971925" cy="1325563"/>
          </a:xfrm>
        </p:spPr>
        <p:txBody>
          <a:bodyPr wrap="square" lIns="36576" tIns="18288" rIns="36576" bIns="18288" anchor="ctr">
            <a:normAutofit/>
          </a:bodyPr>
          <a:lstStyle/>
          <a:p>
            <a:r>
              <a:rPr lang="tr-TR" dirty="0"/>
              <a:t>FMEA Prerequisites</a:t>
            </a:r>
            <a:endParaRPr lang="en-US" dirty="0"/>
          </a:p>
        </p:txBody>
      </p:sp>
      <p:sp>
        <p:nvSpPr>
          <p:cNvPr id="87043" name="Rectangle 3"/>
          <p:cNvSpPr>
            <a:spLocks noGrp="1" noChangeArrowheads="1"/>
          </p:cNvSpPr>
          <p:nvPr>
            <p:ph idx="1"/>
          </p:nvPr>
        </p:nvSpPr>
        <p:spPr/>
        <p:txBody>
          <a:bodyPr/>
          <a:lstStyle/>
          <a:p>
            <a:pPr>
              <a:lnSpc>
                <a:spcPct val="90000"/>
              </a:lnSpc>
            </a:pPr>
            <a:r>
              <a:rPr lang="en-US" dirty="0">
                <a:effectLst/>
              </a:rPr>
              <a:t>Define the system to be analyzed</a:t>
            </a:r>
          </a:p>
          <a:p>
            <a:pPr lvl="1">
              <a:lnSpc>
                <a:spcPct val="90000"/>
              </a:lnSpc>
            </a:pPr>
            <a:r>
              <a:rPr lang="en-US" dirty="0">
                <a:effectLst/>
              </a:rPr>
              <a:t>System boundaries.</a:t>
            </a:r>
          </a:p>
          <a:p>
            <a:pPr lvl="1">
              <a:lnSpc>
                <a:spcPct val="90000"/>
              </a:lnSpc>
            </a:pPr>
            <a:r>
              <a:rPr lang="en-US" dirty="0">
                <a:effectLst/>
              </a:rPr>
              <a:t>Main system missions and functions.</a:t>
            </a:r>
          </a:p>
          <a:p>
            <a:pPr lvl="1">
              <a:lnSpc>
                <a:spcPct val="90000"/>
              </a:lnSpc>
            </a:pPr>
            <a:r>
              <a:rPr lang="en-US" dirty="0">
                <a:effectLst/>
              </a:rPr>
              <a:t>Operational or/and environmental conditions.</a:t>
            </a:r>
          </a:p>
          <a:p>
            <a:pPr>
              <a:lnSpc>
                <a:spcPct val="90000"/>
              </a:lnSpc>
            </a:pPr>
            <a:r>
              <a:rPr lang="en-US" dirty="0">
                <a:effectLst/>
              </a:rPr>
              <a:t>Collect available information that describes the system</a:t>
            </a:r>
            <a:r>
              <a:rPr lang="tr-TR" dirty="0">
                <a:effectLst/>
              </a:rPr>
              <a:t> </a:t>
            </a:r>
            <a:r>
              <a:rPr lang="en-US" dirty="0">
                <a:effectLst/>
              </a:rPr>
              <a:t>functions to be analyzed.</a:t>
            </a:r>
          </a:p>
          <a:p>
            <a:pPr>
              <a:lnSpc>
                <a:spcPct val="90000"/>
              </a:lnSpc>
            </a:pPr>
            <a:r>
              <a:rPr lang="en-US" dirty="0">
                <a:effectLst/>
              </a:rPr>
              <a:t>Collect necessary information about previous and</a:t>
            </a:r>
            <a:r>
              <a:rPr lang="tr-TR" dirty="0">
                <a:effectLst/>
              </a:rPr>
              <a:t> </a:t>
            </a:r>
            <a:r>
              <a:rPr lang="en-US" dirty="0">
                <a:effectLst/>
              </a:rPr>
              <a:t>similar designs.</a:t>
            </a:r>
            <a:endParaRPr lang="en-US" dirty="0"/>
          </a:p>
        </p:txBody>
      </p:sp>
      <p:pic>
        <p:nvPicPr>
          <p:cNvPr id="12290" name="Picture 2" descr="C:\Users\rscudder\AppData\Local\Microsoft\Windows\Temporary Internet Files\Content.IE5\KARDQBEI\MP90044240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52400"/>
            <a:ext cx="2118398" cy="1557337"/>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9B012687-1531-43CD-92FA-3D197F39679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5FE7BC92-9CB5-4137-9459-744C000828CA}"/>
              </a:ext>
            </a:extLst>
          </p:cNvPr>
          <p:cNvSpPr>
            <a:spLocks noGrp="1"/>
          </p:cNvSpPr>
          <p:nvPr>
            <p:ph type="sldNum" sz="quarter" idx="12"/>
          </p:nvPr>
        </p:nvSpPr>
        <p:spPr/>
        <p:txBody>
          <a:bodyPr/>
          <a:lstStyle/>
          <a:p>
            <a:fld id="{71B7BAC7-FE87-40F6-AA24-4F4685D1B022}" type="slidenum">
              <a:rPr lang="en-US" smtClean="0"/>
              <a:t>12</a:t>
            </a:fld>
            <a:endParaRPr lang="en-US" dirty="0"/>
          </a:p>
        </p:txBody>
      </p:sp>
    </p:spTree>
    <p:extLst>
      <p:ext uri="{BB962C8B-B14F-4D97-AF65-F5344CB8AC3E}">
        <p14:creationId xmlns:p14="http://schemas.microsoft.com/office/powerpoint/2010/main" val="420460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228600"/>
            <a:ext cx="4314825" cy="1325563"/>
          </a:xfrm>
        </p:spPr>
        <p:txBody>
          <a:bodyPr wrap="square" lIns="36576" tIns="18288" rIns="36576" bIns="18288" anchor="ctr">
            <a:normAutofit/>
          </a:bodyPr>
          <a:lstStyle/>
          <a:p>
            <a:r>
              <a:rPr lang="en-US" dirty="0"/>
              <a:t>Analysis Procedure</a:t>
            </a:r>
          </a:p>
        </p:txBody>
      </p:sp>
      <p:sp>
        <p:nvSpPr>
          <p:cNvPr id="4" name="Content Placeholder 3"/>
          <p:cNvSpPr>
            <a:spLocks noGrp="1"/>
          </p:cNvSpPr>
          <p:nvPr>
            <p:ph idx="1"/>
          </p:nvPr>
        </p:nvSpPr>
        <p:spPr>
          <a:xfrm>
            <a:off x="685800" y="1524000"/>
            <a:ext cx="7772400" cy="4114800"/>
          </a:xfrm>
        </p:spPr>
        <p:txBody>
          <a:bodyPr>
            <a:normAutofit fontScale="92500" lnSpcReduction="10000"/>
          </a:bodyPr>
          <a:lstStyle/>
          <a:p>
            <a:r>
              <a:rPr lang="en-US" sz="2400" dirty="0"/>
              <a:t>Assemble the team</a:t>
            </a:r>
          </a:p>
          <a:p>
            <a:r>
              <a:rPr lang="en-US" sz="2400" dirty="0"/>
              <a:t>Establish ground rules</a:t>
            </a:r>
          </a:p>
          <a:p>
            <a:r>
              <a:rPr lang="en-US" sz="2400" dirty="0"/>
              <a:t>Gather and review relevant information</a:t>
            </a:r>
          </a:p>
          <a:p>
            <a:r>
              <a:rPr lang="en-US" sz="2400" dirty="0"/>
              <a:t>Identified the item(s) or process(</a:t>
            </a:r>
            <a:r>
              <a:rPr lang="en-US" sz="2400" dirty="0" err="1"/>
              <a:t>es</a:t>
            </a:r>
            <a:r>
              <a:rPr lang="en-US" sz="2400" dirty="0"/>
              <a:t>) to be analyzed</a:t>
            </a:r>
          </a:p>
          <a:p>
            <a:r>
              <a:rPr lang="en-US" sz="2400" dirty="0"/>
              <a:t>Identify the function(s), failure(s), effect(s), cause(s) and control(s) for each item or process to be analyzed.</a:t>
            </a:r>
          </a:p>
          <a:p>
            <a:r>
              <a:rPr lang="en-US" sz="2400" dirty="0"/>
              <a:t>Evaluate the risk associated with the issues identified by the analysis</a:t>
            </a:r>
          </a:p>
          <a:p>
            <a:r>
              <a:rPr lang="en-US" sz="2400" dirty="0"/>
              <a:t>Prioritize and assign corrective actions</a:t>
            </a:r>
          </a:p>
          <a:p>
            <a:r>
              <a:rPr lang="en-US" sz="2400" dirty="0"/>
              <a:t>Perform corrective actions and re-evaluate risk</a:t>
            </a:r>
          </a:p>
          <a:p>
            <a:r>
              <a:rPr lang="en-US" sz="2400" dirty="0"/>
              <a:t>Distribute, review and update the analysis</a:t>
            </a:r>
          </a:p>
          <a:p>
            <a:endParaRPr lang="en-US" sz="2400" dirty="0"/>
          </a:p>
        </p:txBody>
      </p:sp>
      <p:pic>
        <p:nvPicPr>
          <p:cNvPr id="2050" name="Picture 2" descr="C:\Users\Richard\Pictures\Microsoft Clip Organizer\j017886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28600"/>
            <a:ext cx="1828800" cy="1222375"/>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82D9DFFE-9565-4D3C-8072-0D95C70F3205}"/>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31D441D1-DF62-46A6-8BBA-82ECF6FF6745}"/>
              </a:ext>
            </a:extLst>
          </p:cNvPr>
          <p:cNvSpPr>
            <a:spLocks noGrp="1"/>
          </p:cNvSpPr>
          <p:nvPr>
            <p:ph type="sldNum" sz="quarter" idx="12"/>
          </p:nvPr>
        </p:nvSpPr>
        <p:spPr/>
        <p:txBody>
          <a:bodyPr/>
          <a:lstStyle/>
          <a:p>
            <a:fld id="{71B7BAC7-FE87-40F6-AA24-4F4685D1B022}" type="slidenum">
              <a:rPr lang="en-US" smtClean="0"/>
              <a:t>13</a:t>
            </a:fld>
            <a:endParaRPr lang="en-US" dirty="0"/>
          </a:p>
        </p:txBody>
      </p:sp>
    </p:spTree>
    <p:extLst>
      <p:ext uri="{BB962C8B-B14F-4D97-AF65-F5344CB8AC3E}">
        <p14:creationId xmlns:p14="http://schemas.microsoft.com/office/powerpoint/2010/main" val="59017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wrap="square" lIns="36576" tIns="18288" rIns="36576" bIns="18288" anchor="ctr">
            <a:normAutofit/>
          </a:bodyPr>
          <a:lstStyle/>
          <a:p>
            <a:r>
              <a:rPr lang="en-US"/>
              <a:t>Functional Block Diagram</a:t>
            </a:r>
          </a:p>
        </p:txBody>
      </p:sp>
      <p:sp>
        <p:nvSpPr>
          <p:cNvPr id="18435" name="Rectangle 3"/>
          <p:cNvSpPr>
            <a:spLocks noGrp="1" noChangeArrowheads="1"/>
          </p:cNvSpPr>
          <p:nvPr>
            <p:ph idx="1"/>
          </p:nvPr>
        </p:nvSpPr>
        <p:spPr/>
        <p:txBody>
          <a:bodyPr>
            <a:normAutofit fontScale="92500"/>
          </a:bodyPr>
          <a:lstStyle/>
          <a:p>
            <a:pPr>
              <a:lnSpc>
                <a:spcPct val="80000"/>
              </a:lnSpc>
            </a:pPr>
            <a:r>
              <a:rPr lang="tr-TR" sz="2800"/>
              <a:t>Functional</a:t>
            </a:r>
            <a:r>
              <a:rPr lang="en-US" sz="2800"/>
              <a:t> block diagram show</a:t>
            </a:r>
            <a:r>
              <a:rPr lang="tr-TR" sz="2800"/>
              <a:t>s</a:t>
            </a:r>
            <a:r>
              <a:rPr lang="en-US" sz="2800"/>
              <a:t> how the different parts of the system interact with </a:t>
            </a:r>
            <a:r>
              <a:rPr lang="tr-TR" sz="2800"/>
              <a:t>each other</a:t>
            </a:r>
            <a:r>
              <a:rPr lang="en-US" sz="2800"/>
              <a:t>.</a:t>
            </a:r>
          </a:p>
          <a:p>
            <a:pPr>
              <a:lnSpc>
                <a:spcPct val="80000"/>
              </a:lnSpc>
            </a:pPr>
            <a:r>
              <a:rPr lang="en-US" sz="2800"/>
              <a:t>It is recommended</a:t>
            </a:r>
            <a:endParaRPr lang="tr-TR" sz="2800"/>
          </a:p>
          <a:p>
            <a:pPr lvl="1">
              <a:lnSpc>
                <a:spcPct val="80000"/>
              </a:lnSpc>
            </a:pPr>
            <a:r>
              <a:rPr lang="en-US" sz="2400"/>
              <a:t>to break the system down to different levels. </a:t>
            </a:r>
            <a:endParaRPr lang="tr-TR" sz="2400"/>
          </a:p>
          <a:p>
            <a:pPr lvl="1">
              <a:lnSpc>
                <a:spcPct val="80000"/>
              </a:lnSpc>
            </a:pPr>
            <a:r>
              <a:rPr lang="tr-TR" sz="2400"/>
              <a:t>to </a:t>
            </a:r>
            <a:r>
              <a:rPr lang="en-US" sz="2400"/>
              <a:t>review schematics of the system to show how different parts interface with one another by their </a:t>
            </a:r>
            <a:r>
              <a:rPr lang="en-US" sz="2400">
                <a:solidFill>
                  <a:schemeClr val="tx2"/>
                </a:solidFill>
              </a:rPr>
              <a:t>critical support</a:t>
            </a:r>
            <a:r>
              <a:rPr lang="en-US" sz="2400"/>
              <a:t> systems to understand the normal </a:t>
            </a:r>
            <a:r>
              <a:rPr lang="en-US" sz="2400">
                <a:solidFill>
                  <a:schemeClr val="tx2"/>
                </a:solidFill>
              </a:rPr>
              <a:t>functional flow requirements</a:t>
            </a:r>
            <a:r>
              <a:rPr lang="en-US" sz="2400"/>
              <a:t>. </a:t>
            </a:r>
            <a:endParaRPr lang="tr-TR" sz="2400"/>
          </a:p>
          <a:p>
            <a:pPr lvl="1">
              <a:lnSpc>
                <a:spcPct val="80000"/>
              </a:lnSpc>
            </a:pPr>
            <a:r>
              <a:rPr lang="tr-TR" sz="2400"/>
              <a:t>to </a:t>
            </a:r>
            <a:r>
              <a:rPr lang="en-US" sz="2400"/>
              <a:t>list all functions of the equipment before examining the potential failure modes of each of those functions. </a:t>
            </a:r>
            <a:endParaRPr lang="tr-TR" sz="2400"/>
          </a:p>
          <a:p>
            <a:pPr lvl="1">
              <a:lnSpc>
                <a:spcPct val="80000"/>
              </a:lnSpc>
            </a:pPr>
            <a:r>
              <a:rPr lang="tr-TR" sz="2400"/>
              <a:t>to include operating </a:t>
            </a:r>
            <a:r>
              <a:rPr lang="en-US" sz="2400"/>
              <a:t>conditions (such as; temperature, loads, and pressure), and environmental conditions in the components list.</a:t>
            </a:r>
          </a:p>
        </p:txBody>
      </p:sp>
      <p:sp>
        <p:nvSpPr>
          <p:cNvPr id="2" name="Date Placeholder 1">
            <a:extLst>
              <a:ext uri="{FF2B5EF4-FFF2-40B4-BE49-F238E27FC236}">
                <a16:creationId xmlns:a16="http://schemas.microsoft.com/office/drawing/2014/main" id="{0A75639C-402C-4885-8819-785C443BD1C8}"/>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7994ABBD-6C46-4C80-A7EA-9C4CF957B947}"/>
              </a:ext>
            </a:extLst>
          </p:cNvPr>
          <p:cNvSpPr>
            <a:spLocks noGrp="1"/>
          </p:cNvSpPr>
          <p:nvPr>
            <p:ph type="sldNum" sz="quarter" idx="12"/>
          </p:nvPr>
        </p:nvSpPr>
        <p:spPr/>
        <p:txBody>
          <a:bodyPr/>
          <a:lstStyle/>
          <a:p>
            <a:fld id="{71B7BAC7-FE87-40F6-AA24-4F4685D1B022}" type="slidenum">
              <a:rPr lang="en-US" smtClean="0"/>
              <a:t>14</a:t>
            </a:fld>
            <a:endParaRPr lang="en-US" dirty="0"/>
          </a:p>
        </p:txBody>
      </p:sp>
    </p:spTree>
    <p:extLst>
      <p:ext uri="{BB962C8B-B14F-4D97-AF65-F5344CB8AC3E}">
        <p14:creationId xmlns:p14="http://schemas.microsoft.com/office/powerpoint/2010/main" val="105692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wrap="square" lIns="36576" tIns="18288" rIns="36576" bIns="18288" anchor="ctr">
            <a:normAutofit/>
          </a:bodyPr>
          <a:lstStyle/>
          <a:p>
            <a:r>
              <a:rPr lang="en-US"/>
              <a:t>Functional Block Diagram</a:t>
            </a:r>
          </a:p>
        </p:txBody>
      </p:sp>
      <p:sp>
        <p:nvSpPr>
          <p:cNvPr id="88067" name="Rectangle 3"/>
          <p:cNvSpPr>
            <a:spLocks noGrp="1" noChangeArrowheads="1"/>
          </p:cNvSpPr>
          <p:nvPr>
            <p:ph idx="1"/>
          </p:nvPr>
        </p:nvSpPr>
        <p:spPr/>
        <p:txBody>
          <a:bodyPr/>
          <a:lstStyle/>
          <a:p>
            <a:endParaRPr lang="en-US"/>
          </a:p>
        </p:txBody>
      </p:sp>
      <p:pic>
        <p:nvPicPr>
          <p:cNvPr id="880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557338"/>
            <a:ext cx="9001125" cy="469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a:extLst>
              <a:ext uri="{FF2B5EF4-FFF2-40B4-BE49-F238E27FC236}">
                <a16:creationId xmlns:a16="http://schemas.microsoft.com/office/drawing/2014/main" id="{CE21F23B-7C5D-4DC7-B91D-8A850FA518A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BC5D06D-BD48-42D5-8B80-E063CF23D6B6}"/>
              </a:ext>
            </a:extLst>
          </p:cNvPr>
          <p:cNvSpPr>
            <a:spLocks noGrp="1"/>
          </p:cNvSpPr>
          <p:nvPr>
            <p:ph type="sldNum" sz="quarter" idx="12"/>
          </p:nvPr>
        </p:nvSpPr>
        <p:spPr/>
        <p:txBody>
          <a:bodyPr/>
          <a:lstStyle/>
          <a:p>
            <a:fld id="{71B7BAC7-FE87-40F6-AA24-4F4685D1B022}" type="slidenum">
              <a:rPr lang="en-US" smtClean="0"/>
              <a:t>15</a:t>
            </a:fld>
            <a:endParaRPr lang="en-US" dirty="0"/>
          </a:p>
        </p:txBody>
      </p:sp>
    </p:spTree>
    <p:extLst>
      <p:ext uri="{BB962C8B-B14F-4D97-AF65-F5344CB8AC3E}">
        <p14:creationId xmlns:p14="http://schemas.microsoft.com/office/powerpoint/2010/main" val="3178851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wrap="square" lIns="36576" tIns="18288" rIns="36576" bIns="18288" anchor="ctr">
            <a:normAutofit/>
          </a:bodyPr>
          <a:lstStyle/>
          <a:p>
            <a:r>
              <a:rPr lang="en-US" dirty="0" err="1"/>
              <a:t>optr</a:t>
            </a:r>
            <a:endParaRPr lang="en-US" dirty="0"/>
          </a:p>
        </p:txBody>
      </p:sp>
      <p:pic>
        <p:nvPicPr>
          <p:cNvPr id="1026" name="Picture 2" descr="Process FMEA (PFMEA) in the AIAG FMEA-3 form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81000"/>
            <a:ext cx="9144001" cy="62960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029200" y="6677025"/>
            <a:ext cx="4114800" cy="215444"/>
          </a:xfrm>
          <a:prstGeom prst="rect">
            <a:avLst/>
          </a:prstGeom>
          <a:noFill/>
        </p:spPr>
        <p:txBody>
          <a:bodyPr wrap="square" rtlCol="0">
            <a:spAutoFit/>
          </a:bodyPr>
          <a:lstStyle/>
          <a:p>
            <a:r>
              <a:rPr lang="en-US" sz="800" dirty="0"/>
              <a:t>Process FMEA (PFMEA) in the Automotive Industry Action Group (AIAG) FMEA-3 format.</a:t>
            </a:r>
          </a:p>
        </p:txBody>
      </p:sp>
      <p:sp>
        <p:nvSpPr>
          <p:cNvPr id="2" name="Date Placeholder 1">
            <a:extLst>
              <a:ext uri="{FF2B5EF4-FFF2-40B4-BE49-F238E27FC236}">
                <a16:creationId xmlns:a16="http://schemas.microsoft.com/office/drawing/2014/main" id="{5235583A-3331-4973-95CE-65E771860AE7}"/>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55D7A86-9A95-4E6D-936E-CFA8F6C35C64}"/>
              </a:ext>
            </a:extLst>
          </p:cNvPr>
          <p:cNvSpPr>
            <a:spLocks noGrp="1"/>
          </p:cNvSpPr>
          <p:nvPr>
            <p:ph type="sldNum" sz="quarter" idx="12"/>
          </p:nvPr>
        </p:nvSpPr>
        <p:spPr/>
        <p:txBody>
          <a:bodyPr/>
          <a:lstStyle/>
          <a:p>
            <a:fld id="{71B7BAC7-FE87-40F6-AA24-4F4685D1B022}" type="slidenum">
              <a:rPr lang="en-US" smtClean="0"/>
              <a:t>16</a:t>
            </a:fld>
            <a:endParaRPr lang="en-US"/>
          </a:p>
        </p:txBody>
      </p:sp>
    </p:spTree>
    <p:extLst>
      <p:ext uri="{BB962C8B-B14F-4D97-AF65-F5344CB8AC3E}">
        <p14:creationId xmlns:p14="http://schemas.microsoft.com/office/powerpoint/2010/main" val="64884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DF98A30F-D04C-4BA3-A6F5-ECDBC37E7672}" type="slidenum">
              <a:rPr lang="en-US" sz="1000" b="1" i="1">
                <a:solidFill>
                  <a:schemeClr val="accent2"/>
                </a:solidFill>
                <a:latin typeface="Comic Sans MS" pitchFamily="66" charset="0"/>
              </a:rPr>
              <a:pPr algn="ctr"/>
              <a:t>17</a:t>
            </a:fld>
            <a:endParaRPr lang="en-US" sz="1000" b="1" i="1">
              <a:solidFill>
                <a:schemeClr val="accent2"/>
              </a:solidFill>
              <a:latin typeface="Comic Sans MS" pitchFamily="66" charset="0"/>
            </a:endParaRPr>
          </a:p>
        </p:txBody>
      </p:sp>
      <p:sp>
        <p:nvSpPr>
          <p:cNvPr id="13315"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a:t>Quantifying Risk</a:t>
            </a:r>
          </a:p>
        </p:txBody>
      </p:sp>
      <p:sp>
        <p:nvSpPr>
          <p:cNvPr id="48131" name="Rectangle 3"/>
          <p:cNvSpPr>
            <a:spLocks noGrp="1" noChangeArrowheads="1"/>
          </p:cNvSpPr>
          <p:nvPr>
            <p:ph type="body" idx="4294967295"/>
          </p:nvPr>
        </p:nvSpPr>
        <p:spPr>
          <a:xfrm>
            <a:off x="0" y="1752600"/>
            <a:ext cx="5867400" cy="4114800"/>
          </a:xfrm>
        </p:spPr>
        <p:txBody>
          <a:bodyPr/>
          <a:lstStyle/>
          <a:p>
            <a:pPr>
              <a:lnSpc>
                <a:spcPct val="90000"/>
              </a:lnSpc>
            </a:pPr>
            <a:r>
              <a:rPr lang="en-US" sz="2800" dirty="0"/>
              <a:t>Basis for FEMA as well as other risk assessment quantitative methods. </a:t>
            </a:r>
          </a:p>
          <a:p>
            <a:pPr>
              <a:lnSpc>
                <a:spcPct val="90000"/>
              </a:lnSpc>
            </a:pPr>
            <a:r>
              <a:rPr lang="en-US" sz="2800" dirty="0"/>
              <a:t>Project Managers often use subjective methods … rules of thumb.</a:t>
            </a:r>
          </a:p>
          <a:p>
            <a:pPr>
              <a:lnSpc>
                <a:spcPct val="90000"/>
              </a:lnSpc>
            </a:pPr>
            <a:r>
              <a:rPr lang="en-US" sz="2800" dirty="0"/>
              <a:t>With complex projects it is critical to quantify risk as much as possible.</a:t>
            </a:r>
          </a:p>
          <a:p>
            <a:pPr>
              <a:lnSpc>
                <a:spcPct val="90000"/>
              </a:lnSpc>
            </a:pPr>
            <a:r>
              <a:rPr lang="en-US" sz="2800" dirty="0"/>
              <a:t>Quantification methods can be simple…or very complex.</a:t>
            </a:r>
          </a:p>
        </p:txBody>
      </p:sp>
      <p:pic>
        <p:nvPicPr>
          <p:cNvPr id="48132" name="Picture 4" descr="MCj0250054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2514600"/>
            <a:ext cx="1971675"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E1A66976-20FF-4E95-83AB-46351C7CD6A4}"/>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527CF7E-7BD0-4525-A9E2-600362355ED8}"/>
              </a:ext>
            </a:extLst>
          </p:cNvPr>
          <p:cNvSpPr>
            <a:spLocks noGrp="1"/>
          </p:cNvSpPr>
          <p:nvPr>
            <p:ph type="sldNum" sz="quarter" idx="12"/>
          </p:nvPr>
        </p:nvSpPr>
        <p:spPr/>
        <p:txBody>
          <a:bodyPr/>
          <a:lstStyle/>
          <a:p>
            <a:fld id="{71B7BAC7-FE87-40F6-AA24-4F4685D1B022}" type="slidenum">
              <a:rPr lang="en-US" smtClean="0"/>
              <a:t>17</a:t>
            </a:fld>
            <a:endParaRPr lang="en-US"/>
          </a:p>
        </p:txBody>
      </p:sp>
    </p:spTree>
    <p:extLst>
      <p:ext uri="{BB962C8B-B14F-4D97-AF65-F5344CB8AC3E}">
        <p14:creationId xmlns:p14="http://schemas.microsoft.com/office/powerpoint/2010/main" val="2980153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dissolve">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dissolve">
                                      <p:cBhvr>
                                        <p:cTn id="12" dur="500"/>
                                        <p:tgtEl>
                                          <p:spTgt spid="48131">
                                            <p:txEl>
                                              <p:pRg st="1" end="1"/>
                                            </p:txEl>
                                          </p:spTgt>
                                        </p:tgtEl>
                                      </p:cBhvr>
                                    </p:animEffect>
                                  </p:childTnLst>
                                </p:cTn>
                              </p:par>
                            </p:childTnLst>
                          </p:cTn>
                        </p:par>
                        <p:par>
                          <p:cTn id="13" fill="hold" nodeType="afterGroup">
                            <p:stCondLst>
                              <p:cond delay="500"/>
                            </p:stCondLst>
                            <p:childTnLst>
                              <p:par>
                                <p:cTn id="14" presetID="30" presetClass="entr" presetSubtype="0" fill="hold" nodeType="afterEffect">
                                  <p:stCondLst>
                                    <p:cond delay="1000"/>
                                  </p:stCondLst>
                                  <p:childTnLst>
                                    <p:set>
                                      <p:cBhvr>
                                        <p:cTn id="15" dur="1" fill="hold">
                                          <p:stCondLst>
                                            <p:cond delay="0"/>
                                          </p:stCondLst>
                                        </p:cTn>
                                        <p:tgtEl>
                                          <p:spTgt spid="48132"/>
                                        </p:tgtEl>
                                        <p:attrNameLst>
                                          <p:attrName>style.visibility</p:attrName>
                                        </p:attrNameLst>
                                      </p:cBhvr>
                                      <p:to>
                                        <p:strVal val="visible"/>
                                      </p:to>
                                    </p:set>
                                    <p:animEffect transition="in" filter="fade">
                                      <p:cBhvr>
                                        <p:cTn id="16" dur="800" decel="100000"/>
                                        <p:tgtEl>
                                          <p:spTgt spid="48132"/>
                                        </p:tgtEl>
                                      </p:cBhvr>
                                    </p:animEffect>
                                    <p:anim calcmode="lin" valueType="num">
                                      <p:cBhvr>
                                        <p:cTn id="17" dur="800" decel="100000" fill="hold"/>
                                        <p:tgtEl>
                                          <p:spTgt spid="48132"/>
                                        </p:tgtEl>
                                        <p:attrNameLst>
                                          <p:attrName>style.rotation</p:attrName>
                                        </p:attrNameLst>
                                      </p:cBhvr>
                                      <p:tavLst>
                                        <p:tav tm="0">
                                          <p:val>
                                            <p:fltVal val="-90"/>
                                          </p:val>
                                        </p:tav>
                                        <p:tav tm="100000">
                                          <p:val>
                                            <p:fltVal val="0"/>
                                          </p:val>
                                        </p:tav>
                                      </p:tavLst>
                                    </p:anim>
                                    <p:anim calcmode="lin" valueType="num">
                                      <p:cBhvr>
                                        <p:cTn id="18" dur="800" decel="100000" fill="hold"/>
                                        <p:tgtEl>
                                          <p:spTgt spid="48132"/>
                                        </p:tgtEl>
                                        <p:attrNameLst>
                                          <p:attrName>ppt_x</p:attrName>
                                        </p:attrNameLst>
                                      </p:cBhvr>
                                      <p:tavLst>
                                        <p:tav tm="0">
                                          <p:val>
                                            <p:strVal val="#ppt_x+0.4"/>
                                          </p:val>
                                        </p:tav>
                                        <p:tav tm="100000">
                                          <p:val>
                                            <p:strVal val="#ppt_x-0.05"/>
                                          </p:val>
                                        </p:tav>
                                      </p:tavLst>
                                    </p:anim>
                                    <p:anim calcmode="lin" valueType="num">
                                      <p:cBhvr>
                                        <p:cTn id="19" dur="800" decel="100000" fill="hold"/>
                                        <p:tgtEl>
                                          <p:spTgt spid="48132"/>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48132"/>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48132"/>
                                        </p:tgtEl>
                                        <p:attrNameLst>
                                          <p:attrName>ppt_y</p:attrName>
                                        </p:attrNameLst>
                                      </p:cBhvr>
                                      <p:tavLst>
                                        <p:tav tm="0">
                                          <p:val>
                                            <p:strVal val="#ppt_y+0.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48131">
                                            <p:txEl>
                                              <p:pRg st="2" end="2"/>
                                            </p:txEl>
                                          </p:spTgt>
                                        </p:tgtEl>
                                        <p:attrNameLst>
                                          <p:attrName>style.visibility</p:attrName>
                                        </p:attrNameLst>
                                      </p:cBhvr>
                                      <p:to>
                                        <p:strVal val="visible"/>
                                      </p:to>
                                    </p:set>
                                    <p:animEffect transition="in" filter="dissolve">
                                      <p:cBhvr>
                                        <p:cTn id="26" dur="500"/>
                                        <p:tgtEl>
                                          <p:spTgt spid="48131">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8131">
                                            <p:txEl>
                                              <p:pRg st="3" end="3"/>
                                            </p:txEl>
                                          </p:spTgt>
                                        </p:tgtEl>
                                        <p:attrNameLst>
                                          <p:attrName>style.visibility</p:attrName>
                                        </p:attrNameLst>
                                      </p:cBhvr>
                                      <p:to>
                                        <p:strVal val="visible"/>
                                      </p:to>
                                    </p:set>
                                    <p:animEffect transition="in" filter="dissolve">
                                      <p:cBhvr>
                                        <p:cTn id="31" dur="500"/>
                                        <p:tgtEl>
                                          <p:spTgt spid="48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12183"/>
            <a:ext cx="4048125" cy="1325563"/>
          </a:xfrm>
        </p:spPr>
        <p:txBody>
          <a:bodyPr wrap="square" lIns="36576" tIns="18288" rIns="36576" bIns="18288" anchor="ctr">
            <a:normAutofit/>
          </a:bodyPr>
          <a:lstStyle/>
          <a:p>
            <a:r>
              <a:rPr lang="en-US" dirty="0"/>
              <a:t>Risk Analysis</a:t>
            </a:r>
          </a:p>
        </p:txBody>
      </p:sp>
      <p:sp>
        <p:nvSpPr>
          <p:cNvPr id="3" name="Content Placeholder 2"/>
          <p:cNvSpPr>
            <a:spLocks noGrp="1"/>
          </p:cNvSpPr>
          <p:nvPr>
            <p:ph idx="1"/>
          </p:nvPr>
        </p:nvSpPr>
        <p:spPr/>
        <p:txBody>
          <a:bodyPr/>
          <a:lstStyle/>
          <a:p>
            <a:r>
              <a:rPr lang="en-US" sz="4800" dirty="0"/>
              <a:t>Risk Priority Numbers</a:t>
            </a:r>
          </a:p>
          <a:p>
            <a:r>
              <a:rPr lang="en-US" sz="4800" dirty="0"/>
              <a:t>Criticality Analysis</a:t>
            </a:r>
          </a:p>
        </p:txBody>
      </p:sp>
      <p:pic>
        <p:nvPicPr>
          <p:cNvPr id="3074" name="Picture 2" descr="C:\Users\Richard\Pictures\Microsoft Clip Organizer\j017886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81000"/>
            <a:ext cx="1524000" cy="1018646"/>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5F1C077A-9134-410E-89FC-A8ECE8095B5D}"/>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67CE550F-02C4-4816-8FED-34C70F436165}"/>
              </a:ext>
            </a:extLst>
          </p:cNvPr>
          <p:cNvSpPr>
            <a:spLocks noGrp="1"/>
          </p:cNvSpPr>
          <p:nvPr>
            <p:ph type="sldNum" sz="quarter" idx="12"/>
          </p:nvPr>
        </p:nvSpPr>
        <p:spPr/>
        <p:txBody>
          <a:bodyPr/>
          <a:lstStyle/>
          <a:p>
            <a:fld id="{71B7BAC7-FE87-40F6-AA24-4F4685D1B022}" type="slidenum">
              <a:rPr lang="en-US" smtClean="0"/>
              <a:t>18</a:t>
            </a:fld>
            <a:endParaRPr lang="en-US" dirty="0"/>
          </a:p>
        </p:txBody>
      </p:sp>
    </p:spTree>
    <p:extLst>
      <p:ext uri="{BB962C8B-B14F-4D97-AF65-F5344CB8AC3E}">
        <p14:creationId xmlns:p14="http://schemas.microsoft.com/office/powerpoint/2010/main" val="31865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Scoring Methods</a:t>
            </a:r>
            <a:br>
              <a:rPr lang="en-US" dirty="0"/>
            </a:br>
            <a:r>
              <a:rPr lang="en-US" dirty="0"/>
              <a:t>Simple Binary</a:t>
            </a:r>
          </a:p>
        </p:txBody>
      </p:sp>
      <p:graphicFrame>
        <p:nvGraphicFramePr>
          <p:cNvPr id="6" name="Table 5"/>
          <p:cNvGraphicFramePr>
            <a:graphicFrameLocks noGrp="1"/>
          </p:cNvGraphicFramePr>
          <p:nvPr>
            <p:extLst>
              <p:ext uri="{D42A27DB-BD31-4B8C-83A1-F6EECF244321}">
                <p14:modId xmlns:p14="http://schemas.microsoft.com/office/powerpoint/2010/main" val="28320131"/>
              </p:ext>
            </p:extLst>
          </p:nvPr>
        </p:nvGraphicFramePr>
        <p:xfrm>
          <a:off x="762000" y="1600200"/>
          <a:ext cx="7772400" cy="4937760"/>
        </p:xfrm>
        <a:graphic>
          <a:graphicData uri="http://schemas.openxmlformats.org/drawingml/2006/table">
            <a:tbl>
              <a:tblPr firstRow="1" bandRow="1">
                <a:tableStyleId>{21E4AEA4-8DFA-4A89-87EB-49C32662AFE0}</a:tableStyleId>
              </a:tblPr>
              <a:tblGrid>
                <a:gridCol w="4857750">
                  <a:extLst>
                    <a:ext uri="{9D8B030D-6E8A-4147-A177-3AD203B41FA5}">
                      <a16:colId xmlns:a16="http://schemas.microsoft.com/office/drawing/2014/main" val="20000"/>
                    </a:ext>
                  </a:extLst>
                </a:gridCol>
                <a:gridCol w="1494692">
                  <a:extLst>
                    <a:ext uri="{9D8B030D-6E8A-4147-A177-3AD203B41FA5}">
                      <a16:colId xmlns:a16="http://schemas.microsoft.com/office/drawing/2014/main" val="20001"/>
                    </a:ext>
                  </a:extLst>
                </a:gridCol>
                <a:gridCol w="1419958">
                  <a:extLst>
                    <a:ext uri="{9D8B030D-6E8A-4147-A177-3AD203B41FA5}">
                      <a16:colId xmlns:a16="http://schemas.microsoft.com/office/drawing/2014/main" val="20002"/>
                    </a:ext>
                  </a:extLst>
                </a:gridCol>
              </a:tblGrid>
              <a:tr h="493758">
                <a:tc>
                  <a:txBody>
                    <a:bodyPr/>
                    <a:lstStyle/>
                    <a:p>
                      <a:r>
                        <a:rPr lang="en-US" sz="1600" dirty="0"/>
                        <a:t>Issue</a:t>
                      </a:r>
                    </a:p>
                  </a:txBody>
                  <a:tcPr/>
                </a:tc>
                <a:tc>
                  <a:txBody>
                    <a:bodyPr/>
                    <a:lstStyle/>
                    <a:p>
                      <a:pPr algn="ctr"/>
                      <a:r>
                        <a:rPr lang="en-US" sz="1600" dirty="0"/>
                        <a:t>Qualifies</a:t>
                      </a:r>
                    </a:p>
                  </a:txBody>
                  <a:tcPr/>
                </a:tc>
                <a:tc>
                  <a:txBody>
                    <a:bodyPr/>
                    <a:lstStyle/>
                    <a:p>
                      <a:pPr algn="ctr"/>
                      <a:r>
                        <a:rPr lang="en-US" sz="1600" dirty="0"/>
                        <a:t>Does Not Qualify</a:t>
                      </a:r>
                    </a:p>
                  </a:txBody>
                  <a:tcPr/>
                </a:tc>
                <a:extLst>
                  <a:ext uri="{0D108BD9-81ED-4DB2-BD59-A6C34878D82A}">
                    <a16:rowId xmlns:a16="http://schemas.microsoft.com/office/drawing/2014/main" val="10000"/>
                  </a:ext>
                </a:extLst>
              </a:tr>
              <a:tr h="285860">
                <a:tc>
                  <a:txBody>
                    <a:bodyPr/>
                    <a:lstStyle/>
                    <a:p>
                      <a:r>
                        <a:rPr lang="en-US" sz="1600" dirty="0"/>
                        <a:t>No increase in energy requirements</a:t>
                      </a:r>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01"/>
                  </a:ext>
                </a:extLst>
              </a:tr>
              <a:tr h="285860">
                <a:tc>
                  <a:txBody>
                    <a:bodyPr/>
                    <a:lstStyle/>
                    <a:p>
                      <a:r>
                        <a:rPr lang="en-US" sz="1600" dirty="0"/>
                        <a:t>Potential Market size,</a:t>
                      </a:r>
                      <a:r>
                        <a:rPr lang="en-US" sz="1600" baseline="0" dirty="0"/>
                        <a:t> income</a:t>
                      </a:r>
                      <a:endParaRPr lang="en-US" sz="1600" dirty="0"/>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02"/>
                  </a:ext>
                </a:extLst>
              </a:tr>
              <a:tr h="285860">
                <a:tc>
                  <a:txBody>
                    <a:bodyPr/>
                    <a:lstStyle/>
                    <a:p>
                      <a:r>
                        <a:rPr lang="en-US" sz="1600" dirty="0"/>
                        <a:t>No new facility required</a:t>
                      </a:r>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03"/>
                  </a:ext>
                </a:extLst>
              </a:tr>
              <a:tr h="285860">
                <a:tc>
                  <a:txBody>
                    <a:bodyPr/>
                    <a:lstStyle/>
                    <a:p>
                      <a:r>
                        <a:rPr lang="en-US" sz="1600" dirty="0"/>
                        <a:t>No new technical expertise required</a:t>
                      </a:r>
                    </a:p>
                  </a:txBody>
                  <a:tcPr/>
                </a:tc>
                <a:tc>
                  <a:txBody>
                    <a:bodyPr/>
                    <a:lstStyle/>
                    <a:p>
                      <a:pPr algn="ctr"/>
                      <a:endParaRPr lang="en-US" sz="1600" dirty="0"/>
                    </a:p>
                  </a:txBody>
                  <a:tcPr/>
                </a:tc>
                <a:tc>
                  <a:txBody>
                    <a:bodyPr/>
                    <a:lstStyle/>
                    <a:p>
                      <a:pPr algn="ctr"/>
                      <a:r>
                        <a:rPr lang="en-US" sz="1600" dirty="0"/>
                        <a:t>x</a:t>
                      </a:r>
                    </a:p>
                  </a:txBody>
                  <a:tcPr/>
                </a:tc>
                <a:extLst>
                  <a:ext uri="{0D108BD9-81ED-4DB2-BD59-A6C34878D82A}">
                    <a16:rowId xmlns:a16="http://schemas.microsoft.com/office/drawing/2014/main" val="10004"/>
                  </a:ext>
                </a:extLst>
              </a:tr>
              <a:tr h="285860">
                <a:tc>
                  <a:txBody>
                    <a:bodyPr/>
                    <a:lstStyle/>
                    <a:p>
                      <a:r>
                        <a:rPr lang="en-US" sz="1600" dirty="0"/>
                        <a:t>Quality</a:t>
                      </a:r>
                      <a:r>
                        <a:rPr lang="en-US" sz="1600" baseline="0" dirty="0"/>
                        <a:t> of product can be maintained</a:t>
                      </a:r>
                      <a:endParaRPr lang="en-US" sz="1600" dirty="0"/>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05"/>
                  </a:ext>
                </a:extLst>
              </a:tr>
              <a:tr h="285860">
                <a:tc>
                  <a:txBody>
                    <a:bodyPr/>
                    <a:lstStyle/>
                    <a:p>
                      <a:r>
                        <a:rPr lang="en-US" sz="1600" dirty="0"/>
                        <a:t>Project can be managed with current personnel</a:t>
                      </a:r>
                    </a:p>
                  </a:txBody>
                  <a:tcPr/>
                </a:tc>
                <a:tc>
                  <a:txBody>
                    <a:bodyPr/>
                    <a:lstStyle/>
                    <a:p>
                      <a:pPr algn="ctr"/>
                      <a:endParaRPr lang="en-US" sz="1600" dirty="0"/>
                    </a:p>
                  </a:txBody>
                  <a:tcPr/>
                </a:tc>
                <a:tc>
                  <a:txBody>
                    <a:bodyPr/>
                    <a:lstStyle/>
                    <a:p>
                      <a:pPr algn="ctr"/>
                      <a:r>
                        <a:rPr lang="en-US" sz="1600" dirty="0"/>
                        <a:t>x</a:t>
                      </a:r>
                    </a:p>
                  </a:txBody>
                  <a:tcPr/>
                </a:tc>
                <a:extLst>
                  <a:ext uri="{0D108BD9-81ED-4DB2-BD59-A6C34878D82A}">
                    <a16:rowId xmlns:a16="http://schemas.microsoft.com/office/drawing/2014/main" val="10006"/>
                  </a:ext>
                </a:extLst>
              </a:tr>
              <a:tr h="285860">
                <a:tc>
                  <a:txBody>
                    <a:bodyPr/>
                    <a:lstStyle/>
                    <a:p>
                      <a:r>
                        <a:rPr lang="en-US" sz="1600" dirty="0"/>
                        <a:t>No requirement</a:t>
                      </a:r>
                      <a:r>
                        <a:rPr lang="en-US" sz="1600" baseline="0" dirty="0"/>
                        <a:t> for reorganization</a:t>
                      </a:r>
                      <a:endParaRPr lang="en-US" sz="1600" dirty="0"/>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07"/>
                  </a:ext>
                </a:extLst>
              </a:tr>
              <a:tr h="285860">
                <a:tc>
                  <a:txBody>
                    <a:bodyPr/>
                    <a:lstStyle/>
                    <a:p>
                      <a:r>
                        <a:rPr lang="en-US" sz="1600" dirty="0"/>
                        <a:t>No impact on safety</a:t>
                      </a:r>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08"/>
                  </a:ext>
                </a:extLst>
              </a:tr>
              <a:tr h="285860">
                <a:tc>
                  <a:txBody>
                    <a:bodyPr/>
                    <a:lstStyle/>
                    <a:p>
                      <a:r>
                        <a:rPr lang="en-US" sz="1600" dirty="0"/>
                        <a:t>Annual</a:t>
                      </a:r>
                      <a:r>
                        <a:rPr lang="en-US" sz="1600" baseline="0" dirty="0"/>
                        <a:t> profits estimated at $250,000 or greater</a:t>
                      </a:r>
                      <a:endParaRPr lang="en-US" sz="1600" dirty="0"/>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09"/>
                  </a:ext>
                </a:extLst>
              </a:tr>
              <a:tr h="285860">
                <a:tc>
                  <a:txBody>
                    <a:bodyPr/>
                    <a:lstStyle/>
                    <a:p>
                      <a:r>
                        <a:rPr lang="en-US" sz="1600" dirty="0"/>
                        <a:t>Net Present value positive</a:t>
                      </a:r>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10"/>
                  </a:ext>
                </a:extLst>
              </a:tr>
              <a:tr h="285860">
                <a:tc>
                  <a:txBody>
                    <a:bodyPr/>
                    <a:lstStyle/>
                    <a:p>
                      <a:r>
                        <a:rPr lang="en-US" sz="1600" dirty="0"/>
                        <a:t>No need for external consultants</a:t>
                      </a:r>
                    </a:p>
                  </a:txBody>
                  <a:tcPr/>
                </a:tc>
                <a:tc>
                  <a:txBody>
                    <a:bodyPr/>
                    <a:lstStyle/>
                    <a:p>
                      <a:pPr algn="ctr"/>
                      <a:endParaRPr lang="en-US" sz="1600" dirty="0"/>
                    </a:p>
                  </a:txBody>
                  <a:tcPr/>
                </a:tc>
                <a:tc>
                  <a:txBody>
                    <a:bodyPr/>
                    <a:lstStyle/>
                    <a:p>
                      <a:pPr algn="ctr"/>
                      <a:r>
                        <a:rPr lang="en-US" sz="1600" dirty="0"/>
                        <a:t>x</a:t>
                      </a:r>
                    </a:p>
                  </a:txBody>
                  <a:tcPr/>
                </a:tc>
                <a:extLst>
                  <a:ext uri="{0D108BD9-81ED-4DB2-BD59-A6C34878D82A}">
                    <a16:rowId xmlns:a16="http://schemas.microsoft.com/office/drawing/2014/main" val="10011"/>
                  </a:ext>
                </a:extLst>
              </a:tr>
              <a:tr h="285860">
                <a:tc>
                  <a:txBody>
                    <a:bodyPr/>
                    <a:lstStyle/>
                    <a:p>
                      <a:r>
                        <a:rPr lang="en-US" sz="1600" dirty="0"/>
                        <a:t>Consistent</a:t>
                      </a:r>
                      <a:r>
                        <a:rPr lang="en-US" sz="1600" baseline="0" dirty="0"/>
                        <a:t> with current line of business</a:t>
                      </a:r>
                      <a:endParaRPr lang="en-US" sz="1600" dirty="0"/>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12"/>
                  </a:ext>
                </a:extLst>
              </a:tr>
              <a:tr h="285860">
                <a:tc>
                  <a:txBody>
                    <a:bodyPr/>
                    <a:lstStyle/>
                    <a:p>
                      <a:r>
                        <a:rPr lang="en-US" sz="1600" dirty="0"/>
                        <a:t>Impact on company image positive</a:t>
                      </a:r>
                    </a:p>
                  </a:txBody>
                  <a:tcPr/>
                </a:tc>
                <a:tc>
                  <a:txBody>
                    <a:bodyPr/>
                    <a:lstStyle/>
                    <a:p>
                      <a:pPr algn="ctr"/>
                      <a:r>
                        <a:rPr lang="en-US" sz="1600" dirty="0"/>
                        <a:t>x</a:t>
                      </a:r>
                    </a:p>
                  </a:txBody>
                  <a:tcPr/>
                </a:tc>
                <a:tc>
                  <a:txBody>
                    <a:bodyPr/>
                    <a:lstStyle/>
                    <a:p>
                      <a:pPr algn="ctr"/>
                      <a:endParaRPr lang="en-US" sz="1600" dirty="0"/>
                    </a:p>
                  </a:txBody>
                  <a:tcPr/>
                </a:tc>
                <a:extLst>
                  <a:ext uri="{0D108BD9-81ED-4DB2-BD59-A6C34878D82A}">
                    <a16:rowId xmlns:a16="http://schemas.microsoft.com/office/drawing/2014/main" val="10013"/>
                  </a:ext>
                </a:extLst>
              </a:tr>
            </a:tbl>
          </a:graphicData>
        </a:graphic>
      </p:graphicFrame>
      <p:sp>
        <p:nvSpPr>
          <p:cNvPr id="3" name="Date Placeholder 2">
            <a:extLst>
              <a:ext uri="{FF2B5EF4-FFF2-40B4-BE49-F238E27FC236}">
                <a16:creationId xmlns:a16="http://schemas.microsoft.com/office/drawing/2014/main" id="{7E8A13B6-EB12-4E6F-921E-BE22513A2852}"/>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06DE976B-DFFA-45AF-93A8-FB07943319DC}"/>
              </a:ext>
            </a:extLst>
          </p:cNvPr>
          <p:cNvSpPr>
            <a:spLocks noGrp="1"/>
          </p:cNvSpPr>
          <p:nvPr>
            <p:ph type="sldNum" sz="quarter" idx="12"/>
          </p:nvPr>
        </p:nvSpPr>
        <p:spPr/>
        <p:txBody>
          <a:bodyPr/>
          <a:lstStyle/>
          <a:p>
            <a:fld id="{71B7BAC7-FE87-40F6-AA24-4F4685D1B022}" type="slidenum">
              <a:rPr lang="en-US" smtClean="0"/>
              <a:t>19</a:t>
            </a:fld>
            <a:endParaRPr lang="en-US" dirty="0"/>
          </a:p>
        </p:txBody>
      </p:sp>
    </p:spTree>
    <p:extLst>
      <p:ext uri="{BB962C8B-B14F-4D97-AF65-F5344CB8AC3E}">
        <p14:creationId xmlns:p14="http://schemas.microsoft.com/office/powerpoint/2010/main" val="298340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wrap="square" lIns="36576" tIns="18288" rIns="36576" bIns="18288" anchor="ctr">
            <a:normAutofit fontScale="90000"/>
          </a:bodyPr>
          <a:lstStyle/>
          <a:p>
            <a:r>
              <a:rPr lang="en-US" sz="4400">
                <a:solidFill>
                  <a:srgbClr val="7B9899"/>
                </a:solidFill>
              </a:rPr>
              <a:t>The Weighted Scoring Model</a:t>
            </a:r>
          </a:p>
        </p:txBody>
      </p:sp>
      <p:sp>
        <p:nvSpPr>
          <p:cNvPr id="3077" name="Slide Number Placeholder 5"/>
          <p:cNvSpPr>
            <a:spLocks noGrp="1"/>
          </p:cNvSpPr>
          <p:nvPr>
            <p:ph type="sldNum" sz="quarter" idx="12"/>
          </p:nvPr>
        </p:nvSpPr>
        <p:spPr bwMode="auto">
          <a:xfrm>
            <a:off x="4362450" y="1027113"/>
            <a:ext cx="457200" cy="441325"/>
          </a:xfrm>
          <a:prstGeom prst="rect">
            <a:avLst/>
          </a:prstGeom>
          <a:ln>
            <a:miter lim="800000"/>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500">
                <a:solidFill>
                  <a:srgbClr val="7B9899"/>
                </a:solidFill>
              </a:rPr>
              <a:t>1-</a:t>
            </a:r>
            <a:fld id="{FE6F41F4-4338-4566-BFBB-CC9C28CFC428}" type="slidenum">
              <a:rPr lang="en-US" sz="1500">
                <a:solidFill>
                  <a:srgbClr val="7B9899"/>
                </a:solidFill>
              </a:rPr>
              <a:pPr/>
              <a:t>20</a:t>
            </a:fld>
            <a:endParaRPr lang="en-US" sz="1500">
              <a:solidFill>
                <a:srgbClr val="7B9899"/>
              </a:solidFill>
            </a:endParaRPr>
          </a:p>
        </p:txBody>
      </p:sp>
      <p:graphicFrame>
        <p:nvGraphicFramePr>
          <p:cNvPr id="3074" name="Object 4"/>
          <p:cNvGraphicFramePr>
            <a:graphicFrameLocks noChangeAspect="1"/>
          </p:cNvGraphicFramePr>
          <p:nvPr/>
        </p:nvGraphicFramePr>
        <p:xfrm>
          <a:off x="2895600" y="2286000"/>
          <a:ext cx="2438400" cy="1349375"/>
        </p:xfrm>
        <a:graphic>
          <a:graphicData uri="http://schemas.openxmlformats.org/presentationml/2006/ole">
            <mc:AlternateContent xmlns:mc="http://schemas.openxmlformats.org/markup-compatibility/2006">
              <mc:Choice xmlns:v="urn:schemas-microsoft-com:vml" Requires="v">
                <p:oleObj name="Equation" r:id="rId3" imgW="799920" imgH="444240" progId="Equation.3">
                  <p:embed/>
                </p:oleObj>
              </mc:Choice>
              <mc:Fallback>
                <p:oleObj name="Equation" r:id="rId3" imgW="79992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286000"/>
                        <a:ext cx="2438400" cy="1349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8" name="Text Box 5"/>
          <p:cNvSpPr txBox="1">
            <a:spLocks noChangeArrowheads="1"/>
          </p:cNvSpPr>
          <p:nvPr/>
        </p:nvSpPr>
        <p:spPr bwMode="auto">
          <a:xfrm>
            <a:off x="1219200" y="3581400"/>
            <a:ext cx="754380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i="1"/>
              <a:t>where</a:t>
            </a:r>
          </a:p>
          <a:p>
            <a:pPr>
              <a:spcBef>
                <a:spcPct val="50000"/>
              </a:spcBef>
            </a:pPr>
            <a:r>
              <a:rPr lang="en-US" i="1"/>
              <a:t>      S</a:t>
            </a:r>
            <a:r>
              <a:rPr lang="en-US" i="1" baseline="-25000"/>
              <a:t>i</a:t>
            </a:r>
            <a:r>
              <a:rPr lang="en-US" i="1"/>
              <a:t> = </a:t>
            </a:r>
            <a:r>
              <a:rPr lang="en-US"/>
              <a:t>the total score of the </a:t>
            </a:r>
            <a:r>
              <a:rPr lang="en-US" i="1"/>
              <a:t>i</a:t>
            </a:r>
            <a:r>
              <a:rPr lang="en-US" baseline="30000"/>
              <a:t>th</a:t>
            </a:r>
            <a:r>
              <a:rPr lang="en-US"/>
              <a:t> project</a:t>
            </a:r>
          </a:p>
          <a:p>
            <a:pPr>
              <a:spcBef>
                <a:spcPct val="50000"/>
              </a:spcBef>
            </a:pPr>
            <a:r>
              <a:rPr lang="en-US"/>
              <a:t>      </a:t>
            </a:r>
            <a:r>
              <a:rPr lang="en-US" i="1"/>
              <a:t>s</a:t>
            </a:r>
            <a:r>
              <a:rPr lang="en-US" i="1" baseline="-25000"/>
              <a:t>ij</a:t>
            </a:r>
            <a:r>
              <a:rPr lang="en-US" i="1"/>
              <a:t> </a:t>
            </a:r>
            <a:r>
              <a:rPr lang="en-US"/>
              <a:t>= the score of the </a:t>
            </a:r>
            <a:r>
              <a:rPr lang="en-US" i="1"/>
              <a:t>i</a:t>
            </a:r>
            <a:r>
              <a:rPr lang="en-US" baseline="30000"/>
              <a:t>th</a:t>
            </a:r>
            <a:r>
              <a:rPr lang="en-US"/>
              <a:t> project on the </a:t>
            </a:r>
            <a:r>
              <a:rPr lang="en-US" i="1"/>
              <a:t>j</a:t>
            </a:r>
            <a:r>
              <a:rPr lang="en-US" baseline="30000"/>
              <a:t>th</a:t>
            </a:r>
            <a:r>
              <a:rPr lang="en-US"/>
              <a:t> criterion</a:t>
            </a:r>
          </a:p>
          <a:p>
            <a:pPr>
              <a:spcBef>
                <a:spcPct val="50000"/>
              </a:spcBef>
            </a:pPr>
            <a:r>
              <a:rPr lang="en-US"/>
              <a:t>      </a:t>
            </a:r>
            <a:r>
              <a:rPr lang="en-US" i="1"/>
              <a:t>w</a:t>
            </a:r>
            <a:r>
              <a:rPr lang="en-US" i="1" baseline="-25000"/>
              <a:t>j</a:t>
            </a:r>
            <a:r>
              <a:rPr lang="en-US" i="1"/>
              <a:t> = </a:t>
            </a:r>
            <a:r>
              <a:rPr lang="en-US"/>
              <a:t>the weight or importance of the </a:t>
            </a:r>
            <a:r>
              <a:rPr lang="en-US" i="1"/>
              <a:t>j</a:t>
            </a:r>
            <a:r>
              <a:rPr lang="en-US" baseline="30000"/>
              <a:t>th</a:t>
            </a:r>
            <a:r>
              <a:rPr lang="en-US"/>
              <a:t> criterion</a:t>
            </a:r>
            <a:endParaRPr lang="en-US" i="1"/>
          </a:p>
        </p:txBody>
      </p:sp>
      <p:sp>
        <p:nvSpPr>
          <p:cNvPr id="2" name="Date Placeholder 1">
            <a:extLst>
              <a:ext uri="{FF2B5EF4-FFF2-40B4-BE49-F238E27FC236}">
                <a16:creationId xmlns:a16="http://schemas.microsoft.com/office/drawing/2014/main" id="{1AE5B2F0-7418-4D70-A436-EF8AB349371B}"/>
              </a:ext>
            </a:extLst>
          </p:cNvPr>
          <p:cNvSpPr>
            <a:spLocks noGrp="1"/>
          </p:cNvSpPr>
          <p:nvPr>
            <p:ph type="dt" sz="half" idx="10"/>
          </p:nvPr>
        </p:nvSpPr>
        <p:spPr/>
        <p:txBody>
          <a:bodyPr/>
          <a:lstStyle/>
          <a:p>
            <a:r>
              <a:rPr lang="en-US"/>
              <a:t>Dr. Richard Scudder Copyright 2018</a:t>
            </a:r>
            <a:endParaRPr lang="en-US" dirty="0"/>
          </a:p>
        </p:txBody>
      </p:sp>
    </p:spTree>
    <p:extLst>
      <p:ext uri="{BB962C8B-B14F-4D97-AF65-F5344CB8AC3E}">
        <p14:creationId xmlns:p14="http://schemas.microsoft.com/office/powerpoint/2010/main" val="44110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Risk Priority Number or PDM</a:t>
            </a:r>
          </a:p>
        </p:txBody>
      </p:sp>
      <p:sp>
        <p:nvSpPr>
          <p:cNvPr id="3" name="Content Placeholder 2"/>
          <p:cNvSpPr>
            <a:spLocks noGrp="1"/>
          </p:cNvSpPr>
          <p:nvPr>
            <p:ph idx="1"/>
          </p:nvPr>
        </p:nvSpPr>
        <p:spPr/>
        <p:txBody>
          <a:bodyPr/>
          <a:lstStyle/>
          <a:p>
            <a:r>
              <a:rPr lang="en-US" sz="2800" dirty="0"/>
              <a:t>Rate the Severity or magnitude of each effect of failure</a:t>
            </a:r>
          </a:p>
          <a:p>
            <a:r>
              <a:rPr lang="en-US" sz="2800" dirty="0"/>
              <a:t>Rate the likelihood or probability of occurrence for each cause of failure</a:t>
            </a:r>
          </a:p>
          <a:p>
            <a:r>
              <a:rPr lang="en-US" sz="2800" dirty="0"/>
              <a:t>Rate the likelihood of prior detection for each cause of failure (i.e. the likelihood of detecting the problem before it reaches the end user or customer)</a:t>
            </a:r>
          </a:p>
          <a:p>
            <a:r>
              <a:rPr lang="en-US" sz="2800" dirty="0"/>
              <a:t>Calculate the PDM by obtaining the product.</a:t>
            </a:r>
          </a:p>
        </p:txBody>
      </p:sp>
      <p:pic>
        <p:nvPicPr>
          <p:cNvPr id="5122" name="Picture 2" descr="C:\Users\Richard\AppData\Local\Microsoft\Windows\Temporary Internet Files\Content.IE5\4COSSNA6\MP90044827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18" y="152400"/>
            <a:ext cx="2438400" cy="16208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00600" y="6409189"/>
            <a:ext cx="2819400" cy="276999"/>
          </a:xfrm>
          <a:prstGeom prst="rect">
            <a:avLst/>
          </a:prstGeom>
          <a:noFill/>
        </p:spPr>
        <p:txBody>
          <a:bodyPr wrap="square" rtlCol="0">
            <a:spAutoFit/>
          </a:bodyPr>
          <a:lstStyle/>
          <a:p>
            <a:r>
              <a:rPr lang="en-US" sz="1200" dirty="0"/>
              <a:t>This is called RPN in FEMA terminology</a:t>
            </a:r>
          </a:p>
        </p:txBody>
      </p:sp>
      <p:sp>
        <p:nvSpPr>
          <p:cNvPr id="6" name="Date Placeholder 5">
            <a:extLst>
              <a:ext uri="{FF2B5EF4-FFF2-40B4-BE49-F238E27FC236}">
                <a16:creationId xmlns:a16="http://schemas.microsoft.com/office/drawing/2014/main" id="{5D037EF0-B8FA-4C32-AF9D-C7B289B37F57}"/>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93E0A581-E8E4-4D56-A0EC-3D4F849FB438}"/>
              </a:ext>
            </a:extLst>
          </p:cNvPr>
          <p:cNvSpPr>
            <a:spLocks noGrp="1"/>
          </p:cNvSpPr>
          <p:nvPr>
            <p:ph type="sldNum" sz="quarter" idx="12"/>
          </p:nvPr>
        </p:nvSpPr>
        <p:spPr/>
        <p:txBody>
          <a:bodyPr/>
          <a:lstStyle/>
          <a:p>
            <a:fld id="{71B7BAC7-FE87-40F6-AA24-4F4685D1B022}" type="slidenum">
              <a:rPr lang="en-US" smtClean="0"/>
              <a:t>21</a:t>
            </a:fld>
            <a:endParaRPr lang="en-US" dirty="0"/>
          </a:p>
        </p:txBody>
      </p:sp>
    </p:spTree>
    <p:extLst>
      <p:ext uri="{BB962C8B-B14F-4D97-AF65-F5344CB8AC3E}">
        <p14:creationId xmlns:p14="http://schemas.microsoft.com/office/powerpoint/2010/main" val="3669332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304800"/>
            <a:ext cx="4124325" cy="1325563"/>
          </a:xfrm>
        </p:spPr>
        <p:txBody>
          <a:bodyPr wrap="square" lIns="36576" tIns="18288" rIns="36576" bIns="18288" anchor="ctr">
            <a:normAutofit/>
          </a:bodyPr>
          <a:lstStyle/>
          <a:p>
            <a:r>
              <a:rPr lang="en-US" dirty="0"/>
              <a:t>PDM</a:t>
            </a:r>
          </a:p>
        </p:txBody>
      </p:sp>
      <p:sp>
        <p:nvSpPr>
          <p:cNvPr id="3" name="Content Placeholder 2"/>
          <p:cNvSpPr>
            <a:spLocks noGrp="1"/>
          </p:cNvSpPr>
          <p:nvPr>
            <p:ph idx="1"/>
          </p:nvPr>
        </p:nvSpPr>
        <p:spPr/>
        <p:txBody>
          <a:bodyPr/>
          <a:lstStyle/>
          <a:p>
            <a:r>
              <a:rPr lang="en-US" dirty="0"/>
              <a:t>PDM= Probability of </a:t>
            </a:r>
            <a:r>
              <a:rPr lang="en-US" dirty="0" err="1"/>
              <a:t>Occurence</a:t>
            </a:r>
            <a:r>
              <a:rPr lang="en-US" dirty="0"/>
              <a:t> X Probability of Detection X Magnitude</a:t>
            </a:r>
          </a:p>
          <a:p>
            <a:r>
              <a:rPr lang="en-US" dirty="0"/>
              <a:t>The PDM can then be used to compare issues within the analysis and prioritize for corrective action </a:t>
            </a:r>
          </a:p>
          <a:p>
            <a:r>
              <a:rPr lang="en-US" dirty="0"/>
              <a:t>We will use an enhanced Risk Probability metric in a bit.</a:t>
            </a:r>
          </a:p>
        </p:txBody>
      </p:sp>
      <p:pic>
        <p:nvPicPr>
          <p:cNvPr id="5" name="Picture 2" descr="C:\Users\Richard\AppData\Local\Microsoft\Windows\Temporary Internet Files\Content.IE5\4COSSNA6\MP90044827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15112"/>
            <a:ext cx="2438400" cy="1620819"/>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14274EAB-E86A-4C4C-9AF4-4416AFEB98DB}"/>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FBF744B5-22E3-45A0-88AE-7FD16B9A2CC5}"/>
              </a:ext>
            </a:extLst>
          </p:cNvPr>
          <p:cNvSpPr>
            <a:spLocks noGrp="1"/>
          </p:cNvSpPr>
          <p:nvPr>
            <p:ph type="sldNum" sz="quarter" idx="12"/>
          </p:nvPr>
        </p:nvSpPr>
        <p:spPr/>
        <p:txBody>
          <a:bodyPr/>
          <a:lstStyle/>
          <a:p>
            <a:fld id="{71B7BAC7-FE87-40F6-AA24-4F4685D1B022}" type="slidenum">
              <a:rPr lang="en-US" smtClean="0"/>
              <a:t>22</a:t>
            </a:fld>
            <a:endParaRPr lang="en-US" dirty="0"/>
          </a:p>
        </p:txBody>
      </p:sp>
    </p:spTree>
    <p:extLst>
      <p:ext uri="{BB962C8B-B14F-4D97-AF65-F5344CB8AC3E}">
        <p14:creationId xmlns:p14="http://schemas.microsoft.com/office/powerpoint/2010/main" val="249018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55A91530-99E6-4D8C-91BA-5A2577FA2893}" type="slidenum">
              <a:rPr lang="en-US" sz="1000" b="1" i="1">
                <a:solidFill>
                  <a:schemeClr val="accent2"/>
                </a:solidFill>
                <a:latin typeface="Comic Sans MS" pitchFamily="66" charset="0"/>
              </a:rPr>
              <a:pPr algn="ctr"/>
              <a:t>23</a:t>
            </a:fld>
            <a:endParaRPr lang="en-US" sz="1000" b="1" i="1">
              <a:solidFill>
                <a:schemeClr val="accent2"/>
              </a:solidFill>
              <a:latin typeface="Comic Sans MS" pitchFamily="66" charset="0"/>
            </a:endParaRPr>
          </a:p>
        </p:txBody>
      </p:sp>
      <p:sp>
        <p:nvSpPr>
          <p:cNvPr id="14339"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dirty="0"/>
              <a:t>Risk Modeling or PDM</a:t>
            </a:r>
          </a:p>
        </p:txBody>
      </p:sp>
      <p:sp>
        <p:nvSpPr>
          <p:cNvPr id="14340" name="Rectangle 3"/>
          <p:cNvSpPr>
            <a:spLocks noGrp="1" noChangeArrowheads="1"/>
          </p:cNvSpPr>
          <p:nvPr>
            <p:ph type="body" idx="4294967295"/>
          </p:nvPr>
        </p:nvSpPr>
        <p:spPr>
          <a:xfrm>
            <a:off x="0" y="1981200"/>
            <a:ext cx="7772400" cy="4114800"/>
          </a:xfrm>
        </p:spPr>
        <p:txBody>
          <a:bodyPr/>
          <a:lstStyle/>
          <a:p>
            <a:r>
              <a:rPr lang="en-US"/>
              <a:t>Probability that failure will occur (P)</a:t>
            </a:r>
          </a:p>
          <a:p>
            <a:r>
              <a:rPr lang="en-US"/>
              <a:t>Probability that the failure can be detected in sufficient time (D)</a:t>
            </a:r>
          </a:p>
          <a:p>
            <a:r>
              <a:rPr lang="en-US"/>
              <a:t>Magnitude of the failure (M)</a:t>
            </a:r>
          </a:p>
        </p:txBody>
      </p:sp>
      <p:sp>
        <p:nvSpPr>
          <p:cNvPr id="14341" name="Text Box 4"/>
          <p:cNvSpPr txBox="1">
            <a:spLocks noChangeArrowheads="1"/>
          </p:cNvSpPr>
          <p:nvPr/>
        </p:nvSpPr>
        <p:spPr bwMode="auto">
          <a:xfrm>
            <a:off x="76200" y="4953000"/>
            <a:ext cx="868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spcBef>
                <a:spcPct val="50000"/>
              </a:spcBef>
            </a:pPr>
            <a:r>
              <a:rPr lang="en-US" sz="3600"/>
              <a:t>Risk Probability (R) = P x (1-D) x M x 100</a:t>
            </a:r>
          </a:p>
        </p:txBody>
      </p:sp>
      <p:sp>
        <p:nvSpPr>
          <p:cNvPr id="2" name="Date Placeholder 1">
            <a:extLst>
              <a:ext uri="{FF2B5EF4-FFF2-40B4-BE49-F238E27FC236}">
                <a16:creationId xmlns:a16="http://schemas.microsoft.com/office/drawing/2014/main" id="{9BE6B005-0057-4675-81B8-0FF7E0034DE5}"/>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9B406A8-C2BD-4304-AA9D-487D98974856}"/>
              </a:ext>
            </a:extLst>
          </p:cNvPr>
          <p:cNvSpPr>
            <a:spLocks noGrp="1"/>
          </p:cNvSpPr>
          <p:nvPr>
            <p:ph type="sldNum" sz="quarter" idx="12"/>
          </p:nvPr>
        </p:nvSpPr>
        <p:spPr/>
        <p:txBody>
          <a:bodyPr/>
          <a:lstStyle/>
          <a:p>
            <a:fld id="{71B7BAC7-FE87-40F6-AA24-4F4685D1B022}" type="slidenum">
              <a:rPr lang="en-US" smtClean="0"/>
              <a:t>23</a:t>
            </a:fld>
            <a:endParaRPr lang="en-US"/>
          </a:p>
        </p:txBody>
      </p:sp>
    </p:spTree>
    <p:extLst>
      <p:ext uri="{BB962C8B-B14F-4D97-AF65-F5344CB8AC3E}">
        <p14:creationId xmlns:p14="http://schemas.microsoft.com/office/powerpoint/2010/main" val="206363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BDB777F4-FEA0-4DE0-A3E1-E10480125E7A}" type="slidenum">
              <a:rPr lang="en-US" sz="1000" b="1" i="1">
                <a:solidFill>
                  <a:schemeClr val="accent2"/>
                </a:solidFill>
                <a:latin typeface="Comic Sans MS" pitchFamily="66" charset="0"/>
              </a:rPr>
              <a:pPr algn="ctr"/>
              <a:t>24</a:t>
            </a:fld>
            <a:endParaRPr lang="en-US" sz="1000" b="1" i="1">
              <a:solidFill>
                <a:schemeClr val="accent2"/>
              </a:solidFill>
              <a:latin typeface="Comic Sans MS" pitchFamily="66" charset="0"/>
            </a:endParaRPr>
          </a:p>
        </p:txBody>
      </p:sp>
      <p:sp>
        <p:nvSpPr>
          <p:cNvPr id="15363"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fontScale="90000"/>
          </a:bodyPr>
          <a:lstStyle/>
          <a:p>
            <a:r>
              <a:rPr lang="en-US" sz="4000"/>
              <a:t>Probability of Occurrence</a:t>
            </a:r>
          </a:p>
        </p:txBody>
      </p:sp>
      <p:graphicFrame>
        <p:nvGraphicFramePr>
          <p:cNvPr id="52227" name="Group 3"/>
          <p:cNvGraphicFramePr>
            <a:graphicFrameLocks noGrp="1"/>
          </p:cNvGraphicFramePr>
          <p:nvPr>
            <p:ph type="tbl" idx="4294967295"/>
          </p:nvPr>
        </p:nvGraphicFramePr>
        <p:xfrm>
          <a:off x="990600" y="1981200"/>
          <a:ext cx="8153400" cy="4145120"/>
        </p:xfrm>
        <a:graphic>
          <a:graphicData uri="http://schemas.openxmlformats.org/drawingml/2006/table">
            <a:tbl>
              <a:tblPr/>
              <a:tblGrid>
                <a:gridCol w="40386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Probability of Occurrence</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Value</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Decimal</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0"/>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Remote </a:t>
                      </a:r>
                      <a:r>
                        <a:rPr kumimoji="0" lang="en-US" sz="2000" b="0" i="0" u="none" strike="noStrike" cap="none" normalizeH="0" baseline="0">
                          <a:ln>
                            <a:noFill/>
                          </a:ln>
                          <a:solidFill>
                            <a:schemeClr val="tx1"/>
                          </a:solidFill>
                          <a:effectLst/>
                          <a:latin typeface="Times New Roman" pitchFamily="18" charset="0"/>
                        </a:rPr>
                        <a:t>(Occurrence unlikely)</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in 1,000,000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.000001</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Low</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in 20,000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.00005</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Low to Medium</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in 4,000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.00025</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Medium </a:t>
                      </a:r>
                      <a:r>
                        <a:rPr kumimoji="0" lang="en-US" sz="2000" b="0" i="0" u="none" strike="noStrike" cap="none" normalizeH="0" baseline="0">
                          <a:ln>
                            <a:noFill/>
                          </a:ln>
                          <a:solidFill>
                            <a:schemeClr val="tx1"/>
                          </a:solidFill>
                          <a:effectLst/>
                          <a:latin typeface="Times New Roman" pitchFamily="18" charset="0"/>
                        </a:rPr>
                        <a:t>(Occasional failures)</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in 1,000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.001</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Medium to High</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in 400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.0025</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High </a:t>
                      </a:r>
                      <a:r>
                        <a:rPr kumimoji="0" lang="en-US" sz="2000" b="0" i="0" u="none" strike="noStrike" cap="none" normalizeH="0" baseline="0">
                          <a:ln>
                            <a:noFill/>
                          </a:ln>
                          <a:solidFill>
                            <a:schemeClr val="tx1"/>
                          </a:solidFill>
                          <a:effectLst/>
                          <a:latin typeface="Times New Roman" pitchFamily="18" charset="0"/>
                        </a:rPr>
                        <a:t>(Repeated failures)</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in 40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.025</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Very High </a:t>
                      </a:r>
                      <a:r>
                        <a:rPr kumimoji="0" lang="en-US" sz="2000" b="0" i="0" u="none" strike="noStrike" cap="none" normalizeH="0" baseline="0">
                          <a:ln>
                            <a:noFill/>
                          </a:ln>
                          <a:solidFill>
                            <a:schemeClr val="tx1"/>
                          </a:solidFill>
                          <a:effectLst/>
                          <a:latin typeface="Times New Roman" pitchFamily="18" charset="0"/>
                        </a:rPr>
                        <a:t>(Highly Likely)</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in 2</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.500</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 name="Date Placeholder 1">
            <a:extLst>
              <a:ext uri="{FF2B5EF4-FFF2-40B4-BE49-F238E27FC236}">
                <a16:creationId xmlns:a16="http://schemas.microsoft.com/office/drawing/2014/main" id="{6550B575-6372-4604-82C9-BB0ABE123C97}"/>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705A2B9-9460-4FE2-B1DE-B1EB7E915261}"/>
              </a:ext>
            </a:extLst>
          </p:cNvPr>
          <p:cNvSpPr>
            <a:spLocks noGrp="1"/>
          </p:cNvSpPr>
          <p:nvPr>
            <p:ph type="sldNum" sz="quarter" idx="12"/>
          </p:nvPr>
        </p:nvSpPr>
        <p:spPr/>
        <p:txBody>
          <a:bodyPr/>
          <a:lstStyle/>
          <a:p>
            <a:fld id="{71B7BAC7-FE87-40F6-AA24-4F4685D1B022}" type="slidenum">
              <a:rPr lang="en-US" smtClean="0"/>
              <a:t>24</a:t>
            </a:fld>
            <a:endParaRPr lang="en-US"/>
          </a:p>
        </p:txBody>
      </p:sp>
    </p:spTree>
    <p:extLst>
      <p:ext uri="{BB962C8B-B14F-4D97-AF65-F5344CB8AC3E}">
        <p14:creationId xmlns:p14="http://schemas.microsoft.com/office/powerpoint/2010/main" val="3630862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416C8090-5D96-4095-9343-D7BBCCEBD824}" type="slidenum">
              <a:rPr lang="en-US" sz="1000" b="1" i="1">
                <a:solidFill>
                  <a:schemeClr val="accent2"/>
                </a:solidFill>
                <a:latin typeface="Comic Sans MS" pitchFamily="66" charset="0"/>
              </a:rPr>
              <a:pPr algn="ctr"/>
              <a:t>25</a:t>
            </a:fld>
            <a:endParaRPr lang="en-US" sz="1000" b="1" i="1">
              <a:solidFill>
                <a:schemeClr val="accent2"/>
              </a:solidFill>
              <a:latin typeface="Comic Sans MS" pitchFamily="66" charset="0"/>
            </a:endParaRPr>
          </a:p>
        </p:txBody>
      </p:sp>
      <p:sp>
        <p:nvSpPr>
          <p:cNvPr id="16387"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sz="4000"/>
              <a:t>Probability of Detection</a:t>
            </a:r>
          </a:p>
        </p:txBody>
      </p:sp>
      <p:graphicFrame>
        <p:nvGraphicFramePr>
          <p:cNvPr id="54275" name="Group 3"/>
          <p:cNvGraphicFramePr>
            <a:graphicFrameLocks noGrp="1"/>
          </p:cNvGraphicFramePr>
          <p:nvPr>
            <p:ph idx="4294967295"/>
          </p:nvPr>
        </p:nvGraphicFramePr>
        <p:xfrm>
          <a:off x="0" y="1981200"/>
          <a:ext cx="7467600" cy="4145120"/>
        </p:xfrm>
        <a:graphic>
          <a:graphicData uri="http://schemas.openxmlformats.org/drawingml/2006/table">
            <a:tbl>
              <a:tblPr/>
              <a:tblGrid>
                <a:gridCol w="4322763">
                  <a:extLst>
                    <a:ext uri="{9D8B030D-6E8A-4147-A177-3AD203B41FA5}">
                      <a16:colId xmlns:a16="http://schemas.microsoft.com/office/drawing/2014/main" val="20000"/>
                    </a:ext>
                  </a:extLst>
                </a:gridCol>
                <a:gridCol w="3144837">
                  <a:extLst>
                    <a:ext uri="{9D8B030D-6E8A-4147-A177-3AD203B41FA5}">
                      <a16:colId xmlns:a16="http://schemas.microsoft.com/office/drawing/2014/main" val="20001"/>
                    </a:ext>
                  </a:extLst>
                </a:gridCol>
              </a:tblGrid>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Probability of Detection</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Value</a:t>
                      </a:r>
                    </a:p>
                  </a:txBody>
                  <a:tcPr marT="45710" marB="4571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0"/>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Remote </a:t>
                      </a:r>
                      <a:r>
                        <a:rPr kumimoji="0" lang="en-US" sz="2000" b="0" i="0" u="none" strike="noStrike" cap="none" normalizeH="0" baseline="0">
                          <a:ln>
                            <a:noFill/>
                          </a:ln>
                          <a:solidFill>
                            <a:schemeClr val="tx1"/>
                          </a:solidFill>
                          <a:effectLst/>
                          <a:latin typeface="Times New Roman" pitchFamily="18" charset="0"/>
                        </a:rPr>
                        <a:t>(</a:t>
                      </a:r>
                      <a:r>
                        <a:rPr kumimoji="0" lang="en-US" sz="1800" b="0" i="0" u="none" strike="noStrike" cap="none" normalizeH="0" baseline="0">
                          <a:ln>
                            <a:noFill/>
                          </a:ln>
                          <a:solidFill>
                            <a:schemeClr val="tx1"/>
                          </a:solidFill>
                          <a:effectLst/>
                          <a:latin typeface="Times New Roman" pitchFamily="18" charset="0"/>
                        </a:rPr>
                        <a:t>Detection impossible)</a:t>
                      </a:r>
                      <a:endParaRPr kumimoji="0" lang="en-US" sz="2800" b="0" i="0" u="none" strike="noStrike" cap="none" normalizeH="0" baseline="0">
                        <a:ln>
                          <a:noFill/>
                        </a:ln>
                        <a:solidFill>
                          <a:schemeClr val="tx1"/>
                        </a:solidFill>
                        <a:effectLst/>
                        <a:latin typeface="Times New Roman" pitchFamily="18"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Less than 1%</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Very Low </a:t>
                      </a:r>
                      <a:r>
                        <a:rPr kumimoji="0" lang="en-US" sz="2000" b="0" i="0" u="none" strike="noStrike" cap="none" normalizeH="0" baseline="0">
                          <a:ln>
                            <a:noFill/>
                          </a:ln>
                          <a:solidFill>
                            <a:schemeClr val="tx1"/>
                          </a:solidFill>
                          <a:effectLst/>
                          <a:latin typeface="Times New Roman" pitchFamily="18" charset="0"/>
                        </a:rPr>
                        <a:t>(</a:t>
                      </a:r>
                      <a:r>
                        <a:rPr kumimoji="0" lang="en-US" sz="1800" b="0" i="0" u="none" strike="noStrike" cap="none" normalizeH="0" baseline="0">
                          <a:ln>
                            <a:noFill/>
                          </a:ln>
                          <a:solidFill>
                            <a:schemeClr val="tx1"/>
                          </a:solidFill>
                          <a:effectLst/>
                          <a:latin typeface="Times New Roman" pitchFamily="18" charset="0"/>
                        </a:rPr>
                        <a:t>Detection unlikely)</a:t>
                      </a:r>
                      <a:endParaRPr kumimoji="0" lang="en-US" sz="2800" b="0" i="0" u="none" strike="noStrike" cap="none" normalizeH="0" baseline="0">
                        <a:ln>
                          <a:noFill/>
                        </a:ln>
                        <a:solidFill>
                          <a:schemeClr val="tx1"/>
                        </a:solidFill>
                        <a:effectLst/>
                        <a:latin typeface="Times New Roman" pitchFamily="18"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 to 10%</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Low</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 to 30%</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Medium </a:t>
                      </a:r>
                      <a:r>
                        <a:rPr kumimoji="0" lang="en-US" sz="2000" b="0" i="0" u="none" strike="noStrike" cap="none" normalizeH="0" baseline="0">
                          <a:ln>
                            <a:noFill/>
                          </a:ln>
                          <a:solidFill>
                            <a:schemeClr val="tx1"/>
                          </a:solidFill>
                          <a:effectLst/>
                          <a:latin typeface="Times New Roman" pitchFamily="18" charset="0"/>
                        </a:rPr>
                        <a:t>(</a:t>
                      </a:r>
                      <a:r>
                        <a:rPr kumimoji="0" lang="en-US" sz="1800" b="0" i="0" u="none" strike="noStrike" cap="none" normalizeH="0" baseline="0">
                          <a:ln>
                            <a:noFill/>
                          </a:ln>
                          <a:solidFill>
                            <a:schemeClr val="tx1"/>
                          </a:solidFill>
                          <a:effectLst/>
                          <a:latin typeface="Times New Roman" pitchFamily="18" charset="0"/>
                        </a:rPr>
                        <a:t>Detection possible)</a:t>
                      </a:r>
                      <a:endParaRPr kumimoji="0" lang="en-US" sz="2800" b="0" i="0" u="none" strike="noStrike" cap="none" normalizeH="0" baseline="0">
                        <a:ln>
                          <a:noFill/>
                        </a:ln>
                        <a:solidFill>
                          <a:schemeClr val="tx1"/>
                        </a:solidFill>
                        <a:effectLst/>
                        <a:latin typeface="Times New Roman" pitchFamily="18"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30% to 50%</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Medium to High</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 to 70%</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High </a:t>
                      </a:r>
                      <a:r>
                        <a:rPr kumimoji="0" lang="en-US" sz="2000" b="0" i="0" u="none" strike="noStrike" cap="none" normalizeH="0" baseline="0">
                          <a:ln>
                            <a:noFill/>
                          </a:ln>
                          <a:solidFill>
                            <a:schemeClr val="tx1"/>
                          </a:solidFill>
                          <a:effectLst/>
                          <a:latin typeface="Times New Roman" pitchFamily="18" charset="0"/>
                        </a:rPr>
                        <a:t>(Good chance of detection)</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70% to 90%</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1812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Very High </a:t>
                      </a:r>
                      <a:r>
                        <a:rPr kumimoji="0" lang="en-US" sz="2000" b="0" i="0" u="none" strike="noStrike" cap="none" normalizeH="0" baseline="0">
                          <a:ln>
                            <a:noFill/>
                          </a:ln>
                          <a:solidFill>
                            <a:schemeClr val="tx1"/>
                          </a:solidFill>
                          <a:effectLst/>
                          <a:latin typeface="Times New Roman" pitchFamily="18" charset="0"/>
                        </a:rPr>
                        <a:t>(Detection predictable)</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90% to 100%</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 name="Date Placeholder 1">
            <a:extLst>
              <a:ext uri="{FF2B5EF4-FFF2-40B4-BE49-F238E27FC236}">
                <a16:creationId xmlns:a16="http://schemas.microsoft.com/office/drawing/2014/main" id="{D67D0E6E-D7DD-490A-8C28-41DBCB4A496E}"/>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CFB203A2-5C3D-46BB-BC71-50E0E0BC1799}"/>
              </a:ext>
            </a:extLst>
          </p:cNvPr>
          <p:cNvSpPr>
            <a:spLocks noGrp="1"/>
          </p:cNvSpPr>
          <p:nvPr>
            <p:ph type="sldNum" sz="quarter" idx="12"/>
          </p:nvPr>
        </p:nvSpPr>
        <p:spPr/>
        <p:txBody>
          <a:bodyPr/>
          <a:lstStyle/>
          <a:p>
            <a:fld id="{71B7BAC7-FE87-40F6-AA24-4F4685D1B022}" type="slidenum">
              <a:rPr lang="en-US" smtClean="0"/>
              <a:t>25</a:t>
            </a:fld>
            <a:endParaRPr lang="en-US"/>
          </a:p>
        </p:txBody>
      </p:sp>
    </p:spTree>
    <p:extLst>
      <p:ext uri="{BB962C8B-B14F-4D97-AF65-F5344CB8AC3E}">
        <p14:creationId xmlns:p14="http://schemas.microsoft.com/office/powerpoint/2010/main" val="3225828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EBDF1EE7-58D0-4CC6-967A-875CD3C5FAB5}" type="slidenum">
              <a:rPr lang="en-US" sz="1000" b="1" i="1">
                <a:solidFill>
                  <a:schemeClr val="accent2"/>
                </a:solidFill>
                <a:latin typeface="Comic Sans MS" pitchFamily="66" charset="0"/>
              </a:rPr>
              <a:pPr algn="ctr"/>
              <a:t>26</a:t>
            </a:fld>
            <a:endParaRPr lang="en-US" sz="1000" b="1" i="1">
              <a:solidFill>
                <a:schemeClr val="accent2"/>
              </a:solidFill>
              <a:latin typeface="Comic Sans MS" pitchFamily="66" charset="0"/>
            </a:endParaRPr>
          </a:p>
        </p:txBody>
      </p:sp>
      <p:sp>
        <p:nvSpPr>
          <p:cNvPr id="17411"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dirty="0"/>
              <a:t>Magnitude of Effect(Severity)</a:t>
            </a:r>
          </a:p>
        </p:txBody>
      </p:sp>
      <p:graphicFrame>
        <p:nvGraphicFramePr>
          <p:cNvPr id="56323" name="Group 3"/>
          <p:cNvGraphicFramePr>
            <a:graphicFrameLocks noGrp="1"/>
          </p:cNvGraphicFramePr>
          <p:nvPr>
            <p:ph idx="4294967295"/>
          </p:nvPr>
        </p:nvGraphicFramePr>
        <p:xfrm>
          <a:off x="0" y="1447800"/>
          <a:ext cx="7772400" cy="4703762"/>
        </p:xfrm>
        <a:graphic>
          <a:graphicData uri="http://schemas.openxmlformats.org/drawingml/2006/table">
            <a:tbl>
              <a:tblPr/>
              <a:tblGrid>
                <a:gridCol w="46482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tblGrid>
              <a:tr h="73352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3600" b="0" i="0" u="none" strike="noStrike" cap="none" normalizeH="0" baseline="0">
                          <a:ln>
                            <a:noFill/>
                          </a:ln>
                          <a:solidFill>
                            <a:schemeClr val="tx1"/>
                          </a:solidFill>
                          <a:effectLst/>
                          <a:latin typeface="Times New Roman" pitchFamily="18" charset="0"/>
                        </a:rPr>
                        <a:t>Magnitude</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3200" b="0" i="0" u="none" strike="noStrike" cap="none" normalizeH="0" baseline="0">
                          <a:ln>
                            <a:noFill/>
                          </a:ln>
                          <a:solidFill>
                            <a:schemeClr val="tx1"/>
                          </a:solidFill>
                          <a:effectLst/>
                          <a:latin typeface="Times New Roman" pitchFamily="18" charset="0"/>
                        </a:rPr>
                        <a:t>Value</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0"/>
                  </a:ext>
                </a:extLst>
              </a:tr>
              <a:tr h="73352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Minor </a:t>
                      </a:r>
                      <a:r>
                        <a:rPr kumimoji="0" lang="en-US" sz="2400" b="0" i="0" u="none" strike="noStrike" cap="none" normalizeH="0" baseline="0">
                          <a:ln>
                            <a:noFill/>
                          </a:ln>
                          <a:solidFill>
                            <a:schemeClr val="tx1"/>
                          </a:solidFill>
                          <a:effectLst/>
                          <a:latin typeface="Times New Roman" pitchFamily="18" charset="0"/>
                        </a:rPr>
                        <a:t>(No measurable effect)</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3511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Low </a:t>
                      </a:r>
                      <a:r>
                        <a:rPr kumimoji="0" lang="en-US" sz="2400" b="0" i="0" u="none" strike="noStrike" cap="none" normalizeH="0" baseline="0">
                          <a:ln>
                            <a:noFill/>
                          </a:ln>
                          <a:solidFill>
                            <a:schemeClr val="tx1"/>
                          </a:solidFill>
                          <a:effectLst/>
                          <a:latin typeface="Times New Roman" pitchFamily="18" charset="0"/>
                        </a:rPr>
                        <a:t>(slight effect only)</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 or 3</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8403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Moderate </a:t>
                      </a:r>
                      <a:r>
                        <a:rPr kumimoji="0" lang="en-US" sz="2400" b="0" i="0" u="none" strike="noStrike" cap="none" normalizeH="0" baseline="0">
                          <a:ln>
                            <a:noFill/>
                          </a:ln>
                          <a:solidFill>
                            <a:schemeClr val="tx1"/>
                          </a:solidFill>
                          <a:effectLst/>
                          <a:latin typeface="Times New Roman" pitchFamily="18" charset="0"/>
                        </a:rPr>
                        <a:t>(Customer will experience some dissatisfaction)</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4 to 6</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8403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High </a:t>
                      </a:r>
                      <a:r>
                        <a:rPr kumimoji="0" lang="en-US" sz="2400" b="0" i="0" u="none" strike="noStrike" cap="none" normalizeH="0" baseline="0">
                          <a:ln>
                            <a:noFill/>
                          </a:ln>
                          <a:solidFill>
                            <a:schemeClr val="tx1"/>
                          </a:solidFill>
                          <a:effectLst/>
                          <a:latin typeface="Times New Roman" pitchFamily="18" charset="0"/>
                        </a:rPr>
                        <a:t>(High degree of dissatisfaction probable)</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7 to 8</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3352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Very High </a:t>
                      </a:r>
                      <a:r>
                        <a:rPr kumimoji="0" lang="en-US" sz="2400" b="0" i="0" u="none" strike="noStrike" cap="none" normalizeH="0" baseline="0">
                          <a:ln>
                            <a:noFill/>
                          </a:ln>
                          <a:solidFill>
                            <a:schemeClr val="tx1"/>
                          </a:solidFill>
                          <a:effectLst/>
                          <a:latin typeface="Times New Roman" pitchFamily="18" charset="0"/>
                        </a:rPr>
                        <a:t>(Failure of the project)</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9 to 10</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 name="Date Placeholder 1">
            <a:extLst>
              <a:ext uri="{FF2B5EF4-FFF2-40B4-BE49-F238E27FC236}">
                <a16:creationId xmlns:a16="http://schemas.microsoft.com/office/drawing/2014/main" id="{310FF3E4-F154-4A02-B4E0-22460E9AEB1A}"/>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55D2330-253C-4E3C-9FC8-F5C87BABAD5A}"/>
              </a:ext>
            </a:extLst>
          </p:cNvPr>
          <p:cNvSpPr>
            <a:spLocks noGrp="1"/>
          </p:cNvSpPr>
          <p:nvPr>
            <p:ph type="sldNum" sz="quarter" idx="12"/>
          </p:nvPr>
        </p:nvSpPr>
        <p:spPr/>
        <p:txBody>
          <a:bodyPr/>
          <a:lstStyle/>
          <a:p>
            <a:fld id="{71B7BAC7-FE87-40F6-AA24-4F4685D1B022}" type="slidenum">
              <a:rPr lang="en-US" smtClean="0"/>
              <a:t>26</a:t>
            </a:fld>
            <a:endParaRPr lang="en-US"/>
          </a:p>
        </p:txBody>
      </p:sp>
    </p:spTree>
    <p:extLst>
      <p:ext uri="{BB962C8B-B14F-4D97-AF65-F5344CB8AC3E}">
        <p14:creationId xmlns:p14="http://schemas.microsoft.com/office/powerpoint/2010/main" val="191466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2EDAF21E-7AB3-4DC6-A5D0-5E839FCD64AB}" type="slidenum">
              <a:rPr lang="en-US" sz="1000" b="1" i="1">
                <a:solidFill>
                  <a:schemeClr val="accent2"/>
                </a:solidFill>
                <a:latin typeface="Comic Sans MS" pitchFamily="66" charset="0"/>
              </a:rPr>
              <a:pPr algn="ctr"/>
              <a:t>27</a:t>
            </a:fld>
            <a:endParaRPr lang="en-US" sz="1000" b="1" i="1">
              <a:solidFill>
                <a:schemeClr val="accent2"/>
              </a:solidFill>
              <a:latin typeface="Comic Sans MS" pitchFamily="66" charset="0"/>
            </a:endParaRPr>
          </a:p>
        </p:txBody>
      </p:sp>
      <p:sp>
        <p:nvSpPr>
          <p:cNvPr id="18435"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a:t>Sample Risk Levels</a:t>
            </a:r>
          </a:p>
        </p:txBody>
      </p:sp>
      <p:graphicFrame>
        <p:nvGraphicFramePr>
          <p:cNvPr id="58371" name="Group 3"/>
          <p:cNvGraphicFramePr>
            <a:graphicFrameLocks noGrp="1"/>
          </p:cNvGraphicFramePr>
          <p:nvPr>
            <p:ph idx="4294967295"/>
          </p:nvPr>
        </p:nvGraphicFramePr>
        <p:xfrm>
          <a:off x="0" y="1295400"/>
          <a:ext cx="7772400" cy="4114800"/>
        </p:xfrm>
        <a:graphic>
          <a:graphicData uri="http://schemas.openxmlformats.org/drawingml/2006/table">
            <a:tbl>
              <a:tblPr/>
              <a:tblGrid>
                <a:gridCol w="2971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tblGrid>
              <a:tr h="6858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Risk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0"/>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pitchFamily="18" charset="0"/>
                        </a:rPr>
                        <a:t>Supplier fails to deliver on 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337.5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pitchFamily="18" charset="0"/>
                        </a:rPr>
                        <a:t>Product fails reliability testing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pitchFamily="18" charset="0"/>
                        </a:rPr>
                        <a:t>Product design proves untenable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pitchFamily="18" charset="0"/>
                        </a:rPr>
                        <a:t>Product marketing not ready on 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pitchFamily="18" charset="0"/>
                        </a:rPr>
                        <a:t>Production capacity insufficient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8415" name="Oval 47"/>
          <p:cNvSpPr>
            <a:spLocks noChangeArrowheads="1"/>
          </p:cNvSpPr>
          <p:nvPr/>
        </p:nvSpPr>
        <p:spPr bwMode="auto">
          <a:xfrm>
            <a:off x="6616700" y="1854200"/>
            <a:ext cx="1143000" cy="762000"/>
          </a:xfrm>
          <a:prstGeom prst="ellipse">
            <a:avLst/>
          </a:prstGeom>
          <a:noFill/>
          <a:ln w="38100">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p>
        </p:txBody>
      </p:sp>
      <p:sp>
        <p:nvSpPr>
          <p:cNvPr id="58416" name="Oval 48"/>
          <p:cNvSpPr>
            <a:spLocks noChangeArrowheads="1"/>
          </p:cNvSpPr>
          <p:nvPr/>
        </p:nvSpPr>
        <p:spPr bwMode="auto">
          <a:xfrm>
            <a:off x="6819900" y="4648199"/>
            <a:ext cx="1066800" cy="762000"/>
          </a:xfrm>
          <a:prstGeom prst="ellipse">
            <a:avLst/>
          </a:prstGeom>
          <a:noFill/>
          <a:ln w="38100">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p>
        </p:txBody>
      </p:sp>
      <p:sp>
        <p:nvSpPr>
          <p:cNvPr id="18482" name="Text Box 49"/>
          <p:cNvSpPr txBox="1">
            <a:spLocks noChangeArrowheads="1"/>
          </p:cNvSpPr>
          <p:nvPr/>
        </p:nvSpPr>
        <p:spPr bwMode="auto">
          <a:xfrm>
            <a:off x="228600" y="5562600"/>
            <a:ext cx="868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spcBef>
                <a:spcPct val="50000"/>
              </a:spcBef>
            </a:pPr>
            <a:r>
              <a:rPr lang="en-US" sz="3600"/>
              <a:t>Risk Probability (R) = P x (1-D) x M x 100</a:t>
            </a:r>
          </a:p>
        </p:txBody>
      </p:sp>
      <p:sp>
        <p:nvSpPr>
          <p:cNvPr id="2" name="Date Placeholder 1">
            <a:extLst>
              <a:ext uri="{FF2B5EF4-FFF2-40B4-BE49-F238E27FC236}">
                <a16:creationId xmlns:a16="http://schemas.microsoft.com/office/drawing/2014/main" id="{A53CFF7E-203D-416A-A8CD-11417D2B78B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15B0438-F981-4EE8-867A-C8A1E4981949}"/>
              </a:ext>
            </a:extLst>
          </p:cNvPr>
          <p:cNvSpPr>
            <a:spLocks noGrp="1"/>
          </p:cNvSpPr>
          <p:nvPr>
            <p:ph type="sldNum" sz="quarter" idx="12"/>
          </p:nvPr>
        </p:nvSpPr>
        <p:spPr/>
        <p:txBody>
          <a:bodyPr/>
          <a:lstStyle/>
          <a:p>
            <a:fld id="{71B7BAC7-FE87-40F6-AA24-4F4685D1B022}" type="slidenum">
              <a:rPr lang="en-US" smtClean="0"/>
              <a:t>27</a:t>
            </a:fld>
            <a:endParaRPr lang="en-US"/>
          </a:p>
        </p:txBody>
      </p:sp>
    </p:spTree>
    <p:extLst>
      <p:ext uri="{BB962C8B-B14F-4D97-AF65-F5344CB8AC3E}">
        <p14:creationId xmlns:p14="http://schemas.microsoft.com/office/powerpoint/2010/main" val="63826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415"/>
                                        </p:tgtEl>
                                        <p:attrNameLst>
                                          <p:attrName>style.visibility</p:attrName>
                                        </p:attrNameLst>
                                      </p:cBhvr>
                                      <p:to>
                                        <p:strVal val="visible"/>
                                      </p:to>
                                    </p:set>
                                    <p:animEffect transition="in" filter="dissolve">
                                      <p:cBhvr>
                                        <p:cTn id="7" dur="500"/>
                                        <p:tgtEl>
                                          <p:spTgt spid="584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8416"/>
                                        </p:tgtEl>
                                        <p:attrNameLst>
                                          <p:attrName>style.visibility</p:attrName>
                                        </p:attrNameLst>
                                      </p:cBhvr>
                                      <p:to>
                                        <p:strVal val="visible"/>
                                      </p:to>
                                    </p:set>
                                    <p:animEffect transition="in" filter="dissolve">
                                      <p:cBhvr>
                                        <p:cTn id="10" dur="500"/>
                                        <p:tgtEl>
                                          <p:spTgt spid="58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15" grpId="0" animBg="1"/>
      <p:bldP spid="584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62ACAF12-BED0-4EB8-8BF8-D76CB0FA90C4}" type="slidenum">
              <a:rPr lang="en-US" sz="1000" b="1" i="1">
                <a:solidFill>
                  <a:schemeClr val="accent2"/>
                </a:solidFill>
                <a:latin typeface="Comic Sans MS" pitchFamily="66" charset="0"/>
              </a:rPr>
              <a:pPr algn="ctr"/>
              <a:t>28</a:t>
            </a:fld>
            <a:endParaRPr lang="en-US" sz="1000" b="1" i="1">
              <a:solidFill>
                <a:schemeClr val="accent2"/>
              </a:solidFill>
              <a:latin typeface="Comic Sans MS" pitchFamily="66" charset="0"/>
            </a:endParaRPr>
          </a:p>
        </p:txBody>
      </p:sp>
      <p:sp>
        <p:nvSpPr>
          <p:cNvPr id="19459"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a:t>Risk Management</a:t>
            </a:r>
          </a:p>
        </p:txBody>
      </p:sp>
      <p:graphicFrame>
        <p:nvGraphicFramePr>
          <p:cNvPr id="60419" name="Group 3"/>
          <p:cNvGraphicFramePr>
            <a:graphicFrameLocks noGrp="1"/>
          </p:cNvGraphicFramePr>
          <p:nvPr>
            <p:ph idx="4294967295"/>
          </p:nvPr>
        </p:nvGraphicFramePr>
        <p:xfrm>
          <a:off x="0" y="1981200"/>
          <a:ext cx="7772400" cy="4283076"/>
        </p:xfrm>
        <a:graphic>
          <a:graphicData uri="http://schemas.openxmlformats.org/drawingml/2006/table">
            <a:tbl>
              <a:tblPr/>
              <a:tblGrid>
                <a:gridCol w="1943100">
                  <a:extLst>
                    <a:ext uri="{9D8B030D-6E8A-4147-A177-3AD203B41FA5}">
                      <a16:colId xmlns:a16="http://schemas.microsoft.com/office/drawing/2014/main" val="20000"/>
                    </a:ext>
                  </a:extLst>
                </a:gridCol>
                <a:gridCol w="1409700">
                  <a:extLst>
                    <a:ext uri="{9D8B030D-6E8A-4147-A177-3AD203B41FA5}">
                      <a16:colId xmlns:a16="http://schemas.microsoft.com/office/drawing/2014/main" val="20001"/>
                    </a:ext>
                  </a:extLst>
                </a:gridCol>
                <a:gridCol w="2476500">
                  <a:extLst>
                    <a:ext uri="{9D8B030D-6E8A-4147-A177-3AD203B41FA5}">
                      <a16:colId xmlns:a16="http://schemas.microsoft.com/office/drawing/2014/main" val="20002"/>
                    </a:ext>
                  </a:extLst>
                </a:gridCol>
                <a:gridCol w="1943100">
                  <a:extLst>
                    <a:ext uri="{9D8B030D-6E8A-4147-A177-3AD203B41FA5}">
                      <a16:colId xmlns:a16="http://schemas.microsoft.com/office/drawing/2014/main" val="20003"/>
                    </a:ext>
                  </a:extLst>
                </a:gridCol>
              </a:tblGrid>
              <a:tr h="68590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Risk</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Level</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Action Plan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Assigned</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extLst>
                  <a:ext uri="{0D108BD9-81ED-4DB2-BD59-A6C34878D82A}">
                    <a16:rowId xmlns:a16="http://schemas.microsoft.com/office/drawing/2014/main" val="10000"/>
                  </a:ext>
                </a:extLst>
              </a:tr>
              <a:tr h="68590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rPr>
                        <a:t>Supplier fails to deliver on time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337.5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Find a New Source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Buyer</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114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rPr>
                        <a:t>Product fails reliability testing</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1.35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Monitor Weekly; redesign if needed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Design Team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21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rPr>
                        <a:t>Product design proves untenable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.03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Monitor Weekly: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redesign if needed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Design Team</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90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rPr>
                        <a:t>Product marketing not ready on time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.06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Monitor Monthly</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Marketing</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621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rPr>
                        <a:t>Production capacity insufficient</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360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Monitor Weekly;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re-plan as needed</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Manufacturing</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 name="Date Placeholder 1">
            <a:extLst>
              <a:ext uri="{FF2B5EF4-FFF2-40B4-BE49-F238E27FC236}">
                <a16:creationId xmlns:a16="http://schemas.microsoft.com/office/drawing/2014/main" id="{B0E41783-C311-420F-BCC0-89DBF0151CA8}"/>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1153D33D-8677-47A5-B0C2-AC9806110EBF}"/>
              </a:ext>
            </a:extLst>
          </p:cNvPr>
          <p:cNvSpPr>
            <a:spLocks noGrp="1"/>
          </p:cNvSpPr>
          <p:nvPr>
            <p:ph type="sldNum" sz="quarter" idx="12"/>
          </p:nvPr>
        </p:nvSpPr>
        <p:spPr/>
        <p:txBody>
          <a:bodyPr/>
          <a:lstStyle/>
          <a:p>
            <a:fld id="{71B7BAC7-FE87-40F6-AA24-4F4685D1B022}" type="slidenum">
              <a:rPr lang="en-US" smtClean="0"/>
              <a:t>28</a:t>
            </a:fld>
            <a:endParaRPr lang="en-US"/>
          </a:p>
        </p:txBody>
      </p:sp>
    </p:spTree>
    <p:extLst>
      <p:ext uri="{BB962C8B-B14F-4D97-AF65-F5344CB8AC3E}">
        <p14:creationId xmlns:p14="http://schemas.microsoft.com/office/powerpoint/2010/main" val="3003995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lIns="36576" tIns="18288" rIns="36576" bIns="18288" anchor="ctr">
            <a:normAutofit/>
          </a:bodyPr>
          <a:lstStyle/>
          <a:p>
            <a:r>
              <a:rPr lang="en-US" dirty="0"/>
              <a:t>Risk Tool</a:t>
            </a:r>
          </a:p>
        </p:txBody>
      </p:sp>
      <p:sp>
        <p:nvSpPr>
          <p:cNvPr id="4" name="Content Placeholder 3"/>
          <p:cNvSpPr>
            <a:spLocks noGrp="1"/>
          </p:cNvSpPr>
          <p:nvPr>
            <p:ph idx="1"/>
          </p:nvPr>
        </p:nvSpPr>
        <p:spPr/>
        <p:txBody>
          <a:bodyPr/>
          <a:lstStyle/>
          <a:p>
            <a:r>
              <a:rPr lang="en-US" dirty="0"/>
              <a:t>Use the basic Risk Quantification tool in small groups.</a:t>
            </a:r>
          </a:p>
        </p:txBody>
      </p:sp>
      <p:pic>
        <p:nvPicPr>
          <p:cNvPr id="5" name="Picture 2" descr="C:\Users\Richard\Pictures\Microsoft Clip Organizer\j02848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429000"/>
            <a:ext cx="3657600" cy="2425700"/>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9563B1D0-617A-40BA-99D6-273692D6A840}"/>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F1B0B225-2F8A-4958-AADE-A1DA9CF2040F}"/>
              </a:ext>
            </a:extLst>
          </p:cNvPr>
          <p:cNvSpPr>
            <a:spLocks noGrp="1"/>
          </p:cNvSpPr>
          <p:nvPr>
            <p:ph type="sldNum" sz="quarter" idx="12"/>
          </p:nvPr>
        </p:nvSpPr>
        <p:spPr/>
        <p:txBody>
          <a:bodyPr/>
          <a:lstStyle/>
          <a:p>
            <a:fld id="{71B7BAC7-FE87-40F6-AA24-4F4685D1B022}" type="slidenum">
              <a:rPr lang="en-US" smtClean="0"/>
              <a:t>29</a:t>
            </a:fld>
            <a:endParaRPr lang="en-US" dirty="0"/>
          </a:p>
        </p:txBody>
      </p:sp>
    </p:spTree>
    <p:extLst>
      <p:ext uri="{BB962C8B-B14F-4D97-AF65-F5344CB8AC3E}">
        <p14:creationId xmlns:p14="http://schemas.microsoft.com/office/powerpoint/2010/main" val="2742955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Risk Register</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63961279"/>
              </p:ext>
            </p:extLst>
          </p:nvPr>
        </p:nvGraphicFramePr>
        <p:xfrm>
          <a:off x="76202" y="1752603"/>
          <a:ext cx="8991596" cy="4114796"/>
        </p:xfrm>
        <a:graphic>
          <a:graphicData uri="http://schemas.openxmlformats.org/drawingml/2006/table">
            <a:tbl>
              <a:tblPr/>
              <a:tblGrid>
                <a:gridCol w="685408">
                  <a:extLst>
                    <a:ext uri="{9D8B030D-6E8A-4147-A177-3AD203B41FA5}">
                      <a16:colId xmlns:a16="http://schemas.microsoft.com/office/drawing/2014/main" val="20000"/>
                    </a:ext>
                  </a:extLst>
                </a:gridCol>
                <a:gridCol w="852366">
                  <a:extLst>
                    <a:ext uri="{9D8B030D-6E8A-4147-A177-3AD203B41FA5}">
                      <a16:colId xmlns:a16="http://schemas.microsoft.com/office/drawing/2014/main" val="20001"/>
                    </a:ext>
                  </a:extLst>
                </a:gridCol>
                <a:gridCol w="544812">
                  <a:extLst>
                    <a:ext uri="{9D8B030D-6E8A-4147-A177-3AD203B41FA5}">
                      <a16:colId xmlns:a16="http://schemas.microsoft.com/office/drawing/2014/main" val="20002"/>
                    </a:ext>
                  </a:extLst>
                </a:gridCol>
                <a:gridCol w="571175">
                  <a:extLst>
                    <a:ext uri="{9D8B030D-6E8A-4147-A177-3AD203B41FA5}">
                      <a16:colId xmlns:a16="http://schemas.microsoft.com/office/drawing/2014/main" val="20003"/>
                    </a:ext>
                  </a:extLst>
                </a:gridCol>
                <a:gridCol w="588748">
                  <a:extLst>
                    <a:ext uri="{9D8B030D-6E8A-4147-A177-3AD203B41FA5}">
                      <a16:colId xmlns:a16="http://schemas.microsoft.com/office/drawing/2014/main" val="20004"/>
                    </a:ext>
                  </a:extLst>
                </a:gridCol>
                <a:gridCol w="404215">
                  <a:extLst>
                    <a:ext uri="{9D8B030D-6E8A-4147-A177-3AD203B41FA5}">
                      <a16:colId xmlns:a16="http://schemas.microsoft.com/office/drawing/2014/main" val="20005"/>
                    </a:ext>
                  </a:extLst>
                </a:gridCol>
                <a:gridCol w="369066">
                  <a:extLst>
                    <a:ext uri="{9D8B030D-6E8A-4147-A177-3AD203B41FA5}">
                      <a16:colId xmlns:a16="http://schemas.microsoft.com/office/drawing/2014/main" val="20006"/>
                    </a:ext>
                  </a:extLst>
                </a:gridCol>
                <a:gridCol w="448152">
                  <a:extLst>
                    <a:ext uri="{9D8B030D-6E8A-4147-A177-3AD203B41FA5}">
                      <a16:colId xmlns:a16="http://schemas.microsoft.com/office/drawing/2014/main" val="20007"/>
                    </a:ext>
                  </a:extLst>
                </a:gridCol>
                <a:gridCol w="448152">
                  <a:extLst>
                    <a:ext uri="{9D8B030D-6E8A-4147-A177-3AD203B41FA5}">
                      <a16:colId xmlns:a16="http://schemas.microsoft.com/office/drawing/2014/main" val="20008"/>
                    </a:ext>
                  </a:extLst>
                </a:gridCol>
                <a:gridCol w="448152">
                  <a:extLst>
                    <a:ext uri="{9D8B030D-6E8A-4147-A177-3AD203B41FA5}">
                      <a16:colId xmlns:a16="http://schemas.microsoft.com/office/drawing/2014/main" val="20009"/>
                    </a:ext>
                  </a:extLst>
                </a:gridCol>
                <a:gridCol w="492088">
                  <a:extLst>
                    <a:ext uri="{9D8B030D-6E8A-4147-A177-3AD203B41FA5}">
                      <a16:colId xmlns:a16="http://schemas.microsoft.com/office/drawing/2014/main" val="20010"/>
                    </a:ext>
                  </a:extLst>
                </a:gridCol>
                <a:gridCol w="626095">
                  <a:extLst>
                    <a:ext uri="{9D8B030D-6E8A-4147-A177-3AD203B41FA5}">
                      <a16:colId xmlns:a16="http://schemas.microsoft.com/office/drawing/2014/main" val="20011"/>
                    </a:ext>
                  </a:extLst>
                </a:gridCol>
                <a:gridCol w="606324">
                  <a:extLst>
                    <a:ext uri="{9D8B030D-6E8A-4147-A177-3AD203B41FA5}">
                      <a16:colId xmlns:a16="http://schemas.microsoft.com/office/drawing/2014/main" val="20012"/>
                    </a:ext>
                  </a:extLst>
                </a:gridCol>
                <a:gridCol w="456940">
                  <a:extLst>
                    <a:ext uri="{9D8B030D-6E8A-4147-A177-3AD203B41FA5}">
                      <a16:colId xmlns:a16="http://schemas.microsoft.com/office/drawing/2014/main" val="20013"/>
                    </a:ext>
                  </a:extLst>
                </a:gridCol>
                <a:gridCol w="456940">
                  <a:extLst>
                    <a:ext uri="{9D8B030D-6E8A-4147-A177-3AD203B41FA5}">
                      <a16:colId xmlns:a16="http://schemas.microsoft.com/office/drawing/2014/main" val="20014"/>
                    </a:ext>
                  </a:extLst>
                </a:gridCol>
                <a:gridCol w="404215">
                  <a:extLst>
                    <a:ext uri="{9D8B030D-6E8A-4147-A177-3AD203B41FA5}">
                      <a16:colId xmlns:a16="http://schemas.microsoft.com/office/drawing/2014/main" val="20015"/>
                    </a:ext>
                  </a:extLst>
                </a:gridCol>
                <a:gridCol w="588748">
                  <a:extLst>
                    <a:ext uri="{9D8B030D-6E8A-4147-A177-3AD203B41FA5}">
                      <a16:colId xmlns:a16="http://schemas.microsoft.com/office/drawing/2014/main" val="20016"/>
                    </a:ext>
                  </a:extLst>
                </a:gridCol>
              </a:tblGrid>
              <a:tr h="351486">
                <a:tc gridSpan="7">
                  <a:txBody>
                    <a:bodyPr/>
                    <a:lstStyle/>
                    <a:p>
                      <a:pPr algn="ctr" fontAlgn="b"/>
                      <a:r>
                        <a:rPr lang="en-US" sz="700" b="1" i="0" u="none" strike="noStrike">
                          <a:effectLst/>
                          <a:latin typeface="Arial"/>
                        </a:rPr>
                        <a:t>Risk Identification</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600" b="1" i="0" u="none" strike="noStrike">
                          <a:effectLst/>
                          <a:latin typeface="Arial"/>
                        </a:rPr>
                        <a:t>Risk Analysis</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b"/>
                      <a:r>
                        <a:rPr lang="en-US" sz="600" b="1" i="0" u="none" strike="noStrike">
                          <a:effectLst/>
                          <a:latin typeface="Arial"/>
                        </a:rPr>
                        <a:t>Response Planning</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gridSpan="3">
                  <a:txBody>
                    <a:bodyPr/>
                    <a:lstStyle/>
                    <a:p>
                      <a:pPr algn="ctr" fontAlgn="b"/>
                      <a:r>
                        <a:rPr lang="en-US" sz="600" b="1" i="0" u="none" strike="noStrike">
                          <a:effectLst/>
                          <a:latin typeface="Arial"/>
                        </a:rPr>
                        <a:t>Risk Monitoring and Control</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95458">
                <a:tc>
                  <a:txBody>
                    <a:bodyPr/>
                    <a:lstStyle/>
                    <a:p>
                      <a:pPr algn="ctr" fontAlgn="b"/>
                      <a:r>
                        <a:rPr lang="en-US" sz="600" b="1" i="0" u="none" strike="noStrike">
                          <a:effectLst/>
                          <a:latin typeface="Arial"/>
                        </a:rPr>
                        <a:t>CATEGORY</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RISK</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Trigger Point</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Potential Outcome</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Raised By</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Date Raised</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Source</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500" b="1" i="0" u="none" strike="noStrike">
                          <a:effectLst/>
                          <a:latin typeface="Arial"/>
                        </a:rPr>
                        <a:t>Probability</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500" b="1" i="0" u="none" strike="noStrike">
                          <a:effectLst/>
                          <a:latin typeface="Arial"/>
                        </a:rPr>
                        <a:t>Probability of Detection</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500" b="1" i="0" u="none" strike="noStrike">
                          <a:effectLst/>
                          <a:latin typeface="Arial"/>
                        </a:rPr>
                        <a:t>Magnitude</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Score</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Risk Strategy</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Response Notes/Plan</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Owner</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Status</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Trigger Date</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a:rPr>
                        <a:t>Notes</a:t>
                      </a:r>
                    </a:p>
                  </a:txBody>
                  <a:tcPr marL="5698" marR="5698" marT="56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1926">
                <a:tc>
                  <a:txBody>
                    <a:bodyPr/>
                    <a:lstStyle/>
                    <a:p>
                      <a:pPr algn="ctr" fontAlgn="t"/>
                      <a:r>
                        <a:rPr lang="en-US" sz="600" b="0" i="0" u="none" strike="noStrike">
                          <a:effectLst/>
                          <a:latin typeface="Arial"/>
                        </a:rPr>
                        <a:t>Planning</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3"/>
                  </a:ext>
                </a:extLst>
              </a:tr>
              <a:tr h="111926">
                <a:tc>
                  <a:txBody>
                    <a:bodyPr/>
                    <a:lstStyle/>
                    <a:p>
                      <a:pPr algn="ctr" fontAlgn="t"/>
                      <a:r>
                        <a:rPr lang="en-US" sz="600" b="0" i="0" u="none" strike="noStrike">
                          <a:effectLst/>
                          <a:latin typeface="Arial"/>
                        </a:rPr>
                        <a:t>Scope</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4"/>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5"/>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6"/>
                  </a:ext>
                </a:extLst>
              </a:tr>
              <a:tr h="111926">
                <a:tc>
                  <a:txBody>
                    <a:bodyPr/>
                    <a:lstStyle/>
                    <a:p>
                      <a:pPr algn="ctr" fontAlgn="t"/>
                      <a:r>
                        <a:rPr lang="en-US" sz="600" b="0" i="0" u="none" strike="noStrike">
                          <a:effectLst/>
                          <a:latin typeface="Arial"/>
                        </a:rPr>
                        <a:t>DESIGN</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7"/>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8"/>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9"/>
                  </a:ext>
                </a:extLst>
              </a:tr>
              <a:tr h="111926">
                <a:tc>
                  <a:txBody>
                    <a:bodyPr/>
                    <a:lstStyle/>
                    <a:p>
                      <a:pPr algn="ctr" fontAlgn="t"/>
                      <a:r>
                        <a:rPr lang="en-US" sz="600" b="0" i="0" u="none" strike="noStrike">
                          <a:effectLst/>
                          <a:latin typeface="Arial"/>
                        </a:rPr>
                        <a:t>TECHNICAL</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0"/>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1"/>
                  </a:ext>
                </a:extLst>
              </a:tr>
              <a:tr h="111926">
                <a:tc>
                  <a:txBody>
                    <a:bodyPr/>
                    <a:lstStyle/>
                    <a:p>
                      <a:pPr algn="ctr" fontAlgn="t"/>
                      <a:r>
                        <a:rPr lang="en-US" sz="600" b="0" i="0" u="none" strike="noStrike">
                          <a:effectLst/>
                          <a:latin typeface="Arial"/>
                        </a:rPr>
                        <a:t>POLITICS</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2"/>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3"/>
                  </a:ext>
                </a:extLst>
              </a:tr>
              <a:tr h="223234">
                <a:tc>
                  <a:txBody>
                    <a:bodyPr/>
                    <a:lstStyle/>
                    <a:p>
                      <a:pPr algn="ctr" fontAlgn="t"/>
                      <a:r>
                        <a:rPr lang="en-US" sz="600" b="0" i="0" u="none" strike="noStrike">
                          <a:effectLst/>
                          <a:latin typeface="Arial"/>
                        </a:rPr>
                        <a:t>PROJECT MANAGEMENT</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endParaRPr lang="en-US" sz="600" b="0" i="0" u="none" strike="noStrike">
                        <a:effectLst/>
                        <a:latin typeface="Arial"/>
                      </a:endParaRPr>
                    </a:p>
                  </a:txBody>
                  <a:tcPr marL="5698" marR="5698" marT="5698"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4"/>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5"/>
                  </a:ext>
                </a:extLst>
              </a:tr>
              <a:tr h="111926">
                <a:tc>
                  <a:txBody>
                    <a:bodyPr/>
                    <a:lstStyle/>
                    <a:p>
                      <a:pPr algn="ctr" fontAlgn="t"/>
                      <a:r>
                        <a:rPr lang="en-US" sz="600" b="0" i="0" u="none" strike="noStrike">
                          <a:effectLst/>
                          <a:latin typeface="Arial"/>
                        </a:rPr>
                        <a:t>CONTRACTS</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6"/>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7"/>
                  </a:ext>
                </a:extLst>
              </a:tr>
              <a:tr h="111926">
                <a:tc>
                  <a:txBody>
                    <a:bodyPr/>
                    <a:lstStyle/>
                    <a:p>
                      <a:pPr algn="ctr" fontAlgn="t"/>
                      <a:r>
                        <a:rPr lang="en-US" sz="600" b="0" i="0" u="none" strike="noStrike">
                          <a:effectLst/>
                          <a:latin typeface="Arial"/>
                        </a:rPr>
                        <a:t>STANDARDS</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8"/>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19"/>
                  </a:ext>
                </a:extLst>
              </a:tr>
              <a:tr h="111926">
                <a:tc>
                  <a:txBody>
                    <a:bodyPr/>
                    <a:lstStyle/>
                    <a:p>
                      <a:pPr algn="ctr" fontAlgn="t"/>
                      <a:r>
                        <a:rPr lang="en-US" sz="600" b="0" i="0" u="none" strike="noStrike">
                          <a:effectLst/>
                          <a:latin typeface="Arial"/>
                        </a:rPr>
                        <a:t>TEAM</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0"/>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1"/>
                  </a:ext>
                </a:extLst>
              </a:tr>
              <a:tr h="223234">
                <a:tc>
                  <a:txBody>
                    <a:bodyPr/>
                    <a:lstStyle/>
                    <a:p>
                      <a:pPr algn="ctr" fontAlgn="t"/>
                      <a:r>
                        <a:rPr lang="en-US" sz="600" b="0" i="0" u="none" strike="noStrike">
                          <a:effectLst/>
                          <a:latin typeface="Arial"/>
                        </a:rPr>
                        <a:t>CHANGE CONTROL</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2"/>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3"/>
                  </a:ext>
                </a:extLst>
              </a:tr>
              <a:tr h="111926">
                <a:tc>
                  <a:txBody>
                    <a:bodyPr/>
                    <a:lstStyle/>
                    <a:p>
                      <a:pPr algn="ctr" fontAlgn="t"/>
                      <a:r>
                        <a:rPr lang="en-US" sz="600" b="0" i="0" u="none" strike="noStrike">
                          <a:effectLst/>
                          <a:latin typeface="Arial"/>
                        </a:rPr>
                        <a:t>COMPETITOR</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4"/>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5"/>
                  </a:ext>
                </a:extLst>
              </a:tr>
              <a:tr h="223234">
                <a:tc>
                  <a:txBody>
                    <a:bodyPr/>
                    <a:lstStyle/>
                    <a:p>
                      <a:pPr algn="ctr" fontAlgn="t"/>
                      <a:r>
                        <a:rPr lang="en-US" sz="600" b="0" i="0" u="none" strike="noStrike">
                          <a:effectLst/>
                          <a:latin typeface="Arial"/>
                        </a:rPr>
                        <a:t>CLIENT ACCEPTANCE</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6"/>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7"/>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8"/>
                  </a:ext>
                </a:extLst>
              </a:tr>
              <a:tr h="111926">
                <a:tc>
                  <a:txBody>
                    <a:bodyPr/>
                    <a:lstStyle/>
                    <a:p>
                      <a:pPr algn="ctr"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t"/>
                      <a:r>
                        <a:rPr lang="en-US" sz="600" b="0" i="0" u="none" strike="noStrike" dirty="0">
                          <a:effectLst/>
                          <a:latin typeface="Arial"/>
                        </a:rPr>
                        <a:t> </a:t>
                      </a:r>
                    </a:p>
                  </a:txBody>
                  <a:tcPr marL="5698" marR="5698" marT="5698"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29"/>
                  </a:ext>
                </a:extLst>
              </a:tr>
            </a:tbl>
          </a:graphicData>
        </a:graphic>
      </p:graphicFrame>
      <p:sp>
        <p:nvSpPr>
          <p:cNvPr id="3" name="Date Placeholder 2">
            <a:extLst>
              <a:ext uri="{FF2B5EF4-FFF2-40B4-BE49-F238E27FC236}">
                <a16:creationId xmlns:a16="http://schemas.microsoft.com/office/drawing/2014/main" id="{58276603-42A7-4EDD-B6D7-176739D5DE0E}"/>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CB33C8A6-7F69-478E-99D8-7CADF39E9B8A}"/>
              </a:ext>
            </a:extLst>
          </p:cNvPr>
          <p:cNvSpPr>
            <a:spLocks noGrp="1"/>
          </p:cNvSpPr>
          <p:nvPr>
            <p:ph type="sldNum" sz="quarter" idx="12"/>
          </p:nvPr>
        </p:nvSpPr>
        <p:spPr/>
        <p:txBody>
          <a:bodyPr/>
          <a:lstStyle/>
          <a:p>
            <a:fld id="{71B7BAC7-FE87-40F6-AA24-4F4685D1B022}" type="slidenum">
              <a:rPr lang="en-US" smtClean="0"/>
              <a:t>30</a:t>
            </a:fld>
            <a:endParaRPr lang="en-US" dirty="0"/>
          </a:p>
        </p:txBody>
      </p:sp>
    </p:spTree>
    <p:extLst>
      <p:ext uri="{BB962C8B-B14F-4D97-AF65-F5344CB8AC3E}">
        <p14:creationId xmlns:p14="http://schemas.microsoft.com/office/powerpoint/2010/main" val="336411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200386"/>
            <a:ext cx="4048125" cy="1325563"/>
          </a:xfrm>
        </p:spPr>
        <p:txBody>
          <a:bodyPr wrap="square" lIns="36576" tIns="18288" rIns="36576" bIns="18288" anchor="ctr">
            <a:normAutofit fontScale="90000"/>
          </a:bodyPr>
          <a:lstStyle/>
          <a:p>
            <a:r>
              <a:rPr lang="en-US" dirty="0"/>
              <a:t>Criticality Analysis</a:t>
            </a:r>
            <a:br>
              <a:rPr lang="en-US" dirty="0"/>
            </a:br>
            <a:r>
              <a:rPr lang="en-US" dirty="0"/>
              <a:t>-</a:t>
            </a:r>
            <a:r>
              <a:rPr lang="en-US" sz="3200" dirty="0"/>
              <a:t>Quantitative Risk Assessment</a:t>
            </a:r>
          </a:p>
        </p:txBody>
      </p:sp>
      <p:sp>
        <p:nvSpPr>
          <p:cNvPr id="3" name="Content Placeholder 2"/>
          <p:cNvSpPr>
            <a:spLocks noGrp="1"/>
          </p:cNvSpPr>
          <p:nvPr>
            <p:ph idx="1"/>
          </p:nvPr>
        </p:nvSpPr>
        <p:spPr/>
        <p:txBody>
          <a:bodyPr/>
          <a:lstStyle/>
          <a:p>
            <a:r>
              <a:rPr lang="en-US" dirty="0"/>
              <a:t>Simple Method: Cost x impact</a:t>
            </a:r>
          </a:p>
          <a:p>
            <a:r>
              <a:rPr lang="en-US" dirty="0"/>
              <a:t>FEMA Method:</a:t>
            </a:r>
          </a:p>
          <a:p>
            <a:pPr lvl="1"/>
            <a:r>
              <a:rPr lang="en-US" dirty="0"/>
              <a:t>Can assess based on simple method</a:t>
            </a:r>
          </a:p>
          <a:p>
            <a:pPr lvl="1"/>
            <a:r>
              <a:rPr lang="en-US" dirty="0"/>
              <a:t>Focused on specific items, especially in manufacturing.</a:t>
            </a:r>
          </a:p>
        </p:txBody>
      </p:sp>
      <p:pic>
        <p:nvPicPr>
          <p:cNvPr id="5" name="Picture 3" descr="C:\Users\Richard\Pictures\Microsoft Clip Organizer\j0285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64" y="31375"/>
            <a:ext cx="2526635" cy="1663587"/>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8C20A26B-5B2C-4609-8039-6643BDB18567}"/>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F6478F8C-C863-4B16-ADB4-D31A678CFD88}"/>
              </a:ext>
            </a:extLst>
          </p:cNvPr>
          <p:cNvSpPr>
            <a:spLocks noGrp="1"/>
          </p:cNvSpPr>
          <p:nvPr>
            <p:ph type="sldNum" sz="quarter" idx="12"/>
          </p:nvPr>
        </p:nvSpPr>
        <p:spPr/>
        <p:txBody>
          <a:bodyPr/>
          <a:lstStyle/>
          <a:p>
            <a:fld id="{71B7BAC7-FE87-40F6-AA24-4F4685D1B022}" type="slidenum">
              <a:rPr lang="en-US" smtClean="0"/>
              <a:t>31</a:t>
            </a:fld>
            <a:endParaRPr lang="en-US" dirty="0"/>
          </a:p>
        </p:txBody>
      </p:sp>
    </p:spTree>
    <p:extLst>
      <p:ext uri="{BB962C8B-B14F-4D97-AF65-F5344CB8AC3E}">
        <p14:creationId xmlns:p14="http://schemas.microsoft.com/office/powerpoint/2010/main" val="263108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Criticality: Simple Method</a:t>
            </a:r>
          </a:p>
        </p:txBody>
      </p:sp>
      <p:sp>
        <p:nvSpPr>
          <p:cNvPr id="6" name="Rectangle 5"/>
          <p:cNvSpPr/>
          <p:nvPr/>
        </p:nvSpPr>
        <p:spPr bwMode="auto">
          <a:xfrm>
            <a:off x="2590800" y="2413427"/>
            <a:ext cx="5486400" cy="3352800"/>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p:txBody>
      </p:sp>
      <p:sp>
        <p:nvSpPr>
          <p:cNvPr id="7" name="TextBox 6"/>
          <p:cNvSpPr txBox="1"/>
          <p:nvPr/>
        </p:nvSpPr>
        <p:spPr>
          <a:xfrm rot="16200000">
            <a:off x="743783" y="3828217"/>
            <a:ext cx="2998054" cy="523220"/>
          </a:xfrm>
          <a:prstGeom prst="rect">
            <a:avLst/>
          </a:prstGeom>
          <a:noFill/>
        </p:spPr>
        <p:txBody>
          <a:bodyPr wrap="square" rtlCol="0">
            <a:spAutoFit/>
          </a:bodyPr>
          <a:lstStyle/>
          <a:p>
            <a:r>
              <a:rPr lang="en-US" dirty="0"/>
              <a:t>Cost of Risk</a:t>
            </a:r>
          </a:p>
        </p:txBody>
      </p:sp>
      <p:sp>
        <p:nvSpPr>
          <p:cNvPr id="8" name="TextBox 7"/>
          <p:cNvSpPr txBox="1"/>
          <p:nvPr/>
        </p:nvSpPr>
        <p:spPr>
          <a:xfrm>
            <a:off x="2971800" y="5766227"/>
            <a:ext cx="2998054" cy="523220"/>
          </a:xfrm>
          <a:prstGeom prst="rect">
            <a:avLst/>
          </a:prstGeom>
          <a:noFill/>
        </p:spPr>
        <p:txBody>
          <a:bodyPr wrap="square" rtlCol="0">
            <a:spAutoFit/>
          </a:bodyPr>
          <a:lstStyle/>
          <a:p>
            <a:r>
              <a:rPr lang="en-US" dirty="0"/>
              <a:t>Impact of Risk</a:t>
            </a:r>
          </a:p>
        </p:txBody>
      </p:sp>
      <p:sp>
        <p:nvSpPr>
          <p:cNvPr id="9" name="TextBox 8"/>
          <p:cNvSpPr txBox="1"/>
          <p:nvPr/>
        </p:nvSpPr>
        <p:spPr>
          <a:xfrm>
            <a:off x="2209801" y="2413427"/>
            <a:ext cx="380999" cy="523220"/>
          </a:xfrm>
          <a:prstGeom prst="rect">
            <a:avLst/>
          </a:prstGeom>
          <a:noFill/>
        </p:spPr>
        <p:txBody>
          <a:bodyPr wrap="square" rtlCol="0">
            <a:spAutoFit/>
          </a:bodyPr>
          <a:lstStyle/>
          <a:p>
            <a:r>
              <a:rPr lang="en-US" b="1" dirty="0"/>
              <a:t>+</a:t>
            </a:r>
          </a:p>
        </p:txBody>
      </p:sp>
      <p:sp>
        <p:nvSpPr>
          <p:cNvPr id="10" name="TextBox 9"/>
          <p:cNvSpPr txBox="1"/>
          <p:nvPr/>
        </p:nvSpPr>
        <p:spPr>
          <a:xfrm>
            <a:off x="7696201" y="5773271"/>
            <a:ext cx="380999" cy="523220"/>
          </a:xfrm>
          <a:prstGeom prst="rect">
            <a:avLst/>
          </a:prstGeom>
          <a:noFill/>
        </p:spPr>
        <p:txBody>
          <a:bodyPr wrap="square" rtlCol="0">
            <a:spAutoFit/>
          </a:bodyPr>
          <a:lstStyle/>
          <a:p>
            <a:r>
              <a:rPr lang="en-US" b="1" dirty="0"/>
              <a:t>+</a:t>
            </a:r>
          </a:p>
        </p:txBody>
      </p:sp>
      <p:cxnSp>
        <p:nvCxnSpPr>
          <p:cNvPr id="12" name="Straight Arrow Connector 11"/>
          <p:cNvCxnSpPr/>
          <p:nvPr/>
        </p:nvCxnSpPr>
        <p:spPr bwMode="auto">
          <a:xfrm flipV="1">
            <a:off x="2895600" y="2590800"/>
            <a:ext cx="5029200" cy="2895600"/>
          </a:xfrm>
          <a:prstGeom prst="straightConnector1">
            <a:avLst/>
          </a:prstGeom>
          <a:solidFill>
            <a:schemeClr val="accent1"/>
          </a:solidFill>
          <a:ln w="66675" cap="flat" cmpd="sng" algn="ctr">
            <a:solidFill>
              <a:srgbClr val="C00000"/>
            </a:solidFill>
            <a:prstDash val="solid"/>
            <a:round/>
            <a:headEnd type="none" w="med" len="med"/>
            <a:tailEnd type="arrow"/>
          </a:ln>
          <a:effectLst/>
        </p:spPr>
      </p:cxnSp>
      <p:sp>
        <p:nvSpPr>
          <p:cNvPr id="14" name="TextBox 13"/>
          <p:cNvSpPr txBox="1"/>
          <p:nvPr/>
        </p:nvSpPr>
        <p:spPr>
          <a:xfrm rot="19874887">
            <a:off x="3956714" y="3681297"/>
            <a:ext cx="2133600" cy="523220"/>
          </a:xfrm>
          <a:prstGeom prst="rect">
            <a:avLst/>
          </a:prstGeom>
          <a:noFill/>
        </p:spPr>
        <p:txBody>
          <a:bodyPr wrap="square" rtlCol="0">
            <a:spAutoFit/>
          </a:bodyPr>
          <a:lstStyle/>
          <a:p>
            <a:r>
              <a:rPr lang="en-US" dirty="0"/>
              <a:t>Criticality</a:t>
            </a:r>
          </a:p>
        </p:txBody>
      </p:sp>
      <p:sp>
        <p:nvSpPr>
          <p:cNvPr id="3" name="Date Placeholder 2">
            <a:extLst>
              <a:ext uri="{FF2B5EF4-FFF2-40B4-BE49-F238E27FC236}">
                <a16:creationId xmlns:a16="http://schemas.microsoft.com/office/drawing/2014/main" id="{CC54E86B-D5AA-4610-8EE6-6CDA052C0069}"/>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677D79E1-7E70-4EDD-8319-4D79FB9C7FDF}"/>
              </a:ext>
            </a:extLst>
          </p:cNvPr>
          <p:cNvSpPr>
            <a:spLocks noGrp="1"/>
          </p:cNvSpPr>
          <p:nvPr>
            <p:ph type="sldNum" sz="quarter" idx="12"/>
          </p:nvPr>
        </p:nvSpPr>
        <p:spPr/>
        <p:txBody>
          <a:bodyPr/>
          <a:lstStyle/>
          <a:p>
            <a:fld id="{71B7BAC7-FE87-40F6-AA24-4F4685D1B022}" type="slidenum">
              <a:rPr lang="en-US" smtClean="0"/>
              <a:t>32</a:t>
            </a:fld>
            <a:endParaRPr lang="en-US" dirty="0"/>
          </a:p>
        </p:txBody>
      </p:sp>
    </p:spTree>
    <p:extLst>
      <p:ext uri="{BB962C8B-B14F-4D97-AF65-F5344CB8AC3E}">
        <p14:creationId xmlns:p14="http://schemas.microsoft.com/office/powerpoint/2010/main" val="68752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Item Criticality</a:t>
            </a:r>
          </a:p>
        </p:txBody>
      </p:sp>
      <p:sp>
        <p:nvSpPr>
          <p:cNvPr id="3" name="Content Placeholder 2"/>
          <p:cNvSpPr>
            <a:spLocks noGrp="1"/>
          </p:cNvSpPr>
          <p:nvPr>
            <p:ph idx="1"/>
          </p:nvPr>
        </p:nvSpPr>
        <p:spPr/>
        <p:txBody>
          <a:bodyPr/>
          <a:lstStyle/>
          <a:p>
            <a:r>
              <a:rPr lang="en-US" dirty="0"/>
              <a:t>Calculate the criticality for each item by obtaining the sum of the criticalities for each failure mode that has been identified for the item. </a:t>
            </a:r>
          </a:p>
          <a:p>
            <a:r>
              <a:rPr lang="en-US" b="1" dirty="0"/>
              <a:t>Item Criticality = SUM of Mode Criticalities</a:t>
            </a:r>
            <a:endParaRPr lang="en-US" dirty="0"/>
          </a:p>
          <a:p>
            <a:endParaRPr lang="en-US" dirty="0"/>
          </a:p>
        </p:txBody>
      </p:sp>
      <p:pic>
        <p:nvPicPr>
          <p:cNvPr id="5" name="Picture 3" descr="C:\Users\Richard\Pictures\Microsoft Clip Organizer\j0285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64" y="31375"/>
            <a:ext cx="2526635" cy="1663587"/>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427A422E-F64A-4D7A-B3FF-62E9FF6CDC53}"/>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7A3755D7-698B-4874-9F34-10F84D4F4306}"/>
              </a:ext>
            </a:extLst>
          </p:cNvPr>
          <p:cNvSpPr>
            <a:spLocks noGrp="1"/>
          </p:cNvSpPr>
          <p:nvPr>
            <p:ph type="sldNum" sz="quarter" idx="12"/>
          </p:nvPr>
        </p:nvSpPr>
        <p:spPr/>
        <p:txBody>
          <a:bodyPr/>
          <a:lstStyle/>
          <a:p>
            <a:fld id="{71B7BAC7-FE87-40F6-AA24-4F4685D1B022}" type="slidenum">
              <a:rPr lang="en-US" smtClean="0"/>
              <a:t>33</a:t>
            </a:fld>
            <a:endParaRPr lang="en-US" dirty="0"/>
          </a:p>
        </p:txBody>
      </p:sp>
    </p:spTree>
    <p:extLst>
      <p:ext uri="{BB962C8B-B14F-4D97-AF65-F5344CB8AC3E}">
        <p14:creationId xmlns:p14="http://schemas.microsoft.com/office/powerpoint/2010/main" val="258012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00386"/>
            <a:ext cx="4124325" cy="1325563"/>
          </a:xfrm>
        </p:spPr>
        <p:txBody>
          <a:bodyPr wrap="square" lIns="36576" tIns="18288" rIns="36576" bIns="18288" anchor="ctr">
            <a:normAutofit/>
          </a:bodyPr>
          <a:lstStyle/>
          <a:p>
            <a:r>
              <a:rPr lang="en-US" dirty="0"/>
              <a:t>Criticality</a:t>
            </a:r>
          </a:p>
        </p:txBody>
      </p:sp>
      <p:sp>
        <p:nvSpPr>
          <p:cNvPr id="3" name="Content Placeholder 2"/>
          <p:cNvSpPr>
            <a:spLocks noGrp="1"/>
          </p:cNvSpPr>
          <p:nvPr>
            <p:ph idx="1"/>
          </p:nvPr>
        </p:nvSpPr>
        <p:spPr/>
        <p:txBody>
          <a:bodyPr/>
          <a:lstStyle/>
          <a:p>
            <a:r>
              <a:rPr lang="en-US" sz="2400" dirty="0"/>
              <a:t>To use the criticality analysis method to evaluate risk and prioritize corrective actions, the analysis team must:</a:t>
            </a:r>
          </a:p>
          <a:p>
            <a:r>
              <a:rPr lang="en-US" sz="2400" dirty="0"/>
              <a:t>Rate the severity of the potential effects of failure.</a:t>
            </a:r>
          </a:p>
          <a:p>
            <a:r>
              <a:rPr lang="en-US" sz="2400" dirty="0"/>
              <a:t>Rate the likelihood of occurrence for each potential failure mode.</a:t>
            </a:r>
          </a:p>
          <a:p>
            <a:r>
              <a:rPr lang="en-US" sz="2400" dirty="0"/>
              <a:t>Compare cost impacts</a:t>
            </a:r>
          </a:p>
          <a:p>
            <a:pPr marL="0" indent="0">
              <a:buNone/>
            </a:pPr>
            <a:endParaRPr lang="en-US" sz="2400" dirty="0"/>
          </a:p>
        </p:txBody>
      </p:sp>
      <p:pic>
        <p:nvPicPr>
          <p:cNvPr id="5" name="Picture 3" descr="C:\Users\Richard\Pictures\Microsoft Clip Organizer\j02850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64" y="31375"/>
            <a:ext cx="2526635" cy="1663587"/>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0D1678A9-BE08-465D-B275-9868CB93E923}"/>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D7051F85-C302-4D18-8926-3E73583CF3D4}"/>
              </a:ext>
            </a:extLst>
          </p:cNvPr>
          <p:cNvSpPr>
            <a:spLocks noGrp="1"/>
          </p:cNvSpPr>
          <p:nvPr>
            <p:ph type="sldNum" sz="quarter" idx="12"/>
          </p:nvPr>
        </p:nvSpPr>
        <p:spPr/>
        <p:txBody>
          <a:bodyPr/>
          <a:lstStyle/>
          <a:p>
            <a:fld id="{71B7BAC7-FE87-40F6-AA24-4F4685D1B022}" type="slidenum">
              <a:rPr lang="en-US" smtClean="0"/>
              <a:t>34</a:t>
            </a:fld>
            <a:endParaRPr lang="en-US" dirty="0"/>
          </a:p>
        </p:txBody>
      </p:sp>
    </p:spTree>
    <p:extLst>
      <p:ext uri="{BB962C8B-B14F-4D97-AF65-F5344CB8AC3E}">
        <p14:creationId xmlns:p14="http://schemas.microsoft.com/office/powerpoint/2010/main" val="69286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Using Decision Trees</a:t>
            </a:r>
          </a:p>
        </p:txBody>
      </p:sp>
      <p:sp>
        <p:nvSpPr>
          <p:cNvPr id="3" name="Content Placeholder 2"/>
          <p:cNvSpPr>
            <a:spLocks noGrp="1"/>
          </p:cNvSpPr>
          <p:nvPr>
            <p:ph idx="1"/>
          </p:nvPr>
        </p:nvSpPr>
        <p:spPr>
          <a:xfrm>
            <a:off x="685800" y="1752600"/>
            <a:ext cx="7772400" cy="4114800"/>
          </a:xfrm>
        </p:spPr>
        <p:txBody>
          <a:bodyPr/>
          <a:lstStyle/>
          <a:p>
            <a:r>
              <a:rPr lang="en-US" dirty="0"/>
              <a:t>A method for drawing distinctions for risk and criticality and other issues.</a:t>
            </a:r>
          </a:p>
          <a:p>
            <a:r>
              <a:rPr lang="en-US" dirty="0"/>
              <a:t>Decision Box on Left</a:t>
            </a:r>
          </a:p>
          <a:p>
            <a:r>
              <a:rPr lang="en-US" dirty="0"/>
              <a:t>From box draw tree to right with branches to each alternative you can imagine</a:t>
            </a:r>
          </a:p>
          <a:p>
            <a:r>
              <a:rPr lang="en-US" dirty="0"/>
              <a:t>At the end of each line draw a circle if the decision is uncertain.  Draw a box if this leads to new decisions.  Write the decision or factor above the circle or box.</a:t>
            </a:r>
          </a:p>
        </p:txBody>
      </p:sp>
      <p:sp>
        <p:nvSpPr>
          <p:cNvPr id="5" name="Date Placeholder 4">
            <a:extLst>
              <a:ext uri="{FF2B5EF4-FFF2-40B4-BE49-F238E27FC236}">
                <a16:creationId xmlns:a16="http://schemas.microsoft.com/office/drawing/2014/main" id="{292F0555-BE7D-4CE0-B637-3053FF28ECB0}"/>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1033D383-FEBF-4805-B6A0-2F03719596A2}"/>
              </a:ext>
            </a:extLst>
          </p:cNvPr>
          <p:cNvSpPr>
            <a:spLocks noGrp="1"/>
          </p:cNvSpPr>
          <p:nvPr>
            <p:ph type="sldNum" sz="quarter" idx="12"/>
          </p:nvPr>
        </p:nvSpPr>
        <p:spPr/>
        <p:txBody>
          <a:bodyPr/>
          <a:lstStyle/>
          <a:p>
            <a:fld id="{71B7BAC7-FE87-40F6-AA24-4F4685D1B022}" type="slidenum">
              <a:rPr lang="en-US" smtClean="0"/>
              <a:t>35</a:t>
            </a:fld>
            <a:endParaRPr lang="en-US" dirty="0"/>
          </a:p>
        </p:txBody>
      </p:sp>
    </p:spTree>
    <p:extLst>
      <p:ext uri="{BB962C8B-B14F-4D97-AF65-F5344CB8AC3E}">
        <p14:creationId xmlns:p14="http://schemas.microsoft.com/office/powerpoint/2010/main" val="237552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263831" y="228600"/>
            <a:ext cx="6624898" cy="5875960"/>
          </a:xfrm>
          <a:prstGeom prst="rect">
            <a:avLst/>
          </a:prstGeom>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029200"/>
            <a:ext cx="3614738"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08216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www.mindtools.com/media/Diagrams/Ted4_1.gif"/>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219200"/>
            <a:ext cx="4671695" cy="5403850"/>
          </a:xfrm>
          <a:prstGeom prst="rect">
            <a:avLst/>
          </a:prstGeom>
          <a:noFill/>
          <a:ln>
            <a:noFill/>
          </a:ln>
        </p:spPr>
      </p:pic>
      <p:sp>
        <p:nvSpPr>
          <p:cNvPr id="2" name="Date Placeholder 1">
            <a:extLst>
              <a:ext uri="{FF2B5EF4-FFF2-40B4-BE49-F238E27FC236}">
                <a16:creationId xmlns:a16="http://schemas.microsoft.com/office/drawing/2014/main" id="{0244A942-65FB-4997-9E09-8FF82CF2B50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BF5FF71B-8C43-4B84-AC31-7593CB1294C1}"/>
              </a:ext>
            </a:extLst>
          </p:cNvPr>
          <p:cNvSpPr>
            <a:spLocks noGrp="1"/>
          </p:cNvSpPr>
          <p:nvPr>
            <p:ph type="sldNum" sz="quarter" idx="12"/>
          </p:nvPr>
        </p:nvSpPr>
        <p:spPr/>
        <p:txBody>
          <a:bodyPr/>
          <a:lstStyle/>
          <a:p>
            <a:fld id="{71B7BAC7-FE87-40F6-AA24-4F4685D1B022}" type="slidenum">
              <a:rPr lang="en-US" smtClean="0"/>
              <a:t>37</a:t>
            </a:fld>
            <a:endParaRPr lang="en-US" dirty="0"/>
          </a:p>
        </p:txBody>
      </p:sp>
    </p:spTree>
    <p:extLst>
      <p:ext uri="{BB962C8B-B14F-4D97-AF65-F5344CB8AC3E}">
        <p14:creationId xmlns:p14="http://schemas.microsoft.com/office/powerpoint/2010/main" val="254991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Monetary Value</a:t>
            </a:r>
            <a:br>
              <a:rPr lang="en-US" dirty="0"/>
            </a:br>
            <a:r>
              <a:rPr lang="en-US" dirty="0"/>
              <a:t>-</a:t>
            </a:r>
            <a:r>
              <a:rPr lang="en-US" sz="3200" dirty="0"/>
              <a:t>Quantitative Risk Assessment</a:t>
            </a:r>
          </a:p>
        </p:txBody>
      </p:sp>
      <p:sp>
        <p:nvSpPr>
          <p:cNvPr id="3" name="Content Placeholder 2"/>
          <p:cNvSpPr>
            <a:spLocks noGrp="1"/>
          </p:cNvSpPr>
          <p:nvPr>
            <p:ph idx="1"/>
          </p:nvPr>
        </p:nvSpPr>
        <p:spPr/>
        <p:txBody>
          <a:bodyPr/>
          <a:lstStyle/>
          <a:p>
            <a:r>
              <a:rPr lang="en-US" dirty="0"/>
              <a:t>A final addition to the FEMA sheet can be monetary value of risks and benefits</a:t>
            </a:r>
          </a:p>
          <a:p>
            <a:r>
              <a:rPr lang="en-US" dirty="0"/>
              <a:t>FEMA sheet used to capture risks, then a further sheet can be used to capture risks and benefits</a:t>
            </a:r>
          </a:p>
          <a:p>
            <a:r>
              <a:rPr lang="en-US" dirty="0"/>
              <a:t>Shows expected monetary value.  </a:t>
            </a:r>
          </a:p>
        </p:txBody>
      </p:sp>
      <p:sp>
        <p:nvSpPr>
          <p:cNvPr id="5" name="Date Placeholder 4">
            <a:extLst>
              <a:ext uri="{FF2B5EF4-FFF2-40B4-BE49-F238E27FC236}">
                <a16:creationId xmlns:a16="http://schemas.microsoft.com/office/drawing/2014/main" id="{46ABB286-9650-4546-8916-91528E9496C8}"/>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7A764471-3817-4535-87A0-826B544F0ACB}"/>
              </a:ext>
            </a:extLst>
          </p:cNvPr>
          <p:cNvSpPr>
            <a:spLocks noGrp="1"/>
          </p:cNvSpPr>
          <p:nvPr>
            <p:ph type="sldNum" sz="quarter" idx="12"/>
          </p:nvPr>
        </p:nvSpPr>
        <p:spPr/>
        <p:txBody>
          <a:bodyPr/>
          <a:lstStyle/>
          <a:p>
            <a:fld id="{71B7BAC7-FE87-40F6-AA24-4F4685D1B022}" type="slidenum">
              <a:rPr lang="en-US" smtClean="0"/>
              <a:t>38</a:t>
            </a:fld>
            <a:endParaRPr lang="en-US" dirty="0"/>
          </a:p>
        </p:txBody>
      </p:sp>
    </p:spTree>
    <p:extLst>
      <p:ext uri="{BB962C8B-B14F-4D97-AF65-F5344CB8AC3E}">
        <p14:creationId xmlns:p14="http://schemas.microsoft.com/office/powerpoint/2010/main" val="288945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EMV</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99611204"/>
              </p:ext>
            </p:extLst>
          </p:nvPr>
        </p:nvGraphicFramePr>
        <p:xfrm>
          <a:off x="685800" y="1981200"/>
          <a:ext cx="7391400" cy="3098800"/>
        </p:xfrm>
        <a:graphic>
          <a:graphicData uri="http://schemas.openxmlformats.org/drawingml/2006/table">
            <a:tbl>
              <a:tblPr firstRow="1" bandRow="1">
                <a:tableStyleId>{5C22544A-7EE6-4342-B048-85BDC9FD1C3A}</a:tableStyleId>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370840">
                <a:tc>
                  <a:txBody>
                    <a:bodyPr/>
                    <a:lstStyle/>
                    <a:p>
                      <a:r>
                        <a:rPr lang="en-US" dirty="0"/>
                        <a:t>Risk</a:t>
                      </a:r>
                    </a:p>
                  </a:txBody>
                  <a:tcPr/>
                </a:tc>
                <a:tc>
                  <a:txBody>
                    <a:bodyPr/>
                    <a:lstStyle/>
                    <a:p>
                      <a:r>
                        <a:rPr lang="en-US" dirty="0"/>
                        <a:t>Probability</a:t>
                      </a:r>
                    </a:p>
                  </a:txBody>
                  <a:tcPr/>
                </a:tc>
                <a:tc>
                  <a:txBody>
                    <a:bodyPr/>
                    <a:lstStyle/>
                    <a:p>
                      <a:r>
                        <a:rPr lang="en-US" dirty="0"/>
                        <a:t>Cost Impact</a:t>
                      </a:r>
                    </a:p>
                  </a:txBody>
                  <a:tcPr/>
                </a:tc>
                <a:tc>
                  <a:txBody>
                    <a:bodyPr/>
                    <a:lstStyle/>
                    <a:p>
                      <a:r>
                        <a:rPr lang="en-US" dirty="0"/>
                        <a:t>Expected Monetary</a:t>
                      </a:r>
                      <a:r>
                        <a:rPr lang="en-US" baseline="0" dirty="0"/>
                        <a:t> Value</a:t>
                      </a:r>
                      <a:endParaRPr lang="en-US" dirty="0"/>
                    </a:p>
                  </a:txBody>
                  <a:tcPr/>
                </a:tc>
                <a:extLst>
                  <a:ext uri="{0D108BD9-81ED-4DB2-BD59-A6C34878D82A}">
                    <a16:rowId xmlns:a16="http://schemas.microsoft.com/office/drawing/2014/main" val="10000"/>
                  </a:ext>
                </a:extLst>
              </a:tr>
              <a:tr h="370840">
                <a:tc>
                  <a:txBody>
                    <a:bodyPr/>
                    <a:lstStyle/>
                    <a:p>
                      <a:r>
                        <a:rPr lang="en-US" dirty="0"/>
                        <a:t>10</a:t>
                      </a:r>
                    </a:p>
                  </a:txBody>
                  <a:tcPr/>
                </a:tc>
                <a:tc>
                  <a:txBody>
                    <a:bodyPr/>
                    <a:lstStyle/>
                    <a:p>
                      <a:r>
                        <a:rPr lang="en-US" dirty="0"/>
                        <a:t>50%</a:t>
                      </a:r>
                    </a:p>
                  </a:txBody>
                  <a:tcPr/>
                </a:tc>
                <a:tc>
                  <a:txBody>
                    <a:bodyPr/>
                    <a:lstStyle/>
                    <a:p>
                      <a:r>
                        <a:rPr lang="en-US" dirty="0"/>
                        <a:t>$39000</a:t>
                      </a:r>
                    </a:p>
                  </a:txBody>
                  <a:tcPr/>
                </a:tc>
                <a:tc>
                  <a:txBody>
                    <a:bodyPr/>
                    <a:lstStyle/>
                    <a:p>
                      <a:r>
                        <a:rPr lang="en-US" dirty="0"/>
                        <a:t>$19500</a:t>
                      </a:r>
                    </a:p>
                  </a:txBody>
                  <a:tcPr/>
                </a:tc>
                <a:extLst>
                  <a:ext uri="{0D108BD9-81ED-4DB2-BD59-A6C34878D82A}">
                    <a16:rowId xmlns:a16="http://schemas.microsoft.com/office/drawing/2014/main" val="10001"/>
                  </a:ext>
                </a:extLst>
              </a:tr>
              <a:tr h="370840">
                <a:tc>
                  <a:txBody>
                    <a:bodyPr/>
                    <a:lstStyle/>
                    <a:p>
                      <a:r>
                        <a:rPr lang="en-US" dirty="0"/>
                        <a:t>11</a:t>
                      </a:r>
                    </a:p>
                  </a:txBody>
                  <a:tcPr/>
                </a:tc>
                <a:tc>
                  <a:txBody>
                    <a:bodyPr/>
                    <a:lstStyle/>
                    <a:p>
                      <a:r>
                        <a:rPr lang="en-US" dirty="0"/>
                        <a:t>30%</a:t>
                      </a:r>
                    </a:p>
                  </a:txBody>
                  <a:tcPr/>
                </a:tc>
                <a:tc>
                  <a:txBody>
                    <a:bodyPr/>
                    <a:lstStyle/>
                    <a:p>
                      <a:r>
                        <a:rPr lang="en-US" dirty="0"/>
                        <a:t>$66000</a:t>
                      </a:r>
                    </a:p>
                  </a:txBody>
                  <a:tcPr/>
                </a:tc>
                <a:tc>
                  <a:txBody>
                    <a:bodyPr/>
                    <a:lstStyle/>
                    <a:p>
                      <a:r>
                        <a:rPr lang="en-US" dirty="0"/>
                        <a:t>$19800</a:t>
                      </a:r>
                    </a:p>
                  </a:txBody>
                  <a:tcPr/>
                </a:tc>
                <a:extLst>
                  <a:ext uri="{0D108BD9-81ED-4DB2-BD59-A6C34878D82A}">
                    <a16:rowId xmlns:a16="http://schemas.microsoft.com/office/drawing/2014/main" val="10002"/>
                  </a:ext>
                </a:extLst>
              </a:tr>
              <a:tr h="370840">
                <a:tc>
                  <a:txBody>
                    <a:bodyPr/>
                    <a:lstStyle/>
                    <a:p>
                      <a:r>
                        <a:rPr lang="en-US" dirty="0"/>
                        <a:t>12</a:t>
                      </a:r>
                    </a:p>
                  </a:txBody>
                  <a:tcPr/>
                </a:tc>
                <a:tc>
                  <a:txBody>
                    <a:bodyPr/>
                    <a:lstStyle/>
                    <a:p>
                      <a:r>
                        <a:rPr lang="en-US" dirty="0"/>
                        <a:t>15%</a:t>
                      </a:r>
                    </a:p>
                  </a:txBody>
                  <a:tcPr/>
                </a:tc>
                <a:tc>
                  <a:txBody>
                    <a:bodyPr/>
                    <a:lstStyle/>
                    <a:p>
                      <a:r>
                        <a:rPr lang="en-US" dirty="0"/>
                        <a:t>$5000</a:t>
                      </a:r>
                    </a:p>
                  </a:txBody>
                  <a:tcPr/>
                </a:tc>
                <a:tc>
                  <a:txBody>
                    <a:bodyPr/>
                    <a:lstStyle/>
                    <a:p>
                      <a:r>
                        <a:rPr lang="en-US" dirty="0"/>
                        <a:t>$750</a:t>
                      </a:r>
                    </a:p>
                  </a:txBody>
                  <a:tcPr/>
                </a:tc>
                <a:extLst>
                  <a:ext uri="{0D108BD9-81ED-4DB2-BD59-A6C34878D82A}">
                    <a16:rowId xmlns:a16="http://schemas.microsoft.com/office/drawing/2014/main" val="10003"/>
                  </a:ext>
                </a:extLst>
              </a:tr>
              <a:tr h="370840">
                <a:tc>
                  <a:txBody>
                    <a:bodyPr/>
                    <a:lstStyle/>
                    <a:p>
                      <a:r>
                        <a:rPr lang="en-US" dirty="0"/>
                        <a:t>14</a:t>
                      </a:r>
                    </a:p>
                  </a:txBody>
                  <a:tcPr/>
                </a:tc>
                <a:tc>
                  <a:txBody>
                    <a:bodyPr/>
                    <a:lstStyle/>
                    <a:p>
                      <a:r>
                        <a:rPr lang="en-US" dirty="0"/>
                        <a:t>25%</a:t>
                      </a:r>
                    </a:p>
                  </a:txBody>
                  <a:tcPr/>
                </a:tc>
                <a:tc>
                  <a:txBody>
                    <a:bodyPr/>
                    <a:lstStyle/>
                    <a:p>
                      <a:r>
                        <a:rPr lang="en-US" dirty="0"/>
                        <a:t>$8000</a:t>
                      </a:r>
                    </a:p>
                  </a:txBody>
                  <a:tcPr/>
                </a:tc>
                <a:tc>
                  <a:txBody>
                    <a:bodyPr/>
                    <a:lstStyle/>
                    <a:p>
                      <a:r>
                        <a:rPr lang="en-US" dirty="0"/>
                        <a:t>$2000</a:t>
                      </a:r>
                    </a:p>
                  </a:txBody>
                  <a:tcPr/>
                </a:tc>
                <a:extLst>
                  <a:ext uri="{0D108BD9-81ED-4DB2-BD59-A6C34878D82A}">
                    <a16:rowId xmlns:a16="http://schemas.microsoft.com/office/drawing/2014/main" val="10004"/>
                  </a:ext>
                </a:extLst>
              </a:tr>
              <a:tr h="370840">
                <a:tc>
                  <a:txBody>
                    <a:bodyPr/>
                    <a:lstStyle/>
                    <a:p>
                      <a:r>
                        <a:rPr lang="en-US" dirty="0"/>
                        <a:t>15</a:t>
                      </a:r>
                    </a:p>
                  </a:txBody>
                  <a:tcPr/>
                </a:tc>
                <a:tc>
                  <a:txBody>
                    <a:bodyPr/>
                    <a:lstStyle/>
                    <a:p>
                      <a:r>
                        <a:rPr lang="en-US" dirty="0"/>
                        <a:t>40%</a:t>
                      </a:r>
                    </a:p>
                  </a:txBody>
                  <a:tcPr/>
                </a:tc>
                <a:tc>
                  <a:txBody>
                    <a:bodyPr/>
                    <a:lstStyle/>
                    <a:p>
                      <a:r>
                        <a:rPr lang="en-US" dirty="0"/>
                        <a:t>$10000</a:t>
                      </a:r>
                    </a:p>
                  </a:txBody>
                  <a:tcPr/>
                </a:tc>
                <a:tc>
                  <a:txBody>
                    <a:bodyPr/>
                    <a:lstStyle/>
                    <a:p>
                      <a:r>
                        <a:rPr lang="en-US" dirty="0"/>
                        <a:t>$4000</a:t>
                      </a:r>
                    </a:p>
                  </a:txBody>
                  <a:tcPr/>
                </a:tc>
                <a:extLst>
                  <a:ext uri="{0D108BD9-81ED-4DB2-BD59-A6C34878D82A}">
                    <a16:rowId xmlns:a16="http://schemas.microsoft.com/office/drawing/2014/main" val="10005"/>
                  </a:ext>
                </a:extLst>
              </a:tr>
              <a:tr h="370840">
                <a:tc>
                  <a:txBody>
                    <a:bodyPr/>
                    <a:lstStyle/>
                    <a:p>
                      <a:r>
                        <a:rPr lang="en-US" dirty="0"/>
                        <a:t>29</a:t>
                      </a:r>
                    </a:p>
                  </a:txBody>
                  <a:tcPr/>
                </a:tc>
                <a:tc>
                  <a:txBody>
                    <a:bodyPr/>
                    <a:lstStyle/>
                    <a:p>
                      <a:r>
                        <a:rPr lang="en-US" dirty="0"/>
                        <a:t>10%</a:t>
                      </a:r>
                    </a:p>
                  </a:txBody>
                  <a:tcPr/>
                </a:tc>
                <a:tc>
                  <a:txBody>
                    <a:bodyPr/>
                    <a:lstStyle/>
                    <a:p>
                      <a:r>
                        <a:rPr lang="en-US" dirty="0"/>
                        <a:t>$(22000)</a:t>
                      </a:r>
                    </a:p>
                  </a:txBody>
                  <a:tcPr/>
                </a:tc>
                <a:tc>
                  <a:txBody>
                    <a:bodyPr/>
                    <a:lstStyle/>
                    <a:p>
                      <a:r>
                        <a:rPr lang="en-US" dirty="0"/>
                        <a:t>$(2200)</a:t>
                      </a:r>
                    </a:p>
                  </a:txBody>
                  <a:tcPr/>
                </a:tc>
                <a:extLst>
                  <a:ext uri="{0D108BD9-81ED-4DB2-BD59-A6C34878D82A}">
                    <a16:rowId xmlns:a16="http://schemas.microsoft.com/office/drawing/2014/main" val="10006"/>
                  </a:ext>
                </a:extLst>
              </a:tr>
              <a:tr h="370840">
                <a:tc gridSpan="3">
                  <a:txBody>
                    <a:bodyPr/>
                    <a:lstStyle/>
                    <a:p>
                      <a:r>
                        <a:rPr lang="en-US" dirty="0"/>
                        <a:t>Expected</a:t>
                      </a:r>
                      <a:r>
                        <a:rPr lang="en-US" baseline="0" dirty="0"/>
                        <a:t> Monetary Value of Risks and Benefits</a:t>
                      </a:r>
                      <a:endParaRPr lang="en-US" dirty="0"/>
                    </a:p>
                  </a:txBody>
                  <a:tcPr/>
                </a:tc>
                <a:tc hMerge="1">
                  <a:txBody>
                    <a:bodyPr/>
                    <a:lstStyle/>
                    <a:p>
                      <a:endParaRPr lang="en-US"/>
                    </a:p>
                  </a:txBody>
                  <a:tcPr/>
                </a:tc>
                <a:tc hMerge="1">
                  <a:txBody>
                    <a:bodyPr/>
                    <a:lstStyle/>
                    <a:p>
                      <a:endParaRPr lang="en-US" dirty="0"/>
                    </a:p>
                  </a:txBody>
                  <a:tcPr/>
                </a:tc>
                <a:tc>
                  <a:txBody>
                    <a:bodyPr/>
                    <a:lstStyle/>
                    <a:p>
                      <a:r>
                        <a:rPr lang="en-US" dirty="0"/>
                        <a:t>$43850</a:t>
                      </a:r>
                    </a:p>
                  </a:txBody>
                  <a:tcPr/>
                </a:tc>
                <a:extLst>
                  <a:ext uri="{0D108BD9-81ED-4DB2-BD59-A6C34878D82A}">
                    <a16:rowId xmlns:a16="http://schemas.microsoft.com/office/drawing/2014/main" val="10007"/>
                  </a:ext>
                </a:extLst>
              </a:tr>
            </a:tbl>
          </a:graphicData>
        </a:graphic>
      </p:graphicFrame>
      <p:sp>
        <p:nvSpPr>
          <p:cNvPr id="3" name="Date Placeholder 2">
            <a:extLst>
              <a:ext uri="{FF2B5EF4-FFF2-40B4-BE49-F238E27FC236}">
                <a16:creationId xmlns:a16="http://schemas.microsoft.com/office/drawing/2014/main" id="{6328D1B9-F5F6-4199-9792-F502B4B0241D}"/>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7B1D7964-440C-4DBE-A27B-1DA036CAFB0A}"/>
              </a:ext>
            </a:extLst>
          </p:cNvPr>
          <p:cNvSpPr>
            <a:spLocks noGrp="1"/>
          </p:cNvSpPr>
          <p:nvPr>
            <p:ph type="sldNum" sz="quarter" idx="12"/>
          </p:nvPr>
        </p:nvSpPr>
        <p:spPr/>
        <p:txBody>
          <a:bodyPr/>
          <a:lstStyle/>
          <a:p>
            <a:fld id="{71B7BAC7-FE87-40F6-AA24-4F4685D1B022}" type="slidenum">
              <a:rPr lang="en-US" smtClean="0"/>
              <a:t>39</a:t>
            </a:fld>
            <a:endParaRPr lang="en-US" dirty="0"/>
          </a:p>
        </p:txBody>
      </p:sp>
    </p:spTree>
    <p:extLst>
      <p:ext uri="{BB962C8B-B14F-4D97-AF65-F5344CB8AC3E}">
        <p14:creationId xmlns:p14="http://schemas.microsoft.com/office/powerpoint/2010/main" val="202997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FMEA / FMECA</a:t>
            </a:r>
          </a:p>
        </p:txBody>
      </p:sp>
      <p:sp>
        <p:nvSpPr>
          <p:cNvPr id="3" name="Content Placeholder 2"/>
          <p:cNvSpPr>
            <a:spLocks noGrp="1"/>
          </p:cNvSpPr>
          <p:nvPr>
            <p:ph idx="1"/>
          </p:nvPr>
        </p:nvSpPr>
        <p:spPr/>
        <p:txBody>
          <a:bodyPr/>
          <a:lstStyle/>
          <a:p>
            <a:pPr marL="0" indent="0">
              <a:buNone/>
            </a:pPr>
            <a:r>
              <a:rPr lang="en-US" sz="2400" dirty="0"/>
              <a:t>You can use something as simple as a paper form or an Excel spreadsheet to record your FMEA / FMECA analyses. However, if you want to establish consistency among your organization's FMEAs, build a "knowledge base" of lessons learned from past FMEAs, generate other types of reports for FMEA data (</a:t>
            </a:r>
            <a:r>
              <a:rPr lang="en-US" sz="2400" i="1" dirty="0"/>
              <a:t>e.g.</a:t>
            </a:r>
            <a:r>
              <a:rPr lang="en-US" sz="2400" dirty="0"/>
              <a:t> Top 10 Failure Modes by PDM, Actions by Due Date, </a:t>
            </a:r>
            <a:r>
              <a:rPr lang="en-US" sz="2400" dirty="0" err="1"/>
              <a:t>critcatality</a:t>
            </a:r>
            <a:r>
              <a:rPr lang="en-US" sz="2400" dirty="0"/>
              <a:t>, highest cost risks etc.) and/or track the progress and completion of recommended actions, you may want to use a software tool, such as </a:t>
            </a:r>
            <a:r>
              <a:rPr lang="en-US" sz="2400" dirty="0" err="1"/>
              <a:t>ReliaSoft's</a:t>
            </a:r>
            <a:r>
              <a:rPr lang="en-US" sz="2400" dirty="0"/>
              <a:t> </a:t>
            </a:r>
            <a:r>
              <a:rPr lang="en-US" sz="2400" b="1" dirty="0" err="1">
                <a:hlinkClick r:id="rId2"/>
              </a:rPr>
              <a:t>Xfmea</a:t>
            </a:r>
            <a:r>
              <a:rPr lang="en-US" sz="2400" dirty="0"/>
              <a:t>, to facilitate analysis, data management and reporting for your failure modes and effects analyses.</a:t>
            </a:r>
          </a:p>
        </p:txBody>
      </p:sp>
      <p:sp>
        <p:nvSpPr>
          <p:cNvPr id="5" name="Date Placeholder 4">
            <a:extLst>
              <a:ext uri="{FF2B5EF4-FFF2-40B4-BE49-F238E27FC236}">
                <a16:creationId xmlns:a16="http://schemas.microsoft.com/office/drawing/2014/main" id="{81105035-16F1-46D0-9FCE-AF4B9DA9BEA6}"/>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7145AFD6-D975-4784-86D7-E826BFB3EFE4}"/>
              </a:ext>
            </a:extLst>
          </p:cNvPr>
          <p:cNvSpPr>
            <a:spLocks noGrp="1"/>
          </p:cNvSpPr>
          <p:nvPr>
            <p:ph type="sldNum" sz="quarter" idx="12"/>
          </p:nvPr>
        </p:nvSpPr>
        <p:spPr/>
        <p:txBody>
          <a:bodyPr/>
          <a:lstStyle/>
          <a:p>
            <a:fld id="{71B7BAC7-FE87-40F6-AA24-4F4685D1B022}" type="slidenum">
              <a:rPr lang="en-US" smtClean="0"/>
              <a:t>40</a:t>
            </a:fld>
            <a:endParaRPr lang="en-US" dirty="0"/>
          </a:p>
        </p:txBody>
      </p:sp>
    </p:spTree>
    <p:extLst>
      <p:ext uri="{BB962C8B-B14F-4D97-AF65-F5344CB8AC3E}">
        <p14:creationId xmlns:p14="http://schemas.microsoft.com/office/powerpoint/2010/main" val="132600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FEMA TOOL</a:t>
            </a:r>
          </a:p>
        </p:txBody>
      </p:sp>
      <p:sp>
        <p:nvSpPr>
          <p:cNvPr id="3" name="Content Placeholder 2"/>
          <p:cNvSpPr>
            <a:spLocks noGrp="1"/>
          </p:cNvSpPr>
          <p:nvPr>
            <p:ph idx="1"/>
          </p:nvPr>
        </p:nvSpPr>
        <p:spPr/>
        <p:txBody>
          <a:bodyPr/>
          <a:lstStyle/>
          <a:p>
            <a:r>
              <a:rPr lang="en-US" dirty="0"/>
              <a:t>Use the FEMA template in small groups.</a:t>
            </a:r>
          </a:p>
        </p:txBody>
      </p:sp>
      <p:pic>
        <p:nvPicPr>
          <p:cNvPr id="17410" name="Picture 2" descr="C:\Users\Richard\Pictures\Microsoft Clip Organizer\j02848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4607"/>
            <a:ext cx="3657600" cy="242570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FB8104C2-D782-4F10-93E1-28952B185D96}"/>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C8652783-0C1C-4969-A75C-745A51C0BE9B}"/>
              </a:ext>
            </a:extLst>
          </p:cNvPr>
          <p:cNvSpPr>
            <a:spLocks noGrp="1"/>
          </p:cNvSpPr>
          <p:nvPr>
            <p:ph type="sldNum" sz="quarter" idx="12"/>
          </p:nvPr>
        </p:nvSpPr>
        <p:spPr/>
        <p:txBody>
          <a:bodyPr/>
          <a:lstStyle/>
          <a:p>
            <a:fld id="{71B7BAC7-FE87-40F6-AA24-4F4685D1B022}" type="slidenum">
              <a:rPr lang="en-US" smtClean="0"/>
              <a:t>41</a:t>
            </a:fld>
            <a:endParaRPr lang="en-US" dirty="0"/>
          </a:p>
        </p:txBody>
      </p:sp>
    </p:spTree>
    <p:extLst>
      <p:ext uri="{BB962C8B-B14F-4D97-AF65-F5344CB8AC3E}">
        <p14:creationId xmlns:p14="http://schemas.microsoft.com/office/powerpoint/2010/main" val="160465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Xfmea Interf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5886"/>
            <a:ext cx="8991600" cy="683452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A1F803F1-F4FA-4BF5-9320-F3DC58DD3860}"/>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89EE1C57-A735-4B5C-8301-A78C2A3130A7}"/>
              </a:ext>
            </a:extLst>
          </p:cNvPr>
          <p:cNvSpPr>
            <a:spLocks noGrp="1"/>
          </p:cNvSpPr>
          <p:nvPr>
            <p:ph type="sldNum" sz="quarter" idx="12"/>
          </p:nvPr>
        </p:nvSpPr>
        <p:spPr/>
        <p:txBody>
          <a:bodyPr/>
          <a:lstStyle/>
          <a:p>
            <a:fld id="{71B7BAC7-FE87-40F6-AA24-4F4685D1B022}" type="slidenum">
              <a:rPr lang="en-US" smtClean="0"/>
              <a:t>42</a:t>
            </a:fld>
            <a:endParaRPr lang="en-US"/>
          </a:p>
        </p:txBody>
      </p:sp>
    </p:spTree>
    <p:controls>
      <mc:AlternateContent xmlns:mc="http://schemas.openxmlformats.org/markup-compatibility/2006">
        <mc:Choice xmlns:v="urn:schemas-microsoft-com:vml" Requires="v">
          <p:control r:id="rId1" imgW="914400" imgH="228600"/>
        </mc:Choice>
        <mc:Fallback>
          <p:control r:id="rId1" imgW="914400" imgH="228600">
            <p:pic>
              <p:nvPicPr>
                <p:cNvPr id="3" name="DefaultOcx"/>
                <p:cNvPicPr preferRelativeResize="0">
                  <a:picLocks noChangeArrowheads="1" noChangeShapeType="1"/>
                </p:cNvPicPr>
                <p:nvPr/>
              </p:nvPicPr>
              <p:blipFill>
                <a:blip r:embed="rId4"/>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288466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A8904E38-8757-4A0E-9BC8-B49098097C91}" type="slidenum">
              <a:rPr lang="en-US" sz="1000" b="1" i="1">
                <a:solidFill>
                  <a:schemeClr val="accent2"/>
                </a:solidFill>
                <a:latin typeface="Comic Sans MS" pitchFamily="66" charset="0"/>
              </a:rPr>
              <a:pPr algn="ctr"/>
              <a:t>43</a:t>
            </a:fld>
            <a:endParaRPr lang="en-US" sz="1000" b="1" i="1">
              <a:solidFill>
                <a:schemeClr val="accent2"/>
              </a:solidFill>
              <a:latin typeface="Comic Sans MS" pitchFamily="66" charset="0"/>
            </a:endParaRPr>
          </a:p>
        </p:txBody>
      </p:sp>
      <p:sp>
        <p:nvSpPr>
          <p:cNvPr id="12291"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fontScale="90000"/>
          </a:bodyPr>
          <a:lstStyle/>
          <a:p>
            <a:r>
              <a:rPr lang="en-US" sz="4000"/>
              <a:t>Risk Monitoring</a:t>
            </a:r>
            <a:br>
              <a:rPr lang="en-US" sz="4000"/>
            </a:br>
            <a:r>
              <a:rPr lang="en-US" sz="4000"/>
              <a:t>and Control</a:t>
            </a:r>
          </a:p>
        </p:txBody>
      </p:sp>
      <p:sp>
        <p:nvSpPr>
          <p:cNvPr id="12292" name="Rectangle 3"/>
          <p:cNvSpPr>
            <a:spLocks noGrp="1" noChangeArrowheads="1"/>
          </p:cNvSpPr>
          <p:nvPr>
            <p:ph type="body" idx="4294967295"/>
          </p:nvPr>
        </p:nvSpPr>
        <p:spPr>
          <a:xfrm>
            <a:off x="1371600" y="1854200"/>
            <a:ext cx="7772400" cy="4114800"/>
          </a:xfrm>
        </p:spPr>
        <p:txBody>
          <a:bodyPr/>
          <a:lstStyle/>
          <a:p>
            <a:r>
              <a:rPr lang="en-US" dirty="0"/>
              <a:t>Manage Risk Through: </a:t>
            </a:r>
          </a:p>
          <a:p>
            <a:pPr lvl="1"/>
            <a:r>
              <a:rPr lang="en-US" dirty="0"/>
              <a:t>Contingency planning</a:t>
            </a:r>
          </a:p>
          <a:p>
            <a:pPr lvl="1"/>
            <a:r>
              <a:rPr lang="en-US" dirty="0"/>
              <a:t>Situational analysis and alternative analysis</a:t>
            </a:r>
          </a:p>
          <a:p>
            <a:pPr lvl="1"/>
            <a:r>
              <a:rPr lang="en-US" dirty="0"/>
              <a:t>Comprehensive analysis of the drivers behind courses of action</a:t>
            </a:r>
          </a:p>
          <a:p>
            <a:pPr lvl="1"/>
            <a:r>
              <a:rPr lang="en-US" dirty="0"/>
              <a:t>Pro and con analysis of alternative(s) selected</a:t>
            </a:r>
          </a:p>
          <a:p>
            <a:pPr lvl="1"/>
            <a:r>
              <a:rPr lang="en-US" dirty="0"/>
              <a:t>Quantifying the decision process</a:t>
            </a:r>
          </a:p>
          <a:p>
            <a:pPr lvl="1"/>
            <a:r>
              <a:rPr lang="en-US" dirty="0"/>
              <a:t>Using parallel solutions in cases of high risk</a:t>
            </a:r>
          </a:p>
        </p:txBody>
      </p:sp>
      <p:sp>
        <p:nvSpPr>
          <p:cNvPr id="2" name="Date Placeholder 1">
            <a:extLst>
              <a:ext uri="{FF2B5EF4-FFF2-40B4-BE49-F238E27FC236}">
                <a16:creationId xmlns:a16="http://schemas.microsoft.com/office/drawing/2014/main" id="{7FD76E36-0E82-47EA-88BF-A0B7688F21B8}"/>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61DB03FF-D5C9-4755-9FAF-5B7A0875696B}"/>
              </a:ext>
            </a:extLst>
          </p:cNvPr>
          <p:cNvSpPr>
            <a:spLocks noGrp="1"/>
          </p:cNvSpPr>
          <p:nvPr>
            <p:ph type="sldNum" sz="quarter" idx="12"/>
          </p:nvPr>
        </p:nvSpPr>
        <p:spPr/>
        <p:txBody>
          <a:bodyPr/>
          <a:lstStyle/>
          <a:p>
            <a:fld id="{71B7BAC7-FE87-40F6-AA24-4F4685D1B022}" type="slidenum">
              <a:rPr lang="en-US" smtClean="0"/>
              <a:t>43</a:t>
            </a:fld>
            <a:endParaRPr lang="en-US"/>
          </a:p>
        </p:txBody>
      </p:sp>
    </p:spTree>
    <p:extLst>
      <p:ext uri="{BB962C8B-B14F-4D97-AF65-F5344CB8AC3E}">
        <p14:creationId xmlns:p14="http://schemas.microsoft.com/office/powerpoint/2010/main" val="415553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Confronting Uncertainty</a:t>
            </a:r>
          </a:p>
        </p:txBody>
      </p:sp>
      <p:sp>
        <p:nvSpPr>
          <p:cNvPr id="3" name="Content Placeholder 2"/>
          <p:cNvSpPr>
            <a:spLocks noGrp="1"/>
          </p:cNvSpPr>
          <p:nvPr>
            <p:ph idx="1"/>
          </p:nvPr>
        </p:nvSpPr>
        <p:spPr/>
        <p:txBody>
          <a:bodyPr/>
          <a:lstStyle/>
          <a:p>
            <a:r>
              <a:rPr lang="en-US" dirty="0"/>
              <a:t>In addition to examining risks from the perspective of quantification, we should also examine risks to see where assumptions should be clarified.  </a:t>
            </a:r>
          </a:p>
          <a:p>
            <a:r>
              <a:rPr lang="en-US" dirty="0"/>
              <a:t>Some assumptions are quantifiable and we can test the assumptions using tools such as Monte Carlo.</a:t>
            </a:r>
          </a:p>
          <a:p>
            <a:r>
              <a:rPr lang="en-US" dirty="0"/>
              <a:t>The following example uses Crystal Ball</a:t>
            </a:r>
          </a:p>
        </p:txBody>
      </p:sp>
      <p:sp>
        <p:nvSpPr>
          <p:cNvPr id="5" name="Date Placeholder 4">
            <a:extLst>
              <a:ext uri="{FF2B5EF4-FFF2-40B4-BE49-F238E27FC236}">
                <a16:creationId xmlns:a16="http://schemas.microsoft.com/office/drawing/2014/main" id="{EB090338-4CF9-4F48-BEC3-0001AE5287B2}"/>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C96ED7E5-C52C-4F86-9C87-38CAF6CE8461}"/>
              </a:ext>
            </a:extLst>
          </p:cNvPr>
          <p:cNvSpPr>
            <a:spLocks noGrp="1"/>
          </p:cNvSpPr>
          <p:nvPr>
            <p:ph type="sldNum" sz="quarter" idx="12"/>
          </p:nvPr>
        </p:nvSpPr>
        <p:spPr/>
        <p:txBody>
          <a:bodyPr/>
          <a:lstStyle/>
          <a:p>
            <a:fld id="{71B7BAC7-FE87-40F6-AA24-4F4685D1B022}" type="slidenum">
              <a:rPr lang="en-US" smtClean="0"/>
              <a:t>44</a:t>
            </a:fld>
            <a:endParaRPr lang="en-US" dirty="0"/>
          </a:p>
        </p:txBody>
      </p:sp>
    </p:spTree>
    <p:extLst>
      <p:ext uri="{BB962C8B-B14F-4D97-AF65-F5344CB8AC3E}">
        <p14:creationId xmlns:p14="http://schemas.microsoft.com/office/powerpoint/2010/main" val="65124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Confronting Uncertainty</a:t>
            </a:r>
          </a:p>
        </p:txBody>
      </p:sp>
      <p:sp>
        <p:nvSpPr>
          <p:cNvPr id="3" name="Content Placeholder 2"/>
          <p:cNvSpPr>
            <a:spLocks noGrp="1"/>
          </p:cNvSpPr>
          <p:nvPr>
            <p:ph idx="1"/>
          </p:nvPr>
        </p:nvSpPr>
        <p:spPr/>
        <p:txBody>
          <a:bodyPr/>
          <a:lstStyle/>
          <a:p>
            <a:r>
              <a:rPr lang="en-US" dirty="0"/>
              <a:t>Consider the previous NPV analysis which showed a positive NPV.  </a:t>
            </a:r>
          </a:p>
          <a:p>
            <a:pPr lvl="1"/>
            <a:r>
              <a:rPr lang="en-US" dirty="0"/>
              <a:t>Assume that the costs are associated with a fixed contract so those are fixed.</a:t>
            </a:r>
          </a:p>
          <a:p>
            <a:pPr lvl="1"/>
            <a:r>
              <a:rPr lang="en-US" dirty="0"/>
              <a:t>The inflows are based on assumptions, so we can test those assumptions with a Monte Carlo analysis.</a:t>
            </a:r>
          </a:p>
          <a:p>
            <a:pPr lvl="1"/>
            <a:r>
              <a:rPr lang="en-US" dirty="0"/>
              <a:t>We also want to test our inflation assumptions.</a:t>
            </a:r>
          </a:p>
          <a:p>
            <a:pPr lvl="1"/>
            <a:endParaRPr lang="en-US" dirty="0"/>
          </a:p>
        </p:txBody>
      </p:sp>
      <p:sp>
        <p:nvSpPr>
          <p:cNvPr id="5" name="Date Placeholder 4">
            <a:extLst>
              <a:ext uri="{FF2B5EF4-FFF2-40B4-BE49-F238E27FC236}">
                <a16:creationId xmlns:a16="http://schemas.microsoft.com/office/drawing/2014/main" id="{3E1DCC96-CAA6-4ABC-89AC-C414D36BC59A}"/>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2F9ED962-2041-44DA-95FA-B542B5A49EEA}"/>
              </a:ext>
            </a:extLst>
          </p:cNvPr>
          <p:cNvSpPr>
            <a:spLocks noGrp="1"/>
          </p:cNvSpPr>
          <p:nvPr>
            <p:ph type="sldNum" sz="quarter" idx="12"/>
          </p:nvPr>
        </p:nvSpPr>
        <p:spPr/>
        <p:txBody>
          <a:bodyPr/>
          <a:lstStyle/>
          <a:p>
            <a:fld id="{71B7BAC7-FE87-40F6-AA24-4F4685D1B022}" type="slidenum">
              <a:rPr lang="en-US" smtClean="0"/>
              <a:t>45</a:t>
            </a:fld>
            <a:endParaRPr lang="en-US" dirty="0"/>
          </a:p>
        </p:txBody>
      </p:sp>
    </p:spTree>
    <p:extLst>
      <p:ext uri="{BB962C8B-B14F-4D97-AF65-F5344CB8AC3E}">
        <p14:creationId xmlns:p14="http://schemas.microsoft.com/office/powerpoint/2010/main" val="391872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LOP Inflow Assumptions</a:t>
            </a:r>
          </a:p>
        </p:txBody>
      </p:sp>
      <p:graphicFrame>
        <p:nvGraphicFramePr>
          <p:cNvPr id="5" name="Object 4"/>
          <p:cNvGraphicFramePr>
            <a:graphicFrameLocks noChangeAspect="1"/>
          </p:cNvGraphicFramePr>
          <p:nvPr>
            <p:extLst>
              <p:ext uri="{D42A27DB-BD31-4B8C-83A1-F6EECF244321}">
                <p14:modId xmlns:p14="http://schemas.microsoft.com/office/powerpoint/2010/main" val="292701749"/>
              </p:ext>
            </p:extLst>
          </p:nvPr>
        </p:nvGraphicFramePr>
        <p:xfrm>
          <a:off x="1171575" y="1631841"/>
          <a:ext cx="4322379" cy="3429000"/>
        </p:xfrm>
        <a:graphic>
          <a:graphicData uri="http://schemas.openxmlformats.org/presentationml/2006/ole">
            <mc:AlternateContent xmlns:mc="http://schemas.openxmlformats.org/markup-compatibility/2006">
              <mc:Choice xmlns:v="urn:schemas-microsoft-com:vml" Requires="v">
                <p:oleObj name="Worksheet" r:id="rId2" imgW="3133812" imgH="2485957" progId="Excel.Sheet.12">
                  <p:embed/>
                </p:oleObj>
              </mc:Choice>
              <mc:Fallback>
                <p:oleObj name="Worksheet" r:id="rId2" imgW="3133812" imgH="2485957" progId="Excel.Sheet.12">
                  <p:embed/>
                  <p:pic>
                    <p:nvPicPr>
                      <p:cNvPr id="0" name=""/>
                      <p:cNvPicPr/>
                      <p:nvPr/>
                    </p:nvPicPr>
                    <p:blipFill>
                      <a:blip r:embed="rId3"/>
                      <a:stretch>
                        <a:fillRect/>
                      </a:stretch>
                    </p:blipFill>
                    <p:spPr>
                      <a:xfrm>
                        <a:off x="1171575" y="1631841"/>
                        <a:ext cx="4322379" cy="3429000"/>
                      </a:xfrm>
                      <a:prstGeom prst="rect">
                        <a:avLst/>
                      </a:prstGeom>
                    </p:spPr>
                  </p:pic>
                </p:oleObj>
              </mc:Fallback>
            </mc:AlternateContent>
          </a:graphicData>
        </a:graphic>
      </p:graphicFrame>
      <p:sp>
        <p:nvSpPr>
          <p:cNvPr id="6" name="TextBox 5"/>
          <p:cNvSpPr txBox="1"/>
          <p:nvPr/>
        </p:nvSpPr>
        <p:spPr>
          <a:xfrm>
            <a:off x="5715000" y="2438400"/>
            <a:ext cx="2590800" cy="1815882"/>
          </a:xfrm>
          <a:prstGeom prst="rect">
            <a:avLst/>
          </a:prstGeom>
          <a:noFill/>
        </p:spPr>
        <p:txBody>
          <a:bodyPr wrap="square" rtlCol="0">
            <a:spAutoFit/>
          </a:bodyPr>
          <a:lstStyle/>
          <a:p>
            <a:r>
              <a:rPr lang="en-US" dirty="0">
                <a:solidFill>
                  <a:schemeClr val="accent2"/>
                </a:solidFill>
              </a:rPr>
              <a:t>Inflation assumption is  2% plus or minus 1%</a:t>
            </a:r>
          </a:p>
        </p:txBody>
      </p:sp>
      <p:sp>
        <p:nvSpPr>
          <p:cNvPr id="3" name="Date Placeholder 2">
            <a:extLst>
              <a:ext uri="{FF2B5EF4-FFF2-40B4-BE49-F238E27FC236}">
                <a16:creationId xmlns:a16="http://schemas.microsoft.com/office/drawing/2014/main" id="{0CD4BFA9-8CA2-4DE7-863C-690DDF2AB2C1}"/>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7E465119-A347-4C5D-89E7-820B9E83A5F2}"/>
              </a:ext>
            </a:extLst>
          </p:cNvPr>
          <p:cNvSpPr>
            <a:spLocks noGrp="1"/>
          </p:cNvSpPr>
          <p:nvPr>
            <p:ph type="sldNum" sz="quarter" idx="12"/>
          </p:nvPr>
        </p:nvSpPr>
        <p:spPr/>
        <p:txBody>
          <a:bodyPr/>
          <a:lstStyle/>
          <a:p>
            <a:fld id="{71B7BAC7-FE87-40F6-AA24-4F4685D1B022}" type="slidenum">
              <a:rPr lang="en-US" smtClean="0"/>
              <a:t>46</a:t>
            </a:fld>
            <a:endParaRPr lang="en-US" dirty="0"/>
          </a:p>
        </p:txBody>
      </p:sp>
    </p:spTree>
    <p:extLst>
      <p:ext uri="{BB962C8B-B14F-4D97-AF65-F5344CB8AC3E}">
        <p14:creationId xmlns:p14="http://schemas.microsoft.com/office/powerpoint/2010/main" val="288460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wrap="square" lIns="36576" tIns="18288" rIns="36576" bIns="18288" anchor="ctr">
            <a:normAutofit/>
          </a:bodyPr>
          <a:lstStyle/>
          <a:p>
            <a:pPr fontAlgn="auto">
              <a:spcAft>
                <a:spcPts val="0"/>
              </a:spcAft>
              <a:defRPr/>
            </a:pPr>
            <a:r>
              <a:rPr lang="en-US" sz="4400" dirty="0"/>
              <a:t>Discounted Cash Flow</a:t>
            </a:r>
          </a:p>
        </p:txBody>
      </p:sp>
      <p:graphicFrame>
        <p:nvGraphicFramePr>
          <p:cNvPr id="2050" name="Object 4"/>
          <p:cNvGraphicFramePr>
            <a:graphicFrameLocks noChangeAspect="1"/>
          </p:cNvGraphicFramePr>
          <p:nvPr/>
        </p:nvGraphicFramePr>
        <p:xfrm>
          <a:off x="1676400" y="2286000"/>
          <a:ext cx="5867400" cy="1257300"/>
        </p:xfrm>
        <a:graphic>
          <a:graphicData uri="http://schemas.openxmlformats.org/presentationml/2006/ole">
            <mc:AlternateContent xmlns:mc="http://schemas.openxmlformats.org/markup-compatibility/2006">
              <mc:Choice xmlns:v="urn:schemas-microsoft-com:vml" Requires="v">
                <p:oleObj name="Equation" r:id="rId3" imgW="2006280" imgH="431640" progId="Equation.3">
                  <p:embed/>
                </p:oleObj>
              </mc:Choice>
              <mc:Fallback>
                <p:oleObj name="Equation" r:id="rId3" imgW="200628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286000"/>
                        <a:ext cx="586740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4" name="Text Box 6"/>
          <p:cNvSpPr txBox="1">
            <a:spLocks noChangeArrowheads="1"/>
          </p:cNvSpPr>
          <p:nvPr/>
        </p:nvSpPr>
        <p:spPr bwMode="auto">
          <a:xfrm>
            <a:off x="1066800" y="3505200"/>
            <a:ext cx="7620000"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2800" i="1" dirty="0"/>
              <a:t>where</a:t>
            </a:r>
          </a:p>
          <a:p>
            <a:pPr>
              <a:spcBef>
                <a:spcPct val="50000"/>
              </a:spcBef>
            </a:pPr>
            <a:r>
              <a:rPr lang="en-US" sz="2800" i="1" dirty="0"/>
              <a:t>     I</a:t>
            </a:r>
            <a:r>
              <a:rPr lang="en-US" sz="2800" i="1" baseline="-25000" dirty="0"/>
              <a:t>0</a:t>
            </a:r>
            <a:r>
              <a:rPr lang="en-US" sz="2800" i="1" dirty="0"/>
              <a:t> </a:t>
            </a:r>
            <a:r>
              <a:rPr lang="en-US" sz="2800" dirty="0"/>
              <a:t>= the initial investment</a:t>
            </a:r>
            <a:endParaRPr lang="en-US" sz="2800" i="1" dirty="0"/>
          </a:p>
          <a:p>
            <a:pPr>
              <a:spcBef>
                <a:spcPct val="50000"/>
              </a:spcBef>
            </a:pPr>
            <a:r>
              <a:rPr lang="en-US" sz="2800" i="1" dirty="0"/>
              <a:t>     F</a:t>
            </a:r>
            <a:r>
              <a:rPr lang="en-US" sz="2800" i="1" baseline="-25000" dirty="0"/>
              <a:t>t</a:t>
            </a:r>
            <a:r>
              <a:rPr lang="en-US" sz="2800" i="1" dirty="0"/>
              <a:t> </a:t>
            </a:r>
            <a:r>
              <a:rPr lang="en-US" sz="2800" dirty="0"/>
              <a:t>= the net cash flow in period</a:t>
            </a:r>
            <a:r>
              <a:rPr lang="en-US" sz="2800" i="1" dirty="0"/>
              <a:t> t</a:t>
            </a:r>
          </a:p>
          <a:p>
            <a:pPr>
              <a:spcBef>
                <a:spcPct val="50000"/>
              </a:spcBef>
            </a:pPr>
            <a:r>
              <a:rPr lang="en-US" sz="2800" i="1" dirty="0"/>
              <a:t>      k = </a:t>
            </a:r>
            <a:r>
              <a:rPr lang="en-US" sz="2800" dirty="0"/>
              <a:t>the required rate of return or hurdle rate</a:t>
            </a:r>
            <a:endParaRPr lang="en-US" sz="2800" i="1" dirty="0"/>
          </a:p>
        </p:txBody>
      </p:sp>
      <p:sp>
        <p:nvSpPr>
          <p:cNvPr id="2" name="Date Placeholder 1">
            <a:extLst>
              <a:ext uri="{FF2B5EF4-FFF2-40B4-BE49-F238E27FC236}">
                <a16:creationId xmlns:a16="http://schemas.microsoft.com/office/drawing/2014/main" id="{7D6DDCEC-9074-4F9B-ACCF-B90144906C32}"/>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44A1C67F-CB42-4BBE-BE29-F091CF29F978}"/>
              </a:ext>
            </a:extLst>
          </p:cNvPr>
          <p:cNvSpPr>
            <a:spLocks noGrp="1"/>
          </p:cNvSpPr>
          <p:nvPr>
            <p:ph type="sldNum" sz="quarter" idx="12"/>
          </p:nvPr>
        </p:nvSpPr>
        <p:spPr/>
        <p:txBody>
          <a:bodyPr/>
          <a:lstStyle/>
          <a:p>
            <a:fld id="{71B7BAC7-FE87-40F6-AA24-4F4685D1B022}" type="slidenum">
              <a:rPr lang="en-US" smtClean="0"/>
              <a:t>47</a:t>
            </a:fld>
            <a:endParaRPr lang="en-US" dirty="0"/>
          </a:p>
        </p:txBody>
      </p:sp>
    </p:spTree>
    <p:extLst>
      <p:ext uri="{BB962C8B-B14F-4D97-AF65-F5344CB8AC3E}">
        <p14:creationId xmlns:p14="http://schemas.microsoft.com/office/powerpoint/2010/main" val="312428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wrap="square" lIns="36576" tIns="18288" rIns="36576" bIns="18288" anchor="ctr">
            <a:normAutofit/>
          </a:bodyPr>
          <a:lstStyle/>
          <a:p>
            <a:r>
              <a:rPr lang="en-US" dirty="0"/>
              <a:t>Net Present Value</a:t>
            </a:r>
          </a:p>
        </p:txBody>
      </p:sp>
      <p:graphicFrame>
        <p:nvGraphicFramePr>
          <p:cNvPr id="8" name="Table 7"/>
          <p:cNvGraphicFramePr>
            <a:graphicFrameLocks noGrp="1"/>
          </p:cNvGraphicFramePr>
          <p:nvPr>
            <p:extLst>
              <p:ext uri="{D42A27DB-BD31-4B8C-83A1-F6EECF244321}">
                <p14:modId xmlns:p14="http://schemas.microsoft.com/office/powerpoint/2010/main" val="612445956"/>
              </p:ext>
            </p:extLst>
          </p:nvPr>
        </p:nvGraphicFramePr>
        <p:xfrm>
          <a:off x="457200" y="1447796"/>
          <a:ext cx="8382002" cy="4572003"/>
        </p:xfrm>
        <a:graphic>
          <a:graphicData uri="http://schemas.openxmlformats.org/drawingml/2006/table">
            <a:tbl>
              <a:tblPr>
                <a:tableStyleId>{5C22544A-7EE6-4342-B048-85BDC9FD1C3A}</a:tableStyleId>
              </a:tblPr>
              <a:tblGrid>
                <a:gridCol w="829559">
                  <a:extLst>
                    <a:ext uri="{9D8B030D-6E8A-4147-A177-3AD203B41FA5}">
                      <a16:colId xmlns:a16="http://schemas.microsoft.com/office/drawing/2014/main" val="20000"/>
                    </a:ext>
                  </a:extLst>
                </a:gridCol>
                <a:gridCol w="829559">
                  <a:extLst>
                    <a:ext uri="{9D8B030D-6E8A-4147-A177-3AD203B41FA5}">
                      <a16:colId xmlns:a16="http://schemas.microsoft.com/office/drawing/2014/main" val="20001"/>
                    </a:ext>
                  </a:extLst>
                </a:gridCol>
                <a:gridCol w="829559">
                  <a:extLst>
                    <a:ext uri="{9D8B030D-6E8A-4147-A177-3AD203B41FA5}">
                      <a16:colId xmlns:a16="http://schemas.microsoft.com/office/drawing/2014/main" val="20002"/>
                    </a:ext>
                  </a:extLst>
                </a:gridCol>
                <a:gridCol w="881406">
                  <a:extLst>
                    <a:ext uri="{9D8B030D-6E8A-4147-A177-3AD203B41FA5}">
                      <a16:colId xmlns:a16="http://schemas.microsoft.com/office/drawing/2014/main" val="20003"/>
                    </a:ext>
                  </a:extLst>
                </a:gridCol>
                <a:gridCol w="829559">
                  <a:extLst>
                    <a:ext uri="{9D8B030D-6E8A-4147-A177-3AD203B41FA5}">
                      <a16:colId xmlns:a16="http://schemas.microsoft.com/office/drawing/2014/main" val="20004"/>
                    </a:ext>
                  </a:extLst>
                </a:gridCol>
                <a:gridCol w="1261621">
                  <a:extLst>
                    <a:ext uri="{9D8B030D-6E8A-4147-A177-3AD203B41FA5}">
                      <a16:colId xmlns:a16="http://schemas.microsoft.com/office/drawing/2014/main" val="20005"/>
                    </a:ext>
                  </a:extLst>
                </a:gridCol>
                <a:gridCol w="1261621">
                  <a:extLst>
                    <a:ext uri="{9D8B030D-6E8A-4147-A177-3AD203B41FA5}">
                      <a16:colId xmlns:a16="http://schemas.microsoft.com/office/drawing/2014/main" val="20006"/>
                    </a:ext>
                  </a:extLst>
                </a:gridCol>
                <a:gridCol w="829559">
                  <a:extLst>
                    <a:ext uri="{9D8B030D-6E8A-4147-A177-3AD203B41FA5}">
                      <a16:colId xmlns:a16="http://schemas.microsoft.com/office/drawing/2014/main" val="20007"/>
                    </a:ext>
                  </a:extLst>
                </a:gridCol>
                <a:gridCol w="829559">
                  <a:extLst>
                    <a:ext uri="{9D8B030D-6E8A-4147-A177-3AD203B41FA5}">
                      <a16:colId xmlns:a16="http://schemas.microsoft.com/office/drawing/2014/main" val="20008"/>
                    </a:ext>
                  </a:extLst>
                </a:gridCol>
              </a:tblGrid>
              <a:tr h="267093">
                <a:tc>
                  <a:txBody>
                    <a:bodyPr/>
                    <a:lstStyle/>
                    <a:p>
                      <a:pPr algn="l" fontAlgn="b"/>
                      <a:endParaRPr lang="en-US" sz="1000" b="0" i="0" u="none" strike="noStrike" dirty="0">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r>
                        <a:rPr lang="en-US" sz="1000" u="none" strike="noStrike">
                          <a:effectLst/>
                        </a:rPr>
                        <a:t>Discount</a:t>
                      </a:r>
                      <a:endParaRPr lang="en-US" sz="1000" b="0" i="0" u="none" strike="noStrike">
                        <a:effectLst/>
                        <a:latin typeface="Arial"/>
                      </a:endParaRPr>
                    </a:p>
                  </a:txBody>
                  <a:tcPr marL="9525" marR="9525" marT="9525" marB="0" anchor="b"/>
                </a:tc>
                <a:tc>
                  <a:txBody>
                    <a:bodyPr/>
                    <a:lstStyle/>
                    <a:p>
                      <a:pPr algn="ctr" fontAlgn="b"/>
                      <a:r>
                        <a:rPr lang="en-US" sz="1000" u="none" strike="noStrike" dirty="0">
                          <a:effectLst/>
                        </a:rPr>
                        <a:t>Net Present</a:t>
                      </a:r>
                      <a:endParaRPr lang="en-US" sz="1000" b="0" i="0" u="none" strike="noStrike" dirty="0">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0"/>
                  </a:ext>
                </a:extLst>
              </a:tr>
              <a:tr h="267093">
                <a:tc>
                  <a:txBody>
                    <a:bodyPr/>
                    <a:lstStyle/>
                    <a:p>
                      <a:pPr algn="ctr" fontAlgn="b"/>
                      <a:r>
                        <a:rPr lang="en-US" sz="1000" u="none" strike="noStrike">
                          <a:effectLst/>
                        </a:rPr>
                        <a:t>Year</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Inflow</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Outflow</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Net Flow</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Factor</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Value</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p</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k</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t</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1"/>
                  </a:ext>
                </a:extLst>
              </a:tr>
              <a:tr h="298515">
                <a:tc>
                  <a:txBody>
                    <a:bodyPr/>
                    <a:lstStyle/>
                    <a:p>
                      <a:pPr algn="ctr" fontAlgn="b"/>
                      <a:r>
                        <a:rPr lang="en-US" sz="1000" u="none" strike="noStrike">
                          <a:effectLst/>
                        </a:rPr>
                        <a:t>A</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B</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C</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D=(B-C)</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1/(1+k+p)</a:t>
                      </a:r>
                      <a:r>
                        <a:rPr lang="en-US" sz="1000" u="none" strike="noStrike" baseline="30000">
                          <a:effectLst/>
                        </a:rPr>
                        <a:t>t</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DX(Disc Factor)</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2"/>
                  </a:ext>
                </a:extLst>
              </a:tr>
              <a:tr h="267093">
                <a:tc>
                  <a:txBody>
                    <a:bodyPr/>
                    <a:lstStyle/>
                    <a:p>
                      <a:pPr algn="l" fontAlgn="b"/>
                      <a:r>
                        <a:rPr lang="en-US" sz="1000" u="none" strike="noStrike">
                          <a:effectLst/>
                        </a:rPr>
                        <a:t>2000*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$125,000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($125,000)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($125,000)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3"/>
                  </a:ext>
                </a:extLst>
              </a:tr>
              <a:tr h="267093">
                <a:tc>
                  <a:txBody>
                    <a:bodyPr/>
                    <a:lstStyle/>
                    <a:p>
                      <a:pPr algn="r" fontAlgn="b"/>
                      <a:r>
                        <a:rPr lang="en-US" sz="1000" u="none" strike="noStrike">
                          <a:effectLst/>
                        </a:rPr>
                        <a:t>2000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100000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($100,000)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0.8696</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($86,957)</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1</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4"/>
                  </a:ext>
                </a:extLst>
              </a:tr>
              <a:tr h="267093">
                <a:tc>
                  <a:txBody>
                    <a:bodyPr/>
                    <a:lstStyle/>
                    <a:p>
                      <a:pPr algn="r" fontAlgn="b"/>
                      <a:r>
                        <a:rPr lang="en-US" sz="1000" u="none" strike="noStrike">
                          <a:effectLst/>
                        </a:rPr>
                        <a:t>2001</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90000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($90,000)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0.7561</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($68,053)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2</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5"/>
                  </a:ext>
                </a:extLst>
              </a:tr>
              <a:tr h="267093">
                <a:tc>
                  <a:txBody>
                    <a:bodyPr/>
                    <a:lstStyle/>
                    <a:p>
                      <a:pPr algn="r" fontAlgn="b"/>
                      <a:r>
                        <a:rPr lang="en-US" sz="1000" u="none" strike="noStrike">
                          <a:effectLst/>
                        </a:rPr>
                        <a:t>2002</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50000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$50,000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0.6575</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$32,876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3</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6"/>
                  </a:ext>
                </a:extLst>
              </a:tr>
              <a:tr h="267093">
                <a:tc>
                  <a:txBody>
                    <a:bodyPr/>
                    <a:lstStyle/>
                    <a:p>
                      <a:pPr algn="r" fontAlgn="b"/>
                      <a:r>
                        <a:rPr lang="en-US" sz="1000" u="none" strike="noStrike">
                          <a:effectLst/>
                        </a:rPr>
                        <a:t>2003</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120000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15000</a:t>
                      </a:r>
                      <a:endParaRPr lang="en-US" sz="1000" b="0" i="0" u="none" strike="noStrike">
                        <a:effectLst/>
                        <a:latin typeface="Arial"/>
                      </a:endParaRPr>
                    </a:p>
                  </a:txBody>
                  <a:tcPr marL="9525" marR="9525" marT="9525" marB="0" anchor="b"/>
                </a:tc>
                <a:tc>
                  <a:txBody>
                    <a:bodyPr/>
                    <a:lstStyle/>
                    <a:p>
                      <a:pPr algn="r" fontAlgn="b"/>
                      <a:r>
                        <a:rPr lang="en-US" sz="1000" u="none" strike="noStrike" dirty="0">
                          <a:effectLst/>
                        </a:rPr>
                        <a:t>$105,000 </a:t>
                      </a:r>
                      <a:endParaRPr lang="en-US" sz="1000" b="0" i="0" u="none" strike="noStrike" dirty="0">
                        <a:effectLst/>
                        <a:latin typeface="Arial"/>
                      </a:endParaRPr>
                    </a:p>
                  </a:txBody>
                  <a:tcPr marL="9525" marR="9525" marT="9525" marB="0" anchor="b"/>
                </a:tc>
                <a:tc>
                  <a:txBody>
                    <a:bodyPr/>
                    <a:lstStyle/>
                    <a:p>
                      <a:pPr algn="r" fontAlgn="b"/>
                      <a:r>
                        <a:rPr lang="en-US" sz="1000" u="none" strike="noStrike">
                          <a:effectLst/>
                        </a:rPr>
                        <a:t>0.5718</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$60,034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4</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7"/>
                  </a:ext>
                </a:extLst>
              </a:tr>
              <a:tr h="267093">
                <a:tc>
                  <a:txBody>
                    <a:bodyPr/>
                    <a:lstStyle/>
                    <a:p>
                      <a:pPr algn="r" fontAlgn="b"/>
                      <a:r>
                        <a:rPr lang="en-US" sz="1000" u="none" strike="noStrike">
                          <a:effectLst/>
                        </a:rPr>
                        <a:t>2004</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115000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$115,000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0.4972</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$57,175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5</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8"/>
                  </a:ext>
                </a:extLst>
              </a:tr>
              <a:tr h="267093">
                <a:tc>
                  <a:txBody>
                    <a:bodyPr/>
                    <a:lstStyle/>
                    <a:p>
                      <a:pPr algn="r" fontAlgn="b"/>
                      <a:r>
                        <a:rPr lang="en-US" sz="1000" u="none" strike="noStrike">
                          <a:effectLst/>
                        </a:rPr>
                        <a:t>2005</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105000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15000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$90,000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0.4323</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$38,909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6</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9"/>
                  </a:ext>
                </a:extLst>
              </a:tr>
              <a:tr h="267093">
                <a:tc>
                  <a:txBody>
                    <a:bodyPr/>
                    <a:lstStyle/>
                    <a:p>
                      <a:pPr algn="r" fontAlgn="b"/>
                      <a:r>
                        <a:rPr lang="en-US" sz="1000" u="none" strike="noStrike">
                          <a:effectLst/>
                        </a:rPr>
                        <a:t>2006</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97000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$97,000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0.3759</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$36,466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7</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0"/>
                  </a:ext>
                </a:extLst>
              </a:tr>
              <a:tr h="267093">
                <a:tc>
                  <a:txBody>
                    <a:bodyPr/>
                    <a:lstStyle/>
                    <a:p>
                      <a:pPr algn="r" fontAlgn="b"/>
                      <a:r>
                        <a:rPr lang="en-US" sz="1000" u="none" strike="noStrike">
                          <a:effectLst/>
                        </a:rPr>
                        <a:t>2007</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90000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15000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$75,000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0.3269</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$24,518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8</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1"/>
                  </a:ext>
                </a:extLst>
              </a:tr>
              <a:tr h="267093">
                <a:tc>
                  <a:txBody>
                    <a:bodyPr/>
                    <a:lstStyle/>
                    <a:p>
                      <a:pPr algn="r" fontAlgn="b"/>
                      <a:r>
                        <a:rPr lang="en-US" sz="1000" u="none" strike="noStrike">
                          <a:effectLst/>
                        </a:rPr>
                        <a:t>2008</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82000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$82,000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0.2843</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$23,310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9</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2"/>
                  </a:ext>
                </a:extLst>
              </a:tr>
              <a:tr h="267093">
                <a:tc>
                  <a:txBody>
                    <a:bodyPr/>
                    <a:lstStyle/>
                    <a:p>
                      <a:pPr algn="r" fontAlgn="b"/>
                      <a:r>
                        <a:rPr lang="en-US" sz="1000" u="none" strike="noStrike">
                          <a:effectLst/>
                        </a:rPr>
                        <a:t>2009</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65000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$65,000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0.2472</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$16,067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10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3"/>
                  </a:ext>
                </a:extLst>
              </a:tr>
              <a:tr h="267093">
                <a:tc>
                  <a:txBody>
                    <a:bodyPr/>
                    <a:lstStyle/>
                    <a:p>
                      <a:pPr algn="r" fontAlgn="b"/>
                      <a:r>
                        <a:rPr lang="en-US" sz="1000" u="none" strike="noStrike">
                          <a:effectLst/>
                        </a:rPr>
                        <a:t>2009</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35000</a:t>
                      </a:r>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r" fontAlgn="b"/>
                      <a:r>
                        <a:rPr lang="en-US" sz="1000" u="none" strike="noStrike">
                          <a:effectLst/>
                        </a:rPr>
                        <a:t>$35,000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0.2472</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$8,651 </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0.02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0.13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10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4"/>
                  </a:ext>
                </a:extLst>
              </a:tr>
              <a:tr h="267093">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dirty="0">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5"/>
                  </a:ext>
                </a:extLst>
              </a:tr>
              <a:tr h="267093">
                <a:tc>
                  <a:txBody>
                    <a:bodyPr/>
                    <a:lstStyle/>
                    <a:p>
                      <a:pPr algn="l" fontAlgn="b"/>
                      <a:r>
                        <a:rPr lang="en-US" sz="1000" u="none" strike="noStrike">
                          <a:effectLst/>
                        </a:rPr>
                        <a:t>Total</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$759,000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$360,000 </a:t>
                      </a:r>
                      <a:endParaRPr lang="en-US" sz="1000" b="0" i="0" u="none" strike="noStrike">
                        <a:effectLst/>
                        <a:latin typeface="Arial"/>
                      </a:endParaRPr>
                    </a:p>
                  </a:txBody>
                  <a:tcPr marL="9525" marR="9525" marT="9525" marB="0" anchor="b"/>
                </a:tc>
                <a:tc>
                  <a:txBody>
                    <a:bodyPr/>
                    <a:lstStyle/>
                    <a:p>
                      <a:pPr algn="r" fontAlgn="b"/>
                      <a:r>
                        <a:rPr lang="en-US" sz="1000" u="none" strike="noStrike">
                          <a:effectLst/>
                        </a:rPr>
                        <a:t>$399,000 </a:t>
                      </a:r>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r" fontAlgn="b"/>
                      <a:r>
                        <a:rPr lang="en-US" sz="1000" i="1" u="none" strike="noStrike" dirty="0">
                          <a:effectLst/>
                        </a:rPr>
                        <a:t>$17,997 </a:t>
                      </a:r>
                      <a:endParaRPr lang="en-US" sz="1000" b="0" i="1" u="none" strike="noStrike" dirty="0">
                        <a:effectLst/>
                        <a:latin typeface="Arial"/>
                      </a:endParaRPr>
                    </a:p>
                  </a:txBody>
                  <a:tcPr marL="9525" marR="9525" marT="9525" marB="0" anchor="b">
                    <a:solidFill>
                      <a:srgbClr val="00B050"/>
                    </a:solidFill>
                  </a:tcPr>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a:effectLst/>
                        <a:latin typeface="Arial"/>
                      </a:endParaRPr>
                    </a:p>
                  </a:txBody>
                  <a:tcPr marL="9525" marR="9525" marT="9525" marB="0" anchor="b"/>
                </a:tc>
                <a:tc>
                  <a:txBody>
                    <a:bodyPr/>
                    <a:lstStyle/>
                    <a:p>
                      <a:pPr algn="l" fontAlgn="b"/>
                      <a:endParaRPr lang="en-US" sz="1000" b="0" i="0" u="none" strike="noStrike" dirty="0">
                        <a:effectLst/>
                        <a:latin typeface="Arial"/>
                      </a:endParaRPr>
                    </a:p>
                  </a:txBody>
                  <a:tcPr marL="9525" marR="9525" marT="9525" marB="0" anchor="b"/>
                </a:tc>
                <a:extLst>
                  <a:ext uri="{0D108BD9-81ED-4DB2-BD59-A6C34878D82A}">
                    <a16:rowId xmlns:a16="http://schemas.microsoft.com/office/drawing/2014/main" val="10016"/>
                  </a:ext>
                </a:extLst>
              </a:tr>
            </a:tbl>
          </a:graphicData>
        </a:graphic>
      </p:graphicFrame>
      <p:sp>
        <p:nvSpPr>
          <p:cNvPr id="2" name="Date Placeholder 1">
            <a:extLst>
              <a:ext uri="{FF2B5EF4-FFF2-40B4-BE49-F238E27FC236}">
                <a16:creationId xmlns:a16="http://schemas.microsoft.com/office/drawing/2014/main" id="{C911A2F8-DE51-4ACC-B936-ECC967678791}"/>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CB8C9E4-E3BC-427F-8898-FC8202AEFFDB}"/>
              </a:ext>
            </a:extLst>
          </p:cNvPr>
          <p:cNvSpPr>
            <a:spLocks noGrp="1"/>
          </p:cNvSpPr>
          <p:nvPr>
            <p:ph type="sldNum" sz="quarter" idx="12"/>
          </p:nvPr>
        </p:nvSpPr>
        <p:spPr/>
        <p:txBody>
          <a:bodyPr/>
          <a:lstStyle/>
          <a:p>
            <a:fld id="{71B7BAC7-FE87-40F6-AA24-4F4685D1B022}" type="slidenum">
              <a:rPr lang="en-US" smtClean="0"/>
              <a:t>48</a:t>
            </a:fld>
            <a:endParaRPr lang="en-US" dirty="0"/>
          </a:p>
        </p:txBody>
      </p:sp>
    </p:spTree>
    <p:extLst>
      <p:ext uri="{BB962C8B-B14F-4D97-AF65-F5344CB8AC3E}">
        <p14:creationId xmlns:p14="http://schemas.microsoft.com/office/powerpoint/2010/main" val="198959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Testing the NPV Assumptions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981200"/>
            <a:ext cx="6591300" cy="404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a:extLst>
              <a:ext uri="{FF2B5EF4-FFF2-40B4-BE49-F238E27FC236}">
                <a16:creationId xmlns:a16="http://schemas.microsoft.com/office/drawing/2014/main" id="{832DF26B-C0C2-4C5B-8E33-AC882D7D3B7D}"/>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4DA65A9F-C142-4D76-A650-40F20673050B}"/>
              </a:ext>
            </a:extLst>
          </p:cNvPr>
          <p:cNvSpPr>
            <a:spLocks noGrp="1"/>
          </p:cNvSpPr>
          <p:nvPr>
            <p:ph type="sldNum" sz="quarter" idx="12"/>
          </p:nvPr>
        </p:nvSpPr>
        <p:spPr/>
        <p:txBody>
          <a:bodyPr/>
          <a:lstStyle/>
          <a:p>
            <a:fld id="{71B7BAC7-FE87-40F6-AA24-4F4685D1B022}" type="slidenum">
              <a:rPr lang="en-US" smtClean="0"/>
              <a:t>49</a:t>
            </a:fld>
            <a:endParaRPr lang="en-US" dirty="0"/>
          </a:p>
        </p:txBody>
      </p:sp>
    </p:spTree>
    <p:extLst>
      <p:ext uri="{BB962C8B-B14F-4D97-AF65-F5344CB8AC3E}">
        <p14:creationId xmlns:p14="http://schemas.microsoft.com/office/powerpoint/2010/main" val="325801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NPV Statistics</a:t>
            </a:r>
          </a:p>
        </p:txBody>
      </p:sp>
      <p:sp>
        <p:nvSpPr>
          <p:cNvPr id="5" name="Rectangle 4"/>
          <p:cNvSpPr/>
          <p:nvPr/>
        </p:nvSpPr>
        <p:spPr>
          <a:xfrm>
            <a:off x="1861996" y="1905000"/>
            <a:ext cx="6019800" cy="4247317"/>
          </a:xfrm>
          <a:prstGeom prst="rect">
            <a:avLst/>
          </a:prstGeom>
        </p:spPr>
        <p:txBody>
          <a:bodyPr wrap="square">
            <a:spAutoFit/>
          </a:bodyPr>
          <a:lstStyle/>
          <a:p>
            <a:r>
              <a:rPr lang="en-US" sz="1800" dirty="0"/>
              <a:t>Forecast: Net Present Value of Project </a:t>
            </a:r>
          </a:p>
          <a:p>
            <a:r>
              <a:rPr lang="en-US" sz="1800" dirty="0"/>
              <a:t>Statistic	Fit: Beta	Forecast values</a:t>
            </a:r>
          </a:p>
          <a:p>
            <a:r>
              <a:rPr lang="en-US" sz="1800" dirty="0"/>
              <a:t>Trials	'---	1,000</a:t>
            </a:r>
          </a:p>
          <a:p>
            <a:r>
              <a:rPr lang="en-US" sz="1800" dirty="0"/>
              <a:t>Base Case	'---	$17,997</a:t>
            </a:r>
          </a:p>
          <a:p>
            <a:r>
              <a:rPr lang="en-US" sz="1800" dirty="0"/>
              <a:t>Mean	$10,631	$10,631</a:t>
            </a:r>
          </a:p>
          <a:p>
            <a:r>
              <a:rPr lang="en-US" sz="1800" dirty="0"/>
              <a:t>Median	$10,702	$10,615</a:t>
            </a:r>
          </a:p>
          <a:p>
            <a:r>
              <a:rPr lang="en-US" sz="1800" dirty="0"/>
              <a:t>Mode	$10,855	'---</a:t>
            </a:r>
          </a:p>
          <a:p>
            <a:r>
              <a:rPr lang="en-US" sz="1800" dirty="0"/>
              <a:t>Standard Deviation	$7,551	$7,555</a:t>
            </a:r>
          </a:p>
          <a:p>
            <a:r>
              <a:rPr lang="en-US" sz="1800" dirty="0"/>
              <a:t>Variance	$57,017,081	$57,074,155</a:t>
            </a:r>
          </a:p>
          <a:p>
            <a:r>
              <a:rPr lang="en-US" sz="1800" dirty="0" err="1"/>
              <a:t>Skewness</a:t>
            </a:r>
            <a:r>
              <a:rPr lang="en-US" sz="1800" dirty="0"/>
              <a:t>	-0.0520	-0.0519</a:t>
            </a:r>
          </a:p>
          <a:p>
            <a:r>
              <a:rPr lang="en-US" sz="1800" dirty="0"/>
              <a:t>Kurtosis	2.82	2.82</a:t>
            </a:r>
          </a:p>
          <a:p>
            <a:r>
              <a:rPr lang="en-US" sz="1800" dirty="0" err="1"/>
              <a:t>Coeff</a:t>
            </a:r>
            <a:r>
              <a:rPr lang="en-US" sz="1800" dirty="0"/>
              <a:t>. of Variability	0.7103	0.7106</a:t>
            </a:r>
          </a:p>
          <a:p>
            <a:r>
              <a:rPr lang="en-US" sz="1800" dirty="0"/>
              <a:t>Minimum	($34,951)	($14,694)</a:t>
            </a:r>
          </a:p>
          <a:p>
            <a:r>
              <a:rPr lang="en-US" sz="1800" dirty="0"/>
              <a:t>Maximum	$49,858	$32,564</a:t>
            </a:r>
          </a:p>
          <a:p>
            <a:r>
              <a:rPr lang="en-US" sz="1800" dirty="0"/>
              <a:t>Mean Std. Error	'---	$239</a:t>
            </a:r>
          </a:p>
        </p:txBody>
      </p:sp>
      <p:sp>
        <p:nvSpPr>
          <p:cNvPr id="3" name="Date Placeholder 2">
            <a:extLst>
              <a:ext uri="{FF2B5EF4-FFF2-40B4-BE49-F238E27FC236}">
                <a16:creationId xmlns:a16="http://schemas.microsoft.com/office/drawing/2014/main" id="{9E4B37B2-5E7D-4591-8959-404B39F4E7D9}"/>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2D1FD0FA-2F50-48E9-AC57-A1A926A156D0}"/>
              </a:ext>
            </a:extLst>
          </p:cNvPr>
          <p:cNvSpPr>
            <a:spLocks noGrp="1"/>
          </p:cNvSpPr>
          <p:nvPr>
            <p:ph type="sldNum" sz="quarter" idx="12"/>
          </p:nvPr>
        </p:nvSpPr>
        <p:spPr/>
        <p:txBody>
          <a:bodyPr/>
          <a:lstStyle/>
          <a:p>
            <a:fld id="{71B7BAC7-FE87-40F6-AA24-4F4685D1B022}" type="slidenum">
              <a:rPr lang="en-US" smtClean="0"/>
              <a:t>50</a:t>
            </a:fld>
            <a:endParaRPr lang="en-US" dirty="0"/>
          </a:p>
        </p:txBody>
      </p:sp>
    </p:spTree>
    <p:extLst>
      <p:ext uri="{BB962C8B-B14F-4D97-AF65-F5344CB8AC3E}">
        <p14:creationId xmlns:p14="http://schemas.microsoft.com/office/powerpoint/2010/main" val="3754795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36576" tIns="18288" rIns="36576" bIns="18288" anchor="ctr">
            <a:normAutofit/>
          </a:bodyPr>
          <a:lstStyle/>
          <a:p>
            <a:r>
              <a:rPr lang="en-US" dirty="0"/>
              <a:t>Example of Project Option Decision</a:t>
            </a:r>
          </a:p>
        </p:txBody>
      </p:sp>
      <p:pic>
        <p:nvPicPr>
          <p:cNvPr id="5" name="Content Placeholder 4"/>
          <p:cNvPicPr>
            <a:picLocks noGrp="1" noChangeAspect="1"/>
          </p:cNvPicPr>
          <p:nvPr>
            <p:ph idx="1"/>
          </p:nvPr>
        </p:nvPicPr>
        <p:blipFill>
          <a:blip r:embed="rId3"/>
          <a:stretch>
            <a:fillRect/>
          </a:stretch>
        </p:blipFill>
        <p:spPr>
          <a:xfrm>
            <a:off x="685800" y="1600200"/>
            <a:ext cx="7467599" cy="4434403"/>
          </a:xfrm>
          <a:prstGeom prst="rect">
            <a:avLst/>
          </a:prstGeom>
        </p:spPr>
      </p:pic>
      <p:sp>
        <p:nvSpPr>
          <p:cNvPr id="6" name="TextBox 5"/>
          <p:cNvSpPr txBox="1"/>
          <p:nvPr/>
        </p:nvSpPr>
        <p:spPr>
          <a:xfrm>
            <a:off x="4953000" y="5877580"/>
            <a:ext cx="3657599" cy="523220"/>
          </a:xfrm>
          <a:prstGeom prst="rect">
            <a:avLst/>
          </a:prstGeom>
          <a:noFill/>
        </p:spPr>
        <p:txBody>
          <a:bodyPr wrap="square" rtlCol="0">
            <a:spAutoFit/>
          </a:bodyPr>
          <a:lstStyle/>
          <a:p>
            <a:r>
              <a:rPr lang="en-US" dirty="0"/>
              <a:t>Net Present Value - $</a:t>
            </a:r>
          </a:p>
        </p:txBody>
      </p:sp>
      <p:sp>
        <p:nvSpPr>
          <p:cNvPr id="3" name="Date Placeholder 2">
            <a:extLst>
              <a:ext uri="{FF2B5EF4-FFF2-40B4-BE49-F238E27FC236}">
                <a16:creationId xmlns:a16="http://schemas.microsoft.com/office/drawing/2014/main" id="{79DBCAD1-3188-4E6B-BD8C-5CC9AFDD7B67}"/>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A5222ECB-AF6A-4401-A139-90BB0C0D475B}"/>
              </a:ext>
            </a:extLst>
          </p:cNvPr>
          <p:cNvSpPr>
            <a:spLocks noGrp="1"/>
          </p:cNvSpPr>
          <p:nvPr>
            <p:ph type="sldNum" sz="quarter" idx="12"/>
          </p:nvPr>
        </p:nvSpPr>
        <p:spPr/>
        <p:txBody>
          <a:bodyPr/>
          <a:lstStyle/>
          <a:p>
            <a:fld id="{71B7BAC7-FE87-40F6-AA24-4F4685D1B022}" type="slidenum">
              <a:rPr lang="en-US" smtClean="0"/>
              <a:t>51</a:t>
            </a:fld>
            <a:endParaRPr lang="en-US" dirty="0"/>
          </a:p>
        </p:txBody>
      </p:sp>
    </p:spTree>
    <p:extLst>
      <p:ext uri="{BB962C8B-B14F-4D97-AF65-F5344CB8AC3E}">
        <p14:creationId xmlns:p14="http://schemas.microsoft.com/office/powerpoint/2010/main" val="41842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wrap="square" lIns="36576" tIns="18288" rIns="36576" bIns="18288" anchor="ctr">
            <a:normAutofit/>
          </a:bodyPr>
          <a:lstStyle/>
          <a:p>
            <a:r>
              <a:rPr lang="en-US"/>
              <a:t>Risk Metrics</a:t>
            </a:r>
          </a:p>
        </p:txBody>
      </p:sp>
      <p:sp>
        <p:nvSpPr>
          <p:cNvPr id="20483" name="Rectangle 3"/>
          <p:cNvSpPr>
            <a:spLocks noGrp="1" noChangeArrowheads="1"/>
          </p:cNvSpPr>
          <p:nvPr>
            <p:ph idx="1"/>
          </p:nvPr>
        </p:nvSpPr>
        <p:spPr/>
        <p:txBody>
          <a:bodyPr/>
          <a:lstStyle/>
          <a:p>
            <a:pPr>
              <a:lnSpc>
                <a:spcPct val="90000"/>
              </a:lnSpc>
            </a:pPr>
            <a:r>
              <a:rPr lang="en-US" sz="2800"/>
              <a:t>More in-depth risk analysis combines the use of a spreadsheet with metrics in a manner similar to the following:</a:t>
            </a:r>
          </a:p>
          <a:p>
            <a:pPr lvl="1">
              <a:lnSpc>
                <a:spcPct val="90000"/>
              </a:lnSpc>
            </a:pPr>
            <a:r>
              <a:rPr lang="en-US" sz="2400">
                <a:solidFill>
                  <a:srgbClr val="FF0000"/>
                </a:solidFill>
                <a:hlinkClick r:id="rId2" action="ppaction://hlinkfile"/>
              </a:rPr>
              <a:t>Risk Metrics</a:t>
            </a:r>
            <a:endParaRPr lang="en-US" sz="1800"/>
          </a:p>
          <a:p>
            <a:pPr>
              <a:lnSpc>
                <a:spcPct val="90000"/>
              </a:lnSpc>
            </a:pPr>
            <a:r>
              <a:rPr lang="en-US" sz="2800"/>
              <a:t>With sufficiently developed metrics, use of this approach becomes a major improvement of your corporate Strategic PM process</a:t>
            </a:r>
          </a:p>
        </p:txBody>
      </p:sp>
      <p:sp>
        <p:nvSpPr>
          <p:cNvPr id="2" name="Date Placeholder 1">
            <a:extLst>
              <a:ext uri="{FF2B5EF4-FFF2-40B4-BE49-F238E27FC236}">
                <a16:creationId xmlns:a16="http://schemas.microsoft.com/office/drawing/2014/main" id="{0AA1950A-C76A-4ECA-BE95-639A2FDABE2A}"/>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2BF7DDE6-1153-48F4-AEDE-4FCFE17BB9C9}"/>
              </a:ext>
            </a:extLst>
          </p:cNvPr>
          <p:cNvSpPr>
            <a:spLocks noGrp="1"/>
          </p:cNvSpPr>
          <p:nvPr>
            <p:ph type="sldNum" sz="quarter" idx="12"/>
          </p:nvPr>
        </p:nvSpPr>
        <p:spPr/>
        <p:txBody>
          <a:bodyPr/>
          <a:lstStyle/>
          <a:p>
            <a:fld id="{71B7BAC7-FE87-40F6-AA24-4F4685D1B022}" type="slidenum">
              <a:rPr lang="en-US" smtClean="0"/>
              <a:t>52</a:t>
            </a:fld>
            <a:endParaRPr lang="en-US" dirty="0"/>
          </a:p>
        </p:txBody>
      </p:sp>
    </p:spTree>
    <p:extLst>
      <p:ext uri="{BB962C8B-B14F-4D97-AF65-F5344CB8AC3E}">
        <p14:creationId xmlns:p14="http://schemas.microsoft.com/office/powerpoint/2010/main" val="396329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wrap="square" lIns="36576" tIns="18288" rIns="36576" bIns="18288" anchor="ctr">
            <a:normAutofit/>
          </a:bodyPr>
          <a:lstStyle/>
          <a:p>
            <a:r>
              <a:rPr lang="en-US"/>
              <a:t>Risk Metrics</a:t>
            </a:r>
          </a:p>
        </p:txBody>
      </p:sp>
      <p:sp>
        <p:nvSpPr>
          <p:cNvPr id="21507" name="Rectangle 3"/>
          <p:cNvSpPr>
            <a:spLocks noGrp="1" noChangeArrowheads="1"/>
          </p:cNvSpPr>
          <p:nvPr>
            <p:ph idx="1"/>
          </p:nvPr>
        </p:nvSpPr>
        <p:spPr/>
        <p:txBody>
          <a:bodyPr/>
          <a:lstStyle/>
          <a:p>
            <a:r>
              <a:rPr lang="en-US" sz="2800" dirty="0"/>
              <a:t>Use current metrics plus history to more accurately define and estimate project and program risk</a:t>
            </a:r>
          </a:p>
          <a:p>
            <a:r>
              <a:rPr lang="en-US" sz="2800" dirty="0"/>
              <a:t>Using this approach moves your organization toward maturity Level 4 of Risk Maturity</a:t>
            </a:r>
          </a:p>
          <a:p>
            <a:r>
              <a:rPr lang="en-US" sz="2800" dirty="0"/>
              <a:t>You can more confidently say which projects are likely to succeed, as well as make better estimates of projects, programs, and risks</a:t>
            </a:r>
          </a:p>
        </p:txBody>
      </p:sp>
      <p:sp>
        <p:nvSpPr>
          <p:cNvPr id="2" name="Date Placeholder 1">
            <a:extLst>
              <a:ext uri="{FF2B5EF4-FFF2-40B4-BE49-F238E27FC236}">
                <a16:creationId xmlns:a16="http://schemas.microsoft.com/office/drawing/2014/main" id="{D0AC3836-9621-4860-ABC6-E7181F7C5F30}"/>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777378E4-9801-42D2-8A20-BBA84DFE06C3}"/>
              </a:ext>
            </a:extLst>
          </p:cNvPr>
          <p:cNvSpPr>
            <a:spLocks noGrp="1"/>
          </p:cNvSpPr>
          <p:nvPr>
            <p:ph type="sldNum" sz="quarter" idx="12"/>
          </p:nvPr>
        </p:nvSpPr>
        <p:spPr/>
        <p:txBody>
          <a:bodyPr/>
          <a:lstStyle/>
          <a:p>
            <a:fld id="{71B7BAC7-FE87-40F6-AA24-4F4685D1B022}" type="slidenum">
              <a:rPr lang="en-US" smtClean="0"/>
              <a:t>53</a:t>
            </a:fld>
            <a:endParaRPr lang="en-US" dirty="0"/>
          </a:p>
        </p:txBody>
      </p:sp>
    </p:spTree>
    <p:extLst>
      <p:ext uri="{BB962C8B-B14F-4D97-AF65-F5344CB8AC3E}">
        <p14:creationId xmlns:p14="http://schemas.microsoft.com/office/powerpoint/2010/main" val="291550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9B13C891-8E34-449C-B7D2-644EA0401FDE}" type="slidenum">
              <a:rPr lang="en-US" sz="1000" b="1" i="1">
                <a:solidFill>
                  <a:schemeClr val="accent2"/>
                </a:solidFill>
                <a:latin typeface="Comic Sans MS" pitchFamily="66" charset="0"/>
              </a:rPr>
              <a:pPr algn="ctr"/>
              <a:t>54</a:t>
            </a:fld>
            <a:endParaRPr lang="en-US" sz="1000" b="1" i="1">
              <a:solidFill>
                <a:schemeClr val="accent2"/>
              </a:solidFill>
              <a:latin typeface="Comic Sans MS" pitchFamily="66" charset="0"/>
            </a:endParaRPr>
          </a:p>
        </p:txBody>
      </p:sp>
      <p:sp>
        <p:nvSpPr>
          <p:cNvPr id="22531"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fontScale="90000"/>
          </a:bodyPr>
          <a:lstStyle/>
          <a:p>
            <a:r>
              <a:rPr lang="en-US" sz="4000" dirty="0"/>
              <a:t>More Complex Methods: Example</a:t>
            </a:r>
          </a:p>
        </p:txBody>
      </p:sp>
      <p:sp>
        <p:nvSpPr>
          <p:cNvPr id="22532" name="Rectangle 3"/>
          <p:cNvSpPr>
            <a:spLocks noGrp="1" noChangeArrowheads="1"/>
          </p:cNvSpPr>
          <p:nvPr>
            <p:ph type="body" idx="4294967295"/>
          </p:nvPr>
        </p:nvSpPr>
        <p:spPr>
          <a:xfrm>
            <a:off x="0" y="1981200"/>
            <a:ext cx="7772400" cy="4114800"/>
          </a:xfrm>
        </p:spPr>
        <p:txBody>
          <a:bodyPr/>
          <a:lstStyle/>
          <a:p>
            <a:r>
              <a:rPr lang="en-US" dirty="0"/>
              <a:t>Software Risk Management Methods are often fairly complex:</a:t>
            </a:r>
          </a:p>
          <a:p>
            <a:pPr lvl="1"/>
            <a:r>
              <a:rPr lang="en-US" dirty="0"/>
              <a:t>Size, Technology, Process</a:t>
            </a:r>
          </a:p>
          <a:p>
            <a:pPr lvl="1"/>
            <a:r>
              <a:rPr lang="en-US" dirty="0"/>
              <a:t>Multiple questions for each area</a:t>
            </a:r>
          </a:p>
          <a:p>
            <a:pPr lvl="1"/>
            <a:r>
              <a:rPr lang="en-US" dirty="0"/>
              <a:t>Weighted responses</a:t>
            </a:r>
          </a:p>
          <a:p>
            <a:pPr lvl="1"/>
            <a:r>
              <a:rPr lang="en-US" dirty="0"/>
              <a:t>Compared to internal or external standards</a:t>
            </a:r>
          </a:p>
          <a:p>
            <a:pPr>
              <a:buFontTx/>
              <a:buNone/>
            </a:pPr>
            <a:endParaRPr lang="en-US" dirty="0"/>
          </a:p>
        </p:txBody>
      </p:sp>
      <p:sp>
        <p:nvSpPr>
          <p:cNvPr id="2" name="Date Placeholder 1">
            <a:extLst>
              <a:ext uri="{FF2B5EF4-FFF2-40B4-BE49-F238E27FC236}">
                <a16:creationId xmlns:a16="http://schemas.microsoft.com/office/drawing/2014/main" id="{16ABF398-100A-4538-8845-D95E2E84E07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C15C3628-82E3-46C9-8FB6-20EE7E4A153B}"/>
              </a:ext>
            </a:extLst>
          </p:cNvPr>
          <p:cNvSpPr>
            <a:spLocks noGrp="1"/>
          </p:cNvSpPr>
          <p:nvPr>
            <p:ph type="sldNum" sz="quarter" idx="12"/>
          </p:nvPr>
        </p:nvSpPr>
        <p:spPr/>
        <p:txBody>
          <a:bodyPr/>
          <a:lstStyle/>
          <a:p>
            <a:fld id="{71B7BAC7-FE87-40F6-AA24-4F4685D1B022}" type="slidenum">
              <a:rPr lang="en-US" smtClean="0"/>
              <a:t>54</a:t>
            </a:fld>
            <a:endParaRPr lang="en-US"/>
          </a:p>
        </p:txBody>
      </p:sp>
    </p:spTree>
    <p:extLst>
      <p:ext uri="{BB962C8B-B14F-4D97-AF65-F5344CB8AC3E}">
        <p14:creationId xmlns:p14="http://schemas.microsoft.com/office/powerpoint/2010/main" val="142761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307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60388"/>
            <a:ext cx="9144000" cy="574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6D793324-81C2-4004-96C9-9FF1BB9C4C12}"/>
              </a:ext>
            </a:extLst>
          </p:cNvPr>
          <p:cNvSpPr>
            <a:spLocks noGrp="1"/>
          </p:cNvSpPr>
          <p:nvPr>
            <p:ph type="sldNum" sz="quarter" idx="12"/>
          </p:nvPr>
        </p:nvSpPr>
        <p:spPr/>
        <p:txBody>
          <a:bodyPr/>
          <a:lstStyle/>
          <a:p>
            <a:fld id="{71B7BAC7-FE87-40F6-AA24-4F4685D1B022}" type="slidenum">
              <a:rPr lang="en-US" smtClean="0"/>
              <a:t>55</a:t>
            </a:fld>
            <a:endParaRPr lang="en-US"/>
          </a:p>
        </p:txBody>
      </p:sp>
    </p:spTree>
    <p:extLst>
      <p:ext uri="{BB962C8B-B14F-4D97-AF65-F5344CB8AC3E}">
        <p14:creationId xmlns:p14="http://schemas.microsoft.com/office/powerpoint/2010/main" val="402224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410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65125"/>
            <a:ext cx="8305800" cy="618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4E3FFE43-CF38-4C14-AE3F-DD0D8A65D341}"/>
              </a:ext>
            </a:extLst>
          </p:cNvPr>
          <p:cNvSpPr>
            <a:spLocks noGrp="1"/>
          </p:cNvSpPr>
          <p:nvPr>
            <p:ph type="sldNum" sz="quarter" idx="12"/>
          </p:nvPr>
        </p:nvSpPr>
        <p:spPr/>
        <p:txBody>
          <a:bodyPr/>
          <a:lstStyle/>
          <a:p>
            <a:fld id="{71B7BAC7-FE87-40F6-AA24-4F4685D1B022}" type="slidenum">
              <a:rPr lang="en-US" smtClean="0"/>
              <a:t>56</a:t>
            </a:fld>
            <a:endParaRPr lang="en-US"/>
          </a:p>
        </p:txBody>
      </p:sp>
    </p:spTree>
    <p:extLst>
      <p:ext uri="{BB962C8B-B14F-4D97-AF65-F5344CB8AC3E}">
        <p14:creationId xmlns:p14="http://schemas.microsoft.com/office/powerpoint/2010/main" val="4106510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512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752475"/>
            <a:ext cx="8305800" cy="540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100175AC-AC02-4E0E-B829-6B2582D4D143}"/>
              </a:ext>
            </a:extLst>
          </p:cNvPr>
          <p:cNvSpPr>
            <a:spLocks noGrp="1"/>
          </p:cNvSpPr>
          <p:nvPr>
            <p:ph type="sldNum" sz="quarter" idx="12"/>
          </p:nvPr>
        </p:nvSpPr>
        <p:spPr/>
        <p:txBody>
          <a:bodyPr/>
          <a:lstStyle/>
          <a:p>
            <a:fld id="{71B7BAC7-FE87-40F6-AA24-4F4685D1B022}" type="slidenum">
              <a:rPr lang="en-US" smtClean="0"/>
              <a:t>57</a:t>
            </a:fld>
            <a:endParaRPr lang="en-US"/>
          </a:p>
        </p:txBody>
      </p:sp>
    </p:spTree>
    <p:extLst>
      <p:ext uri="{BB962C8B-B14F-4D97-AF65-F5344CB8AC3E}">
        <p14:creationId xmlns:p14="http://schemas.microsoft.com/office/powerpoint/2010/main" val="31628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614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517525"/>
            <a:ext cx="8382000" cy="582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38972E74-9D8C-4031-A1A8-366AE55D6C92}"/>
              </a:ext>
            </a:extLst>
          </p:cNvPr>
          <p:cNvSpPr>
            <a:spLocks noGrp="1"/>
          </p:cNvSpPr>
          <p:nvPr>
            <p:ph type="sldNum" sz="quarter" idx="12"/>
          </p:nvPr>
        </p:nvSpPr>
        <p:spPr/>
        <p:txBody>
          <a:bodyPr/>
          <a:lstStyle/>
          <a:p>
            <a:fld id="{71B7BAC7-FE87-40F6-AA24-4F4685D1B022}" type="slidenum">
              <a:rPr lang="en-US" smtClean="0"/>
              <a:t>58</a:t>
            </a:fld>
            <a:endParaRPr lang="en-US"/>
          </a:p>
        </p:txBody>
      </p:sp>
    </p:spTree>
    <p:extLst>
      <p:ext uri="{BB962C8B-B14F-4D97-AF65-F5344CB8AC3E}">
        <p14:creationId xmlns:p14="http://schemas.microsoft.com/office/powerpoint/2010/main" val="3600728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grpSp>
        <p:nvGrpSpPr>
          <p:cNvPr id="7172" name="Group 203"/>
          <p:cNvGrpSpPr>
            <a:grpSpLocks/>
          </p:cNvGrpSpPr>
          <p:nvPr/>
        </p:nvGrpSpPr>
        <p:grpSpPr bwMode="auto">
          <a:xfrm>
            <a:off x="254000" y="495300"/>
            <a:ext cx="8301038" cy="3641725"/>
            <a:chOff x="160" y="312"/>
            <a:chExt cx="5229" cy="2294"/>
          </a:xfrm>
        </p:grpSpPr>
        <p:sp>
          <p:nvSpPr>
            <p:cNvPr id="7321" name="Freeform 3"/>
            <p:cNvSpPr>
              <a:spLocks/>
            </p:cNvSpPr>
            <p:nvPr/>
          </p:nvSpPr>
          <p:spPr bwMode="auto">
            <a:xfrm>
              <a:off x="160" y="312"/>
              <a:ext cx="207" cy="280"/>
            </a:xfrm>
            <a:custGeom>
              <a:avLst/>
              <a:gdLst>
                <a:gd name="T0" fmla="*/ 5 w 621"/>
                <a:gd name="T1" fmla="*/ 217 h 842"/>
                <a:gd name="T2" fmla="*/ 23 w 621"/>
                <a:gd name="T3" fmla="*/ 249 h 842"/>
                <a:gd name="T4" fmla="*/ 53 w 621"/>
                <a:gd name="T5" fmla="*/ 270 h 842"/>
                <a:gd name="T6" fmla="*/ 93 w 621"/>
                <a:gd name="T7" fmla="*/ 280 h 842"/>
                <a:gd name="T8" fmla="*/ 138 w 621"/>
                <a:gd name="T9" fmla="*/ 277 h 842"/>
                <a:gd name="T10" fmla="*/ 173 w 621"/>
                <a:gd name="T11" fmla="*/ 262 h 842"/>
                <a:gd name="T12" fmla="*/ 196 w 621"/>
                <a:gd name="T13" fmla="*/ 238 h 842"/>
                <a:gd name="T14" fmla="*/ 207 w 621"/>
                <a:gd name="T15" fmla="*/ 205 h 842"/>
                <a:gd name="T16" fmla="*/ 204 w 621"/>
                <a:gd name="T17" fmla="*/ 174 h 842"/>
                <a:gd name="T18" fmla="*/ 190 w 621"/>
                <a:gd name="T19" fmla="*/ 150 h 842"/>
                <a:gd name="T20" fmla="*/ 166 w 621"/>
                <a:gd name="T21" fmla="*/ 134 h 842"/>
                <a:gd name="T22" fmla="*/ 134 w 621"/>
                <a:gd name="T23" fmla="*/ 124 h 842"/>
                <a:gd name="T24" fmla="*/ 96 w 621"/>
                <a:gd name="T25" fmla="*/ 115 h 842"/>
                <a:gd name="T26" fmla="*/ 68 w 621"/>
                <a:gd name="T27" fmla="*/ 107 h 842"/>
                <a:gd name="T28" fmla="*/ 51 w 621"/>
                <a:gd name="T29" fmla="*/ 96 h 842"/>
                <a:gd name="T30" fmla="*/ 44 w 621"/>
                <a:gd name="T31" fmla="*/ 78 h 842"/>
                <a:gd name="T32" fmla="*/ 45 w 621"/>
                <a:gd name="T33" fmla="*/ 59 h 842"/>
                <a:gd name="T34" fmla="*/ 56 w 621"/>
                <a:gd name="T35" fmla="*/ 45 h 842"/>
                <a:gd name="T36" fmla="*/ 72 w 621"/>
                <a:gd name="T37" fmla="*/ 35 h 842"/>
                <a:gd name="T38" fmla="*/ 95 w 621"/>
                <a:gd name="T39" fmla="*/ 30 h 842"/>
                <a:gd name="T40" fmla="*/ 121 w 621"/>
                <a:gd name="T41" fmla="*/ 32 h 842"/>
                <a:gd name="T42" fmla="*/ 142 w 621"/>
                <a:gd name="T43" fmla="*/ 41 h 842"/>
                <a:gd name="T44" fmla="*/ 157 w 621"/>
                <a:gd name="T45" fmla="*/ 57 h 842"/>
                <a:gd name="T46" fmla="*/ 164 w 621"/>
                <a:gd name="T47" fmla="*/ 79 h 842"/>
                <a:gd name="T48" fmla="*/ 197 w 621"/>
                <a:gd name="T49" fmla="*/ 66 h 842"/>
                <a:gd name="T50" fmla="*/ 184 w 621"/>
                <a:gd name="T51" fmla="*/ 35 h 842"/>
                <a:gd name="T52" fmla="*/ 160 w 621"/>
                <a:gd name="T53" fmla="*/ 13 h 842"/>
                <a:gd name="T54" fmla="*/ 125 w 621"/>
                <a:gd name="T55" fmla="*/ 1 h 842"/>
                <a:gd name="T56" fmla="*/ 83 w 621"/>
                <a:gd name="T57" fmla="*/ 1 h 842"/>
                <a:gd name="T58" fmla="*/ 48 w 621"/>
                <a:gd name="T59" fmla="*/ 13 h 842"/>
                <a:gd name="T60" fmla="*/ 24 w 621"/>
                <a:gd name="T61" fmla="*/ 33 h 842"/>
                <a:gd name="T62" fmla="*/ 11 w 621"/>
                <a:gd name="T63" fmla="*/ 62 h 842"/>
                <a:gd name="T64" fmla="*/ 10 w 621"/>
                <a:gd name="T65" fmla="*/ 95 h 842"/>
                <a:gd name="T66" fmla="*/ 21 w 621"/>
                <a:gd name="T67" fmla="*/ 119 h 842"/>
                <a:gd name="T68" fmla="*/ 44 w 621"/>
                <a:gd name="T69" fmla="*/ 135 h 842"/>
                <a:gd name="T70" fmla="*/ 77 w 621"/>
                <a:gd name="T71" fmla="*/ 147 h 842"/>
                <a:gd name="T72" fmla="*/ 115 w 621"/>
                <a:gd name="T73" fmla="*/ 156 h 842"/>
                <a:gd name="T74" fmla="*/ 142 w 621"/>
                <a:gd name="T75" fmla="*/ 164 h 842"/>
                <a:gd name="T76" fmla="*/ 161 w 621"/>
                <a:gd name="T77" fmla="*/ 174 h 842"/>
                <a:gd name="T78" fmla="*/ 170 w 621"/>
                <a:gd name="T79" fmla="*/ 189 h 842"/>
                <a:gd name="T80" fmla="*/ 170 w 621"/>
                <a:gd name="T81" fmla="*/ 210 h 842"/>
                <a:gd name="T82" fmla="*/ 161 w 621"/>
                <a:gd name="T83" fmla="*/ 228 h 842"/>
                <a:gd name="T84" fmla="*/ 144 w 621"/>
                <a:gd name="T85" fmla="*/ 241 h 842"/>
                <a:gd name="T86" fmla="*/ 119 w 621"/>
                <a:gd name="T87" fmla="*/ 248 h 842"/>
                <a:gd name="T88" fmla="*/ 89 w 621"/>
                <a:gd name="T89" fmla="*/ 247 h 842"/>
                <a:gd name="T90" fmla="*/ 64 w 621"/>
                <a:gd name="T91" fmla="*/ 239 h 842"/>
                <a:gd name="T92" fmla="*/ 46 w 621"/>
                <a:gd name="T93" fmla="*/ 222 h 842"/>
                <a:gd name="T94" fmla="*/ 37 w 621"/>
                <a:gd name="T95" fmla="*/ 199 h 8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21" h="842">
                  <a:moveTo>
                    <a:pt x="0" y="557"/>
                  </a:moveTo>
                  <a:lnTo>
                    <a:pt x="3" y="591"/>
                  </a:lnTo>
                  <a:lnTo>
                    <a:pt x="8" y="622"/>
                  </a:lnTo>
                  <a:lnTo>
                    <a:pt x="16" y="652"/>
                  </a:lnTo>
                  <a:lnTo>
                    <a:pt x="26" y="680"/>
                  </a:lnTo>
                  <a:lnTo>
                    <a:pt x="37" y="705"/>
                  </a:lnTo>
                  <a:lnTo>
                    <a:pt x="52" y="729"/>
                  </a:lnTo>
                  <a:lnTo>
                    <a:pt x="68" y="750"/>
                  </a:lnTo>
                  <a:lnTo>
                    <a:pt x="87" y="769"/>
                  </a:lnTo>
                  <a:lnTo>
                    <a:pt x="109" y="786"/>
                  </a:lnTo>
                  <a:lnTo>
                    <a:pt x="132" y="801"/>
                  </a:lnTo>
                  <a:lnTo>
                    <a:pt x="158" y="813"/>
                  </a:lnTo>
                  <a:lnTo>
                    <a:pt x="184" y="823"/>
                  </a:lnTo>
                  <a:lnTo>
                    <a:pt x="214" y="832"/>
                  </a:lnTo>
                  <a:lnTo>
                    <a:pt x="246" y="838"/>
                  </a:lnTo>
                  <a:lnTo>
                    <a:pt x="279" y="841"/>
                  </a:lnTo>
                  <a:lnTo>
                    <a:pt x="315" y="842"/>
                  </a:lnTo>
                  <a:lnTo>
                    <a:pt x="349" y="841"/>
                  </a:lnTo>
                  <a:lnTo>
                    <a:pt x="383" y="838"/>
                  </a:lnTo>
                  <a:lnTo>
                    <a:pt x="414" y="832"/>
                  </a:lnTo>
                  <a:lnTo>
                    <a:pt x="443" y="825"/>
                  </a:lnTo>
                  <a:lnTo>
                    <a:pt x="471" y="815"/>
                  </a:lnTo>
                  <a:lnTo>
                    <a:pt x="495" y="802"/>
                  </a:lnTo>
                  <a:lnTo>
                    <a:pt x="519" y="789"/>
                  </a:lnTo>
                  <a:lnTo>
                    <a:pt x="540" y="773"/>
                  </a:lnTo>
                  <a:lnTo>
                    <a:pt x="558" y="755"/>
                  </a:lnTo>
                  <a:lnTo>
                    <a:pt x="574" y="737"/>
                  </a:lnTo>
                  <a:lnTo>
                    <a:pt x="589" y="715"/>
                  </a:lnTo>
                  <a:lnTo>
                    <a:pt x="600" y="693"/>
                  </a:lnTo>
                  <a:lnTo>
                    <a:pt x="609" y="670"/>
                  </a:lnTo>
                  <a:lnTo>
                    <a:pt x="616" y="644"/>
                  </a:lnTo>
                  <a:lnTo>
                    <a:pt x="620" y="617"/>
                  </a:lnTo>
                  <a:lnTo>
                    <a:pt x="621" y="589"/>
                  </a:lnTo>
                  <a:lnTo>
                    <a:pt x="620" y="566"/>
                  </a:lnTo>
                  <a:lnTo>
                    <a:pt x="617" y="544"/>
                  </a:lnTo>
                  <a:lnTo>
                    <a:pt x="611" y="523"/>
                  </a:lnTo>
                  <a:lnTo>
                    <a:pt x="605" y="502"/>
                  </a:lnTo>
                  <a:lnTo>
                    <a:pt x="594" y="484"/>
                  </a:lnTo>
                  <a:lnTo>
                    <a:pt x="583" y="467"/>
                  </a:lnTo>
                  <a:lnTo>
                    <a:pt x="571" y="451"/>
                  </a:lnTo>
                  <a:lnTo>
                    <a:pt x="555" y="437"/>
                  </a:lnTo>
                  <a:lnTo>
                    <a:pt x="539" y="423"/>
                  </a:lnTo>
                  <a:lnTo>
                    <a:pt x="520" y="412"/>
                  </a:lnTo>
                  <a:lnTo>
                    <a:pt x="499" y="403"/>
                  </a:lnTo>
                  <a:lnTo>
                    <a:pt x="476" y="394"/>
                  </a:lnTo>
                  <a:lnTo>
                    <a:pt x="453" y="388"/>
                  </a:lnTo>
                  <a:lnTo>
                    <a:pt x="427" y="380"/>
                  </a:lnTo>
                  <a:lnTo>
                    <a:pt x="401" y="373"/>
                  </a:lnTo>
                  <a:lnTo>
                    <a:pt x="373" y="367"/>
                  </a:lnTo>
                  <a:lnTo>
                    <a:pt x="341" y="360"/>
                  </a:lnTo>
                  <a:lnTo>
                    <a:pt x="314" y="353"/>
                  </a:lnTo>
                  <a:lnTo>
                    <a:pt x="288" y="346"/>
                  </a:lnTo>
                  <a:lnTo>
                    <a:pt x="263" y="341"/>
                  </a:lnTo>
                  <a:lnTo>
                    <a:pt x="241" y="335"/>
                  </a:lnTo>
                  <a:lnTo>
                    <a:pt x="222" y="329"/>
                  </a:lnTo>
                  <a:lnTo>
                    <a:pt x="204" y="323"/>
                  </a:lnTo>
                  <a:lnTo>
                    <a:pt x="188" y="315"/>
                  </a:lnTo>
                  <a:lnTo>
                    <a:pt x="174" y="307"/>
                  </a:lnTo>
                  <a:lnTo>
                    <a:pt x="162" y="300"/>
                  </a:lnTo>
                  <a:lnTo>
                    <a:pt x="152" y="290"/>
                  </a:lnTo>
                  <a:lnTo>
                    <a:pt x="144" y="279"/>
                  </a:lnTo>
                  <a:lnTo>
                    <a:pt x="138" y="266"/>
                  </a:lnTo>
                  <a:lnTo>
                    <a:pt x="133" y="252"/>
                  </a:lnTo>
                  <a:lnTo>
                    <a:pt x="131" y="236"/>
                  </a:lnTo>
                  <a:lnTo>
                    <a:pt x="130" y="218"/>
                  </a:lnTo>
                  <a:lnTo>
                    <a:pt x="131" y="204"/>
                  </a:lnTo>
                  <a:lnTo>
                    <a:pt x="133" y="190"/>
                  </a:lnTo>
                  <a:lnTo>
                    <a:pt x="136" y="178"/>
                  </a:lnTo>
                  <a:lnTo>
                    <a:pt x="142" y="166"/>
                  </a:lnTo>
                  <a:lnTo>
                    <a:pt x="149" y="155"/>
                  </a:lnTo>
                  <a:lnTo>
                    <a:pt x="156" y="145"/>
                  </a:lnTo>
                  <a:lnTo>
                    <a:pt x="167" y="135"/>
                  </a:lnTo>
                  <a:lnTo>
                    <a:pt x="177" y="126"/>
                  </a:lnTo>
                  <a:lnTo>
                    <a:pt x="189" y="118"/>
                  </a:lnTo>
                  <a:lnTo>
                    <a:pt x="202" y="110"/>
                  </a:lnTo>
                  <a:lnTo>
                    <a:pt x="217" y="105"/>
                  </a:lnTo>
                  <a:lnTo>
                    <a:pt x="232" y="99"/>
                  </a:lnTo>
                  <a:lnTo>
                    <a:pt x="249" y="96"/>
                  </a:lnTo>
                  <a:lnTo>
                    <a:pt x="267" y="92"/>
                  </a:lnTo>
                  <a:lnTo>
                    <a:pt x="286" y="91"/>
                  </a:lnTo>
                  <a:lnTo>
                    <a:pt x="306" y="90"/>
                  </a:lnTo>
                  <a:lnTo>
                    <a:pt x="326" y="91"/>
                  </a:lnTo>
                  <a:lnTo>
                    <a:pt x="346" y="94"/>
                  </a:lnTo>
                  <a:lnTo>
                    <a:pt x="364" y="97"/>
                  </a:lnTo>
                  <a:lnTo>
                    <a:pt x="382" y="101"/>
                  </a:lnTo>
                  <a:lnTo>
                    <a:pt x="398" y="107"/>
                  </a:lnTo>
                  <a:lnTo>
                    <a:pt x="413" y="115"/>
                  </a:lnTo>
                  <a:lnTo>
                    <a:pt x="427" y="124"/>
                  </a:lnTo>
                  <a:lnTo>
                    <a:pt x="440" y="134"/>
                  </a:lnTo>
                  <a:lnTo>
                    <a:pt x="451" y="145"/>
                  </a:lnTo>
                  <a:lnTo>
                    <a:pt x="461" y="157"/>
                  </a:lnTo>
                  <a:lnTo>
                    <a:pt x="470" y="170"/>
                  </a:lnTo>
                  <a:lnTo>
                    <a:pt x="477" y="185"/>
                  </a:lnTo>
                  <a:lnTo>
                    <a:pt x="484" y="202"/>
                  </a:lnTo>
                  <a:lnTo>
                    <a:pt x="489" y="218"/>
                  </a:lnTo>
                  <a:lnTo>
                    <a:pt x="492" y="237"/>
                  </a:lnTo>
                  <a:lnTo>
                    <a:pt x="494" y="256"/>
                  </a:lnTo>
                  <a:lnTo>
                    <a:pt x="598" y="256"/>
                  </a:lnTo>
                  <a:lnTo>
                    <a:pt x="597" y="227"/>
                  </a:lnTo>
                  <a:lnTo>
                    <a:pt x="592" y="199"/>
                  </a:lnTo>
                  <a:lnTo>
                    <a:pt x="587" y="174"/>
                  </a:lnTo>
                  <a:lnTo>
                    <a:pt x="578" y="149"/>
                  </a:lnTo>
                  <a:lnTo>
                    <a:pt x="567" y="126"/>
                  </a:lnTo>
                  <a:lnTo>
                    <a:pt x="553" y="105"/>
                  </a:lnTo>
                  <a:lnTo>
                    <a:pt x="539" y="86"/>
                  </a:lnTo>
                  <a:lnTo>
                    <a:pt x="521" y="68"/>
                  </a:lnTo>
                  <a:lnTo>
                    <a:pt x="502" y="52"/>
                  </a:lnTo>
                  <a:lnTo>
                    <a:pt x="480" y="39"/>
                  </a:lnTo>
                  <a:lnTo>
                    <a:pt x="456" y="28"/>
                  </a:lnTo>
                  <a:lnTo>
                    <a:pt x="432" y="18"/>
                  </a:lnTo>
                  <a:lnTo>
                    <a:pt x="404" y="10"/>
                  </a:lnTo>
                  <a:lnTo>
                    <a:pt x="375" y="4"/>
                  </a:lnTo>
                  <a:lnTo>
                    <a:pt x="345" y="1"/>
                  </a:lnTo>
                  <a:lnTo>
                    <a:pt x="313" y="0"/>
                  </a:lnTo>
                  <a:lnTo>
                    <a:pt x="280" y="1"/>
                  </a:lnTo>
                  <a:lnTo>
                    <a:pt x="249" y="4"/>
                  </a:lnTo>
                  <a:lnTo>
                    <a:pt x="220" y="10"/>
                  </a:lnTo>
                  <a:lnTo>
                    <a:pt x="193" y="18"/>
                  </a:lnTo>
                  <a:lnTo>
                    <a:pt x="168" y="27"/>
                  </a:lnTo>
                  <a:lnTo>
                    <a:pt x="144" y="38"/>
                  </a:lnTo>
                  <a:lnTo>
                    <a:pt x="123" y="51"/>
                  </a:lnTo>
                  <a:lnTo>
                    <a:pt x="103" y="66"/>
                  </a:lnTo>
                  <a:lnTo>
                    <a:pt x="86" y="82"/>
                  </a:lnTo>
                  <a:lnTo>
                    <a:pt x="71" y="100"/>
                  </a:lnTo>
                  <a:lnTo>
                    <a:pt x="57" y="120"/>
                  </a:lnTo>
                  <a:lnTo>
                    <a:pt x="46" y="140"/>
                  </a:lnTo>
                  <a:lnTo>
                    <a:pt x="37" y="163"/>
                  </a:lnTo>
                  <a:lnTo>
                    <a:pt x="32" y="186"/>
                  </a:lnTo>
                  <a:lnTo>
                    <a:pt x="27" y="212"/>
                  </a:lnTo>
                  <a:lnTo>
                    <a:pt x="26" y="237"/>
                  </a:lnTo>
                  <a:lnTo>
                    <a:pt x="27" y="262"/>
                  </a:lnTo>
                  <a:lnTo>
                    <a:pt x="31" y="285"/>
                  </a:lnTo>
                  <a:lnTo>
                    <a:pt x="36" y="306"/>
                  </a:lnTo>
                  <a:lnTo>
                    <a:pt x="43" y="325"/>
                  </a:lnTo>
                  <a:lnTo>
                    <a:pt x="53" y="342"/>
                  </a:lnTo>
                  <a:lnTo>
                    <a:pt x="64" y="358"/>
                  </a:lnTo>
                  <a:lnTo>
                    <a:pt x="78" y="372"/>
                  </a:lnTo>
                  <a:lnTo>
                    <a:pt x="94" y="384"/>
                  </a:lnTo>
                  <a:lnTo>
                    <a:pt x="112" y="397"/>
                  </a:lnTo>
                  <a:lnTo>
                    <a:pt x="132" y="407"/>
                  </a:lnTo>
                  <a:lnTo>
                    <a:pt x="154" y="417"/>
                  </a:lnTo>
                  <a:lnTo>
                    <a:pt x="178" y="426"/>
                  </a:lnTo>
                  <a:lnTo>
                    <a:pt x="204" y="435"/>
                  </a:lnTo>
                  <a:lnTo>
                    <a:pt x="232" y="442"/>
                  </a:lnTo>
                  <a:lnTo>
                    <a:pt x="262" y="450"/>
                  </a:lnTo>
                  <a:lnTo>
                    <a:pt x="295" y="458"/>
                  </a:lnTo>
                  <a:lnTo>
                    <a:pt x="320" y="465"/>
                  </a:lnTo>
                  <a:lnTo>
                    <a:pt x="345" y="470"/>
                  </a:lnTo>
                  <a:lnTo>
                    <a:pt x="368" y="476"/>
                  </a:lnTo>
                  <a:lnTo>
                    <a:pt x="389" y="482"/>
                  </a:lnTo>
                  <a:lnTo>
                    <a:pt x="409" y="488"/>
                  </a:lnTo>
                  <a:lnTo>
                    <a:pt x="427" y="494"/>
                  </a:lnTo>
                  <a:lnTo>
                    <a:pt x="443" y="500"/>
                  </a:lnTo>
                  <a:lnTo>
                    <a:pt x="457" y="507"/>
                  </a:lnTo>
                  <a:lnTo>
                    <a:pt x="471" y="515"/>
                  </a:lnTo>
                  <a:lnTo>
                    <a:pt x="482" y="524"/>
                  </a:lnTo>
                  <a:lnTo>
                    <a:pt x="492" y="534"/>
                  </a:lnTo>
                  <a:lnTo>
                    <a:pt x="500" y="544"/>
                  </a:lnTo>
                  <a:lnTo>
                    <a:pt x="505" y="556"/>
                  </a:lnTo>
                  <a:lnTo>
                    <a:pt x="510" y="569"/>
                  </a:lnTo>
                  <a:lnTo>
                    <a:pt x="512" y="585"/>
                  </a:lnTo>
                  <a:lnTo>
                    <a:pt x="513" y="602"/>
                  </a:lnTo>
                  <a:lnTo>
                    <a:pt x="512" y="618"/>
                  </a:lnTo>
                  <a:lnTo>
                    <a:pt x="510" y="633"/>
                  </a:lnTo>
                  <a:lnTo>
                    <a:pt x="505" y="648"/>
                  </a:lnTo>
                  <a:lnTo>
                    <a:pt x="500" y="662"/>
                  </a:lnTo>
                  <a:lnTo>
                    <a:pt x="492" y="675"/>
                  </a:lnTo>
                  <a:lnTo>
                    <a:pt x="483" y="686"/>
                  </a:lnTo>
                  <a:lnTo>
                    <a:pt x="473" y="698"/>
                  </a:lnTo>
                  <a:lnTo>
                    <a:pt x="461" y="708"/>
                  </a:lnTo>
                  <a:lnTo>
                    <a:pt x="447" y="716"/>
                  </a:lnTo>
                  <a:lnTo>
                    <a:pt x="432" y="724"/>
                  </a:lnTo>
                  <a:lnTo>
                    <a:pt x="416" y="732"/>
                  </a:lnTo>
                  <a:lnTo>
                    <a:pt x="397" y="738"/>
                  </a:lnTo>
                  <a:lnTo>
                    <a:pt x="378" y="742"/>
                  </a:lnTo>
                  <a:lnTo>
                    <a:pt x="358" y="745"/>
                  </a:lnTo>
                  <a:lnTo>
                    <a:pt x="336" y="747"/>
                  </a:lnTo>
                  <a:lnTo>
                    <a:pt x="313" y="748"/>
                  </a:lnTo>
                  <a:lnTo>
                    <a:pt x="290" y="747"/>
                  </a:lnTo>
                  <a:lnTo>
                    <a:pt x="268" y="744"/>
                  </a:lnTo>
                  <a:lnTo>
                    <a:pt x="248" y="740"/>
                  </a:lnTo>
                  <a:lnTo>
                    <a:pt x="228" y="734"/>
                  </a:lnTo>
                  <a:lnTo>
                    <a:pt x="210" y="728"/>
                  </a:lnTo>
                  <a:lnTo>
                    <a:pt x="193" y="719"/>
                  </a:lnTo>
                  <a:lnTo>
                    <a:pt x="178" y="708"/>
                  </a:lnTo>
                  <a:lnTo>
                    <a:pt x="163" y="696"/>
                  </a:lnTo>
                  <a:lnTo>
                    <a:pt x="150" y="683"/>
                  </a:lnTo>
                  <a:lnTo>
                    <a:pt x="139" y="669"/>
                  </a:lnTo>
                  <a:lnTo>
                    <a:pt x="129" y="653"/>
                  </a:lnTo>
                  <a:lnTo>
                    <a:pt x="121" y="636"/>
                  </a:lnTo>
                  <a:lnTo>
                    <a:pt x="114" y="618"/>
                  </a:lnTo>
                  <a:lnTo>
                    <a:pt x="110" y="599"/>
                  </a:lnTo>
                  <a:lnTo>
                    <a:pt x="106" y="578"/>
                  </a:lnTo>
                  <a:lnTo>
                    <a:pt x="105" y="557"/>
                  </a:lnTo>
                  <a:lnTo>
                    <a:pt x="0" y="5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2" name="Freeform 4"/>
            <p:cNvSpPr>
              <a:spLocks/>
            </p:cNvSpPr>
            <p:nvPr/>
          </p:nvSpPr>
          <p:spPr bwMode="auto">
            <a:xfrm>
              <a:off x="385" y="337"/>
              <a:ext cx="96" cy="251"/>
            </a:xfrm>
            <a:custGeom>
              <a:avLst/>
              <a:gdLst>
                <a:gd name="T0" fmla="*/ 61 w 289"/>
                <a:gd name="T1" fmla="*/ 199 h 752"/>
                <a:gd name="T2" fmla="*/ 61 w 289"/>
                <a:gd name="T3" fmla="*/ 80 h 752"/>
                <a:gd name="T4" fmla="*/ 96 w 289"/>
                <a:gd name="T5" fmla="*/ 80 h 752"/>
                <a:gd name="T6" fmla="*/ 96 w 289"/>
                <a:gd name="T7" fmla="*/ 54 h 752"/>
                <a:gd name="T8" fmla="*/ 61 w 289"/>
                <a:gd name="T9" fmla="*/ 54 h 752"/>
                <a:gd name="T10" fmla="*/ 61 w 289"/>
                <a:gd name="T11" fmla="*/ 0 h 752"/>
                <a:gd name="T12" fmla="*/ 29 w 289"/>
                <a:gd name="T13" fmla="*/ 0 h 752"/>
                <a:gd name="T14" fmla="*/ 29 w 289"/>
                <a:gd name="T15" fmla="*/ 54 h 752"/>
                <a:gd name="T16" fmla="*/ 0 w 289"/>
                <a:gd name="T17" fmla="*/ 54 h 752"/>
                <a:gd name="T18" fmla="*/ 0 w 289"/>
                <a:gd name="T19" fmla="*/ 80 h 752"/>
                <a:gd name="T20" fmla="*/ 29 w 289"/>
                <a:gd name="T21" fmla="*/ 80 h 752"/>
                <a:gd name="T22" fmla="*/ 29 w 289"/>
                <a:gd name="T23" fmla="*/ 211 h 752"/>
                <a:gd name="T24" fmla="*/ 29 w 289"/>
                <a:gd name="T25" fmla="*/ 216 h 752"/>
                <a:gd name="T26" fmla="*/ 29 w 289"/>
                <a:gd name="T27" fmla="*/ 221 h 752"/>
                <a:gd name="T28" fmla="*/ 30 w 289"/>
                <a:gd name="T29" fmla="*/ 225 h 752"/>
                <a:gd name="T30" fmla="*/ 31 w 289"/>
                <a:gd name="T31" fmla="*/ 229 h 752"/>
                <a:gd name="T32" fmla="*/ 32 w 289"/>
                <a:gd name="T33" fmla="*/ 233 h 752"/>
                <a:gd name="T34" fmla="*/ 34 w 289"/>
                <a:gd name="T35" fmla="*/ 237 h 752"/>
                <a:gd name="T36" fmla="*/ 36 w 289"/>
                <a:gd name="T37" fmla="*/ 239 h 752"/>
                <a:gd name="T38" fmla="*/ 38 w 289"/>
                <a:gd name="T39" fmla="*/ 242 h 752"/>
                <a:gd name="T40" fmla="*/ 41 w 289"/>
                <a:gd name="T41" fmla="*/ 244 h 752"/>
                <a:gd name="T42" fmla="*/ 44 w 289"/>
                <a:gd name="T43" fmla="*/ 246 h 752"/>
                <a:gd name="T44" fmla="*/ 47 w 289"/>
                <a:gd name="T45" fmla="*/ 248 h 752"/>
                <a:gd name="T46" fmla="*/ 50 w 289"/>
                <a:gd name="T47" fmla="*/ 249 h 752"/>
                <a:gd name="T48" fmla="*/ 55 w 289"/>
                <a:gd name="T49" fmla="*/ 250 h 752"/>
                <a:gd name="T50" fmla="*/ 59 w 289"/>
                <a:gd name="T51" fmla="*/ 251 h 752"/>
                <a:gd name="T52" fmla="*/ 65 w 289"/>
                <a:gd name="T53" fmla="*/ 251 h 752"/>
                <a:gd name="T54" fmla="*/ 70 w 289"/>
                <a:gd name="T55" fmla="*/ 251 h 752"/>
                <a:gd name="T56" fmla="*/ 76 w 289"/>
                <a:gd name="T57" fmla="*/ 251 h 752"/>
                <a:gd name="T58" fmla="*/ 82 w 289"/>
                <a:gd name="T59" fmla="*/ 250 h 752"/>
                <a:gd name="T60" fmla="*/ 89 w 289"/>
                <a:gd name="T61" fmla="*/ 249 h 752"/>
                <a:gd name="T62" fmla="*/ 96 w 289"/>
                <a:gd name="T63" fmla="*/ 248 h 752"/>
                <a:gd name="T64" fmla="*/ 96 w 289"/>
                <a:gd name="T65" fmla="*/ 220 h 752"/>
                <a:gd name="T66" fmla="*/ 86 w 289"/>
                <a:gd name="T67" fmla="*/ 221 h 752"/>
                <a:gd name="T68" fmla="*/ 79 w 289"/>
                <a:gd name="T69" fmla="*/ 221 h 752"/>
                <a:gd name="T70" fmla="*/ 74 w 289"/>
                <a:gd name="T71" fmla="*/ 221 h 752"/>
                <a:gd name="T72" fmla="*/ 70 w 289"/>
                <a:gd name="T73" fmla="*/ 220 h 752"/>
                <a:gd name="T74" fmla="*/ 67 w 289"/>
                <a:gd name="T75" fmla="*/ 219 h 752"/>
                <a:gd name="T76" fmla="*/ 65 w 289"/>
                <a:gd name="T77" fmla="*/ 216 h 752"/>
                <a:gd name="T78" fmla="*/ 63 w 289"/>
                <a:gd name="T79" fmla="*/ 213 h 752"/>
                <a:gd name="T80" fmla="*/ 62 w 289"/>
                <a:gd name="T81" fmla="*/ 209 h 752"/>
                <a:gd name="T82" fmla="*/ 61 w 289"/>
                <a:gd name="T83" fmla="*/ 205 h 752"/>
                <a:gd name="T84" fmla="*/ 61 w 289"/>
                <a:gd name="T85" fmla="*/ 199 h 7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9" h="752">
                  <a:moveTo>
                    <a:pt x="185" y="597"/>
                  </a:moveTo>
                  <a:lnTo>
                    <a:pt x="185" y="241"/>
                  </a:lnTo>
                  <a:lnTo>
                    <a:pt x="289" y="241"/>
                  </a:lnTo>
                  <a:lnTo>
                    <a:pt x="289" y="163"/>
                  </a:lnTo>
                  <a:lnTo>
                    <a:pt x="185" y="163"/>
                  </a:lnTo>
                  <a:lnTo>
                    <a:pt x="185" y="0"/>
                  </a:lnTo>
                  <a:lnTo>
                    <a:pt x="87" y="0"/>
                  </a:lnTo>
                  <a:lnTo>
                    <a:pt x="87" y="163"/>
                  </a:lnTo>
                  <a:lnTo>
                    <a:pt x="0" y="163"/>
                  </a:lnTo>
                  <a:lnTo>
                    <a:pt x="0" y="241"/>
                  </a:lnTo>
                  <a:lnTo>
                    <a:pt x="87" y="241"/>
                  </a:lnTo>
                  <a:lnTo>
                    <a:pt x="87" y="631"/>
                  </a:lnTo>
                  <a:lnTo>
                    <a:pt x="87" y="647"/>
                  </a:lnTo>
                  <a:lnTo>
                    <a:pt x="88" y="662"/>
                  </a:lnTo>
                  <a:lnTo>
                    <a:pt x="90" y="675"/>
                  </a:lnTo>
                  <a:lnTo>
                    <a:pt x="93" y="687"/>
                  </a:lnTo>
                  <a:lnTo>
                    <a:pt x="97" y="699"/>
                  </a:lnTo>
                  <a:lnTo>
                    <a:pt x="101" y="709"/>
                  </a:lnTo>
                  <a:lnTo>
                    <a:pt x="107" y="717"/>
                  </a:lnTo>
                  <a:lnTo>
                    <a:pt x="114" y="725"/>
                  </a:lnTo>
                  <a:lnTo>
                    <a:pt x="122" y="732"/>
                  </a:lnTo>
                  <a:lnTo>
                    <a:pt x="131" y="738"/>
                  </a:lnTo>
                  <a:lnTo>
                    <a:pt x="141" y="742"/>
                  </a:lnTo>
                  <a:lnTo>
                    <a:pt x="152" y="745"/>
                  </a:lnTo>
                  <a:lnTo>
                    <a:pt x="166" y="749"/>
                  </a:lnTo>
                  <a:lnTo>
                    <a:pt x="179" y="751"/>
                  </a:lnTo>
                  <a:lnTo>
                    <a:pt x="195" y="752"/>
                  </a:lnTo>
                  <a:lnTo>
                    <a:pt x="211" y="752"/>
                  </a:lnTo>
                  <a:lnTo>
                    <a:pt x="228" y="751"/>
                  </a:lnTo>
                  <a:lnTo>
                    <a:pt x="247" y="750"/>
                  </a:lnTo>
                  <a:lnTo>
                    <a:pt x="267" y="746"/>
                  </a:lnTo>
                  <a:lnTo>
                    <a:pt x="289" y="743"/>
                  </a:lnTo>
                  <a:lnTo>
                    <a:pt x="289" y="660"/>
                  </a:lnTo>
                  <a:lnTo>
                    <a:pt x="258" y="662"/>
                  </a:lnTo>
                  <a:lnTo>
                    <a:pt x="237" y="663"/>
                  </a:lnTo>
                  <a:lnTo>
                    <a:pt x="223" y="662"/>
                  </a:lnTo>
                  <a:lnTo>
                    <a:pt x="210" y="660"/>
                  </a:lnTo>
                  <a:lnTo>
                    <a:pt x="201" y="655"/>
                  </a:lnTo>
                  <a:lnTo>
                    <a:pt x="195" y="648"/>
                  </a:lnTo>
                  <a:lnTo>
                    <a:pt x="190" y="639"/>
                  </a:lnTo>
                  <a:lnTo>
                    <a:pt x="187" y="627"/>
                  </a:lnTo>
                  <a:lnTo>
                    <a:pt x="185" y="614"/>
                  </a:lnTo>
                  <a:lnTo>
                    <a:pt x="185" y="59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3" name="Freeform 5"/>
            <p:cNvSpPr>
              <a:spLocks/>
            </p:cNvSpPr>
            <p:nvPr/>
          </p:nvSpPr>
          <p:spPr bwMode="auto">
            <a:xfrm>
              <a:off x="512" y="387"/>
              <a:ext cx="94" cy="198"/>
            </a:xfrm>
            <a:custGeom>
              <a:avLst/>
              <a:gdLst>
                <a:gd name="T0" fmla="*/ 0 w 282"/>
                <a:gd name="T1" fmla="*/ 198 h 594"/>
                <a:gd name="T2" fmla="*/ 33 w 282"/>
                <a:gd name="T3" fmla="*/ 198 h 594"/>
                <a:gd name="T4" fmla="*/ 33 w 282"/>
                <a:gd name="T5" fmla="*/ 90 h 594"/>
                <a:gd name="T6" fmla="*/ 33 w 282"/>
                <a:gd name="T7" fmla="*/ 84 h 594"/>
                <a:gd name="T8" fmla="*/ 33 w 282"/>
                <a:gd name="T9" fmla="*/ 77 h 594"/>
                <a:gd name="T10" fmla="*/ 35 w 282"/>
                <a:gd name="T11" fmla="*/ 72 h 594"/>
                <a:gd name="T12" fmla="*/ 36 w 282"/>
                <a:gd name="T13" fmla="*/ 66 h 594"/>
                <a:gd name="T14" fmla="*/ 38 w 282"/>
                <a:gd name="T15" fmla="*/ 61 h 594"/>
                <a:gd name="T16" fmla="*/ 40 w 282"/>
                <a:gd name="T17" fmla="*/ 57 h 594"/>
                <a:gd name="T18" fmla="*/ 43 w 282"/>
                <a:gd name="T19" fmla="*/ 52 h 594"/>
                <a:gd name="T20" fmla="*/ 46 w 282"/>
                <a:gd name="T21" fmla="*/ 49 h 594"/>
                <a:gd name="T22" fmla="*/ 50 w 282"/>
                <a:gd name="T23" fmla="*/ 45 h 594"/>
                <a:gd name="T24" fmla="*/ 54 w 282"/>
                <a:gd name="T25" fmla="*/ 43 h 594"/>
                <a:gd name="T26" fmla="*/ 58 w 282"/>
                <a:gd name="T27" fmla="*/ 40 h 594"/>
                <a:gd name="T28" fmla="*/ 63 w 282"/>
                <a:gd name="T29" fmla="*/ 38 h 594"/>
                <a:gd name="T30" fmla="*/ 68 w 282"/>
                <a:gd name="T31" fmla="*/ 36 h 594"/>
                <a:gd name="T32" fmla="*/ 74 w 282"/>
                <a:gd name="T33" fmla="*/ 35 h 594"/>
                <a:gd name="T34" fmla="*/ 80 w 282"/>
                <a:gd name="T35" fmla="*/ 35 h 594"/>
                <a:gd name="T36" fmla="*/ 86 w 282"/>
                <a:gd name="T37" fmla="*/ 35 h 594"/>
                <a:gd name="T38" fmla="*/ 90 w 282"/>
                <a:gd name="T39" fmla="*/ 35 h 594"/>
                <a:gd name="T40" fmla="*/ 94 w 282"/>
                <a:gd name="T41" fmla="*/ 35 h 594"/>
                <a:gd name="T42" fmla="*/ 94 w 282"/>
                <a:gd name="T43" fmla="*/ 0 h 594"/>
                <a:gd name="T44" fmla="*/ 90 w 282"/>
                <a:gd name="T45" fmla="*/ 0 h 594"/>
                <a:gd name="T46" fmla="*/ 85 w 282"/>
                <a:gd name="T47" fmla="*/ 0 h 594"/>
                <a:gd name="T48" fmla="*/ 81 w 282"/>
                <a:gd name="T49" fmla="*/ 0 h 594"/>
                <a:gd name="T50" fmla="*/ 76 w 282"/>
                <a:gd name="T51" fmla="*/ 1 h 594"/>
                <a:gd name="T52" fmla="*/ 72 w 282"/>
                <a:gd name="T53" fmla="*/ 2 h 594"/>
                <a:gd name="T54" fmla="*/ 68 w 282"/>
                <a:gd name="T55" fmla="*/ 2 h 594"/>
                <a:gd name="T56" fmla="*/ 63 w 282"/>
                <a:gd name="T57" fmla="*/ 4 h 594"/>
                <a:gd name="T58" fmla="*/ 60 w 282"/>
                <a:gd name="T59" fmla="*/ 6 h 594"/>
                <a:gd name="T60" fmla="*/ 56 w 282"/>
                <a:gd name="T61" fmla="*/ 8 h 594"/>
                <a:gd name="T62" fmla="*/ 53 w 282"/>
                <a:gd name="T63" fmla="*/ 10 h 594"/>
                <a:gd name="T64" fmla="*/ 49 w 282"/>
                <a:gd name="T65" fmla="*/ 12 h 594"/>
                <a:gd name="T66" fmla="*/ 46 w 282"/>
                <a:gd name="T67" fmla="*/ 15 h 594"/>
                <a:gd name="T68" fmla="*/ 43 w 282"/>
                <a:gd name="T69" fmla="*/ 18 h 594"/>
                <a:gd name="T70" fmla="*/ 41 w 282"/>
                <a:gd name="T71" fmla="*/ 22 h 594"/>
                <a:gd name="T72" fmla="*/ 38 w 282"/>
                <a:gd name="T73" fmla="*/ 26 h 594"/>
                <a:gd name="T74" fmla="*/ 36 w 282"/>
                <a:gd name="T75" fmla="*/ 30 h 594"/>
                <a:gd name="T76" fmla="*/ 33 w 282"/>
                <a:gd name="T77" fmla="*/ 34 h 594"/>
                <a:gd name="T78" fmla="*/ 32 w 282"/>
                <a:gd name="T79" fmla="*/ 39 h 594"/>
                <a:gd name="T80" fmla="*/ 32 w 282"/>
                <a:gd name="T81" fmla="*/ 4 h 594"/>
                <a:gd name="T82" fmla="*/ 0 w 282"/>
                <a:gd name="T83" fmla="*/ 4 h 594"/>
                <a:gd name="T84" fmla="*/ 0 w 282"/>
                <a:gd name="T85" fmla="*/ 198 h 5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2" h="594">
                  <a:moveTo>
                    <a:pt x="0" y="594"/>
                  </a:moveTo>
                  <a:lnTo>
                    <a:pt x="98" y="594"/>
                  </a:lnTo>
                  <a:lnTo>
                    <a:pt x="98" y="271"/>
                  </a:lnTo>
                  <a:lnTo>
                    <a:pt x="99" y="251"/>
                  </a:lnTo>
                  <a:lnTo>
                    <a:pt x="100" y="232"/>
                  </a:lnTo>
                  <a:lnTo>
                    <a:pt x="104" y="215"/>
                  </a:lnTo>
                  <a:lnTo>
                    <a:pt x="108" y="199"/>
                  </a:lnTo>
                  <a:lnTo>
                    <a:pt x="115" y="184"/>
                  </a:lnTo>
                  <a:lnTo>
                    <a:pt x="121" y="170"/>
                  </a:lnTo>
                  <a:lnTo>
                    <a:pt x="129" y="157"/>
                  </a:lnTo>
                  <a:lnTo>
                    <a:pt x="139" y="146"/>
                  </a:lnTo>
                  <a:lnTo>
                    <a:pt x="149" y="136"/>
                  </a:lnTo>
                  <a:lnTo>
                    <a:pt x="161" y="128"/>
                  </a:lnTo>
                  <a:lnTo>
                    <a:pt x="175" y="121"/>
                  </a:lnTo>
                  <a:lnTo>
                    <a:pt x="189" y="115"/>
                  </a:lnTo>
                  <a:lnTo>
                    <a:pt x="205" y="109"/>
                  </a:lnTo>
                  <a:lnTo>
                    <a:pt x="222" y="106"/>
                  </a:lnTo>
                  <a:lnTo>
                    <a:pt x="239" y="105"/>
                  </a:lnTo>
                  <a:lnTo>
                    <a:pt x="258" y="104"/>
                  </a:lnTo>
                  <a:lnTo>
                    <a:pt x="271" y="104"/>
                  </a:lnTo>
                  <a:lnTo>
                    <a:pt x="282" y="105"/>
                  </a:lnTo>
                  <a:lnTo>
                    <a:pt x="282" y="1"/>
                  </a:lnTo>
                  <a:lnTo>
                    <a:pt x="270" y="0"/>
                  </a:lnTo>
                  <a:lnTo>
                    <a:pt x="256" y="0"/>
                  </a:lnTo>
                  <a:lnTo>
                    <a:pt x="242" y="0"/>
                  </a:lnTo>
                  <a:lnTo>
                    <a:pt x="228" y="2"/>
                  </a:lnTo>
                  <a:lnTo>
                    <a:pt x="215" y="5"/>
                  </a:lnTo>
                  <a:lnTo>
                    <a:pt x="203" y="7"/>
                  </a:lnTo>
                  <a:lnTo>
                    <a:pt x="190" y="11"/>
                  </a:lnTo>
                  <a:lnTo>
                    <a:pt x="179" y="17"/>
                  </a:lnTo>
                  <a:lnTo>
                    <a:pt x="168" y="23"/>
                  </a:lnTo>
                  <a:lnTo>
                    <a:pt x="158" y="29"/>
                  </a:lnTo>
                  <a:lnTo>
                    <a:pt x="148" y="37"/>
                  </a:lnTo>
                  <a:lnTo>
                    <a:pt x="139" y="46"/>
                  </a:lnTo>
                  <a:lnTo>
                    <a:pt x="130" y="55"/>
                  </a:lnTo>
                  <a:lnTo>
                    <a:pt x="122" y="66"/>
                  </a:lnTo>
                  <a:lnTo>
                    <a:pt x="115" y="77"/>
                  </a:lnTo>
                  <a:lnTo>
                    <a:pt x="107" y="89"/>
                  </a:lnTo>
                  <a:lnTo>
                    <a:pt x="100" y="103"/>
                  </a:lnTo>
                  <a:lnTo>
                    <a:pt x="95" y="117"/>
                  </a:lnTo>
                  <a:lnTo>
                    <a:pt x="95" y="13"/>
                  </a:lnTo>
                  <a:lnTo>
                    <a:pt x="0" y="13"/>
                  </a:lnTo>
                  <a:lnTo>
                    <a:pt x="0" y="594"/>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4" name="Freeform 6"/>
            <p:cNvSpPr>
              <a:spLocks noEditPoints="1"/>
            </p:cNvSpPr>
            <p:nvPr/>
          </p:nvSpPr>
          <p:spPr bwMode="auto">
            <a:xfrm>
              <a:off x="623" y="385"/>
              <a:ext cx="184" cy="206"/>
            </a:xfrm>
            <a:custGeom>
              <a:avLst/>
              <a:gdLst>
                <a:gd name="T0" fmla="*/ 128 w 551"/>
                <a:gd name="T1" fmla="*/ 140 h 618"/>
                <a:gd name="T2" fmla="*/ 120 w 551"/>
                <a:gd name="T3" fmla="*/ 157 h 618"/>
                <a:gd name="T4" fmla="*/ 104 w 551"/>
                <a:gd name="T5" fmla="*/ 170 h 618"/>
                <a:gd name="T6" fmla="*/ 82 w 551"/>
                <a:gd name="T7" fmla="*/ 177 h 618"/>
                <a:gd name="T8" fmla="*/ 61 w 551"/>
                <a:gd name="T9" fmla="*/ 177 h 618"/>
                <a:gd name="T10" fmla="*/ 48 w 551"/>
                <a:gd name="T11" fmla="*/ 173 h 618"/>
                <a:gd name="T12" fmla="*/ 39 w 551"/>
                <a:gd name="T13" fmla="*/ 165 h 618"/>
                <a:gd name="T14" fmla="*/ 35 w 551"/>
                <a:gd name="T15" fmla="*/ 154 h 618"/>
                <a:gd name="T16" fmla="*/ 34 w 551"/>
                <a:gd name="T17" fmla="*/ 140 h 618"/>
                <a:gd name="T18" fmla="*/ 38 w 551"/>
                <a:gd name="T19" fmla="*/ 129 h 618"/>
                <a:gd name="T20" fmla="*/ 46 w 551"/>
                <a:gd name="T21" fmla="*/ 121 h 618"/>
                <a:gd name="T22" fmla="*/ 59 w 551"/>
                <a:gd name="T23" fmla="*/ 116 h 618"/>
                <a:gd name="T24" fmla="*/ 84 w 551"/>
                <a:gd name="T25" fmla="*/ 112 h 618"/>
                <a:gd name="T26" fmla="*/ 115 w 551"/>
                <a:gd name="T27" fmla="*/ 107 h 618"/>
                <a:gd name="T28" fmla="*/ 132 w 551"/>
                <a:gd name="T29" fmla="*/ 175 h 618"/>
                <a:gd name="T30" fmla="*/ 134 w 551"/>
                <a:gd name="T31" fmla="*/ 187 h 618"/>
                <a:gd name="T32" fmla="*/ 140 w 551"/>
                <a:gd name="T33" fmla="*/ 197 h 618"/>
                <a:gd name="T34" fmla="*/ 150 w 551"/>
                <a:gd name="T35" fmla="*/ 202 h 618"/>
                <a:gd name="T36" fmla="*/ 165 w 551"/>
                <a:gd name="T37" fmla="*/ 204 h 618"/>
                <a:gd name="T38" fmla="*/ 184 w 551"/>
                <a:gd name="T39" fmla="*/ 201 h 618"/>
                <a:gd name="T40" fmla="*/ 172 w 551"/>
                <a:gd name="T41" fmla="*/ 176 h 618"/>
                <a:gd name="T42" fmla="*/ 164 w 551"/>
                <a:gd name="T43" fmla="*/ 169 h 618"/>
                <a:gd name="T44" fmla="*/ 163 w 551"/>
                <a:gd name="T45" fmla="*/ 60 h 618"/>
                <a:gd name="T46" fmla="*/ 158 w 551"/>
                <a:gd name="T47" fmla="*/ 33 h 618"/>
                <a:gd name="T48" fmla="*/ 144 w 551"/>
                <a:gd name="T49" fmla="*/ 14 h 618"/>
                <a:gd name="T50" fmla="*/ 121 w 551"/>
                <a:gd name="T51" fmla="*/ 4 h 618"/>
                <a:gd name="T52" fmla="*/ 87 w 551"/>
                <a:gd name="T53" fmla="*/ 0 h 618"/>
                <a:gd name="T54" fmla="*/ 54 w 551"/>
                <a:gd name="T55" fmla="*/ 4 h 618"/>
                <a:gd name="T56" fmla="*/ 29 w 551"/>
                <a:gd name="T57" fmla="*/ 17 h 618"/>
                <a:gd name="T58" fmla="*/ 14 w 551"/>
                <a:gd name="T59" fmla="*/ 37 h 618"/>
                <a:gd name="T60" fmla="*/ 9 w 551"/>
                <a:gd name="T61" fmla="*/ 63 h 618"/>
                <a:gd name="T62" fmla="*/ 40 w 551"/>
                <a:gd name="T63" fmla="*/ 56 h 618"/>
                <a:gd name="T64" fmla="*/ 46 w 551"/>
                <a:gd name="T65" fmla="*/ 43 h 618"/>
                <a:gd name="T66" fmla="*/ 58 w 551"/>
                <a:gd name="T67" fmla="*/ 34 h 618"/>
                <a:gd name="T68" fmla="*/ 75 w 551"/>
                <a:gd name="T69" fmla="*/ 30 h 618"/>
                <a:gd name="T70" fmla="*/ 96 w 551"/>
                <a:gd name="T71" fmla="*/ 29 h 618"/>
                <a:gd name="T72" fmla="*/ 113 w 551"/>
                <a:gd name="T73" fmla="*/ 33 h 618"/>
                <a:gd name="T74" fmla="*/ 124 w 551"/>
                <a:gd name="T75" fmla="*/ 40 h 618"/>
                <a:gd name="T76" fmla="*/ 129 w 551"/>
                <a:gd name="T77" fmla="*/ 51 h 618"/>
                <a:gd name="T78" fmla="*/ 130 w 551"/>
                <a:gd name="T79" fmla="*/ 67 h 618"/>
                <a:gd name="T80" fmla="*/ 126 w 551"/>
                <a:gd name="T81" fmla="*/ 76 h 618"/>
                <a:gd name="T82" fmla="*/ 113 w 551"/>
                <a:gd name="T83" fmla="*/ 82 h 618"/>
                <a:gd name="T84" fmla="*/ 85 w 551"/>
                <a:gd name="T85" fmla="*/ 85 h 618"/>
                <a:gd name="T86" fmla="*/ 51 w 551"/>
                <a:gd name="T87" fmla="*/ 89 h 618"/>
                <a:gd name="T88" fmla="*/ 26 w 551"/>
                <a:gd name="T89" fmla="*/ 99 h 618"/>
                <a:gd name="T90" fmla="*/ 9 w 551"/>
                <a:gd name="T91" fmla="*/ 114 h 618"/>
                <a:gd name="T92" fmla="*/ 1 w 551"/>
                <a:gd name="T93" fmla="*/ 135 h 618"/>
                <a:gd name="T94" fmla="*/ 1 w 551"/>
                <a:gd name="T95" fmla="*/ 161 h 618"/>
                <a:gd name="T96" fmla="*/ 9 w 551"/>
                <a:gd name="T97" fmla="*/ 182 h 618"/>
                <a:gd name="T98" fmla="*/ 26 w 551"/>
                <a:gd name="T99" fmla="*/ 197 h 618"/>
                <a:gd name="T100" fmla="*/ 49 w 551"/>
                <a:gd name="T101" fmla="*/ 205 h 618"/>
                <a:gd name="T102" fmla="*/ 82 w 551"/>
                <a:gd name="T103" fmla="*/ 204 h 618"/>
                <a:gd name="T104" fmla="*/ 117 w 551"/>
                <a:gd name="T105" fmla="*/ 188 h 6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51" h="618">
                  <a:moveTo>
                    <a:pt x="387" y="304"/>
                  </a:moveTo>
                  <a:lnTo>
                    <a:pt x="387" y="391"/>
                  </a:lnTo>
                  <a:lnTo>
                    <a:pt x="386" y="405"/>
                  </a:lnTo>
                  <a:lnTo>
                    <a:pt x="383" y="420"/>
                  </a:lnTo>
                  <a:lnTo>
                    <a:pt x="379" y="434"/>
                  </a:lnTo>
                  <a:lnTo>
                    <a:pt x="373" y="448"/>
                  </a:lnTo>
                  <a:lnTo>
                    <a:pt x="367" y="460"/>
                  </a:lnTo>
                  <a:lnTo>
                    <a:pt x="358" y="471"/>
                  </a:lnTo>
                  <a:lnTo>
                    <a:pt x="348" y="482"/>
                  </a:lnTo>
                  <a:lnTo>
                    <a:pt x="337" y="492"/>
                  </a:lnTo>
                  <a:lnTo>
                    <a:pt x="324" y="501"/>
                  </a:lnTo>
                  <a:lnTo>
                    <a:pt x="310" y="509"/>
                  </a:lnTo>
                  <a:lnTo>
                    <a:pt x="295" y="516"/>
                  </a:lnTo>
                  <a:lnTo>
                    <a:pt x="280" y="521"/>
                  </a:lnTo>
                  <a:lnTo>
                    <a:pt x="263" y="527"/>
                  </a:lnTo>
                  <a:lnTo>
                    <a:pt x="245" y="530"/>
                  </a:lnTo>
                  <a:lnTo>
                    <a:pt x="226" y="531"/>
                  </a:lnTo>
                  <a:lnTo>
                    <a:pt x="206" y="532"/>
                  </a:lnTo>
                  <a:lnTo>
                    <a:pt x="194" y="532"/>
                  </a:lnTo>
                  <a:lnTo>
                    <a:pt x="182" y="531"/>
                  </a:lnTo>
                  <a:lnTo>
                    <a:pt x="172" y="529"/>
                  </a:lnTo>
                  <a:lnTo>
                    <a:pt x="162" y="527"/>
                  </a:lnTo>
                  <a:lnTo>
                    <a:pt x="152" y="523"/>
                  </a:lnTo>
                  <a:lnTo>
                    <a:pt x="143" y="519"/>
                  </a:lnTo>
                  <a:lnTo>
                    <a:pt x="135" y="514"/>
                  </a:lnTo>
                  <a:lnTo>
                    <a:pt x="128" y="509"/>
                  </a:lnTo>
                  <a:lnTo>
                    <a:pt x="123" y="502"/>
                  </a:lnTo>
                  <a:lnTo>
                    <a:pt x="117" y="495"/>
                  </a:lnTo>
                  <a:lnTo>
                    <a:pt x="113" y="488"/>
                  </a:lnTo>
                  <a:lnTo>
                    <a:pt x="108" y="480"/>
                  </a:lnTo>
                  <a:lnTo>
                    <a:pt x="106" y="471"/>
                  </a:lnTo>
                  <a:lnTo>
                    <a:pt x="104" y="462"/>
                  </a:lnTo>
                  <a:lnTo>
                    <a:pt x="101" y="452"/>
                  </a:lnTo>
                  <a:lnTo>
                    <a:pt x="101" y="442"/>
                  </a:lnTo>
                  <a:lnTo>
                    <a:pt x="101" y="431"/>
                  </a:lnTo>
                  <a:lnTo>
                    <a:pt x="103" y="421"/>
                  </a:lnTo>
                  <a:lnTo>
                    <a:pt x="105" y="412"/>
                  </a:lnTo>
                  <a:lnTo>
                    <a:pt x="107" y="403"/>
                  </a:lnTo>
                  <a:lnTo>
                    <a:pt x="110" y="395"/>
                  </a:lnTo>
                  <a:lnTo>
                    <a:pt x="115" y="387"/>
                  </a:lnTo>
                  <a:lnTo>
                    <a:pt x="119" y="381"/>
                  </a:lnTo>
                  <a:lnTo>
                    <a:pt x="125" y="375"/>
                  </a:lnTo>
                  <a:lnTo>
                    <a:pt x="132" y="370"/>
                  </a:lnTo>
                  <a:lnTo>
                    <a:pt x="139" y="364"/>
                  </a:lnTo>
                  <a:lnTo>
                    <a:pt x="147" y="360"/>
                  </a:lnTo>
                  <a:lnTo>
                    <a:pt x="156" y="355"/>
                  </a:lnTo>
                  <a:lnTo>
                    <a:pt x="166" y="352"/>
                  </a:lnTo>
                  <a:lnTo>
                    <a:pt x="177" y="348"/>
                  </a:lnTo>
                  <a:lnTo>
                    <a:pt x="189" y="346"/>
                  </a:lnTo>
                  <a:lnTo>
                    <a:pt x="202" y="344"/>
                  </a:lnTo>
                  <a:lnTo>
                    <a:pt x="227" y="341"/>
                  </a:lnTo>
                  <a:lnTo>
                    <a:pt x="253" y="337"/>
                  </a:lnTo>
                  <a:lnTo>
                    <a:pt x="276" y="334"/>
                  </a:lnTo>
                  <a:lnTo>
                    <a:pt x="301" y="331"/>
                  </a:lnTo>
                  <a:lnTo>
                    <a:pt x="323" y="326"/>
                  </a:lnTo>
                  <a:lnTo>
                    <a:pt x="345" y="320"/>
                  </a:lnTo>
                  <a:lnTo>
                    <a:pt x="367" y="313"/>
                  </a:lnTo>
                  <a:lnTo>
                    <a:pt x="387" y="304"/>
                  </a:lnTo>
                  <a:close/>
                  <a:moveTo>
                    <a:pt x="396" y="522"/>
                  </a:moveTo>
                  <a:lnTo>
                    <a:pt x="396" y="526"/>
                  </a:lnTo>
                  <a:lnTo>
                    <a:pt x="396" y="536"/>
                  </a:lnTo>
                  <a:lnTo>
                    <a:pt x="397" y="546"/>
                  </a:lnTo>
                  <a:lnTo>
                    <a:pt x="399" y="555"/>
                  </a:lnTo>
                  <a:lnTo>
                    <a:pt x="402" y="562"/>
                  </a:lnTo>
                  <a:lnTo>
                    <a:pt x="406" y="570"/>
                  </a:lnTo>
                  <a:lnTo>
                    <a:pt x="409" y="578"/>
                  </a:lnTo>
                  <a:lnTo>
                    <a:pt x="415" y="583"/>
                  </a:lnTo>
                  <a:lnTo>
                    <a:pt x="420" y="590"/>
                  </a:lnTo>
                  <a:lnTo>
                    <a:pt x="427" y="595"/>
                  </a:lnTo>
                  <a:lnTo>
                    <a:pt x="434" y="599"/>
                  </a:lnTo>
                  <a:lnTo>
                    <a:pt x="442" y="602"/>
                  </a:lnTo>
                  <a:lnTo>
                    <a:pt x="450" y="606"/>
                  </a:lnTo>
                  <a:lnTo>
                    <a:pt x="460" y="608"/>
                  </a:lnTo>
                  <a:lnTo>
                    <a:pt x="470" y="610"/>
                  </a:lnTo>
                  <a:lnTo>
                    <a:pt x="481" y="611"/>
                  </a:lnTo>
                  <a:lnTo>
                    <a:pt x="494" y="611"/>
                  </a:lnTo>
                  <a:lnTo>
                    <a:pt x="507" y="610"/>
                  </a:lnTo>
                  <a:lnTo>
                    <a:pt x="520" y="609"/>
                  </a:lnTo>
                  <a:lnTo>
                    <a:pt x="535" y="606"/>
                  </a:lnTo>
                  <a:lnTo>
                    <a:pt x="551" y="602"/>
                  </a:lnTo>
                  <a:lnTo>
                    <a:pt x="551" y="527"/>
                  </a:lnTo>
                  <a:lnTo>
                    <a:pt x="536" y="529"/>
                  </a:lnTo>
                  <a:lnTo>
                    <a:pt x="525" y="530"/>
                  </a:lnTo>
                  <a:lnTo>
                    <a:pt x="514" y="529"/>
                  </a:lnTo>
                  <a:lnTo>
                    <a:pt x="505" y="527"/>
                  </a:lnTo>
                  <a:lnTo>
                    <a:pt x="498" y="522"/>
                  </a:lnTo>
                  <a:lnTo>
                    <a:pt x="493" y="516"/>
                  </a:lnTo>
                  <a:lnTo>
                    <a:pt x="490" y="508"/>
                  </a:lnTo>
                  <a:lnTo>
                    <a:pt x="488" y="498"/>
                  </a:lnTo>
                  <a:lnTo>
                    <a:pt x="487" y="485"/>
                  </a:lnTo>
                  <a:lnTo>
                    <a:pt x="487" y="471"/>
                  </a:lnTo>
                  <a:lnTo>
                    <a:pt x="487" y="180"/>
                  </a:lnTo>
                  <a:lnTo>
                    <a:pt x="486" y="158"/>
                  </a:lnTo>
                  <a:lnTo>
                    <a:pt x="484" y="137"/>
                  </a:lnTo>
                  <a:lnTo>
                    <a:pt x="479" y="118"/>
                  </a:lnTo>
                  <a:lnTo>
                    <a:pt x="474" y="100"/>
                  </a:lnTo>
                  <a:lnTo>
                    <a:pt x="466" y="83"/>
                  </a:lnTo>
                  <a:lnTo>
                    <a:pt x="456" y="69"/>
                  </a:lnTo>
                  <a:lnTo>
                    <a:pt x="445" y="55"/>
                  </a:lnTo>
                  <a:lnTo>
                    <a:pt x="432" y="43"/>
                  </a:lnTo>
                  <a:lnTo>
                    <a:pt x="417" y="33"/>
                  </a:lnTo>
                  <a:lnTo>
                    <a:pt x="400" y="24"/>
                  </a:lnTo>
                  <a:lnTo>
                    <a:pt x="381" y="16"/>
                  </a:lnTo>
                  <a:lnTo>
                    <a:pt x="361" y="11"/>
                  </a:lnTo>
                  <a:lnTo>
                    <a:pt x="339" y="5"/>
                  </a:lnTo>
                  <a:lnTo>
                    <a:pt x="314" y="2"/>
                  </a:lnTo>
                  <a:lnTo>
                    <a:pt x="288" y="1"/>
                  </a:lnTo>
                  <a:lnTo>
                    <a:pt x="260" y="0"/>
                  </a:lnTo>
                  <a:lnTo>
                    <a:pt x="233" y="1"/>
                  </a:lnTo>
                  <a:lnTo>
                    <a:pt x="207" y="3"/>
                  </a:lnTo>
                  <a:lnTo>
                    <a:pt x="184" y="7"/>
                  </a:lnTo>
                  <a:lnTo>
                    <a:pt x="162" y="13"/>
                  </a:lnTo>
                  <a:lnTo>
                    <a:pt x="142" y="20"/>
                  </a:lnTo>
                  <a:lnTo>
                    <a:pt x="121" y="29"/>
                  </a:lnTo>
                  <a:lnTo>
                    <a:pt x="105" y="40"/>
                  </a:lnTo>
                  <a:lnTo>
                    <a:pt x="88" y="51"/>
                  </a:lnTo>
                  <a:lnTo>
                    <a:pt x="75" y="64"/>
                  </a:lnTo>
                  <a:lnTo>
                    <a:pt x="62" y="78"/>
                  </a:lnTo>
                  <a:lnTo>
                    <a:pt x="51" y="93"/>
                  </a:lnTo>
                  <a:lnTo>
                    <a:pt x="42" y="111"/>
                  </a:lnTo>
                  <a:lnTo>
                    <a:pt x="36" y="129"/>
                  </a:lnTo>
                  <a:lnTo>
                    <a:pt x="31" y="148"/>
                  </a:lnTo>
                  <a:lnTo>
                    <a:pt x="28" y="168"/>
                  </a:lnTo>
                  <a:lnTo>
                    <a:pt x="27" y="189"/>
                  </a:lnTo>
                  <a:lnTo>
                    <a:pt x="27" y="193"/>
                  </a:lnTo>
                  <a:lnTo>
                    <a:pt x="119" y="193"/>
                  </a:lnTo>
                  <a:lnTo>
                    <a:pt x="120" y="181"/>
                  </a:lnTo>
                  <a:lnTo>
                    <a:pt x="121" y="169"/>
                  </a:lnTo>
                  <a:lnTo>
                    <a:pt x="124" y="158"/>
                  </a:lnTo>
                  <a:lnTo>
                    <a:pt x="128" y="148"/>
                  </a:lnTo>
                  <a:lnTo>
                    <a:pt x="133" y="138"/>
                  </a:lnTo>
                  <a:lnTo>
                    <a:pt x="138" y="129"/>
                  </a:lnTo>
                  <a:lnTo>
                    <a:pt x="146" y="121"/>
                  </a:lnTo>
                  <a:lnTo>
                    <a:pt x="154" y="114"/>
                  </a:lnTo>
                  <a:lnTo>
                    <a:pt x="163" y="108"/>
                  </a:lnTo>
                  <a:lnTo>
                    <a:pt x="173" y="102"/>
                  </a:lnTo>
                  <a:lnTo>
                    <a:pt x="184" y="98"/>
                  </a:lnTo>
                  <a:lnTo>
                    <a:pt x="196" y="93"/>
                  </a:lnTo>
                  <a:lnTo>
                    <a:pt x="210" y="91"/>
                  </a:lnTo>
                  <a:lnTo>
                    <a:pt x="224" y="89"/>
                  </a:lnTo>
                  <a:lnTo>
                    <a:pt x="240" y="86"/>
                  </a:lnTo>
                  <a:lnTo>
                    <a:pt x="256" y="86"/>
                  </a:lnTo>
                  <a:lnTo>
                    <a:pt x="272" y="86"/>
                  </a:lnTo>
                  <a:lnTo>
                    <a:pt x="288" y="88"/>
                  </a:lnTo>
                  <a:lnTo>
                    <a:pt x="301" y="90"/>
                  </a:lnTo>
                  <a:lnTo>
                    <a:pt x="314" y="92"/>
                  </a:lnTo>
                  <a:lnTo>
                    <a:pt x="325" y="95"/>
                  </a:lnTo>
                  <a:lnTo>
                    <a:pt x="337" y="99"/>
                  </a:lnTo>
                  <a:lnTo>
                    <a:pt x="347" y="103"/>
                  </a:lnTo>
                  <a:lnTo>
                    <a:pt x="356" y="109"/>
                  </a:lnTo>
                  <a:lnTo>
                    <a:pt x="363" y="114"/>
                  </a:lnTo>
                  <a:lnTo>
                    <a:pt x="370" y="121"/>
                  </a:lnTo>
                  <a:lnTo>
                    <a:pt x="376" y="129"/>
                  </a:lnTo>
                  <a:lnTo>
                    <a:pt x="380" y="137"/>
                  </a:lnTo>
                  <a:lnTo>
                    <a:pt x="383" y="146"/>
                  </a:lnTo>
                  <a:lnTo>
                    <a:pt x="386" y="154"/>
                  </a:lnTo>
                  <a:lnTo>
                    <a:pt x="388" y="164"/>
                  </a:lnTo>
                  <a:lnTo>
                    <a:pt x="388" y="176"/>
                  </a:lnTo>
                  <a:lnTo>
                    <a:pt x="388" y="189"/>
                  </a:lnTo>
                  <a:lnTo>
                    <a:pt x="388" y="200"/>
                  </a:lnTo>
                  <a:lnTo>
                    <a:pt x="387" y="209"/>
                  </a:lnTo>
                  <a:lnTo>
                    <a:pt x="385" y="217"/>
                  </a:lnTo>
                  <a:lnTo>
                    <a:pt x="381" y="224"/>
                  </a:lnTo>
                  <a:lnTo>
                    <a:pt x="376" y="229"/>
                  </a:lnTo>
                  <a:lnTo>
                    <a:pt x="369" y="234"/>
                  </a:lnTo>
                  <a:lnTo>
                    <a:pt x="360" y="238"/>
                  </a:lnTo>
                  <a:lnTo>
                    <a:pt x="350" y="241"/>
                  </a:lnTo>
                  <a:lnTo>
                    <a:pt x="337" y="245"/>
                  </a:lnTo>
                  <a:lnTo>
                    <a:pt x="320" y="247"/>
                  </a:lnTo>
                  <a:lnTo>
                    <a:pt x="301" y="249"/>
                  </a:lnTo>
                  <a:lnTo>
                    <a:pt x="280" y="251"/>
                  </a:lnTo>
                  <a:lnTo>
                    <a:pt x="255" y="254"/>
                  </a:lnTo>
                  <a:lnTo>
                    <a:pt x="228" y="257"/>
                  </a:lnTo>
                  <a:lnTo>
                    <a:pt x="199" y="260"/>
                  </a:lnTo>
                  <a:lnTo>
                    <a:pt x="175" y="264"/>
                  </a:lnTo>
                  <a:lnTo>
                    <a:pt x="153" y="268"/>
                  </a:lnTo>
                  <a:lnTo>
                    <a:pt x="132" y="275"/>
                  </a:lnTo>
                  <a:lnTo>
                    <a:pt x="113" y="280"/>
                  </a:lnTo>
                  <a:lnTo>
                    <a:pt x="94" y="288"/>
                  </a:lnTo>
                  <a:lnTo>
                    <a:pt x="78" y="297"/>
                  </a:lnTo>
                  <a:lnTo>
                    <a:pt x="62" y="307"/>
                  </a:lnTo>
                  <a:lnTo>
                    <a:pt x="50" y="318"/>
                  </a:lnTo>
                  <a:lnTo>
                    <a:pt x="38" y="329"/>
                  </a:lnTo>
                  <a:lnTo>
                    <a:pt x="28" y="343"/>
                  </a:lnTo>
                  <a:lnTo>
                    <a:pt x="19" y="357"/>
                  </a:lnTo>
                  <a:lnTo>
                    <a:pt x="12" y="372"/>
                  </a:lnTo>
                  <a:lnTo>
                    <a:pt x="7" y="388"/>
                  </a:lnTo>
                  <a:lnTo>
                    <a:pt x="3" y="405"/>
                  </a:lnTo>
                  <a:lnTo>
                    <a:pt x="1" y="424"/>
                  </a:lnTo>
                  <a:lnTo>
                    <a:pt x="0" y="443"/>
                  </a:lnTo>
                  <a:lnTo>
                    <a:pt x="1" y="463"/>
                  </a:lnTo>
                  <a:lnTo>
                    <a:pt x="3" y="482"/>
                  </a:lnTo>
                  <a:lnTo>
                    <a:pt x="7" y="500"/>
                  </a:lnTo>
                  <a:lnTo>
                    <a:pt x="12" y="516"/>
                  </a:lnTo>
                  <a:lnTo>
                    <a:pt x="20" y="531"/>
                  </a:lnTo>
                  <a:lnTo>
                    <a:pt x="28" y="546"/>
                  </a:lnTo>
                  <a:lnTo>
                    <a:pt x="38" y="559"/>
                  </a:lnTo>
                  <a:lnTo>
                    <a:pt x="50" y="571"/>
                  </a:lnTo>
                  <a:lnTo>
                    <a:pt x="62" y="582"/>
                  </a:lnTo>
                  <a:lnTo>
                    <a:pt x="77" y="591"/>
                  </a:lnTo>
                  <a:lnTo>
                    <a:pt x="93" y="599"/>
                  </a:lnTo>
                  <a:lnTo>
                    <a:pt x="109" y="606"/>
                  </a:lnTo>
                  <a:lnTo>
                    <a:pt x="127" y="611"/>
                  </a:lnTo>
                  <a:lnTo>
                    <a:pt x="147" y="615"/>
                  </a:lnTo>
                  <a:lnTo>
                    <a:pt x="167" y="617"/>
                  </a:lnTo>
                  <a:lnTo>
                    <a:pt x="189" y="618"/>
                  </a:lnTo>
                  <a:lnTo>
                    <a:pt x="218" y="617"/>
                  </a:lnTo>
                  <a:lnTo>
                    <a:pt x="246" y="612"/>
                  </a:lnTo>
                  <a:lnTo>
                    <a:pt x="273" y="605"/>
                  </a:lnTo>
                  <a:lnTo>
                    <a:pt x="300" y="594"/>
                  </a:lnTo>
                  <a:lnTo>
                    <a:pt x="324" y="580"/>
                  </a:lnTo>
                  <a:lnTo>
                    <a:pt x="349" y="563"/>
                  </a:lnTo>
                  <a:lnTo>
                    <a:pt x="373" y="544"/>
                  </a:lnTo>
                  <a:lnTo>
                    <a:pt x="396" y="522"/>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5" name="Freeform 7"/>
            <p:cNvSpPr>
              <a:spLocks/>
            </p:cNvSpPr>
            <p:nvPr/>
          </p:nvSpPr>
          <p:spPr bwMode="auto">
            <a:xfrm>
              <a:off x="813" y="337"/>
              <a:ext cx="96" cy="251"/>
            </a:xfrm>
            <a:custGeom>
              <a:avLst/>
              <a:gdLst>
                <a:gd name="T0" fmla="*/ 61 w 289"/>
                <a:gd name="T1" fmla="*/ 199 h 752"/>
                <a:gd name="T2" fmla="*/ 61 w 289"/>
                <a:gd name="T3" fmla="*/ 80 h 752"/>
                <a:gd name="T4" fmla="*/ 96 w 289"/>
                <a:gd name="T5" fmla="*/ 80 h 752"/>
                <a:gd name="T6" fmla="*/ 96 w 289"/>
                <a:gd name="T7" fmla="*/ 54 h 752"/>
                <a:gd name="T8" fmla="*/ 61 w 289"/>
                <a:gd name="T9" fmla="*/ 54 h 752"/>
                <a:gd name="T10" fmla="*/ 61 w 289"/>
                <a:gd name="T11" fmla="*/ 0 h 752"/>
                <a:gd name="T12" fmla="*/ 29 w 289"/>
                <a:gd name="T13" fmla="*/ 0 h 752"/>
                <a:gd name="T14" fmla="*/ 29 w 289"/>
                <a:gd name="T15" fmla="*/ 54 h 752"/>
                <a:gd name="T16" fmla="*/ 0 w 289"/>
                <a:gd name="T17" fmla="*/ 54 h 752"/>
                <a:gd name="T18" fmla="*/ 0 w 289"/>
                <a:gd name="T19" fmla="*/ 80 h 752"/>
                <a:gd name="T20" fmla="*/ 29 w 289"/>
                <a:gd name="T21" fmla="*/ 80 h 752"/>
                <a:gd name="T22" fmla="*/ 29 w 289"/>
                <a:gd name="T23" fmla="*/ 211 h 752"/>
                <a:gd name="T24" fmla="*/ 29 w 289"/>
                <a:gd name="T25" fmla="*/ 216 h 752"/>
                <a:gd name="T26" fmla="*/ 29 w 289"/>
                <a:gd name="T27" fmla="*/ 221 h 752"/>
                <a:gd name="T28" fmla="*/ 30 w 289"/>
                <a:gd name="T29" fmla="*/ 225 h 752"/>
                <a:gd name="T30" fmla="*/ 31 w 289"/>
                <a:gd name="T31" fmla="*/ 229 h 752"/>
                <a:gd name="T32" fmla="*/ 32 w 289"/>
                <a:gd name="T33" fmla="*/ 233 h 752"/>
                <a:gd name="T34" fmla="*/ 34 w 289"/>
                <a:gd name="T35" fmla="*/ 237 h 752"/>
                <a:gd name="T36" fmla="*/ 35 w 289"/>
                <a:gd name="T37" fmla="*/ 239 h 752"/>
                <a:gd name="T38" fmla="*/ 38 w 289"/>
                <a:gd name="T39" fmla="*/ 242 h 752"/>
                <a:gd name="T40" fmla="*/ 41 w 289"/>
                <a:gd name="T41" fmla="*/ 244 h 752"/>
                <a:gd name="T42" fmla="*/ 44 w 289"/>
                <a:gd name="T43" fmla="*/ 246 h 752"/>
                <a:gd name="T44" fmla="*/ 47 w 289"/>
                <a:gd name="T45" fmla="*/ 248 h 752"/>
                <a:gd name="T46" fmla="*/ 50 w 289"/>
                <a:gd name="T47" fmla="*/ 249 h 752"/>
                <a:gd name="T48" fmla="*/ 55 w 289"/>
                <a:gd name="T49" fmla="*/ 250 h 752"/>
                <a:gd name="T50" fmla="*/ 59 w 289"/>
                <a:gd name="T51" fmla="*/ 251 h 752"/>
                <a:gd name="T52" fmla="*/ 65 w 289"/>
                <a:gd name="T53" fmla="*/ 251 h 752"/>
                <a:gd name="T54" fmla="*/ 70 w 289"/>
                <a:gd name="T55" fmla="*/ 251 h 752"/>
                <a:gd name="T56" fmla="*/ 76 w 289"/>
                <a:gd name="T57" fmla="*/ 251 h 752"/>
                <a:gd name="T58" fmla="*/ 82 w 289"/>
                <a:gd name="T59" fmla="*/ 250 h 752"/>
                <a:gd name="T60" fmla="*/ 89 w 289"/>
                <a:gd name="T61" fmla="*/ 249 h 752"/>
                <a:gd name="T62" fmla="*/ 96 w 289"/>
                <a:gd name="T63" fmla="*/ 248 h 752"/>
                <a:gd name="T64" fmla="*/ 96 w 289"/>
                <a:gd name="T65" fmla="*/ 220 h 752"/>
                <a:gd name="T66" fmla="*/ 86 w 289"/>
                <a:gd name="T67" fmla="*/ 221 h 752"/>
                <a:gd name="T68" fmla="*/ 79 w 289"/>
                <a:gd name="T69" fmla="*/ 221 h 752"/>
                <a:gd name="T70" fmla="*/ 74 w 289"/>
                <a:gd name="T71" fmla="*/ 221 h 752"/>
                <a:gd name="T72" fmla="*/ 70 w 289"/>
                <a:gd name="T73" fmla="*/ 220 h 752"/>
                <a:gd name="T74" fmla="*/ 67 w 289"/>
                <a:gd name="T75" fmla="*/ 219 h 752"/>
                <a:gd name="T76" fmla="*/ 65 w 289"/>
                <a:gd name="T77" fmla="*/ 216 h 752"/>
                <a:gd name="T78" fmla="*/ 63 w 289"/>
                <a:gd name="T79" fmla="*/ 213 h 752"/>
                <a:gd name="T80" fmla="*/ 62 w 289"/>
                <a:gd name="T81" fmla="*/ 209 h 752"/>
                <a:gd name="T82" fmla="*/ 61 w 289"/>
                <a:gd name="T83" fmla="*/ 205 h 752"/>
                <a:gd name="T84" fmla="*/ 61 w 289"/>
                <a:gd name="T85" fmla="*/ 199 h 7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9" h="752">
                  <a:moveTo>
                    <a:pt x="185" y="597"/>
                  </a:moveTo>
                  <a:lnTo>
                    <a:pt x="185" y="241"/>
                  </a:lnTo>
                  <a:lnTo>
                    <a:pt x="289" y="241"/>
                  </a:lnTo>
                  <a:lnTo>
                    <a:pt x="289" y="163"/>
                  </a:lnTo>
                  <a:lnTo>
                    <a:pt x="185" y="163"/>
                  </a:lnTo>
                  <a:lnTo>
                    <a:pt x="185" y="0"/>
                  </a:lnTo>
                  <a:lnTo>
                    <a:pt x="86" y="0"/>
                  </a:lnTo>
                  <a:lnTo>
                    <a:pt x="86" y="163"/>
                  </a:lnTo>
                  <a:lnTo>
                    <a:pt x="0" y="163"/>
                  </a:lnTo>
                  <a:lnTo>
                    <a:pt x="0" y="241"/>
                  </a:lnTo>
                  <a:lnTo>
                    <a:pt x="86" y="241"/>
                  </a:lnTo>
                  <a:lnTo>
                    <a:pt x="86" y="631"/>
                  </a:lnTo>
                  <a:lnTo>
                    <a:pt x="86" y="647"/>
                  </a:lnTo>
                  <a:lnTo>
                    <a:pt x="88" y="662"/>
                  </a:lnTo>
                  <a:lnTo>
                    <a:pt x="90" y="675"/>
                  </a:lnTo>
                  <a:lnTo>
                    <a:pt x="93" y="687"/>
                  </a:lnTo>
                  <a:lnTo>
                    <a:pt x="96" y="699"/>
                  </a:lnTo>
                  <a:lnTo>
                    <a:pt x="101" y="709"/>
                  </a:lnTo>
                  <a:lnTo>
                    <a:pt x="106" y="717"/>
                  </a:lnTo>
                  <a:lnTo>
                    <a:pt x="114" y="725"/>
                  </a:lnTo>
                  <a:lnTo>
                    <a:pt x="122" y="732"/>
                  </a:lnTo>
                  <a:lnTo>
                    <a:pt x="131" y="738"/>
                  </a:lnTo>
                  <a:lnTo>
                    <a:pt x="141" y="742"/>
                  </a:lnTo>
                  <a:lnTo>
                    <a:pt x="152" y="745"/>
                  </a:lnTo>
                  <a:lnTo>
                    <a:pt x="166" y="749"/>
                  </a:lnTo>
                  <a:lnTo>
                    <a:pt x="179" y="751"/>
                  </a:lnTo>
                  <a:lnTo>
                    <a:pt x="195" y="752"/>
                  </a:lnTo>
                  <a:lnTo>
                    <a:pt x="211" y="752"/>
                  </a:lnTo>
                  <a:lnTo>
                    <a:pt x="228" y="751"/>
                  </a:lnTo>
                  <a:lnTo>
                    <a:pt x="247" y="750"/>
                  </a:lnTo>
                  <a:lnTo>
                    <a:pt x="267" y="746"/>
                  </a:lnTo>
                  <a:lnTo>
                    <a:pt x="289" y="743"/>
                  </a:lnTo>
                  <a:lnTo>
                    <a:pt x="289" y="660"/>
                  </a:lnTo>
                  <a:lnTo>
                    <a:pt x="258" y="662"/>
                  </a:lnTo>
                  <a:lnTo>
                    <a:pt x="237" y="663"/>
                  </a:lnTo>
                  <a:lnTo>
                    <a:pt x="222" y="662"/>
                  </a:lnTo>
                  <a:lnTo>
                    <a:pt x="210" y="660"/>
                  </a:lnTo>
                  <a:lnTo>
                    <a:pt x="201" y="655"/>
                  </a:lnTo>
                  <a:lnTo>
                    <a:pt x="195" y="648"/>
                  </a:lnTo>
                  <a:lnTo>
                    <a:pt x="190" y="639"/>
                  </a:lnTo>
                  <a:lnTo>
                    <a:pt x="187" y="627"/>
                  </a:lnTo>
                  <a:lnTo>
                    <a:pt x="185" y="614"/>
                  </a:lnTo>
                  <a:lnTo>
                    <a:pt x="185" y="59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6" name="Freeform 8"/>
            <p:cNvSpPr>
              <a:spLocks noEditPoints="1"/>
            </p:cNvSpPr>
            <p:nvPr/>
          </p:nvSpPr>
          <p:spPr bwMode="auto">
            <a:xfrm>
              <a:off x="931" y="385"/>
              <a:ext cx="175" cy="207"/>
            </a:xfrm>
            <a:custGeom>
              <a:avLst/>
              <a:gdLst>
                <a:gd name="T0" fmla="*/ 137 w 525"/>
                <a:gd name="T1" fmla="*/ 147 h 619"/>
                <a:gd name="T2" fmla="*/ 131 w 525"/>
                <a:gd name="T3" fmla="*/ 158 h 619"/>
                <a:gd name="T4" fmla="*/ 123 w 525"/>
                <a:gd name="T5" fmla="*/ 167 h 619"/>
                <a:gd name="T6" fmla="*/ 113 w 525"/>
                <a:gd name="T7" fmla="*/ 173 h 619"/>
                <a:gd name="T8" fmla="*/ 100 w 525"/>
                <a:gd name="T9" fmla="*/ 177 h 619"/>
                <a:gd name="T10" fmla="*/ 84 w 525"/>
                <a:gd name="T11" fmla="*/ 177 h 619"/>
                <a:gd name="T12" fmla="*/ 67 w 525"/>
                <a:gd name="T13" fmla="*/ 173 h 619"/>
                <a:gd name="T14" fmla="*/ 53 w 525"/>
                <a:gd name="T15" fmla="*/ 165 h 619"/>
                <a:gd name="T16" fmla="*/ 43 w 525"/>
                <a:gd name="T17" fmla="*/ 151 h 619"/>
                <a:gd name="T18" fmla="*/ 37 w 525"/>
                <a:gd name="T19" fmla="*/ 134 h 619"/>
                <a:gd name="T20" fmla="*/ 34 w 525"/>
                <a:gd name="T21" fmla="*/ 113 h 619"/>
                <a:gd name="T22" fmla="*/ 175 w 525"/>
                <a:gd name="T23" fmla="*/ 99 h 619"/>
                <a:gd name="T24" fmla="*/ 172 w 525"/>
                <a:gd name="T25" fmla="*/ 66 h 619"/>
                <a:gd name="T26" fmla="*/ 162 w 525"/>
                <a:gd name="T27" fmla="*/ 39 h 619"/>
                <a:gd name="T28" fmla="*/ 146 w 525"/>
                <a:gd name="T29" fmla="*/ 20 h 619"/>
                <a:gd name="T30" fmla="*/ 124 w 525"/>
                <a:gd name="T31" fmla="*/ 7 h 619"/>
                <a:gd name="T32" fmla="*/ 97 w 525"/>
                <a:gd name="T33" fmla="*/ 0 h 619"/>
                <a:gd name="T34" fmla="*/ 68 w 525"/>
                <a:gd name="T35" fmla="*/ 2 h 619"/>
                <a:gd name="T36" fmla="*/ 43 w 525"/>
                <a:gd name="T37" fmla="*/ 11 h 619"/>
                <a:gd name="T38" fmla="*/ 24 w 525"/>
                <a:gd name="T39" fmla="*/ 27 h 619"/>
                <a:gd name="T40" fmla="*/ 10 w 525"/>
                <a:gd name="T41" fmla="*/ 51 h 619"/>
                <a:gd name="T42" fmla="*/ 1 w 525"/>
                <a:gd name="T43" fmla="*/ 82 h 619"/>
                <a:gd name="T44" fmla="*/ 0 w 525"/>
                <a:gd name="T45" fmla="*/ 117 h 619"/>
                <a:gd name="T46" fmla="*/ 6 w 525"/>
                <a:gd name="T47" fmla="*/ 148 h 619"/>
                <a:gd name="T48" fmla="*/ 18 w 525"/>
                <a:gd name="T49" fmla="*/ 173 h 619"/>
                <a:gd name="T50" fmla="*/ 36 w 525"/>
                <a:gd name="T51" fmla="*/ 192 h 619"/>
                <a:gd name="T52" fmla="*/ 59 w 525"/>
                <a:gd name="T53" fmla="*/ 203 h 619"/>
                <a:gd name="T54" fmla="*/ 87 w 525"/>
                <a:gd name="T55" fmla="*/ 207 h 619"/>
                <a:gd name="T56" fmla="*/ 111 w 525"/>
                <a:gd name="T57" fmla="*/ 204 h 619"/>
                <a:gd name="T58" fmla="*/ 133 w 525"/>
                <a:gd name="T59" fmla="*/ 197 h 619"/>
                <a:gd name="T60" fmla="*/ 150 w 525"/>
                <a:gd name="T61" fmla="*/ 184 h 619"/>
                <a:gd name="T62" fmla="*/ 163 w 525"/>
                <a:gd name="T63" fmla="*/ 167 h 619"/>
                <a:gd name="T64" fmla="*/ 171 w 525"/>
                <a:gd name="T65" fmla="*/ 146 h 619"/>
                <a:gd name="T66" fmla="*/ 34 w 525"/>
                <a:gd name="T67" fmla="*/ 86 h 619"/>
                <a:gd name="T68" fmla="*/ 37 w 525"/>
                <a:gd name="T69" fmla="*/ 67 h 619"/>
                <a:gd name="T70" fmla="*/ 44 w 525"/>
                <a:gd name="T71" fmla="*/ 51 h 619"/>
                <a:gd name="T72" fmla="*/ 54 w 525"/>
                <a:gd name="T73" fmla="*/ 40 h 619"/>
                <a:gd name="T74" fmla="*/ 67 w 525"/>
                <a:gd name="T75" fmla="*/ 33 h 619"/>
                <a:gd name="T76" fmla="*/ 82 w 525"/>
                <a:gd name="T77" fmla="*/ 29 h 619"/>
                <a:gd name="T78" fmla="*/ 100 w 525"/>
                <a:gd name="T79" fmla="*/ 30 h 619"/>
                <a:gd name="T80" fmla="*/ 115 w 525"/>
                <a:gd name="T81" fmla="*/ 35 h 619"/>
                <a:gd name="T82" fmla="*/ 127 w 525"/>
                <a:gd name="T83" fmla="*/ 43 h 619"/>
                <a:gd name="T84" fmla="*/ 135 w 525"/>
                <a:gd name="T85" fmla="*/ 57 h 619"/>
                <a:gd name="T86" fmla="*/ 140 w 525"/>
                <a:gd name="T87" fmla="*/ 73 h 619"/>
                <a:gd name="T88" fmla="*/ 34 w 525"/>
                <a:gd name="T89" fmla="*/ 86 h 6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5" h="619">
                  <a:moveTo>
                    <a:pt x="420" y="413"/>
                  </a:moveTo>
                  <a:lnTo>
                    <a:pt x="417" y="426"/>
                  </a:lnTo>
                  <a:lnTo>
                    <a:pt x="412" y="440"/>
                  </a:lnTo>
                  <a:lnTo>
                    <a:pt x="408" y="452"/>
                  </a:lnTo>
                  <a:lnTo>
                    <a:pt x="401" y="463"/>
                  </a:lnTo>
                  <a:lnTo>
                    <a:pt x="394" y="473"/>
                  </a:lnTo>
                  <a:lnTo>
                    <a:pt x="387" y="483"/>
                  </a:lnTo>
                  <a:lnTo>
                    <a:pt x="379" y="492"/>
                  </a:lnTo>
                  <a:lnTo>
                    <a:pt x="370" y="500"/>
                  </a:lnTo>
                  <a:lnTo>
                    <a:pt x="360" y="507"/>
                  </a:lnTo>
                  <a:lnTo>
                    <a:pt x="349" y="513"/>
                  </a:lnTo>
                  <a:lnTo>
                    <a:pt x="338" y="518"/>
                  </a:lnTo>
                  <a:lnTo>
                    <a:pt x="325" y="522"/>
                  </a:lnTo>
                  <a:lnTo>
                    <a:pt x="313" y="526"/>
                  </a:lnTo>
                  <a:lnTo>
                    <a:pt x="300" y="528"/>
                  </a:lnTo>
                  <a:lnTo>
                    <a:pt x="285" y="530"/>
                  </a:lnTo>
                  <a:lnTo>
                    <a:pt x="271" y="530"/>
                  </a:lnTo>
                  <a:lnTo>
                    <a:pt x="252" y="529"/>
                  </a:lnTo>
                  <a:lnTo>
                    <a:pt x="234" y="527"/>
                  </a:lnTo>
                  <a:lnTo>
                    <a:pt x="217" y="523"/>
                  </a:lnTo>
                  <a:lnTo>
                    <a:pt x="201" y="518"/>
                  </a:lnTo>
                  <a:lnTo>
                    <a:pt x="186" y="510"/>
                  </a:lnTo>
                  <a:lnTo>
                    <a:pt x="173" y="502"/>
                  </a:lnTo>
                  <a:lnTo>
                    <a:pt x="160" y="492"/>
                  </a:lnTo>
                  <a:lnTo>
                    <a:pt x="148" y="480"/>
                  </a:lnTo>
                  <a:lnTo>
                    <a:pt x="138" y="468"/>
                  </a:lnTo>
                  <a:lnTo>
                    <a:pt x="129" y="453"/>
                  </a:lnTo>
                  <a:lnTo>
                    <a:pt x="121" y="438"/>
                  </a:lnTo>
                  <a:lnTo>
                    <a:pt x="115" y="420"/>
                  </a:lnTo>
                  <a:lnTo>
                    <a:pt x="110" y="402"/>
                  </a:lnTo>
                  <a:lnTo>
                    <a:pt x="106" y="382"/>
                  </a:lnTo>
                  <a:lnTo>
                    <a:pt x="104" y="361"/>
                  </a:lnTo>
                  <a:lnTo>
                    <a:pt x="102" y="338"/>
                  </a:lnTo>
                  <a:lnTo>
                    <a:pt x="524" y="338"/>
                  </a:lnTo>
                  <a:lnTo>
                    <a:pt x="525" y="317"/>
                  </a:lnTo>
                  <a:lnTo>
                    <a:pt x="525" y="295"/>
                  </a:lnTo>
                  <a:lnTo>
                    <a:pt x="524" y="260"/>
                  </a:lnTo>
                  <a:lnTo>
                    <a:pt x="520" y="228"/>
                  </a:lnTo>
                  <a:lnTo>
                    <a:pt x="515" y="197"/>
                  </a:lnTo>
                  <a:lnTo>
                    <a:pt x="507" y="169"/>
                  </a:lnTo>
                  <a:lnTo>
                    <a:pt x="497" y="142"/>
                  </a:lnTo>
                  <a:lnTo>
                    <a:pt x="486" y="118"/>
                  </a:lnTo>
                  <a:lnTo>
                    <a:pt x="471" y="97"/>
                  </a:lnTo>
                  <a:lnTo>
                    <a:pt x="456" y="76"/>
                  </a:lnTo>
                  <a:lnTo>
                    <a:pt x="438" y="59"/>
                  </a:lnTo>
                  <a:lnTo>
                    <a:pt x="418" y="43"/>
                  </a:lnTo>
                  <a:lnTo>
                    <a:pt x="397" y="30"/>
                  </a:lnTo>
                  <a:lnTo>
                    <a:pt x="373" y="20"/>
                  </a:lnTo>
                  <a:lnTo>
                    <a:pt x="348" y="11"/>
                  </a:lnTo>
                  <a:lnTo>
                    <a:pt x="321" y="4"/>
                  </a:lnTo>
                  <a:lnTo>
                    <a:pt x="292" y="1"/>
                  </a:lnTo>
                  <a:lnTo>
                    <a:pt x="262" y="0"/>
                  </a:lnTo>
                  <a:lnTo>
                    <a:pt x="233" y="1"/>
                  </a:lnTo>
                  <a:lnTo>
                    <a:pt x="205" y="5"/>
                  </a:lnTo>
                  <a:lnTo>
                    <a:pt x="178" y="12"/>
                  </a:lnTo>
                  <a:lnTo>
                    <a:pt x="154" y="21"/>
                  </a:lnTo>
                  <a:lnTo>
                    <a:pt x="130" y="32"/>
                  </a:lnTo>
                  <a:lnTo>
                    <a:pt x="108" y="46"/>
                  </a:lnTo>
                  <a:lnTo>
                    <a:pt x="89" y="63"/>
                  </a:lnTo>
                  <a:lnTo>
                    <a:pt x="71" y="82"/>
                  </a:lnTo>
                  <a:lnTo>
                    <a:pt x="55" y="103"/>
                  </a:lnTo>
                  <a:lnTo>
                    <a:pt x="40" y="127"/>
                  </a:lnTo>
                  <a:lnTo>
                    <a:pt x="29" y="153"/>
                  </a:lnTo>
                  <a:lnTo>
                    <a:pt x="19" y="181"/>
                  </a:lnTo>
                  <a:lnTo>
                    <a:pt x="10" y="211"/>
                  </a:lnTo>
                  <a:lnTo>
                    <a:pt x="4" y="245"/>
                  </a:lnTo>
                  <a:lnTo>
                    <a:pt x="1" y="279"/>
                  </a:lnTo>
                  <a:lnTo>
                    <a:pt x="0" y="316"/>
                  </a:lnTo>
                  <a:lnTo>
                    <a:pt x="1" y="351"/>
                  </a:lnTo>
                  <a:lnTo>
                    <a:pt x="4" y="383"/>
                  </a:lnTo>
                  <a:lnTo>
                    <a:pt x="10" y="414"/>
                  </a:lnTo>
                  <a:lnTo>
                    <a:pt x="19" y="443"/>
                  </a:lnTo>
                  <a:lnTo>
                    <a:pt x="29" y="470"/>
                  </a:lnTo>
                  <a:lnTo>
                    <a:pt x="40" y="494"/>
                  </a:lnTo>
                  <a:lnTo>
                    <a:pt x="55" y="518"/>
                  </a:lnTo>
                  <a:lnTo>
                    <a:pt x="71" y="538"/>
                  </a:lnTo>
                  <a:lnTo>
                    <a:pt x="89" y="557"/>
                  </a:lnTo>
                  <a:lnTo>
                    <a:pt x="108" y="573"/>
                  </a:lnTo>
                  <a:lnTo>
                    <a:pt x="130" y="587"/>
                  </a:lnTo>
                  <a:lnTo>
                    <a:pt x="154" y="598"/>
                  </a:lnTo>
                  <a:lnTo>
                    <a:pt x="178" y="607"/>
                  </a:lnTo>
                  <a:lnTo>
                    <a:pt x="205" y="614"/>
                  </a:lnTo>
                  <a:lnTo>
                    <a:pt x="233" y="618"/>
                  </a:lnTo>
                  <a:lnTo>
                    <a:pt x="262" y="619"/>
                  </a:lnTo>
                  <a:lnTo>
                    <a:pt x="287" y="618"/>
                  </a:lnTo>
                  <a:lnTo>
                    <a:pt x="312" y="616"/>
                  </a:lnTo>
                  <a:lnTo>
                    <a:pt x="334" y="611"/>
                  </a:lnTo>
                  <a:lnTo>
                    <a:pt x="357" y="605"/>
                  </a:lnTo>
                  <a:lnTo>
                    <a:pt x="378" y="597"/>
                  </a:lnTo>
                  <a:lnTo>
                    <a:pt x="398" y="588"/>
                  </a:lnTo>
                  <a:lnTo>
                    <a:pt x="416" y="577"/>
                  </a:lnTo>
                  <a:lnTo>
                    <a:pt x="433" y="565"/>
                  </a:lnTo>
                  <a:lnTo>
                    <a:pt x="449" y="550"/>
                  </a:lnTo>
                  <a:lnTo>
                    <a:pt x="464" y="534"/>
                  </a:lnTo>
                  <a:lnTo>
                    <a:pt x="476" y="518"/>
                  </a:lnTo>
                  <a:lnTo>
                    <a:pt x="488" y="500"/>
                  </a:lnTo>
                  <a:lnTo>
                    <a:pt x="498" y="480"/>
                  </a:lnTo>
                  <a:lnTo>
                    <a:pt x="506" y="459"/>
                  </a:lnTo>
                  <a:lnTo>
                    <a:pt x="513" y="436"/>
                  </a:lnTo>
                  <a:lnTo>
                    <a:pt x="517" y="413"/>
                  </a:lnTo>
                  <a:lnTo>
                    <a:pt x="420" y="413"/>
                  </a:lnTo>
                  <a:close/>
                  <a:moveTo>
                    <a:pt x="102" y="257"/>
                  </a:moveTo>
                  <a:lnTo>
                    <a:pt x="105" y="237"/>
                  </a:lnTo>
                  <a:lnTo>
                    <a:pt x="108" y="218"/>
                  </a:lnTo>
                  <a:lnTo>
                    <a:pt x="112" y="200"/>
                  </a:lnTo>
                  <a:lnTo>
                    <a:pt x="118" y="183"/>
                  </a:lnTo>
                  <a:lnTo>
                    <a:pt x="125" y="168"/>
                  </a:lnTo>
                  <a:lnTo>
                    <a:pt x="133" y="154"/>
                  </a:lnTo>
                  <a:lnTo>
                    <a:pt x="141" y="141"/>
                  </a:lnTo>
                  <a:lnTo>
                    <a:pt x="150" y="130"/>
                  </a:lnTo>
                  <a:lnTo>
                    <a:pt x="162" y="120"/>
                  </a:lnTo>
                  <a:lnTo>
                    <a:pt x="174" y="111"/>
                  </a:lnTo>
                  <a:lnTo>
                    <a:pt x="186" y="103"/>
                  </a:lnTo>
                  <a:lnTo>
                    <a:pt x="201" y="98"/>
                  </a:lnTo>
                  <a:lnTo>
                    <a:pt x="215" y="93"/>
                  </a:lnTo>
                  <a:lnTo>
                    <a:pt x="231" y="90"/>
                  </a:lnTo>
                  <a:lnTo>
                    <a:pt x="247" y="88"/>
                  </a:lnTo>
                  <a:lnTo>
                    <a:pt x="265" y="86"/>
                  </a:lnTo>
                  <a:lnTo>
                    <a:pt x="283" y="88"/>
                  </a:lnTo>
                  <a:lnTo>
                    <a:pt x="301" y="90"/>
                  </a:lnTo>
                  <a:lnTo>
                    <a:pt x="316" y="93"/>
                  </a:lnTo>
                  <a:lnTo>
                    <a:pt x="331" y="98"/>
                  </a:lnTo>
                  <a:lnTo>
                    <a:pt x="345" y="104"/>
                  </a:lnTo>
                  <a:lnTo>
                    <a:pt x="358" y="111"/>
                  </a:lnTo>
                  <a:lnTo>
                    <a:pt x="370" y="120"/>
                  </a:lnTo>
                  <a:lnTo>
                    <a:pt x="381" y="130"/>
                  </a:lnTo>
                  <a:lnTo>
                    <a:pt x="390" y="142"/>
                  </a:lnTo>
                  <a:lnTo>
                    <a:pt x="398" y="154"/>
                  </a:lnTo>
                  <a:lnTo>
                    <a:pt x="406" y="169"/>
                  </a:lnTo>
                  <a:lnTo>
                    <a:pt x="411" y="183"/>
                  </a:lnTo>
                  <a:lnTo>
                    <a:pt x="416" y="200"/>
                  </a:lnTo>
                  <a:lnTo>
                    <a:pt x="419" y="218"/>
                  </a:lnTo>
                  <a:lnTo>
                    <a:pt x="421" y="237"/>
                  </a:lnTo>
                  <a:lnTo>
                    <a:pt x="422" y="257"/>
                  </a:lnTo>
                  <a:lnTo>
                    <a:pt x="102" y="2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7" name="Freeform 9"/>
            <p:cNvSpPr>
              <a:spLocks noEditPoints="1"/>
            </p:cNvSpPr>
            <p:nvPr/>
          </p:nvSpPr>
          <p:spPr bwMode="auto">
            <a:xfrm>
              <a:off x="1133" y="385"/>
              <a:ext cx="181" cy="281"/>
            </a:xfrm>
            <a:custGeom>
              <a:avLst/>
              <a:gdLst>
                <a:gd name="T0" fmla="*/ 149 w 542"/>
                <a:gd name="T1" fmla="*/ 215 h 843"/>
                <a:gd name="T2" fmla="*/ 142 w 542"/>
                <a:gd name="T3" fmla="*/ 235 h 843"/>
                <a:gd name="T4" fmla="*/ 128 w 542"/>
                <a:gd name="T5" fmla="*/ 247 h 843"/>
                <a:gd name="T6" fmla="*/ 106 w 542"/>
                <a:gd name="T7" fmla="*/ 253 h 843"/>
                <a:gd name="T8" fmla="*/ 79 w 542"/>
                <a:gd name="T9" fmla="*/ 253 h 843"/>
                <a:gd name="T10" fmla="*/ 60 w 542"/>
                <a:gd name="T11" fmla="*/ 249 h 843"/>
                <a:gd name="T12" fmla="*/ 47 w 542"/>
                <a:gd name="T13" fmla="*/ 242 h 843"/>
                <a:gd name="T14" fmla="*/ 41 w 542"/>
                <a:gd name="T15" fmla="*/ 231 h 843"/>
                <a:gd name="T16" fmla="*/ 8 w 542"/>
                <a:gd name="T17" fmla="*/ 223 h 843"/>
                <a:gd name="T18" fmla="*/ 11 w 542"/>
                <a:gd name="T19" fmla="*/ 242 h 843"/>
                <a:gd name="T20" fmla="*/ 24 w 542"/>
                <a:gd name="T21" fmla="*/ 262 h 843"/>
                <a:gd name="T22" fmla="*/ 48 w 542"/>
                <a:gd name="T23" fmla="*/ 275 h 843"/>
                <a:gd name="T24" fmla="*/ 80 w 542"/>
                <a:gd name="T25" fmla="*/ 281 h 843"/>
                <a:gd name="T26" fmla="*/ 123 w 542"/>
                <a:gd name="T27" fmla="*/ 278 h 843"/>
                <a:gd name="T28" fmla="*/ 154 w 542"/>
                <a:gd name="T29" fmla="*/ 265 h 843"/>
                <a:gd name="T30" fmla="*/ 173 w 542"/>
                <a:gd name="T31" fmla="*/ 242 h 843"/>
                <a:gd name="T32" fmla="*/ 181 w 542"/>
                <a:gd name="T33" fmla="*/ 207 h 843"/>
                <a:gd name="T34" fmla="*/ 149 w 542"/>
                <a:gd name="T35" fmla="*/ 31 h 843"/>
                <a:gd name="T36" fmla="*/ 138 w 542"/>
                <a:gd name="T37" fmla="*/ 18 h 843"/>
                <a:gd name="T38" fmla="*/ 124 w 542"/>
                <a:gd name="T39" fmla="*/ 8 h 843"/>
                <a:gd name="T40" fmla="*/ 108 w 542"/>
                <a:gd name="T41" fmla="*/ 2 h 843"/>
                <a:gd name="T42" fmla="*/ 88 w 542"/>
                <a:gd name="T43" fmla="*/ 0 h 843"/>
                <a:gd name="T44" fmla="*/ 52 w 542"/>
                <a:gd name="T45" fmla="*/ 7 h 843"/>
                <a:gd name="T46" fmla="*/ 24 w 542"/>
                <a:gd name="T47" fmla="*/ 28 h 843"/>
                <a:gd name="T48" fmla="*/ 6 w 542"/>
                <a:gd name="T49" fmla="*/ 60 h 843"/>
                <a:gd name="T50" fmla="*/ 0 w 542"/>
                <a:gd name="T51" fmla="*/ 103 h 843"/>
                <a:gd name="T52" fmla="*/ 6 w 542"/>
                <a:gd name="T53" fmla="*/ 145 h 843"/>
                <a:gd name="T54" fmla="*/ 24 w 542"/>
                <a:gd name="T55" fmla="*/ 178 h 843"/>
                <a:gd name="T56" fmla="*/ 52 w 542"/>
                <a:gd name="T57" fmla="*/ 199 h 843"/>
                <a:gd name="T58" fmla="*/ 87 w 542"/>
                <a:gd name="T59" fmla="*/ 206 h 843"/>
                <a:gd name="T60" fmla="*/ 123 w 542"/>
                <a:gd name="T61" fmla="*/ 199 h 843"/>
                <a:gd name="T62" fmla="*/ 149 w 542"/>
                <a:gd name="T63" fmla="*/ 176 h 843"/>
                <a:gd name="T64" fmla="*/ 111 w 542"/>
                <a:gd name="T65" fmla="*/ 32 h 843"/>
                <a:gd name="T66" fmla="*/ 132 w 542"/>
                <a:gd name="T67" fmla="*/ 44 h 843"/>
                <a:gd name="T68" fmla="*/ 145 w 542"/>
                <a:gd name="T69" fmla="*/ 65 h 843"/>
                <a:gd name="T70" fmla="*/ 150 w 542"/>
                <a:gd name="T71" fmla="*/ 95 h 843"/>
                <a:gd name="T72" fmla="*/ 149 w 542"/>
                <a:gd name="T73" fmla="*/ 129 h 843"/>
                <a:gd name="T74" fmla="*/ 140 w 542"/>
                <a:gd name="T75" fmla="*/ 154 h 843"/>
                <a:gd name="T76" fmla="*/ 123 w 542"/>
                <a:gd name="T77" fmla="*/ 170 h 843"/>
                <a:gd name="T78" fmla="*/ 99 w 542"/>
                <a:gd name="T79" fmla="*/ 177 h 843"/>
                <a:gd name="T80" fmla="*/ 73 w 542"/>
                <a:gd name="T81" fmla="*/ 174 h 843"/>
                <a:gd name="T82" fmla="*/ 54 w 542"/>
                <a:gd name="T83" fmla="*/ 162 h 843"/>
                <a:gd name="T84" fmla="*/ 41 w 542"/>
                <a:gd name="T85" fmla="*/ 141 h 843"/>
                <a:gd name="T86" fmla="*/ 35 w 542"/>
                <a:gd name="T87" fmla="*/ 112 h 843"/>
                <a:gd name="T88" fmla="*/ 36 w 542"/>
                <a:gd name="T89" fmla="*/ 79 h 843"/>
                <a:gd name="T90" fmla="*/ 46 w 542"/>
                <a:gd name="T91" fmla="*/ 53 h 843"/>
                <a:gd name="T92" fmla="*/ 62 w 542"/>
                <a:gd name="T93" fmla="*/ 37 h 843"/>
                <a:gd name="T94" fmla="*/ 85 w 542"/>
                <a:gd name="T95" fmla="*/ 30 h 8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2" h="843">
                  <a:moveTo>
                    <a:pt x="447" y="529"/>
                  </a:moveTo>
                  <a:lnTo>
                    <a:pt x="447" y="609"/>
                  </a:lnTo>
                  <a:lnTo>
                    <a:pt x="446" y="628"/>
                  </a:lnTo>
                  <a:lnTo>
                    <a:pt x="445" y="646"/>
                  </a:lnTo>
                  <a:lnTo>
                    <a:pt x="442" y="663"/>
                  </a:lnTo>
                  <a:lnTo>
                    <a:pt x="437" y="677"/>
                  </a:lnTo>
                  <a:lnTo>
                    <a:pt x="432" y="692"/>
                  </a:lnTo>
                  <a:lnTo>
                    <a:pt x="425" y="704"/>
                  </a:lnTo>
                  <a:lnTo>
                    <a:pt x="417" y="715"/>
                  </a:lnTo>
                  <a:lnTo>
                    <a:pt x="407" y="725"/>
                  </a:lnTo>
                  <a:lnTo>
                    <a:pt x="396" y="733"/>
                  </a:lnTo>
                  <a:lnTo>
                    <a:pt x="384" y="741"/>
                  </a:lnTo>
                  <a:lnTo>
                    <a:pt x="369" y="747"/>
                  </a:lnTo>
                  <a:lnTo>
                    <a:pt x="353" y="752"/>
                  </a:lnTo>
                  <a:lnTo>
                    <a:pt x="336" y="756"/>
                  </a:lnTo>
                  <a:lnTo>
                    <a:pt x="317" y="758"/>
                  </a:lnTo>
                  <a:lnTo>
                    <a:pt x="296" y="761"/>
                  </a:lnTo>
                  <a:lnTo>
                    <a:pt x="273" y="761"/>
                  </a:lnTo>
                  <a:lnTo>
                    <a:pt x="254" y="761"/>
                  </a:lnTo>
                  <a:lnTo>
                    <a:pt x="238" y="760"/>
                  </a:lnTo>
                  <a:lnTo>
                    <a:pt x="221" y="757"/>
                  </a:lnTo>
                  <a:lnTo>
                    <a:pt x="206" y="755"/>
                  </a:lnTo>
                  <a:lnTo>
                    <a:pt x="192" y="752"/>
                  </a:lnTo>
                  <a:lnTo>
                    <a:pt x="180" y="748"/>
                  </a:lnTo>
                  <a:lnTo>
                    <a:pt x="168" y="744"/>
                  </a:lnTo>
                  <a:lnTo>
                    <a:pt x="158" y="738"/>
                  </a:lnTo>
                  <a:lnTo>
                    <a:pt x="148" y="732"/>
                  </a:lnTo>
                  <a:lnTo>
                    <a:pt x="141" y="725"/>
                  </a:lnTo>
                  <a:lnTo>
                    <a:pt x="135" y="718"/>
                  </a:lnTo>
                  <a:lnTo>
                    <a:pt x="129" y="709"/>
                  </a:lnTo>
                  <a:lnTo>
                    <a:pt x="125" y="702"/>
                  </a:lnTo>
                  <a:lnTo>
                    <a:pt x="122" y="692"/>
                  </a:lnTo>
                  <a:lnTo>
                    <a:pt x="121" y="682"/>
                  </a:lnTo>
                  <a:lnTo>
                    <a:pt x="119" y="670"/>
                  </a:lnTo>
                  <a:lnTo>
                    <a:pt x="119" y="668"/>
                  </a:lnTo>
                  <a:lnTo>
                    <a:pt x="24" y="668"/>
                  </a:lnTo>
                  <a:lnTo>
                    <a:pt x="24" y="673"/>
                  </a:lnTo>
                  <a:lnTo>
                    <a:pt x="25" y="692"/>
                  </a:lnTo>
                  <a:lnTo>
                    <a:pt x="28" y="711"/>
                  </a:lnTo>
                  <a:lnTo>
                    <a:pt x="33" y="727"/>
                  </a:lnTo>
                  <a:lnTo>
                    <a:pt x="40" y="744"/>
                  </a:lnTo>
                  <a:lnTo>
                    <a:pt x="49" y="758"/>
                  </a:lnTo>
                  <a:lnTo>
                    <a:pt x="60" y="773"/>
                  </a:lnTo>
                  <a:lnTo>
                    <a:pt x="73" y="785"/>
                  </a:lnTo>
                  <a:lnTo>
                    <a:pt x="88" y="797"/>
                  </a:lnTo>
                  <a:lnTo>
                    <a:pt x="104" y="807"/>
                  </a:lnTo>
                  <a:lnTo>
                    <a:pt x="123" y="816"/>
                  </a:lnTo>
                  <a:lnTo>
                    <a:pt x="143" y="824"/>
                  </a:lnTo>
                  <a:lnTo>
                    <a:pt x="165" y="831"/>
                  </a:lnTo>
                  <a:lnTo>
                    <a:pt x="189" y="836"/>
                  </a:lnTo>
                  <a:lnTo>
                    <a:pt x="214" y="840"/>
                  </a:lnTo>
                  <a:lnTo>
                    <a:pt x="241" y="842"/>
                  </a:lnTo>
                  <a:lnTo>
                    <a:pt x="270" y="843"/>
                  </a:lnTo>
                  <a:lnTo>
                    <a:pt x="304" y="842"/>
                  </a:lnTo>
                  <a:lnTo>
                    <a:pt x="337" y="840"/>
                  </a:lnTo>
                  <a:lnTo>
                    <a:pt x="367" y="835"/>
                  </a:lnTo>
                  <a:lnTo>
                    <a:pt x="395" y="829"/>
                  </a:lnTo>
                  <a:lnTo>
                    <a:pt x="419" y="820"/>
                  </a:lnTo>
                  <a:lnTo>
                    <a:pt x="442" y="810"/>
                  </a:lnTo>
                  <a:lnTo>
                    <a:pt x="462" y="796"/>
                  </a:lnTo>
                  <a:lnTo>
                    <a:pt x="478" y="782"/>
                  </a:lnTo>
                  <a:lnTo>
                    <a:pt x="494" y="765"/>
                  </a:lnTo>
                  <a:lnTo>
                    <a:pt x="507" y="746"/>
                  </a:lnTo>
                  <a:lnTo>
                    <a:pt x="518" y="726"/>
                  </a:lnTo>
                  <a:lnTo>
                    <a:pt x="526" y="703"/>
                  </a:lnTo>
                  <a:lnTo>
                    <a:pt x="533" y="677"/>
                  </a:lnTo>
                  <a:lnTo>
                    <a:pt x="538" y="650"/>
                  </a:lnTo>
                  <a:lnTo>
                    <a:pt x="541" y="620"/>
                  </a:lnTo>
                  <a:lnTo>
                    <a:pt x="542" y="588"/>
                  </a:lnTo>
                  <a:lnTo>
                    <a:pt x="542" y="19"/>
                  </a:lnTo>
                  <a:lnTo>
                    <a:pt x="446" y="19"/>
                  </a:lnTo>
                  <a:lnTo>
                    <a:pt x="446" y="92"/>
                  </a:lnTo>
                  <a:lnTo>
                    <a:pt x="438" y="82"/>
                  </a:lnTo>
                  <a:lnTo>
                    <a:pt x="430" y="72"/>
                  </a:lnTo>
                  <a:lnTo>
                    <a:pt x="421" y="63"/>
                  </a:lnTo>
                  <a:lnTo>
                    <a:pt x="413" y="54"/>
                  </a:lnTo>
                  <a:lnTo>
                    <a:pt x="403" y="46"/>
                  </a:lnTo>
                  <a:lnTo>
                    <a:pt x="394" y="39"/>
                  </a:lnTo>
                  <a:lnTo>
                    <a:pt x="382" y="32"/>
                  </a:lnTo>
                  <a:lnTo>
                    <a:pt x="372" y="25"/>
                  </a:lnTo>
                  <a:lnTo>
                    <a:pt x="361" y="20"/>
                  </a:lnTo>
                  <a:lnTo>
                    <a:pt x="349" y="14"/>
                  </a:lnTo>
                  <a:lnTo>
                    <a:pt x="337" y="10"/>
                  </a:lnTo>
                  <a:lnTo>
                    <a:pt x="323" y="6"/>
                  </a:lnTo>
                  <a:lnTo>
                    <a:pt x="310" y="3"/>
                  </a:lnTo>
                  <a:lnTo>
                    <a:pt x="296" y="2"/>
                  </a:lnTo>
                  <a:lnTo>
                    <a:pt x="280" y="0"/>
                  </a:lnTo>
                  <a:lnTo>
                    <a:pt x="263" y="0"/>
                  </a:lnTo>
                  <a:lnTo>
                    <a:pt x="234" y="1"/>
                  </a:lnTo>
                  <a:lnTo>
                    <a:pt x="206" y="5"/>
                  </a:lnTo>
                  <a:lnTo>
                    <a:pt x="181" y="12"/>
                  </a:lnTo>
                  <a:lnTo>
                    <a:pt x="155" y="22"/>
                  </a:lnTo>
                  <a:lnTo>
                    <a:pt x="133" y="34"/>
                  </a:lnTo>
                  <a:lnTo>
                    <a:pt x="111" y="49"/>
                  </a:lnTo>
                  <a:lnTo>
                    <a:pt x="90" y="65"/>
                  </a:lnTo>
                  <a:lnTo>
                    <a:pt x="73" y="84"/>
                  </a:lnTo>
                  <a:lnTo>
                    <a:pt x="56" y="105"/>
                  </a:lnTo>
                  <a:lnTo>
                    <a:pt x="41" y="129"/>
                  </a:lnTo>
                  <a:lnTo>
                    <a:pt x="29" y="154"/>
                  </a:lnTo>
                  <a:lnTo>
                    <a:pt x="19" y="181"/>
                  </a:lnTo>
                  <a:lnTo>
                    <a:pt x="11" y="210"/>
                  </a:lnTo>
                  <a:lnTo>
                    <a:pt x="5" y="241"/>
                  </a:lnTo>
                  <a:lnTo>
                    <a:pt x="1" y="274"/>
                  </a:lnTo>
                  <a:lnTo>
                    <a:pt x="0" y="308"/>
                  </a:lnTo>
                  <a:lnTo>
                    <a:pt x="1" y="343"/>
                  </a:lnTo>
                  <a:lnTo>
                    <a:pt x="5" y="375"/>
                  </a:lnTo>
                  <a:lnTo>
                    <a:pt x="11" y="406"/>
                  </a:lnTo>
                  <a:lnTo>
                    <a:pt x="19" y="436"/>
                  </a:lnTo>
                  <a:lnTo>
                    <a:pt x="29" y="464"/>
                  </a:lnTo>
                  <a:lnTo>
                    <a:pt x="41" y="490"/>
                  </a:lnTo>
                  <a:lnTo>
                    <a:pt x="56" y="513"/>
                  </a:lnTo>
                  <a:lnTo>
                    <a:pt x="73" y="534"/>
                  </a:lnTo>
                  <a:lnTo>
                    <a:pt x="90" y="553"/>
                  </a:lnTo>
                  <a:lnTo>
                    <a:pt x="111" y="570"/>
                  </a:lnTo>
                  <a:lnTo>
                    <a:pt x="132" y="585"/>
                  </a:lnTo>
                  <a:lnTo>
                    <a:pt x="155" y="597"/>
                  </a:lnTo>
                  <a:lnTo>
                    <a:pt x="180" y="607"/>
                  </a:lnTo>
                  <a:lnTo>
                    <a:pt x="206" y="614"/>
                  </a:lnTo>
                  <a:lnTo>
                    <a:pt x="233" y="618"/>
                  </a:lnTo>
                  <a:lnTo>
                    <a:pt x="262" y="619"/>
                  </a:lnTo>
                  <a:lnTo>
                    <a:pt x="290" y="618"/>
                  </a:lnTo>
                  <a:lnTo>
                    <a:pt x="317" y="614"/>
                  </a:lnTo>
                  <a:lnTo>
                    <a:pt x="342" y="607"/>
                  </a:lnTo>
                  <a:lnTo>
                    <a:pt x="367" y="597"/>
                  </a:lnTo>
                  <a:lnTo>
                    <a:pt x="389" y="585"/>
                  </a:lnTo>
                  <a:lnTo>
                    <a:pt x="409" y="569"/>
                  </a:lnTo>
                  <a:lnTo>
                    <a:pt x="429" y="550"/>
                  </a:lnTo>
                  <a:lnTo>
                    <a:pt x="447" y="529"/>
                  </a:lnTo>
                  <a:close/>
                  <a:moveTo>
                    <a:pt x="274" y="88"/>
                  </a:moveTo>
                  <a:lnTo>
                    <a:pt x="296" y="89"/>
                  </a:lnTo>
                  <a:lnTo>
                    <a:pt x="316" y="91"/>
                  </a:lnTo>
                  <a:lnTo>
                    <a:pt x="333" y="95"/>
                  </a:lnTo>
                  <a:lnTo>
                    <a:pt x="351" y="102"/>
                  </a:lnTo>
                  <a:lnTo>
                    <a:pt x="367" y="110"/>
                  </a:lnTo>
                  <a:lnTo>
                    <a:pt x="381" y="120"/>
                  </a:lnTo>
                  <a:lnTo>
                    <a:pt x="394" y="131"/>
                  </a:lnTo>
                  <a:lnTo>
                    <a:pt x="406" y="144"/>
                  </a:lnTo>
                  <a:lnTo>
                    <a:pt x="416" y="160"/>
                  </a:lnTo>
                  <a:lnTo>
                    <a:pt x="425" y="177"/>
                  </a:lnTo>
                  <a:lnTo>
                    <a:pt x="433" y="195"/>
                  </a:lnTo>
                  <a:lnTo>
                    <a:pt x="439" y="216"/>
                  </a:lnTo>
                  <a:lnTo>
                    <a:pt x="444" y="237"/>
                  </a:lnTo>
                  <a:lnTo>
                    <a:pt x="448" y="260"/>
                  </a:lnTo>
                  <a:lnTo>
                    <a:pt x="449" y="286"/>
                  </a:lnTo>
                  <a:lnTo>
                    <a:pt x="450" y="314"/>
                  </a:lnTo>
                  <a:lnTo>
                    <a:pt x="449" y="341"/>
                  </a:lnTo>
                  <a:lnTo>
                    <a:pt x="448" y="365"/>
                  </a:lnTo>
                  <a:lnTo>
                    <a:pt x="445" y="388"/>
                  </a:lnTo>
                  <a:lnTo>
                    <a:pt x="440" y="410"/>
                  </a:lnTo>
                  <a:lnTo>
                    <a:pt x="434" y="430"/>
                  </a:lnTo>
                  <a:lnTo>
                    <a:pt x="427" y="448"/>
                  </a:lnTo>
                  <a:lnTo>
                    <a:pt x="418" y="463"/>
                  </a:lnTo>
                  <a:lnTo>
                    <a:pt x="408" y="478"/>
                  </a:lnTo>
                  <a:lnTo>
                    <a:pt x="396" y="490"/>
                  </a:lnTo>
                  <a:lnTo>
                    <a:pt x="384" y="501"/>
                  </a:lnTo>
                  <a:lnTo>
                    <a:pt x="369" y="510"/>
                  </a:lnTo>
                  <a:lnTo>
                    <a:pt x="353" y="518"/>
                  </a:lnTo>
                  <a:lnTo>
                    <a:pt x="336" y="523"/>
                  </a:lnTo>
                  <a:lnTo>
                    <a:pt x="318" y="528"/>
                  </a:lnTo>
                  <a:lnTo>
                    <a:pt x="297" y="530"/>
                  </a:lnTo>
                  <a:lnTo>
                    <a:pt x="275" y="531"/>
                  </a:lnTo>
                  <a:lnTo>
                    <a:pt x="255" y="530"/>
                  </a:lnTo>
                  <a:lnTo>
                    <a:pt x="238" y="528"/>
                  </a:lnTo>
                  <a:lnTo>
                    <a:pt x="220" y="523"/>
                  </a:lnTo>
                  <a:lnTo>
                    <a:pt x="203" y="517"/>
                  </a:lnTo>
                  <a:lnTo>
                    <a:pt x="189" y="509"/>
                  </a:lnTo>
                  <a:lnTo>
                    <a:pt x="174" y="499"/>
                  </a:lnTo>
                  <a:lnTo>
                    <a:pt x="161" y="487"/>
                  </a:lnTo>
                  <a:lnTo>
                    <a:pt x="150" y="473"/>
                  </a:lnTo>
                  <a:lnTo>
                    <a:pt x="138" y="459"/>
                  </a:lnTo>
                  <a:lnTo>
                    <a:pt x="129" y="442"/>
                  </a:lnTo>
                  <a:lnTo>
                    <a:pt x="122" y="424"/>
                  </a:lnTo>
                  <a:lnTo>
                    <a:pt x="115" y="404"/>
                  </a:lnTo>
                  <a:lnTo>
                    <a:pt x="109" y="383"/>
                  </a:lnTo>
                  <a:lnTo>
                    <a:pt x="106" y="360"/>
                  </a:lnTo>
                  <a:lnTo>
                    <a:pt x="104" y="336"/>
                  </a:lnTo>
                  <a:lnTo>
                    <a:pt x="103" y="310"/>
                  </a:lnTo>
                  <a:lnTo>
                    <a:pt x="104" y="284"/>
                  </a:lnTo>
                  <a:lnTo>
                    <a:pt x="106" y="259"/>
                  </a:lnTo>
                  <a:lnTo>
                    <a:pt x="109" y="236"/>
                  </a:lnTo>
                  <a:lnTo>
                    <a:pt x="114" y="215"/>
                  </a:lnTo>
                  <a:lnTo>
                    <a:pt x="121" y="195"/>
                  </a:lnTo>
                  <a:lnTo>
                    <a:pt x="128" y="176"/>
                  </a:lnTo>
                  <a:lnTo>
                    <a:pt x="137" y="160"/>
                  </a:lnTo>
                  <a:lnTo>
                    <a:pt x="147" y="144"/>
                  </a:lnTo>
                  <a:lnTo>
                    <a:pt x="160" y="131"/>
                  </a:lnTo>
                  <a:lnTo>
                    <a:pt x="172" y="120"/>
                  </a:lnTo>
                  <a:lnTo>
                    <a:pt x="186" y="110"/>
                  </a:lnTo>
                  <a:lnTo>
                    <a:pt x="202" y="102"/>
                  </a:lnTo>
                  <a:lnTo>
                    <a:pt x="218" y="95"/>
                  </a:lnTo>
                  <a:lnTo>
                    <a:pt x="235" y="91"/>
                  </a:lnTo>
                  <a:lnTo>
                    <a:pt x="254" y="89"/>
                  </a:lnTo>
                  <a:lnTo>
                    <a:pt x="274" y="88"/>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8" name="Freeform 10"/>
            <p:cNvSpPr>
              <a:spLocks noEditPoints="1"/>
            </p:cNvSpPr>
            <p:nvPr/>
          </p:nvSpPr>
          <p:spPr bwMode="auto">
            <a:xfrm>
              <a:off x="1363" y="319"/>
              <a:ext cx="33" cy="266"/>
            </a:xfrm>
            <a:custGeom>
              <a:avLst/>
              <a:gdLst>
                <a:gd name="T0" fmla="*/ 0 w 98"/>
                <a:gd name="T1" fmla="*/ 266 h 800"/>
                <a:gd name="T2" fmla="*/ 33 w 98"/>
                <a:gd name="T3" fmla="*/ 266 h 800"/>
                <a:gd name="T4" fmla="*/ 33 w 98"/>
                <a:gd name="T5" fmla="*/ 73 h 800"/>
                <a:gd name="T6" fmla="*/ 0 w 98"/>
                <a:gd name="T7" fmla="*/ 73 h 800"/>
                <a:gd name="T8" fmla="*/ 0 w 98"/>
                <a:gd name="T9" fmla="*/ 266 h 800"/>
                <a:gd name="T10" fmla="*/ 0 w 98"/>
                <a:gd name="T11" fmla="*/ 37 h 800"/>
                <a:gd name="T12" fmla="*/ 33 w 98"/>
                <a:gd name="T13" fmla="*/ 37 h 800"/>
                <a:gd name="T14" fmla="*/ 33 w 98"/>
                <a:gd name="T15" fmla="*/ 0 h 800"/>
                <a:gd name="T16" fmla="*/ 0 w 98"/>
                <a:gd name="T17" fmla="*/ 0 h 800"/>
                <a:gd name="T18" fmla="*/ 0 w 98"/>
                <a:gd name="T19" fmla="*/ 37 h 8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8" h="800">
                  <a:moveTo>
                    <a:pt x="0" y="800"/>
                  </a:moveTo>
                  <a:lnTo>
                    <a:pt x="98" y="800"/>
                  </a:lnTo>
                  <a:lnTo>
                    <a:pt x="98" y="219"/>
                  </a:lnTo>
                  <a:lnTo>
                    <a:pt x="0" y="219"/>
                  </a:lnTo>
                  <a:lnTo>
                    <a:pt x="0" y="800"/>
                  </a:lnTo>
                  <a:close/>
                  <a:moveTo>
                    <a:pt x="0" y="112"/>
                  </a:moveTo>
                  <a:lnTo>
                    <a:pt x="98" y="112"/>
                  </a:lnTo>
                  <a:lnTo>
                    <a:pt x="98" y="0"/>
                  </a:lnTo>
                  <a:lnTo>
                    <a:pt x="0" y="0"/>
                  </a:lnTo>
                  <a:lnTo>
                    <a:pt x="0" y="112"/>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29" name="Freeform 11"/>
            <p:cNvSpPr>
              <a:spLocks noEditPoints="1"/>
            </p:cNvSpPr>
            <p:nvPr/>
          </p:nvSpPr>
          <p:spPr bwMode="auto">
            <a:xfrm>
              <a:off x="1435" y="385"/>
              <a:ext cx="175" cy="207"/>
            </a:xfrm>
            <a:custGeom>
              <a:avLst/>
              <a:gdLst>
                <a:gd name="T0" fmla="*/ 138 w 525"/>
                <a:gd name="T1" fmla="*/ 147 h 619"/>
                <a:gd name="T2" fmla="*/ 132 w 525"/>
                <a:gd name="T3" fmla="*/ 158 h 619"/>
                <a:gd name="T4" fmla="*/ 123 w 525"/>
                <a:gd name="T5" fmla="*/ 167 h 619"/>
                <a:gd name="T6" fmla="*/ 113 w 525"/>
                <a:gd name="T7" fmla="*/ 173 h 619"/>
                <a:gd name="T8" fmla="*/ 100 w 525"/>
                <a:gd name="T9" fmla="*/ 177 h 619"/>
                <a:gd name="T10" fmla="*/ 84 w 525"/>
                <a:gd name="T11" fmla="*/ 177 h 619"/>
                <a:gd name="T12" fmla="*/ 67 w 525"/>
                <a:gd name="T13" fmla="*/ 173 h 619"/>
                <a:gd name="T14" fmla="*/ 54 w 525"/>
                <a:gd name="T15" fmla="*/ 165 h 619"/>
                <a:gd name="T16" fmla="*/ 43 w 525"/>
                <a:gd name="T17" fmla="*/ 151 h 619"/>
                <a:gd name="T18" fmla="*/ 37 w 525"/>
                <a:gd name="T19" fmla="*/ 134 h 619"/>
                <a:gd name="T20" fmla="*/ 34 w 525"/>
                <a:gd name="T21" fmla="*/ 113 h 619"/>
                <a:gd name="T22" fmla="*/ 175 w 525"/>
                <a:gd name="T23" fmla="*/ 99 h 619"/>
                <a:gd name="T24" fmla="*/ 172 w 525"/>
                <a:gd name="T25" fmla="*/ 66 h 619"/>
                <a:gd name="T26" fmla="*/ 162 w 525"/>
                <a:gd name="T27" fmla="*/ 39 h 619"/>
                <a:gd name="T28" fmla="*/ 146 w 525"/>
                <a:gd name="T29" fmla="*/ 20 h 619"/>
                <a:gd name="T30" fmla="*/ 125 w 525"/>
                <a:gd name="T31" fmla="*/ 7 h 619"/>
                <a:gd name="T32" fmla="*/ 97 w 525"/>
                <a:gd name="T33" fmla="*/ 0 h 619"/>
                <a:gd name="T34" fmla="*/ 68 w 525"/>
                <a:gd name="T35" fmla="*/ 2 h 619"/>
                <a:gd name="T36" fmla="*/ 44 w 525"/>
                <a:gd name="T37" fmla="*/ 11 h 619"/>
                <a:gd name="T38" fmla="*/ 24 w 525"/>
                <a:gd name="T39" fmla="*/ 27 h 619"/>
                <a:gd name="T40" fmla="*/ 10 w 525"/>
                <a:gd name="T41" fmla="*/ 51 h 619"/>
                <a:gd name="T42" fmla="*/ 2 w 525"/>
                <a:gd name="T43" fmla="*/ 82 h 619"/>
                <a:gd name="T44" fmla="*/ 1 w 525"/>
                <a:gd name="T45" fmla="*/ 117 h 619"/>
                <a:gd name="T46" fmla="*/ 6 w 525"/>
                <a:gd name="T47" fmla="*/ 148 h 619"/>
                <a:gd name="T48" fmla="*/ 18 w 525"/>
                <a:gd name="T49" fmla="*/ 173 h 619"/>
                <a:gd name="T50" fmla="*/ 36 w 525"/>
                <a:gd name="T51" fmla="*/ 192 h 619"/>
                <a:gd name="T52" fmla="*/ 60 w 525"/>
                <a:gd name="T53" fmla="*/ 203 h 619"/>
                <a:gd name="T54" fmla="*/ 87 w 525"/>
                <a:gd name="T55" fmla="*/ 207 h 619"/>
                <a:gd name="T56" fmla="*/ 112 w 525"/>
                <a:gd name="T57" fmla="*/ 204 h 619"/>
                <a:gd name="T58" fmla="*/ 133 w 525"/>
                <a:gd name="T59" fmla="*/ 197 h 619"/>
                <a:gd name="T60" fmla="*/ 150 w 525"/>
                <a:gd name="T61" fmla="*/ 184 h 619"/>
                <a:gd name="T62" fmla="*/ 163 w 525"/>
                <a:gd name="T63" fmla="*/ 167 h 619"/>
                <a:gd name="T64" fmla="*/ 171 w 525"/>
                <a:gd name="T65" fmla="*/ 146 h 619"/>
                <a:gd name="T66" fmla="*/ 34 w 525"/>
                <a:gd name="T67" fmla="*/ 86 h 619"/>
                <a:gd name="T68" fmla="*/ 38 w 525"/>
                <a:gd name="T69" fmla="*/ 67 h 619"/>
                <a:gd name="T70" fmla="*/ 44 w 525"/>
                <a:gd name="T71" fmla="*/ 51 h 619"/>
                <a:gd name="T72" fmla="*/ 54 w 525"/>
                <a:gd name="T73" fmla="*/ 40 h 619"/>
                <a:gd name="T74" fmla="*/ 67 w 525"/>
                <a:gd name="T75" fmla="*/ 33 h 619"/>
                <a:gd name="T76" fmla="*/ 83 w 525"/>
                <a:gd name="T77" fmla="*/ 29 h 619"/>
                <a:gd name="T78" fmla="*/ 100 w 525"/>
                <a:gd name="T79" fmla="*/ 30 h 619"/>
                <a:gd name="T80" fmla="*/ 115 w 525"/>
                <a:gd name="T81" fmla="*/ 35 h 619"/>
                <a:gd name="T82" fmla="*/ 127 w 525"/>
                <a:gd name="T83" fmla="*/ 43 h 619"/>
                <a:gd name="T84" fmla="*/ 135 w 525"/>
                <a:gd name="T85" fmla="*/ 57 h 619"/>
                <a:gd name="T86" fmla="*/ 140 w 525"/>
                <a:gd name="T87" fmla="*/ 73 h 619"/>
                <a:gd name="T88" fmla="*/ 34 w 525"/>
                <a:gd name="T89" fmla="*/ 86 h 6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5" h="619">
                  <a:moveTo>
                    <a:pt x="421" y="413"/>
                  </a:moveTo>
                  <a:lnTo>
                    <a:pt x="417" y="426"/>
                  </a:lnTo>
                  <a:lnTo>
                    <a:pt x="413" y="440"/>
                  </a:lnTo>
                  <a:lnTo>
                    <a:pt x="408" y="452"/>
                  </a:lnTo>
                  <a:lnTo>
                    <a:pt x="402" y="463"/>
                  </a:lnTo>
                  <a:lnTo>
                    <a:pt x="395" y="473"/>
                  </a:lnTo>
                  <a:lnTo>
                    <a:pt x="387" y="483"/>
                  </a:lnTo>
                  <a:lnTo>
                    <a:pt x="379" y="492"/>
                  </a:lnTo>
                  <a:lnTo>
                    <a:pt x="370" y="500"/>
                  </a:lnTo>
                  <a:lnTo>
                    <a:pt x="360" y="507"/>
                  </a:lnTo>
                  <a:lnTo>
                    <a:pt x="349" y="513"/>
                  </a:lnTo>
                  <a:lnTo>
                    <a:pt x="338" y="518"/>
                  </a:lnTo>
                  <a:lnTo>
                    <a:pt x="326" y="522"/>
                  </a:lnTo>
                  <a:lnTo>
                    <a:pt x="314" y="526"/>
                  </a:lnTo>
                  <a:lnTo>
                    <a:pt x="300" y="528"/>
                  </a:lnTo>
                  <a:lnTo>
                    <a:pt x="286" y="530"/>
                  </a:lnTo>
                  <a:lnTo>
                    <a:pt x="271" y="530"/>
                  </a:lnTo>
                  <a:lnTo>
                    <a:pt x="252" y="529"/>
                  </a:lnTo>
                  <a:lnTo>
                    <a:pt x="234" y="527"/>
                  </a:lnTo>
                  <a:lnTo>
                    <a:pt x="218" y="523"/>
                  </a:lnTo>
                  <a:lnTo>
                    <a:pt x="201" y="518"/>
                  </a:lnTo>
                  <a:lnTo>
                    <a:pt x="187" y="510"/>
                  </a:lnTo>
                  <a:lnTo>
                    <a:pt x="173" y="502"/>
                  </a:lnTo>
                  <a:lnTo>
                    <a:pt x="161" y="492"/>
                  </a:lnTo>
                  <a:lnTo>
                    <a:pt x="149" y="480"/>
                  </a:lnTo>
                  <a:lnTo>
                    <a:pt x="139" y="468"/>
                  </a:lnTo>
                  <a:lnTo>
                    <a:pt x="130" y="453"/>
                  </a:lnTo>
                  <a:lnTo>
                    <a:pt x="122" y="438"/>
                  </a:lnTo>
                  <a:lnTo>
                    <a:pt x="115" y="420"/>
                  </a:lnTo>
                  <a:lnTo>
                    <a:pt x="111" y="402"/>
                  </a:lnTo>
                  <a:lnTo>
                    <a:pt x="106" y="382"/>
                  </a:lnTo>
                  <a:lnTo>
                    <a:pt x="104" y="361"/>
                  </a:lnTo>
                  <a:lnTo>
                    <a:pt x="103" y="338"/>
                  </a:lnTo>
                  <a:lnTo>
                    <a:pt x="524" y="338"/>
                  </a:lnTo>
                  <a:lnTo>
                    <a:pt x="525" y="317"/>
                  </a:lnTo>
                  <a:lnTo>
                    <a:pt x="525" y="295"/>
                  </a:lnTo>
                  <a:lnTo>
                    <a:pt x="524" y="260"/>
                  </a:lnTo>
                  <a:lnTo>
                    <a:pt x="521" y="228"/>
                  </a:lnTo>
                  <a:lnTo>
                    <a:pt x="515" y="197"/>
                  </a:lnTo>
                  <a:lnTo>
                    <a:pt x="507" y="169"/>
                  </a:lnTo>
                  <a:lnTo>
                    <a:pt x="497" y="142"/>
                  </a:lnTo>
                  <a:lnTo>
                    <a:pt x="486" y="118"/>
                  </a:lnTo>
                  <a:lnTo>
                    <a:pt x="472" y="97"/>
                  </a:lnTo>
                  <a:lnTo>
                    <a:pt x="456" y="76"/>
                  </a:lnTo>
                  <a:lnTo>
                    <a:pt x="438" y="59"/>
                  </a:lnTo>
                  <a:lnTo>
                    <a:pt x="418" y="43"/>
                  </a:lnTo>
                  <a:lnTo>
                    <a:pt x="397" y="30"/>
                  </a:lnTo>
                  <a:lnTo>
                    <a:pt x="374" y="20"/>
                  </a:lnTo>
                  <a:lnTo>
                    <a:pt x="348" y="11"/>
                  </a:lnTo>
                  <a:lnTo>
                    <a:pt x="321" y="4"/>
                  </a:lnTo>
                  <a:lnTo>
                    <a:pt x="292" y="1"/>
                  </a:lnTo>
                  <a:lnTo>
                    <a:pt x="262" y="0"/>
                  </a:lnTo>
                  <a:lnTo>
                    <a:pt x="233" y="1"/>
                  </a:lnTo>
                  <a:lnTo>
                    <a:pt x="205" y="5"/>
                  </a:lnTo>
                  <a:lnTo>
                    <a:pt x="179" y="12"/>
                  </a:lnTo>
                  <a:lnTo>
                    <a:pt x="154" y="21"/>
                  </a:lnTo>
                  <a:lnTo>
                    <a:pt x="131" y="32"/>
                  </a:lnTo>
                  <a:lnTo>
                    <a:pt x="109" y="46"/>
                  </a:lnTo>
                  <a:lnTo>
                    <a:pt x="90" y="63"/>
                  </a:lnTo>
                  <a:lnTo>
                    <a:pt x="72" y="82"/>
                  </a:lnTo>
                  <a:lnTo>
                    <a:pt x="55" y="103"/>
                  </a:lnTo>
                  <a:lnTo>
                    <a:pt x="41" y="127"/>
                  </a:lnTo>
                  <a:lnTo>
                    <a:pt x="29" y="153"/>
                  </a:lnTo>
                  <a:lnTo>
                    <a:pt x="19" y="181"/>
                  </a:lnTo>
                  <a:lnTo>
                    <a:pt x="10" y="211"/>
                  </a:lnTo>
                  <a:lnTo>
                    <a:pt x="5" y="245"/>
                  </a:lnTo>
                  <a:lnTo>
                    <a:pt x="2" y="279"/>
                  </a:lnTo>
                  <a:lnTo>
                    <a:pt x="0" y="316"/>
                  </a:lnTo>
                  <a:lnTo>
                    <a:pt x="2" y="351"/>
                  </a:lnTo>
                  <a:lnTo>
                    <a:pt x="5" y="383"/>
                  </a:lnTo>
                  <a:lnTo>
                    <a:pt x="10" y="414"/>
                  </a:lnTo>
                  <a:lnTo>
                    <a:pt x="19" y="443"/>
                  </a:lnTo>
                  <a:lnTo>
                    <a:pt x="29" y="470"/>
                  </a:lnTo>
                  <a:lnTo>
                    <a:pt x="41" y="494"/>
                  </a:lnTo>
                  <a:lnTo>
                    <a:pt x="55" y="518"/>
                  </a:lnTo>
                  <a:lnTo>
                    <a:pt x="72" y="538"/>
                  </a:lnTo>
                  <a:lnTo>
                    <a:pt x="90" y="557"/>
                  </a:lnTo>
                  <a:lnTo>
                    <a:pt x="109" y="573"/>
                  </a:lnTo>
                  <a:lnTo>
                    <a:pt x="131" y="587"/>
                  </a:lnTo>
                  <a:lnTo>
                    <a:pt x="154" y="598"/>
                  </a:lnTo>
                  <a:lnTo>
                    <a:pt x="179" y="607"/>
                  </a:lnTo>
                  <a:lnTo>
                    <a:pt x="205" y="614"/>
                  </a:lnTo>
                  <a:lnTo>
                    <a:pt x="233" y="618"/>
                  </a:lnTo>
                  <a:lnTo>
                    <a:pt x="262" y="619"/>
                  </a:lnTo>
                  <a:lnTo>
                    <a:pt x="288" y="618"/>
                  </a:lnTo>
                  <a:lnTo>
                    <a:pt x="312" y="616"/>
                  </a:lnTo>
                  <a:lnTo>
                    <a:pt x="335" y="611"/>
                  </a:lnTo>
                  <a:lnTo>
                    <a:pt x="357" y="605"/>
                  </a:lnTo>
                  <a:lnTo>
                    <a:pt x="378" y="597"/>
                  </a:lnTo>
                  <a:lnTo>
                    <a:pt x="398" y="588"/>
                  </a:lnTo>
                  <a:lnTo>
                    <a:pt x="416" y="577"/>
                  </a:lnTo>
                  <a:lnTo>
                    <a:pt x="434" y="565"/>
                  </a:lnTo>
                  <a:lnTo>
                    <a:pt x="450" y="550"/>
                  </a:lnTo>
                  <a:lnTo>
                    <a:pt x="464" y="534"/>
                  </a:lnTo>
                  <a:lnTo>
                    <a:pt x="476" y="518"/>
                  </a:lnTo>
                  <a:lnTo>
                    <a:pt x="489" y="500"/>
                  </a:lnTo>
                  <a:lnTo>
                    <a:pt x="499" y="480"/>
                  </a:lnTo>
                  <a:lnTo>
                    <a:pt x="506" y="459"/>
                  </a:lnTo>
                  <a:lnTo>
                    <a:pt x="513" y="436"/>
                  </a:lnTo>
                  <a:lnTo>
                    <a:pt x="518" y="413"/>
                  </a:lnTo>
                  <a:lnTo>
                    <a:pt x="421" y="413"/>
                  </a:lnTo>
                  <a:close/>
                  <a:moveTo>
                    <a:pt x="103" y="257"/>
                  </a:moveTo>
                  <a:lnTo>
                    <a:pt x="105" y="237"/>
                  </a:lnTo>
                  <a:lnTo>
                    <a:pt x="109" y="218"/>
                  </a:lnTo>
                  <a:lnTo>
                    <a:pt x="113" y="200"/>
                  </a:lnTo>
                  <a:lnTo>
                    <a:pt x="119" y="183"/>
                  </a:lnTo>
                  <a:lnTo>
                    <a:pt x="125" y="168"/>
                  </a:lnTo>
                  <a:lnTo>
                    <a:pt x="133" y="154"/>
                  </a:lnTo>
                  <a:lnTo>
                    <a:pt x="142" y="141"/>
                  </a:lnTo>
                  <a:lnTo>
                    <a:pt x="151" y="130"/>
                  </a:lnTo>
                  <a:lnTo>
                    <a:pt x="162" y="120"/>
                  </a:lnTo>
                  <a:lnTo>
                    <a:pt x="174" y="111"/>
                  </a:lnTo>
                  <a:lnTo>
                    <a:pt x="187" y="103"/>
                  </a:lnTo>
                  <a:lnTo>
                    <a:pt x="201" y="98"/>
                  </a:lnTo>
                  <a:lnTo>
                    <a:pt x="215" y="93"/>
                  </a:lnTo>
                  <a:lnTo>
                    <a:pt x="231" y="90"/>
                  </a:lnTo>
                  <a:lnTo>
                    <a:pt x="248" y="88"/>
                  </a:lnTo>
                  <a:lnTo>
                    <a:pt x="266" y="86"/>
                  </a:lnTo>
                  <a:lnTo>
                    <a:pt x="283" y="88"/>
                  </a:lnTo>
                  <a:lnTo>
                    <a:pt x="301" y="90"/>
                  </a:lnTo>
                  <a:lnTo>
                    <a:pt x="317" y="93"/>
                  </a:lnTo>
                  <a:lnTo>
                    <a:pt x="331" y="98"/>
                  </a:lnTo>
                  <a:lnTo>
                    <a:pt x="346" y="104"/>
                  </a:lnTo>
                  <a:lnTo>
                    <a:pt x="358" y="111"/>
                  </a:lnTo>
                  <a:lnTo>
                    <a:pt x="370" y="120"/>
                  </a:lnTo>
                  <a:lnTo>
                    <a:pt x="382" y="130"/>
                  </a:lnTo>
                  <a:lnTo>
                    <a:pt x="390" y="142"/>
                  </a:lnTo>
                  <a:lnTo>
                    <a:pt x="398" y="154"/>
                  </a:lnTo>
                  <a:lnTo>
                    <a:pt x="406" y="169"/>
                  </a:lnTo>
                  <a:lnTo>
                    <a:pt x="412" y="183"/>
                  </a:lnTo>
                  <a:lnTo>
                    <a:pt x="416" y="200"/>
                  </a:lnTo>
                  <a:lnTo>
                    <a:pt x="419" y="218"/>
                  </a:lnTo>
                  <a:lnTo>
                    <a:pt x="422" y="237"/>
                  </a:lnTo>
                  <a:lnTo>
                    <a:pt x="423" y="257"/>
                  </a:lnTo>
                  <a:lnTo>
                    <a:pt x="103" y="2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0" name="Freeform 12"/>
            <p:cNvSpPr>
              <a:spLocks/>
            </p:cNvSpPr>
            <p:nvPr/>
          </p:nvSpPr>
          <p:spPr bwMode="auto">
            <a:xfrm>
              <a:off x="1633" y="386"/>
              <a:ext cx="159" cy="205"/>
            </a:xfrm>
            <a:custGeom>
              <a:avLst/>
              <a:gdLst>
                <a:gd name="T0" fmla="*/ 3 w 477"/>
                <a:gd name="T1" fmla="*/ 159 h 617"/>
                <a:gd name="T2" fmla="*/ 16 w 477"/>
                <a:gd name="T3" fmla="*/ 183 h 617"/>
                <a:gd name="T4" fmla="*/ 38 w 477"/>
                <a:gd name="T5" fmla="*/ 198 h 617"/>
                <a:gd name="T6" fmla="*/ 69 w 477"/>
                <a:gd name="T7" fmla="*/ 205 h 617"/>
                <a:gd name="T8" fmla="*/ 105 w 477"/>
                <a:gd name="T9" fmla="*/ 202 h 617"/>
                <a:gd name="T10" fmla="*/ 133 w 477"/>
                <a:gd name="T11" fmla="*/ 192 h 617"/>
                <a:gd name="T12" fmla="*/ 151 w 477"/>
                <a:gd name="T13" fmla="*/ 174 h 617"/>
                <a:gd name="T14" fmla="*/ 159 w 477"/>
                <a:gd name="T15" fmla="*/ 149 h 617"/>
                <a:gd name="T16" fmla="*/ 157 w 477"/>
                <a:gd name="T17" fmla="*/ 125 h 617"/>
                <a:gd name="T18" fmla="*/ 148 w 477"/>
                <a:gd name="T19" fmla="*/ 108 h 617"/>
                <a:gd name="T20" fmla="*/ 132 w 477"/>
                <a:gd name="T21" fmla="*/ 96 h 617"/>
                <a:gd name="T22" fmla="*/ 108 w 477"/>
                <a:gd name="T23" fmla="*/ 88 h 617"/>
                <a:gd name="T24" fmla="*/ 61 w 477"/>
                <a:gd name="T25" fmla="*/ 77 h 617"/>
                <a:gd name="T26" fmla="*/ 50 w 477"/>
                <a:gd name="T27" fmla="*/ 73 h 617"/>
                <a:gd name="T28" fmla="*/ 42 w 477"/>
                <a:gd name="T29" fmla="*/ 67 h 617"/>
                <a:gd name="T30" fmla="*/ 38 w 477"/>
                <a:gd name="T31" fmla="*/ 59 h 617"/>
                <a:gd name="T32" fmla="*/ 39 w 477"/>
                <a:gd name="T33" fmla="*/ 49 h 617"/>
                <a:gd name="T34" fmla="*/ 44 w 477"/>
                <a:gd name="T35" fmla="*/ 39 h 617"/>
                <a:gd name="T36" fmla="*/ 54 w 477"/>
                <a:gd name="T37" fmla="*/ 32 h 617"/>
                <a:gd name="T38" fmla="*/ 69 w 477"/>
                <a:gd name="T39" fmla="*/ 28 h 617"/>
                <a:gd name="T40" fmla="*/ 87 w 477"/>
                <a:gd name="T41" fmla="*/ 28 h 617"/>
                <a:gd name="T42" fmla="*/ 103 w 477"/>
                <a:gd name="T43" fmla="*/ 33 h 617"/>
                <a:gd name="T44" fmla="*/ 115 w 477"/>
                <a:gd name="T45" fmla="*/ 41 h 617"/>
                <a:gd name="T46" fmla="*/ 121 w 477"/>
                <a:gd name="T47" fmla="*/ 53 h 617"/>
                <a:gd name="T48" fmla="*/ 154 w 477"/>
                <a:gd name="T49" fmla="*/ 59 h 617"/>
                <a:gd name="T50" fmla="*/ 149 w 477"/>
                <a:gd name="T51" fmla="*/ 35 h 617"/>
                <a:gd name="T52" fmla="*/ 134 w 477"/>
                <a:gd name="T53" fmla="*/ 16 h 617"/>
                <a:gd name="T54" fmla="*/ 110 w 477"/>
                <a:gd name="T55" fmla="*/ 4 h 617"/>
                <a:gd name="T56" fmla="*/ 78 w 477"/>
                <a:gd name="T57" fmla="*/ 0 h 617"/>
                <a:gd name="T58" fmla="*/ 47 w 477"/>
                <a:gd name="T59" fmla="*/ 4 h 617"/>
                <a:gd name="T60" fmla="*/ 24 w 477"/>
                <a:gd name="T61" fmla="*/ 15 h 617"/>
                <a:gd name="T62" fmla="*/ 10 w 477"/>
                <a:gd name="T63" fmla="*/ 33 h 617"/>
                <a:gd name="T64" fmla="*/ 5 w 477"/>
                <a:gd name="T65" fmla="*/ 56 h 617"/>
                <a:gd name="T66" fmla="*/ 9 w 477"/>
                <a:gd name="T67" fmla="*/ 76 h 617"/>
                <a:gd name="T68" fmla="*/ 19 w 477"/>
                <a:gd name="T69" fmla="*/ 91 h 617"/>
                <a:gd name="T70" fmla="*/ 36 w 477"/>
                <a:gd name="T71" fmla="*/ 102 h 617"/>
                <a:gd name="T72" fmla="*/ 60 w 477"/>
                <a:gd name="T73" fmla="*/ 110 h 617"/>
                <a:gd name="T74" fmla="*/ 107 w 477"/>
                <a:gd name="T75" fmla="*/ 122 h 617"/>
                <a:gd name="T76" fmla="*/ 117 w 477"/>
                <a:gd name="T77" fmla="*/ 127 h 617"/>
                <a:gd name="T78" fmla="*/ 123 w 477"/>
                <a:gd name="T79" fmla="*/ 133 h 617"/>
                <a:gd name="T80" fmla="*/ 126 w 477"/>
                <a:gd name="T81" fmla="*/ 143 h 617"/>
                <a:gd name="T82" fmla="*/ 125 w 477"/>
                <a:gd name="T83" fmla="*/ 155 h 617"/>
                <a:gd name="T84" fmla="*/ 117 w 477"/>
                <a:gd name="T85" fmla="*/ 166 h 617"/>
                <a:gd name="T86" fmla="*/ 105 w 477"/>
                <a:gd name="T87" fmla="*/ 173 h 617"/>
                <a:gd name="T88" fmla="*/ 86 w 477"/>
                <a:gd name="T89" fmla="*/ 176 h 617"/>
                <a:gd name="T90" fmla="*/ 66 w 477"/>
                <a:gd name="T91" fmla="*/ 175 h 617"/>
                <a:gd name="T92" fmla="*/ 49 w 477"/>
                <a:gd name="T93" fmla="*/ 168 h 617"/>
                <a:gd name="T94" fmla="*/ 38 w 477"/>
                <a:gd name="T95" fmla="*/ 157 h 617"/>
                <a:gd name="T96" fmla="*/ 32 w 477"/>
                <a:gd name="T97" fmla="*/ 141 h 61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77" h="617">
                  <a:moveTo>
                    <a:pt x="0" y="410"/>
                  </a:moveTo>
                  <a:lnTo>
                    <a:pt x="2" y="434"/>
                  </a:lnTo>
                  <a:lnTo>
                    <a:pt x="5" y="457"/>
                  </a:lnTo>
                  <a:lnTo>
                    <a:pt x="10" y="479"/>
                  </a:lnTo>
                  <a:lnTo>
                    <a:pt x="17" y="499"/>
                  </a:lnTo>
                  <a:lnTo>
                    <a:pt x="26" y="517"/>
                  </a:lnTo>
                  <a:lnTo>
                    <a:pt x="36" y="535"/>
                  </a:lnTo>
                  <a:lnTo>
                    <a:pt x="48" y="550"/>
                  </a:lnTo>
                  <a:lnTo>
                    <a:pt x="62" y="564"/>
                  </a:lnTo>
                  <a:lnTo>
                    <a:pt x="78" y="576"/>
                  </a:lnTo>
                  <a:lnTo>
                    <a:pt x="95" y="587"/>
                  </a:lnTo>
                  <a:lnTo>
                    <a:pt x="114" y="596"/>
                  </a:lnTo>
                  <a:lnTo>
                    <a:pt x="135" y="604"/>
                  </a:lnTo>
                  <a:lnTo>
                    <a:pt x="158" y="609"/>
                  </a:lnTo>
                  <a:lnTo>
                    <a:pt x="182" y="614"/>
                  </a:lnTo>
                  <a:lnTo>
                    <a:pt x="208" y="616"/>
                  </a:lnTo>
                  <a:lnTo>
                    <a:pt x="234" y="617"/>
                  </a:lnTo>
                  <a:lnTo>
                    <a:pt x="263" y="616"/>
                  </a:lnTo>
                  <a:lnTo>
                    <a:pt x="290" y="614"/>
                  </a:lnTo>
                  <a:lnTo>
                    <a:pt x="315" y="609"/>
                  </a:lnTo>
                  <a:lnTo>
                    <a:pt x="338" y="604"/>
                  </a:lnTo>
                  <a:lnTo>
                    <a:pt x="360" y="597"/>
                  </a:lnTo>
                  <a:lnTo>
                    <a:pt x="380" y="588"/>
                  </a:lnTo>
                  <a:lnTo>
                    <a:pt x="398" y="578"/>
                  </a:lnTo>
                  <a:lnTo>
                    <a:pt x="415" y="566"/>
                  </a:lnTo>
                  <a:lnTo>
                    <a:pt x="429" y="554"/>
                  </a:lnTo>
                  <a:lnTo>
                    <a:pt x="442" y="539"/>
                  </a:lnTo>
                  <a:lnTo>
                    <a:pt x="453" y="523"/>
                  </a:lnTo>
                  <a:lnTo>
                    <a:pt x="462" y="506"/>
                  </a:lnTo>
                  <a:lnTo>
                    <a:pt x="469" y="488"/>
                  </a:lnTo>
                  <a:lnTo>
                    <a:pt x="473" y="468"/>
                  </a:lnTo>
                  <a:lnTo>
                    <a:pt x="476" y="448"/>
                  </a:lnTo>
                  <a:lnTo>
                    <a:pt x="477" y="425"/>
                  </a:lnTo>
                  <a:lnTo>
                    <a:pt x="476" y="408"/>
                  </a:lnTo>
                  <a:lnTo>
                    <a:pt x="475" y="391"/>
                  </a:lnTo>
                  <a:lnTo>
                    <a:pt x="472" y="375"/>
                  </a:lnTo>
                  <a:lnTo>
                    <a:pt x="466" y="361"/>
                  </a:lnTo>
                  <a:lnTo>
                    <a:pt x="461" y="347"/>
                  </a:lnTo>
                  <a:lnTo>
                    <a:pt x="453" y="335"/>
                  </a:lnTo>
                  <a:lnTo>
                    <a:pt x="444" y="325"/>
                  </a:lnTo>
                  <a:lnTo>
                    <a:pt x="434" y="315"/>
                  </a:lnTo>
                  <a:lnTo>
                    <a:pt x="422" y="305"/>
                  </a:lnTo>
                  <a:lnTo>
                    <a:pt x="409" y="297"/>
                  </a:lnTo>
                  <a:lnTo>
                    <a:pt x="395" y="289"/>
                  </a:lnTo>
                  <a:lnTo>
                    <a:pt x="378" y="283"/>
                  </a:lnTo>
                  <a:lnTo>
                    <a:pt x="362" y="276"/>
                  </a:lnTo>
                  <a:lnTo>
                    <a:pt x="343" y="270"/>
                  </a:lnTo>
                  <a:lnTo>
                    <a:pt x="323" y="265"/>
                  </a:lnTo>
                  <a:lnTo>
                    <a:pt x="300" y="259"/>
                  </a:lnTo>
                  <a:lnTo>
                    <a:pt x="205" y="237"/>
                  </a:lnTo>
                  <a:lnTo>
                    <a:pt x="194" y="234"/>
                  </a:lnTo>
                  <a:lnTo>
                    <a:pt x="183" y="231"/>
                  </a:lnTo>
                  <a:lnTo>
                    <a:pt x="174" y="228"/>
                  </a:lnTo>
                  <a:lnTo>
                    <a:pt x="165" y="225"/>
                  </a:lnTo>
                  <a:lnTo>
                    <a:pt x="156" y="223"/>
                  </a:lnTo>
                  <a:lnTo>
                    <a:pt x="149" y="219"/>
                  </a:lnTo>
                  <a:lnTo>
                    <a:pt x="142" y="215"/>
                  </a:lnTo>
                  <a:lnTo>
                    <a:pt x="136" y="211"/>
                  </a:lnTo>
                  <a:lnTo>
                    <a:pt x="131" y="207"/>
                  </a:lnTo>
                  <a:lnTo>
                    <a:pt x="126" y="202"/>
                  </a:lnTo>
                  <a:lnTo>
                    <a:pt x="123" y="197"/>
                  </a:lnTo>
                  <a:lnTo>
                    <a:pt x="120" y="191"/>
                  </a:lnTo>
                  <a:lnTo>
                    <a:pt x="117" y="186"/>
                  </a:lnTo>
                  <a:lnTo>
                    <a:pt x="115" y="179"/>
                  </a:lnTo>
                  <a:lnTo>
                    <a:pt x="114" y="172"/>
                  </a:lnTo>
                  <a:lnTo>
                    <a:pt x="114" y="165"/>
                  </a:lnTo>
                  <a:lnTo>
                    <a:pt x="114" y="155"/>
                  </a:lnTo>
                  <a:lnTo>
                    <a:pt x="116" y="146"/>
                  </a:lnTo>
                  <a:lnTo>
                    <a:pt x="119" y="138"/>
                  </a:lnTo>
                  <a:lnTo>
                    <a:pt x="122" y="130"/>
                  </a:lnTo>
                  <a:lnTo>
                    <a:pt x="126" y="122"/>
                  </a:lnTo>
                  <a:lnTo>
                    <a:pt x="131" y="116"/>
                  </a:lnTo>
                  <a:lnTo>
                    <a:pt x="138" y="110"/>
                  </a:lnTo>
                  <a:lnTo>
                    <a:pt x="144" y="104"/>
                  </a:lnTo>
                  <a:lnTo>
                    <a:pt x="153" y="100"/>
                  </a:lnTo>
                  <a:lnTo>
                    <a:pt x="162" y="96"/>
                  </a:lnTo>
                  <a:lnTo>
                    <a:pt x="172" y="92"/>
                  </a:lnTo>
                  <a:lnTo>
                    <a:pt x="182" y="89"/>
                  </a:lnTo>
                  <a:lnTo>
                    <a:pt x="194" y="87"/>
                  </a:lnTo>
                  <a:lnTo>
                    <a:pt x="207" y="84"/>
                  </a:lnTo>
                  <a:lnTo>
                    <a:pt x="220" y="83"/>
                  </a:lnTo>
                  <a:lnTo>
                    <a:pt x="234" y="83"/>
                  </a:lnTo>
                  <a:lnTo>
                    <a:pt x="249" y="83"/>
                  </a:lnTo>
                  <a:lnTo>
                    <a:pt x="262" y="85"/>
                  </a:lnTo>
                  <a:lnTo>
                    <a:pt x="276" y="87"/>
                  </a:lnTo>
                  <a:lnTo>
                    <a:pt x="288" y="90"/>
                  </a:lnTo>
                  <a:lnTo>
                    <a:pt x="299" y="93"/>
                  </a:lnTo>
                  <a:lnTo>
                    <a:pt x="310" y="98"/>
                  </a:lnTo>
                  <a:lnTo>
                    <a:pt x="320" y="103"/>
                  </a:lnTo>
                  <a:lnTo>
                    <a:pt x="329" y="109"/>
                  </a:lnTo>
                  <a:lnTo>
                    <a:pt x="337" y="116"/>
                  </a:lnTo>
                  <a:lnTo>
                    <a:pt x="344" y="122"/>
                  </a:lnTo>
                  <a:lnTo>
                    <a:pt x="350" y="131"/>
                  </a:lnTo>
                  <a:lnTo>
                    <a:pt x="355" y="139"/>
                  </a:lnTo>
                  <a:lnTo>
                    <a:pt x="359" y="149"/>
                  </a:lnTo>
                  <a:lnTo>
                    <a:pt x="363" y="159"/>
                  </a:lnTo>
                  <a:lnTo>
                    <a:pt x="365" y="169"/>
                  </a:lnTo>
                  <a:lnTo>
                    <a:pt x="366" y="180"/>
                  </a:lnTo>
                  <a:lnTo>
                    <a:pt x="462" y="180"/>
                  </a:lnTo>
                  <a:lnTo>
                    <a:pt x="462" y="178"/>
                  </a:lnTo>
                  <a:lnTo>
                    <a:pt x="461" y="158"/>
                  </a:lnTo>
                  <a:lnTo>
                    <a:pt x="457" y="139"/>
                  </a:lnTo>
                  <a:lnTo>
                    <a:pt x="453" y="121"/>
                  </a:lnTo>
                  <a:lnTo>
                    <a:pt x="446" y="104"/>
                  </a:lnTo>
                  <a:lnTo>
                    <a:pt x="437" y="89"/>
                  </a:lnTo>
                  <a:lnTo>
                    <a:pt x="426" y="74"/>
                  </a:lnTo>
                  <a:lnTo>
                    <a:pt x="414" y="61"/>
                  </a:lnTo>
                  <a:lnTo>
                    <a:pt x="401" y="49"/>
                  </a:lnTo>
                  <a:lnTo>
                    <a:pt x="385" y="38"/>
                  </a:lnTo>
                  <a:lnTo>
                    <a:pt x="367" y="28"/>
                  </a:lnTo>
                  <a:lnTo>
                    <a:pt x="349" y="20"/>
                  </a:lnTo>
                  <a:lnTo>
                    <a:pt x="329" y="12"/>
                  </a:lnTo>
                  <a:lnTo>
                    <a:pt x="307" y="7"/>
                  </a:lnTo>
                  <a:lnTo>
                    <a:pt x="285" y="3"/>
                  </a:lnTo>
                  <a:lnTo>
                    <a:pt x="260" y="1"/>
                  </a:lnTo>
                  <a:lnTo>
                    <a:pt x="234" y="0"/>
                  </a:lnTo>
                  <a:lnTo>
                    <a:pt x="209" y="1"/>
                  </a:lnTo>
                  <a:lnTo>
                    <a:pt x="185" y="3"/>
                  </a:lnTo>
                  <a:lnTo>
                    <a:pt x="163" y="6"/>
                  </a:lnTo>
                  <a:lnTo>
                    <a:pt x="142" y="12"/>
                  </a:lnTo>
                  <a:lnTo>
                    <a:pt x="122" y="19"/>
                  </a:lnTo>
                  <a:lnTo>
                    <a:pt x="104" y="26"/>
                  </a:lnTo>
                  <a:lnTo>
                    <a:pt x="87" y="35"/>
                  </a:lnTo>
                  <a:lnTo>
                    <a:pt x="73" y="46"/>
                  </a:lnTo>
                  <a:lnTo>
                    <a:pt x="59" y="58"/>
                  </a:lnTo>
                  <a:lnTo>
                    <a:pt x="48" y="71"/>
                  </a:lnTo>
                  <a:lnTo>
                    <a:pt x="38" y="84"/>
                  </a:lnTo>
                  <a:lnTo>
                    <a:pt x="31" y="99"/>
                  </a:lnTo>
                  <a:lnTo>
                    <a:pt x="24" y="114"/>
                  </a:lnTo>
                  <a:lnTo>
                    <a:pt x="19" y="131"/>
                  </a:lnTo>
                  <a:lnTo>
                    <a:pt x="17" y="149"/>
                  </a:lnTo>
                  <a:lnTo>
                    <a:pt x="16" y="168"/>
                  </a:lnTo>
                  <a:lnTo>
                    <a:pt x="17" y="185"/>
                  </a:lnTo>
                  <a:lnTo>
                    <a:pt x="18" y="201"/>
                  </a:lnTo>
                  <a:lnTo>
                    <a:pt x="22" y="216"/>
                  </a:lnTo>
                  <a:lnTo>
                    <a:pt x="26" y="230"/>
                  </a:lnTo>
                  <a:lnTo>
                    <a:pt x="32" y="243"/>
                  </a:lnTo>
                  <a:lnTo>
                    <a:pt x="38" y="255"/>
                  </a:lnTo>
                  <a:lnTo>
                    <a:pt x="46" y="265"/>
                  </a:lnTo>
                  <a:lnTo>
                    <a:pt x="56" y="275"/>
                  </a:lnTo>
                  <a:lnTo>
                    <a:pt x="66" y="284"/>
                  </a:lnTo>
                  <a:lnTo>
                    <a:pt x="78" y="293"/>
                  </a:lnTo>
                  <a:lnTo>
                    <a:pt x="92" y="301"/>
                  </a:lnTo>
                  <a:lnTo>
                    <a:pt x="107" y="307"/>
                  </a:lnTo>
                  <a:lnTo>
                    <a:pt x="123" y="314"/>
                  </a:lnTo>
                  <a:lnTo>
                    <a:pt x="141" y="319"/>
                  </a:lnTo>
                  <a:lnTo>
                    <a:pt x="161" y="325"/>
                  </a:lnTo>
                  <a:lnTo>
                    <a:pt x="181" y="331"/>
                  </a:lnTo>
                  <a:lnTo>
                    <a:pt x="290" y="359"/>
                  </a:lnTo>
                  <a:lnTo>
                    <a:pt x="301" y="362"/>
                  </a:lnTo>
                  <a:lnTo>
                    <a:pt x="311" y="364"/>
                  </a:lnTo>
                  <a:lnTo>
                    <a:pt x="320" y="367"/>
                  </a:lnTo>
                  <a:lnTo>
                    <a:pt x="329" y="371"/>
                  </a:lnTo>
                  <a:lnTo>
                    <a:pt x="338" y="374"/>
                  </a:lnTo>
                  <a:lnTo>
                    <a:pt x="345" y="377"/>
                  </a:lnTo>
                  <a:lnTo>
                    <a:pt x="351" y="381"/>
                  </a:lnTo>
                  <a:lnTo>
                    <a:pt x="357" y="385"/>
                  </a:lnTo>
                  <a:lnTo>
                    <a:pt x="363" y="390"/>
                  </a:lnTo>
                  <a:lnTo>
                    <a:pt x="367" y="395"/>
                  </a:lnTo>
                  <a:lnTo>
                    <a:pt x="370" y="401"/>
                  </a:lnTo>
                  <a:lnTo>
                    <a:pt x="374" y="406"/>
                  </a:lnTo>
                  <a:lnTo>
                    <a:pt x="376" y="413"/>
                  </a:lnTo>
                  <a:lnTo>
                    <a:pt x="378" y="421"/>
                  </a:lnTo>
                  <a:lnTo>
                    <a:pt x="379" y="429"/>
                  </a:lnTo>
                  <a:lnTo>
                    <a:pt x="379" y="438"/>
                  </a:lnTo>
                  <a:lnTo>
                    <a:pt x="379" y="448"/>
                  </a:lnTo>
                  <a:lnTo>
                    <a:pt x="377" y="458"/>
                  </a:lnTo>
                  <a:lnTo>
                    <a:pt x="374" y="467"/>
                  </a:lnTo>
                  <a:lnTo>
                    <a:pt x="370" y="476"/>
                  </a:lnTo>
                  <a:lnTo>
                    <a:pt x="365" y="483"/>
                  </a:lnTo>
                  <a:lnTo>
                    <a:pt x="359" y="491"/>
                  </a:lnTo>
                  <a:lnTo>
                    <a:pt x="351" y="499"/>
                  </a:lnTo>
                  <a:lnTo>
                    <a:pt x="344" y="504"/>
                  </a:lnTo>
                  <a:lnTo>
                    <a:pt x="335" y="510"/>
                  </a:lnTo>
                  <a:lnTo>
                    <a:pt x="325" y="516"/>
                  </a:lnTo>
                  <a:lnTo>
                    <a:pt x="314" y="520"/>
                  </a:lnTo>
                  <a:lnTo>
                    <a:pt x="301" y="523"/>
                  </a:lnTo>
                  <a:lnTo>
                    <a:pt x="288" y="527"/>
                  </a:lnTo>
                  <a:lnTo>
                    <a:pt x="273" y="529"/>
                  </a:lnTo>
                  <a:lnTo>
                    <a:pt x="259" y="530"/>
                  </a:lnTo>
                  <a:lnTo>
                    <a:pt x="243" y="530"/>
                  </a:lnTo>
                  <a:lnTo>
                    <a:pt x="227" y="530"/>
                  </a:lnTo>
                  <a:lnTo>
                    <a:pt x="211" y="528"/>
                  </a:lnTo>
                  <a:lnTo>
                    <a:pt x="197" y="526"/>
                  </a:lnTo>
                  <a:lnTo>
                    <a:pt x="183" y="522"/>
                  </a:lnTo>
                  <a:lnTo>
                    <a:pt x="170" y="518"/>
                  </a:lnTo>
                  <a:lnTo>
                    <a:pt x="159" y="513"/>
                  </a:lnTo>
                  <a:lnTo>
                    <a:pt x="148" y="507"/>
                  </a:lnTo>
                  <a:lnTo>
                    <a:pt x="138" y="500"/>
                  </a:lnTo>
                  <a:lnTo>
                    <a:pt x="129" y="491"/>
                  </a:lnTo>
                  <a:lnTo>
                    <a:pt x="121" y="482"/>
                  </a:lnTo>
                  <a:lnTo>
                    <a:pt x="114" y="473"/>
                  </a:lnTo>
                  <a:lnTo>
                    <a:pt x="109" y="462"/>
                  </a:lnTo>
                  <a:lnTo>
                    <a:pt x="104" y="450"/>
                  </a:lnTo>
                  <a:lnTo>
                    <a:pt x="100" y="438"/>
                  </a:lnTo>
                  <a:lnTo>
                    <a:pt x="97" y="424"/>
                  </a:lnTo>
                  <a:lnTo>
                    <a:pt x="95" y="410"/>
                  </a:lnTo>
                  <a:lnTo>
                    <a:pt x="0" y="41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1" name="Freeform 13"/>
            <p:cNvSpPr>
              <a:spLocks/>
            </p:cNvSpPr>
            <p:nvPr/>
          </p:nvSpPr>
          <p:spPr bwMode="auto">
            <a:xfrm>
              <a:off x="1907" y="315"/>
              <a:ext cx="100" cy="270"/>
            </a:xfrm>
            <a:custGeom>
              <a:avLst/>
              <a:gdLst>
                <a:gd name="T0" fmla="*/ 32 w 299"/>
                <a:gd name="T1" fmla="*/ 270 h 812"/>
                <a:gd name="T2" fmla="*/ 65 w 299"/>
                <a:gd name="T3" fmla="*/ 270 h 812"/>
                <a:gd name="T4" fmla="*/ 65 w 299"/>
                <a:gd name="T5" fmla="*/ 103 h 812"/>
                <a:gd name="T6" fmla="*/ 100 w 299"/>
                <a:gd name="T7" fmla="*/ 103 h 812"/>
                <a:gd name="T8" fmla="*/ 100 w 299"/>
                <a:gd name="T9" fmla="*/ 77 h 812"/>
                <a:gd name="T10" fmla="*/ 65 w 299"/>
                <a:gd name="T11" fmla="*/ 77 h 812"/>
                <a:gd name="T12" fmla="*/ 65 w 299"/>
                <a:gd name="T13" fmla="*/ 60 h 812"/>
                <a:gd name="T14" fmla="*/ 65 w 299"/>
                <a:gd name="T15" fmla="*/ 57 h 812"/>
                <a:gd name="T16" fmla="*/ 66 w 299"/>
                <a:gd name="T17" fmla="*/ 53 h 812"/>
                <a:gd name="T18" fmla="*/ 66 w 299"/>
                <a:gd name="T19" fmla="*/ 50 h 812"/>
                <a:gd name="T20" fmla="*/ 66 w 299"/>
                <a:gd name="T21" fmla="*/ 47 h 812"/>
                <a:gd name="T22" fmla="*/ 67 w 299"/>
                <a:gd name="T23" fmla="*/ 44 h 812"/>
                <a:gd name="T24" fmla="*/ 67 w 299"/>
                <a:gd name="T25" fmla="*/ 42 h 812"/>
                <a:gd name="T26" fmla="*/ 68 w 299"/>
                <a:gd name="T27" fmla="*/ 39 h 812"/>
                <a:gd name="T28" fmla="*/ 69 w 299"/>
                <a:gd name="T29" fmla="*/ 37 h 812"/>
                <a:gd name="T30" fmla="*/ 70 w 299"/>
                <a:gd name="T31" fmla="*/ 36 h 812"/>
                <a:gd name="T32" fmla="*/ 72 w 299"/>
                <a:gd name="T33" fmla="*/ 34 h 812"/>
                <a:gd name="T34" fmla="*/ 73 w 299"/>
                <a:gd name="T35" fmla="*/ 33 h 812"/>
                <a:gd name="T36" fmla="*/ 75 w 299"/>
                <a:gd name="T37" fmla="*/ 32 h 812"/>
                <a:gd name="T38" fmla="*/ 77 w 299"/>
                <a:gd name="T39" fmla="*/ 31 h 812"/>
                <a:gd name="T40" fmla="*/ 80 w 299"/>
                <a:gd name="T41" fmla="*/ 30 h 812"/>
                <a:gd name="T42" fmla="*/ 83 w 299"/>
                <a:gd name="T43" fmla="*/ 30 h 812"/>
                <a:gd name="T44" fmla="*/ 86 w 299"/>
                <a:gd name="T45" fmla="*/ 30 h 812"/>
                <a:gd name="T46" fmla="*/ 92 w 299"/>
                <a:gd name="T47" fmla="*/ 30 h 812"/>
                <a:gd name="T48" fmla="*/ 100 w 299"/>
                <a:gd name="T49" fmla="*/ 32 h 812"/>
                <a:gd name="T50" fmla="*/ 100 w 299"/>
                <a:gd name="T51" fmla="*/ 3 h 812"/>
                <a:gd name="T52" fmla="*/ 93 w 299"/>
                <a:gd name="T53" fmla="*/ 1 h 812"/>
                <a:gd name="T54" fmla="*/ 86 w 299"/>
                <a:gd name="T55" fmla="*/ 1 h 812"/>
                <a:gd name="T56" fmla="*/ 81 w 299"/>
                <a:gd name="T57" fmla="*/ 0 h 812"/>
                <a:gd name="T58" fmla="*/ 76 w 299"/>
                <a:gd name="T59" fmla="*/ 0 h 812"/>
                <a:gd name="T60" fmla="*/ 71 w 299"/>
                <a:gd name="T61" fmla="*/ 0 h 812"/>
                <a:gd name="T62" fmla="*/ 66 w 299"/>
                <a:gd name="T63" fmla="*/ 1 h 812"/>
                <a:gd name="T64" fmla="*/ 61 w 299"/>
                <a:gd name="T65" fmla="*/ 2 h 812"/>
                <a:gd name="T66" fmla="*/ 57 w 299"/>
                <a:gd name="T67" fmla="*/ 3 h 812"/>
                <a:gd name="T68" fmla="*/ 53 w 299"/>
                <a:gd name="T69" fmla="*/ 5 h 812"/>
                <a:gd name="T70" fmla="*/ 49 w 299"/>
                <a:gd name="T71" fmla="*/ 7 h 812"/>
                <a:gd name="T72" fmla="*/ 46 w 299"/>
                <a:gd name="T73" fmla="*/ 9 h 812"/>
                <a:gd name="T74" fmla="*/ 43 w 299"/>
                <a:gd name="T75" fmla="*/ 12 h 812"/>
                <a:gd name="T76" fmla="*/ 40 w 299"/>
                <a:gd name="T77" fmla="*/ 16 h 812"/>
                <a:gd name="T78" fmla="*/ 38 w 299"/>
                <a:gd name="T79" fmla="*/ 19 h 812"/>
                <a:gd name="T80" fmla="*/ 36 w 299"/>
                <a:gd name="T81" fmla="*/ 23 h 812"/>
                <a:gd name="T82" fmla="*/ 34 w 299"/>
                <a:gd name="T83" fmla="*/ 27 h 812"/>
                <a:gd name="T84" fmla="*/ 33 w 299"/>
                <a:gd name="T85" fmla="*/ 32 h 812"/>
                <a:gd name="T86" fmla="*/ 33 w 299"/>
                <a:gd name="T87" fmla="*/ 37 h 812"/>
                <a:gd name="T88" fmla="*/ 32 w 299"/>
                <a:gd name="T89" fmla="*/ 43 h 812"/>
                <a:gd name="T90" fmla="*/ 32 w 299"/>
                <a:gd name="T91" fmla="*/ 48 h 812"/>
                <a:gd name="T92" fmla="*/ 32 w 299"/>
                <a:gd name="T93" fmla="*/ 77 h 812"/>
                <a:gd name="T94" fmla="*/ 0 w 299"/>
                <a:gd name="T95" fmla="*/ 77 h 812"/>
                <a:gd name="T96" fmla="*/ 0 w 299"/>
                <a:gd name="T97" fmla="*/ 103 h 812"/>
                <a:gd name="T98" fmla="*/ 32 w 299"/>
                <a:gd name="T99" fmla="*/ 103 h 812"/>
                <a:gd name="T100" fmla="*/ 32 w 299"/>
                <a:gd name="T101" fmla="*/ 270 h 81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99" h="812">
                  <a:moveTo>
                    <a:pt x="96" y="812"/>
                  </a:moveTo>
                  <a:lnTo>
                    <a:pt x="195" y="812"/>
                  </a:lnTo>
                  <a:lnTo>
                    <a:pt x="195" y="309"/>
                  </a:lnTo>
                  <a:lnTo>
                    <a:pt x="299" y="309"/>
                  </a:lnTo>
                  <a:lnTo>
                    <a:pt x="299" y="231"/>
                  </a:lnTo>
                  <a:lnTo>
                    <a:pt x="195" y="231"/>
                  </a:lnTo>
                  <a:lnTo>
                    <a:pt x="195" y="181"/>
                  </a:lnTo>
                  <a:lnTo>
                    <a:pt x="195" y="170"/>
                  </a:lnTo>
                  <a:lnTo>
                    <a:pt x="196" y="159"/>
                  </a:lnTo>
                  <a:lnTo>
                    <a:pt x="196" y="150"/>
                  </a:lnTo>
                  <a:lnTo>
                    <a:pt x="197" y="141"/>
                  </a:lnTo>
                  <a:lnTo>
                    <a:pt x="199" y="132"/>
                  </a:lnTo>
                  <a:lnTo>
                    <a:pt x="200" y="125"/>
                  </a:lnTo>
                  <a:lnTo>
                    <a:pt x="204" y="118"/>
                  </a:lnTo>
                  <a:lnTo>
                    <a:pt x="206" y="112"/>
                  </a:lnTo>
                  <a:lnTo>
                    <a:pt x="210" y="107"/>
                  </a:lnTo>
                  <a:lnTo>
                    <a:pt x="214" y="102"/>
                  </a:lnTo>
                  <a:lnTo>
                    <a:pt x="219" y="99"/>
                  </a:lnTo>
                  <a:lnTo>
                    <a:pt x="225" y="96"/>
                  </a:lnTo>
                  <a:lnTo>
                    <a:pt x="231" y="93"/>
                  </a:lnTo>
                  <a:lnTo>
                    <a:pt x="238" y="91"/>
                  </a:lnTo>
                  <a:lnTo>
                    <a:pt x="247" y="90"/>
                  </a:lnTo>
                  <a:lnTo>
                    <a:pt x="256" y="90"/>
                  </a:lnTo>
                  <a:lnTo>
                    <a:pt x="274" y="91"/>
                  </a:lnTo>
                  <a:lnTo>
                    <a:pt x="299" y="96"/>
                  </a:lnTo>
                  <a:lnTo>
                    <a:pt x="299" y="8"/>
                  </a:lnTo>
                  <a:lnTo>
                    <a:pt x="278" y="4"/>
                  </a:lnTo>
                  <a:lnTo>
                    <a:pt x="258" y="2"/>
                  </a:lnTo>
                  <a:lnTo>
                    <a:pt x="242" y="1"/>
                  </a:lnTo>
                  <a:lnTo>
                    <a:pt x="227" y="0"/>
                  </a:lnTo>
                  <a:lnTo>
                    <a:pt x="211" y="1"/>
                  </a:lnTo>
                  <a:lnTo>
                    <a:pt x="196" y="2"/>
                  </a:lnTo>
                  <a:lnTo>
                    <a:pt x="182" y="5"/>
                  </a:lnTo>
                  <a:lnTo>
                    <a:pt x="169" y="9"/>
                  </a:lnTo>
                  <a:lnTo>
                    <a:pt x="158" y="14"/>
                  </a:lnTo>
                  <a:lnTo>
                    <a:pt x="147" y="21"/>
                  </a:lnTo>
                  <a:lnTo>
                    <a:pt x="137" y="28"/>
                  </a:lnTo>
                  <a:lnTo>
                    <a:pt x="128" y="37"/>
                  </a:lnTo>
                  <a:lnTo>
                    <a:pt x="121" y="47"/>
                  </a:lnTo>
                  <a:lnTo>
                    <a:pt x="114" y="57"/>
                  </a:lnTo>
                  <a:lnTo>
                    <a:pt x="109" y="69"/>
                  </a:lnTo>
                  <a:lnTo>
                    <a:pt x="103" y="82"/>
                  </a:lnTo>
                  <a:lnTo>
                    <a:pt x="100" y="96"/>
                  </a:lnTo>
                  <a:lnTo>
                    <a:pt x="98" y="111"/>
                  </a:lnTo>
                  <a:lnTo>
                    <a:pt x="96" y="128"/>
                  </a:lnTo>
                  <a:lnTo>
                    <a:pt x="96" y="145"/>
                  </a:lnTo>
                  <a:lnTo>
                    <a:pt x="96" y="231"/>
                  </a:lnTo>
                  <a:lnTo>
                    <a:pt x="0" y="231"/>
                  </a:lnTo>
                  <a:lnTo>
                    <a:pt x="0" y="309"/>
                  </a:lnTo>
                  <a:lnTo>
                    <a:pt x="96" y="309"/>
                  </a:lnTo>
                  <a:lnTo>
                    <a:pt x="96" y="812"/>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2" name="Freeform 14"/>
            <p:cNvSpPr>
              <a:spLocks noEditPoints="1"/>
            </p:cNvSpPr>
            <p:nvPr/>
          </p:nvSpPr>
          <p:spPr bwMode="auto">
            <a:xfrm>
              <a:off x="2019" y="385"/>
              <a:ext cx="186" cy="206"/>
            </a:xfrm>
            <a:custGeom>
              <a:avLst/>
              <a:gdLst>
                <a:gd name="T0" fmla="*/ 2 w 559"/>
                <a:gd name="T1" fmla="*/ 126 h 618"/>
                <a:gd name="T2" fmla="*/ 10 w 559"/>
                <a:gd name="T3" fmla="*/ 156 h 618"/>
                <a:gd name="T4" fmla="*/ 25 w 559"/>
                <a:gd name="T5" fmla="*/ 179 h 618"/>
                <a:gd name="T6" fmla="*/ 46 w 559"/>
                <a:gd name="T7" fmla="*/ 195 h 618"/>
                <a:gd name="T8" fmla="*/ 73 w 559"/>
                <a:gd name="T9" fmla="*/ 204 h 618"/>
                <a:gd name="T10" fmla="*/ 104 w 559"/>
                <a:gd name="T11" fmla="*/ 206 h 618"/>
                <a:gd name="T12" fmla="*/ 132 w 559"/>
                <a:gd name="T13" fmla="*/ 199 h 618"/>
                <a:gd name="T14" fmla="*/ 155 w 559"/>
                <a:gd name="T15" fmla="*/ 185 h 618"/>
                <a:gd name="T16" fmla="*/ 172 w 559"/>
                <a:gd name="T17" fmla="*/ 164 h 618"/>
                <a:gd name="T18" fmla="*/ 182 w 559"/>
                <a:gd name="T19" fmla="*/ 137 h 618"/>
                <a:gd name="T20" fmla="*/ 186 w 559"/>
                <a:gd name="T21" fmla="*/ 103 h 618"/>
                <a:gd name="T22" fmla="*/ 182 w 559"/>
                <a:gd name="T23" fmla="*/ 69 h 618"/>
                <a:gd name="T24" fmla="*/ 172 w 559"/>
                <a:gd name="T25" fmla="*/ 41 h 618"/>
                <a:gd name="T26" fmla="*/ 155 w 559"/>
                <a:gd name="T27" fmla="*/ 21 h 618"/>
                <a:gd name="T28" fmla="*/ 132 w 559"/>
                <a:gd name="T29" fmla="*/ 7 h 618"/>
                <a:gd name="T30" fmla="*/ 103 w 559"/>
                <a:gd name="T31" fmla="*/ 0 h 618"/>
                <a:gd name="T32" fmla="*/ 72 w 559"/>
                <a:gd name="T33" fmla="*/ 2 h 618"/>
                <a:gd name="T34" fmla="*/ 46 w 559"/>
                <a:gd name="T35" fmla="*/ 11 h 618"/>
                <a:gd name="T36" fmla="*/ 25 w 559"/>
                <a:gd name="T37" fmla="*/ 27 h 618"/>
                <a:gd name="T38" fmla="*/ 10 w 559"/>
                <a:gd name="T39" fmla="*/ 50 h 618"/>
                <a:gd name="T40" fmla="*/ 2 w 559"/>
                <a:gd name="T41" fmla="*/ 80 h 618"/>
                <a:gd name="T42" fmla="*/ 34 w 559"/>
                <a:gd name="T43" fmla="*/ 103 h 618"/>
                <a:gd name="T44" fmla="*/ 36 w 559"/>
                <a:gd name="T45" fmla="*/ 78 h 618"/>
                <a:gd name="T46" fmla="*/ 42 w 559"/>
                <a:gd name="T47" fmla="*/ 58 h 618"/>
                <a:gd name="T48" fmla="*/ 53 w 559"/>
                <a:gd name="T49" fmla="*/ 43 h 618"/>
                <a:gd name="T50" fmla="*/ 68 w 559"/>
                <a:gd name="T51" fmla="*/ 34 h 618"/>
                <a:gd name="T52" fmla="*/ 86 w 559"/>
                <a:gd name="T53" fmla="*/ 29 h 618"/>
                <a:gd name="T54" fmla="*/ 106 w 559"/>
                <a:gd name="T55" fmla="*/ 30 h 618"/>
                <a:gd name="T56" fmla="*/ 123 w 559"/>
                <a:gd name="T57" fmla="*/ 36 h 618"/>
                <a:gd name="T58" fmla="*/ 137 w 559"/>
                <a:gd name="T59" fmla="*/ 48 h 618"/>
                <a:gd name="T60" fmla="*/ 146 w 559"/>
                <a:gd name="T61" fmla="*/ 64 h 618"/>
                <a:gd name="T62" fmla="*/ 151 w 559"/>
                <a:gd name="T63" fmla="*/ 86 h 618"/>
                <a:gd name="T64" fmla="*/ 152 w 559"/>
                <a:gd name="T65" fmla="*/ 112 h 618"/>
                <a:gd name="T66" fmla="*/ 148 w 559"/>
                <a:gd name="T67" fmla="*/ 135 h 618"/>
                <a:gd name="T68" fmla="*/ 140 w 559"/>
                <a:gd name="T69" fmla="*/ 153 h 618"/>
                <a:gd name="T70" fmla="*/ 128 w 559"/>
                <a:gd name="T71" fmla="*/ 166 h 618"/>
                <a:gd name="T72" fmla="*/ 113 w 559"/>
                <a:gd name="T73" fmla="*/ 174 h 618"/>
                <a:gd name="T74" fmla="*/ 93 w 559"/>
                <a:gd name="T75" fmla="*/ 177 h 618"/>
                <a:gd name="T76" fmla="*/ 74 w 559"/>
                <a:gd name="T77" fmla="*/ 174 h 618"/>
                <a:gd name="T78" fmla="*/ 58 w 559"/>
                <a:gd name="T79" fmla="*/ 166 h 618"/>
                <a:gd name="T80" fmla="*/ 45 w 559"/>
                <a:gd name="T81" fmla="*/ 153 h 618"/>
                <a:gd name="T82" fmla="*/ 38 w 559"/>
                <a:gd name="T83" fmla="*/ 135 h 618"/>
                <a:gd name="T84" fmla="*/ 34 w 559"/>
                <a:gd name="T85" fmla="*/ 112 h 6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59" h="618">
                  <a:moveTo>
                    <a:pt x="0" y="309"/>
                  </a:moveTo>
                  <a:lnTo>
                    <a:pt x="1" y="345"/>
                  </a:lnTo>
                  <a:lnTo>
                    <a:pt x="5" y="378"/>
                  </a:lnTo>
                  <a:lnTo>
                    <a:pt x="11" y="411"/>
                  </a:lnTo>
                  <a:lnTo>
                    <a:pt x="19" y="440"/>
                  </a:lnTo>
                  <a:lnTo>
                    <a:pt x="29" y="468"/>
                  </a:lnTo>
                  <a:lnTo>
                    <a:pt x="43" y="493"/>
                  </a:lnTo>
                  <a:lnTo>
                    <a:pt x="57" y="517"/>
                  </a:lnTo>
                  <a:lnTo>
                    <a:pt x="74" y="538"/>
                  </a:lnTo>
                  <a:lnTo>
                    <a:pt x="93" y="556"/>
                  </a:lnTo>
                  <a:lnTo>
                    <a:pt x="114" y="572"/>
                  </a:lnTo>
                  <a:lnTo>
                    <a:pt x="137" y="586"/>
                  </a:lnTo>
                  <a:lnTo>
                    <a:pt x="162" y="598"/>
                  </a:lnTo>
                  <a:lnTo>
                    <a:pt x="189" y="607"/>
                  </a:lnTo>
                  <a:lnTo>
                    <a:pt x="218" y="612"/>
                  </a:lnTo>
                  <a:lnTo>
                    <a:pt x="248" y="617"/>
                  </a:lnTo>
                  <a:lnTo>
                    <a:pt x="280" y="618"/>
                  </a:lnTo>
                  <a:lnTo>
                    <a:pt x="312" y="617"/>
                  </a:lnTo>
                  <a:lnTo>
                    <a:pt x="342" y="612"/>
                  </a:lnTo>
                  <a:lnTo>
                    <a:pt x="370" y="607"/>
                  </a:lnTo>
                  <a:lnTo>
                    <a:pt x="397" y="598"/>
                  </a:lnTo>
                  <a:lnTo>
                    <a:pt x="423" y="586"/>
                  </a:lnTo>
                  <a:lnTo>
                    <a:pt x="445" y="572"/>
                  </a:lnTo>
                  <a:lnTo>
                    <a:pt x="466" y="556"/>
                  </a:lnTo>
                  <a:lnTo>
                    <a:pt x="485" y="538"/>
                  </a:lnTo>
                  <a:lnTo>
                    <a:pt x="502" y="517"/>
                  </a:lnTo>
                  <a:lnTo>
                    <a:pt x="516" y="493"/>
                  </a:lnTo>
                  <a:lnTo>
                    <a:pt x="530" y="468"/>
                  </a:lnTo>
                  <a:lnTo>
                    <a:pt x="540" y="440"/>
                  </a:lnTo>
                  <a:lnTo>
                    <a:pt x="547" y="411"/>
                  </a:lnTo>
                  <a:lnTo>
                    <a:pt x="554" y="378"/>
                  </a:lnTo>
                  <a:lnTo>
                    <a:pt x="558" y="345"/>
                  </a:lnTo>
                  <a:lnTo>
                    <a:pt x="559" y="309"/>
                  </a:lnTo>
                  <a:lnTo>
                    <a:pt x="558" y="273"/>
                  </a:lnTo>
                  <a:lnTo>
                    <a:pt x="554" y="239"/>
                  </a:lnTo>
                  <a:lnTo>
                    <a:pt x="547" y="207"/>
                  </a:lnTo>
                  <a:lnTo>
                    <a:pt x="540" y="178"/>
                  </a:lnTo>
                  <a:lnTo>
                    <a:pt x="530" y="150"/>
                  </a:lnTo>
                  <a:lnTo>
                    <a:pt x="516" y="124"/>
                  </a:lnTo>
                  <a:lnTo>
                    <a:pt x="502" y="101"/>
                  </a:lnTo>
                  <a:lnTo>
                    <a:pt x="485" y="81"/>
                  </a:lnTo>
                  <a:lnTo>
                    <a:pt x="466" y="62"/>
                  </a:lnTo>
                  <a:lnTo>
                    <a:pt x="445" y="45"/>
                  </a:lnTo>
                  <a:lnTo>
                    <a:pt x="422" y="32"/>
                  </a:lnTo>
                  <a:lnTo>
                    <a:pt x="397" y="21"/>
                  </a:lnTo>
                  <a:lnTo>
                    <a:pt x="370" y="12"/>
                  </a:lnTo>
                  <a:lnTo>
                    <a:pt x="341" y="5"/>
                  </a:lnTo>
                  <a:lnTo>
                    <a:pt x="311" y="1"/>
                  </a:lnTo>
                  <a:lnTo>
                    <a:pt x="279" y="0"/>
                  </a:lnTo>
                  <a:lnTo>
                    <a:pt x="247" y="1"/>
                  </a:lnTo>
                  <a:lnTo>
                    <a:pt x="216" y="5"/>
                  </a:lnTo>
                  <a:lnTo>
                    <a:pt x="189" y="12"/>
                  </a:lnTo>
                  <a:lnTo>
                    <a:pt x="162" y="21"/>
                  </a:lnTo>
                  <a:lnTo>
                    <a:pt x="137" y="32"/>
                  </a:lnTo>
                  <a:lnTo>
                    <a:pt x="114" y="45"/>
                  </a:lnTo>
                  <a:lnTo>
                    <a:pt x="93" y="62"/>
                  </a:lnTo>
                  <a:lnTo>
                    <a:pt x="74" y="81"/>
                  </a:lnTo>
                  <a:lnTo>
                    <a:pt x="57" y="101"/>
                  </a:lnTo>
                  <a:lnTo>
                    <a:pt x="43" y="124"/>
                  </a:lnTo>
                  <a:lnTo>
                    <a:pt x="29" y="150"/>
                  </a:lnTo>
                  <a:lnTo>
                    <a:pt x="19" y="178"/>
                  </a:lnTo>
                  <a:lnTo>
                    <a:pt x="11" y="207"/>
                  </a:lnTo>
                  <a:lnTo>
                    <a:pt x="5" y="239"/>
                  </a:lnTo>
                  <a:lnTo>
                    <a:pt x="1" y="273"/>
                  </a:lnTo>
                  <a:lnTo>
                    <a:pt x="0" y="309"/>
                  </a:lnTo>
                  <a:close/>
                  <a:moveTo>
                    <a:pt x="101" y="309"/>
                  </a:moveTo>
                  <a:lnTo>
                    <a:pt x="102" y="283"/>
                  </a:lnTo>
                  <a:lnTo>
                    <a:pt x="104" y="258"/>
                  </a:lnTo>
                  <a:lnTo>
                    <a:pt x="107" y="235"/>
                  </a:lnTo>
                  <a:lnTo>
                    <a:pt x="113" y="214"/>
                  </a:lnTo>
                  <a:lnTo>
                    <a:pt x="118" y="193"/>
                  </a:lnTo>
                  <a:lnTo>
                    <a:pt x="127" y="175"/>
                  </a:lnTo>
                  <a:lnTo>
                    <a:pt x="136" y="159"/>
                  </a:lnTo>
                  <a:lnTo>
                    <a:pt x="147" y="143"/>
                  </a:lnTo>
                  <a:lnTo>
                    <a:pt x="159" y="130"/>
                  </a:lnTo>
                  <a:lnTo>
                    <a:pt x="172" y="119"/>
                  </a:lnTo>
                  <a:lnTo>
                    <a:pt x="187" y="109"/>
                  </a:lnTo>
                  <a:lnTo>
                    <a:pt x="203" y="101"/>
                  </a:lnTo>
                  <a:lnTo>
                    <a:pt x="221" y="94"/>
                  </a:lnTo>
                  <a:lnTo>
                    <a:pt x="239" y="90"/>
                  </a:lnTo>
                  <a:lnTo>
                    <a:pt x="259" y="88"/>
                  </a:lnTo>
                  <a:lnTo>
                    <a:pt x="280" y="86"/>
                  </a:lnTo>
                  <a:lnTo>
                    <a:pt x="301" y="88"/>
                  </a:lnTo>
                  <a:lnTo>
                    <a:pt x="320" y="90"/>
                  </a:lnTo>
                  <a:lnTo>
                    <a:pt x="339" y="94"/>
                  </a:lnTo>
                  <a:lnTo>
                    <a:pt x="356" y="101"/>
                  </a:lnTo>
                  <a:lnTo>
                    <a:pt x="371" y="109"/>
                  </a:lnTo>
                  <a:lnTo>
                    <a:pt x="386" y="119"/>
                  </a:lnTo>
                  <a:lnTo>
                    <a:pt x="399" y="130"/>
                  </a:lnTo>
                  <a:lnTo>
                    <a:pt x="412" y="143"/>
                  </a:lnTo>
                  <a:lnTo>
                    <a:pt x="422" y="159"/>
                  </a:lnTo>
                  <a:lnTo>
                    <a:pt x="432" y="175"/>
                  </a:lnTo>
                  <a:lnTo>
                    <a:pt x="439" y="193"/>
                  </a:lnTo>
                  <a:lnTo>
                    <a:pt x="446" y="214"/>
                  </a:lnTo>
                  <a:lnTo>
                    <a:pt x="451" y="235"/>
                  </a:lnTo>
                  <a:lnTo>
                    <a:pt x="454" y="258"/>
                  </a:lnTo>
                  <a:lnTo>
                    <a:pt x="456" y="283"/>
                  </a:lnTo>
                  <a:lnTo>
                    <a:pt x="457" y="309"/>
                  </a:lnTo>
                  <a:lnTo>
                    <a:pt x="456" y="335"/>
                  </a:lnTo>
                  <a:lnTo>
                    <a:pt x="454" y="360"/>
                  </a:lnTo>
                  <a:lnTo>
                    <a:pt x="451" y="383"/>
                  </a:lnTo>
                  <a:lnTo>
                    <a:pt x="446" y="404"/>
                  </a:lnTo>
                  <a:lnTo>
                    <a:pt x="439" y="424"/>
                  </a:lnTo>
                  <a:lnTo>
                    <a:pt x="432" y="443"/>
                  </a:lnTo>
                  <a:lnTo>
                    <a:pt x="422" y="460"/>
                  </a:lnTo>
                  <a:lnTo>
                    <a:pt x="412" y="474"/>
                  </a:lnTo>
                  <a:lnTo>
                    <a:pt x="399" y="488"/>
                  </a:lnTo>
                  <a:lnTo>
                    <a:pt x="386" y="499"/>
                  </a:lnTo>
                  <a:lnTo>
                    <a:pt x="371" y="509"/>
                  </a:lnTo>
                  <a:lnTo>
                    <a:pt x="356" y="517"/>
                  </a:lnTo>
                  <a:lnTo>
                    <a:pt x="339" y="523"/>
                  </a:lnTo>
                  <a:lnTo>
                    <a:pt x="320" y="528"/>
                  </a:lnTo>
                  <a:lnTo>
                    <a:pt x="301" y="530"/>
                  </a:lnTo>
                  <a:lnTo>
                    <a:pt x="280" y="531"/>
                  </a:lnTo>
                  <a:lnTo>
                    <a:pt x="259" y="530"/>
                  </a:lnTo>
                  <a:lnTo>
                    <a:pt x="240" y="528"/>
                  </a:lnTo>
                  <a:lnTo>
                    <a:pt x="221" y="523"/>
                  </a:lnTo>
                  <a:lnTo>
                    <a:pt x="203" y="517"/>
                  </a:lnTo>
                  <a:lnTo>
                    <a:pt x="187" y="509"/>
                  </a:lnTo>
                  <a:lnTo>
                    <a:pt x="173" y="499"/>
                  </a:lnTo>
                  <a:lnTo>
                    <a:pt x="160" y="488"/>
                  </a:lnTo>
                  <a:lnTo>
                    <a:pt x="147" y="474"/>
                  </a:lnTo>
                  <a:lnTo>
                    <a:pt x="136" y="460"/>
                  </a:lnTo>
                  <a:lnTo>
                    <a:pt x="127" y="443"/>
                  </a:lnTo>
                  <a:lnTo>
                    <a:pt x="120" y="424"/>
                  </a:lnTo>
                  <a:lnTo>
                    <a:pt x="113" y="404"/>
                  </a:lnTo>
                  <a:lnTo>
                    <a:pt x="107" y="383"/>
                  </a:lnTo>
                  <a:lnTo>
                    <a:pt x="104" y="360"/>
                  </a:lnTo>
                  <a:lnTo>
                    <a:pt x="102" y="335"/>
                  </a:lnTo>
                  <a:lnTo>
                    <a:pt x="101" y="309"/>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3" name="Freeform 15"/>
            <p:cNvSpPr>
              <a:spLocks/>
            </p:cNvSpPr>
            <p:nvPr/>
          </p:nvSpPr>
          <p:spPr bwMode="auto">
            <a:xfrm>
              <a:off x="2244" y="387"/>
              <a:ext cx="94" cy="198"/>
            </a:xfrm>
            <a:custGeom>
              <a:avLst/>
              <a:gdLst>
                <a:gd name="T0" fmla="*/ 0 w 282"/>
                <a:gd name="T1" fmla="*/ 198 h 594"/>
                <a:gd name="T2" fmla="*/ 33 w 282"/>
                <a:gd name="T3" fmla="*/ 198 h 594"/>
                <a:gd name="T4" fmla="*/ 33 w 282"/>
                <a:gd name="T5" fmla="*/ 90 h 594"/>
                <a:gd name="T6" fmla="*/ 33 w 282"/>
                <a:gd name="T7" fmla="*/ 84 h 594"/>
                <a:gd name="T8" fmla="*/ 33 w 282"/>
                <a:gd name="T9" fmla="*/ 77 h 594"/>
                <a:gd name="T10" fmla="*/ 34 w 282"/>
                <a:gd name="T11" fmla="*/ 72 h 594"/>
                <a:gd name="T12" fmla="*/ 36 w 282"/>
                <a:gd name="T13" fmla="*/ 66 h 594"/>
                <a:gd name="T14" fmla="*/ 38 w 282"/>
                <a:gd name="T15" fmla="*/ 61 h 594"/>
                <a:gd name="T16" fmla="*/ 40 w 282"/>
                <a:gd name="T17" fmla="*/ 57 h 594"/>
                <a:gd name="T18" fmla="*/ 43 w 282"/>
                <a:gd name="T19" fmla="*/ 52 h 594"/>
                <a:gd name="T20" fmla="*/ 46 w 282"/>
                <a:gd name="T21" fmla="*/ 49 h 594"/>
                <a:gd name="T22" fmla="*/ 50 w 282"/>
                <a:gd name="T23" fmla="*/ 45 h 594"/>
                <a:gd name="T24" fmla="*/ 54 w 282"/>
                <a:gd name="T25" fmla="*/ 43 h 594"/>
                <a:gd name="T26" fmla="*/ 58 w 282"/>
                <a:gd name="T27" fmla="*/ 40 h 594"/>
                <a:gd name="T28" fmla="*/ 63 w 282"/>
                <a:gd name="T29" fmla="*/ 38 h 594"/>
                <a:gd name="T30" fmla="*/ 68 w 282"/>
                <a:gd name="T31" fmla="*/ 36 h 594"/>
                <a:gd name="T32" fmla="*/ 74 w 282"/>
                <a:gd name="T33" fmla="*/ 35 h 594"/>
                <a:gd name="T34" fmla="*/ 80 w 282"/>
                <a:gd name="T35" fmla="*/ 35 h 594"/>
                <a:gd name="T36" fmla="*/ 86 w 282"/>
                <a:gd name="T37" fmla="*/ 35 h 594"/>
                <a:gd name="T38" fmla="*/ 90 w 282"/>
                <a:gd name="T39" fmla="*/ 35 h 594"/>
                <a:gd name="T40" fmla="*/ 94 w 282"/>
                <a:gd name="T41" fmla="*/ 35 h 594"/>
                <a:gd name="T42" fmla="*/ 94 w 282"/>
                <a:gd name="T43" fmla="*/ 0 h 594"/>
                <a:gd name="T44" fmla="*/ 90 w 282"/>
                <a:gd name="T45" fmla="*/ 0 h 594"/>
                <a:gd name="T46" fmla="*/ 85 w 282"/>
                <a:gd name="T47" fmla="*/ 0 h 594"/>
                <a:gd name="T48" fmla="*/ 80 w 282"/>
                <a:gd name="T49" fmla="*/ 0 h 594"/>
                <a:gd name="T50" fmla="*/ 76 w 282"/>
                <a:gd name="T51" fmla="*/ 1 h 594"/>
                <a:gd name="T52" fmla="*/ 72 w 282"/>
                <a:gd name="T53" fmla="*/ 2 h 594"/>
                <a:gd name="T54" fmla="*/ 67 w 282"/>
                <a:gd name="T55" fmla="*/ 2 h 594"/>
                <a:gd name="T56" fmla="*/ 63 w 282"/>
                <a:gd name="T57" fmla="*/ 4 h 594"/>
                <a:gd name="T58" fmla="*/ 60 w 282"/>
                <a:gd name="T59" fmla="*/ 6 h 594"/>
                <a:gd name="T60" fmla="*/ 56 w 282"/>
                <a:gd name="T61" fmla="*/ 8 h 594"/>
                <a:gd name="T62" fmla="*/ 53 w 282"/>
                <a:gd name="T63" fmla="*/ 10 h 594"/>
                <a:gd name="T64" fmla="*/ 49 w 282"/>
                <a:gd name="T65" fmla="*/ 12 h 594"/>
                <a:gd name="T66" fmla="*/ 46 w 282"/>
                <a:gd name="T67" fmla="*/ 15 h 594"/>
                <a:gd name="T68" fmla="*/ 43 w 282"/>
                <a:gd name="T69" fmla="*/ 18 h 594"/>
                <a:gd name="T70" fmla="*/ 41 w 282"/>
                <a:gd name="T71" fmla="*/ 22 h 594"/>
                <a:gd name="T72" fmla="*/ 38 w 282"/>
                <a:gd name="T73" fmla="*/ 26 h 594"/>
                <a:gd name="T74" fmla="*/ 36 w 282"/>
                <a:gd name="T75" fmla="*/ 30 h 594"/>
                <a:gd name="T76" fmla="*/ 33 w 282"/>
                <a:gd name="T77" fmla="*/ 34 h 594"/>
                <a:gd name="T78" fmla="*/ 31 w 282"/>
                <a:gd name="T79" fmla="*/ 39 h 594"/>
                <a:gd name="T80" fmla="*/ 31 w 282"/>
                <a:gd name="T81" fmla="*/ 4 h 594"/>
                <a:gd name="T82" fmla="*/ 0 w 282"/>
                <a:gd name="T83" fmla="*/ 4 h 594"/>
                <a:gd name="T84" fmla="*/ 0 w 282"/>
                <a:gd name="T85" fmla="*/ 198 h 5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2" h="594">
                  <a:moveTo>
                    <a:pt x="0" y="594"/>
                  </a:moveTo>
                  <a:lnTo>
                    <a:pt x="98" y="594"/>
                  </a:lnTo>
                  <a:lnTo>
                    <a:pt x="98" y="271"/>
                  </a:lnTo>
                  <a:lnTo>
                    <a:pt x="99" y="251"/>
                  </a:lnTo>
                  <a:lnTo>
                    <a:pt x="100" y="232"/>
                  </a:lnTo>
                  <a:lnTo>
                    <a:pt x="103" y="215"/>
                  </a:lnTo>
                  <a:lnTo>
                    <a:pt x="108" y="199"/>
                  </a:lnTo>
                  <a:lnTo>
                    <a:pt x="114" y="184"/>
                  </a:lnTo>
                  <a:lnTo>
                    <a:pt x="121" y="170"/>
                  </a:lnTo>
                  <a:lnTo>
                    <a:pt x="129" y="157"/>
                  </a:lnTo>
                  <a:lnTo>
                    <a:pt x="139" y="146"/>
                  </a:lnTo>
                  <a:lnTo>
                    <a:pt x="149" y="136"/>
                  </a:lnTo>
                  <a:lnTo>
                    <a:pt x="161" y="128"/>
                  </a:lnTo>
                  <a:lnTo>
                    <a:pt x="175" y="121"/>
                  </a:lnTo>
                  <a:lnTo>
                    <a:pt x="189" y="115"/>
                  </a:lnTo>
                  <a:lnTo>
                    <a:pt x="205" y="109"/>
                  </a:lnTo>
                  <a:lnTo>
                    <a:pt x="221" y="106"/>
                  </a:lnTo>
                  <a:lnTo>
                    <a:pt x="239" y="105"/>
                  </a:lnTo>
                  <a:lnTo>
                    <a:pt x="258" y="104"/>
                  </a:lnTo>
                  <a:lnTo>
                    <a:pt x="270" y="104"/>
                  </a:lnTo>
                  <a:lnTo>
                    <a:pt x="282" y="105"/>
                  </a:lnTo>
                  <a:lnTo>
                    <a:pt x="282" y="1"/>
                  </a:lnTo>
                  <a:lnTo>
                    <a:pt x="269" y="0"/>
                  </a:lnTo>
                  <a:lnTo>
                    <a:pt x="256" y="0"/>
                  </a:lnTo>
                  <a:lnTo>
                    <a:pt x="241" y="0"/>
                  </a:lnTo>
                  <a:lnTo>
                    <a:pt x="228" y="2"/>
                  </a:lnTo>
                  <a:lnTo>
                    <a:pt x="215" y="5"/>
                  </a:lnTo>
                  <a:lnTo>
                    <a:pt x="202" y="7"/>
                  </a:lnTo>
                  <a:lnTo>
                    <a:pt x="190" y="11"/>
                  </a:lnTo>
                  <a:lnTo>
                    <a:pt x="179" y="17"/>
                  </a:lnTo>
                  <a:lnTo>
                    <a:pt x="168" y="23"/>
                  </a:lnTo>
                  <a:lnTo>
                    <a:pt x="158" y="29"/>
                  </a:lnTo>
                  <a:lnTo>
                    <a:pt x="148" y="37"/>
                  </a:lnTo>
                  <a:lnTo>
                    <a:pt x="139" y="46"/>
                  </a:lnTo>
                  <a:lnTo>
                    <a:pt x="130" y="55"/>
                  </a:lnTo>
                  <a:lnTo>
                    <a:pt x="122" y="66"/>
                  </a:lnTo>
                  <a:lnTo>
                    <a:pt x="114" y="77"/>
                  </a:lnTo>
                  <a:lnTo>
                    <a:pt x="107" y="89"/>
                  </a:lnTo>
                  <a:lnTo>
                    <a:pt x="100" y="103"/>
                  </a:lnTo>
                  <a:lnTo>
                    <a:pt x="94" y="117"/>
                  </a:lnTo>
                  <a:lnTo>
                    <a:pt x="94" y="13"/>
                  </a:lnTo>
                  <a:lnTo>
                    <a:pt x="0" y="13"/>
                  </a:lnTo>
                  <a:lnTo>
                    <a:pt x="0" y="594"/>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4" name="Freeform 16"/>
            <p:cNvSpPr>
              <a:spLocks/>
            </p:cNvSpPr>
            <p:nvPr/>
          </p:nvSpPr>
          <p:spPr bwMode="auto">
            <a:xfrm>
              <a:off x="2459" y="312"/>
              <a:ext cx="207" cy="280"/>
            </a:xfrm>
            <a:custGeom>
              <a:avLst/>
              <a:gdLst>
                <a:gd name="T0" fmla="*/ 5 w 621"/>
                <a:gd name="T1" fmla="*/ 217 h 842"/>
                <a:gd name="T2" fmla="*/ 23 w 621"/>
                <a:gd name="T3" fmla="*/ 249 h 842"/>
                <a:gd name="T4" fmla="*/ 52 w 621"/>
                <a:gd name="T5" fmla="*/ 270 h 842"/>
                <a:gd name="T6" fmla="*/ 93 w 621"/>
                <a:gd name="T7" fmla="*/ 280 h 842"/>
                <a:gd name="T8" fmla="*/ 138 w 621"/>
                <a:gd name="T9" fmla="*/ 277 h 842"/>
                <a:gd name="T10" fmla="*/ 173 w 621"/>
                <a:gd name="T11" fmla="*/ 262 h 842"/>
                <a:gd name="T12" fmla="*/ 196 w 621"/>
                <a:gd name="T13" fmla="*/ 238 h 842"/>
                <a:gd name="T14" fmla="*/ 207 w 621"/>
                <a:gd name="T15" fmla="*/ 205 h 842"/>
                <a:gd name="T16" fmla="*/ 204 w 621"/>
                <a:gd name="T17" fmla="*/ 174 h 842"/>
                <a:gd name="T18" fmla="*/ 190 w 621"/>
                <a:gd name="T19" fmla="*/ 150 h 842"/>
                <a:gd name="T20" fmla="*/ 166 w 621"/>
                <a:gd name="T21" fmla="*/ 134 h 842"/>
                <a:gd name="T22" fmla="*/ 133 w 621"/>
                <a:gd name="T23" fmla="*/ 124 h 842"/>
                <a:gd name="T24" fmla="*/ 96 w 621"/>
                <a:gd name="T25" fmla="*/ 115 h 842"/>
                <a:gd name="T26" fmla="*/ 68 w 621"/>
                <a:gd name="T27" fmla="*/ 107 h 842"/>
                <a:gd name="T28" fmla="*/ 51 w 621"/>
                <a:gd name="T29" fmla="*/ 96 h 842"/>
                <a:gd name="T30" fmla="*/ 43 w 621"/>
                <a:gd name="T31" fmla="*/ 78 h 842"/>
                <a:gd name="T32" fmla="*/ 45 w 621"/>
                <a:gd name="T33" fmla="*/ 59 h 842"/>
                <a:gd name="T34" fmla="*/ 55 w 621"/>
                <a:gd name="T35" fmla="*/ 45 h 842"/>
                <a:gd name="T36" fmla="*/ 72 w 621"/>
                <a:gd name="T37" fmla="*/ 35 h 842"/>
                <a:gd name="T38" fmla="*/ 95 w 621"/>
                <a:gd name="T39" fmla="*/ 30 h 842"/>
                <a:gd name="T40" fmla="*/ 121 w 621"/>
                <a:gd name="T41" fmla="*/ 32 h 842"/>
                <a:gd name="T42" fmla="*/ 142 w 621"/>
                <a:gd name="T43" fmla="*/ 41 h 842"/>
                <a:gd name="T44" fmla="*/ 156 w 621"/>
                <a:gd name="T45" fmla="*/ 57 h 842"/>
                <a:gd name="T46" fmla="*/ 164 w 621"/>
                <a:gd name="T47" fmla="*/ 79 h 842"/>
                <a:gd name="T48" fmla="*/ 197 w 621"/>
                <a:gd name="T49" fmla="*/ 66 h 842"/>
                <a:gd name="T50" fmla="*/ 184 w 621"/>
                <a:gd name="T51" fmla="*/ 35 h 842"/>
                <a:gd name="T52" fmla="*/ 160 w 621"/>
                <a:gd name="T53" fmla="*/ 13 h 842"/>
                <a:gd name="T54" fmla="*/ 125 w 621"/>
                <a:gd name="T55" fmla="*/ 1 h 842"/>
                <a:gd name="T56" fmla="*/ 83 w 621"/>
                <a:gd name="T57" fmla="*/ 1 h 842"/>
                <a:gd name="T58" fmla="*/ 48 w 621"/>
                <a:gd name="T59" fmla="*/ 13 h 842"/>
                <a:gd name="T60" fmla="*/ 23 w 621"/>
                <a:gd name="T61" fmla="*/ 33 h 842"/>
                <a:gd name="T62" fmla="*/ 10 w 621"/>
                <a:gd name="T63" fmla="*/ 62 h 842"/>
                <a:gd name="T64" fmla="*/ 10 w 621"/>
                <a:gd name="T65" fmla="*/ 95 h 842"/>
                <a:gd name="T66" fmla="*/ 21 w 621"/>
                <a:gd name="T67" fmla="*/ 119 h 842"/>
                <a:gd name="T68" fmla="*/ 44 w 621"/>
                <a:gd name="T69" fmla="*/ 135 h 842"/>
                <a:gd name="T70" fmla="*/ 77 w 621"/>
                <a:gd name="T71" fmla="*/ 147 h 842"/>
                <a:gd name="T72" fmla="*/ 115 w 621"/>
                <a:gd name="T73" fmla="*/ 156 h 842"/>
                <a:gd name="T74" fmla="*/ 142 w 621"/>
                <a:gd name="T75" fmla="*/ 164 h 842"/>
                <a:gd name="T76" fmla="*/ 160 w 621"/>
                <a:gd name="T77" fmla="*/ 174 h 842"/>
                <a:gd name="T78" fmla="*/ 170 w 621"/>
                <a:gd name="T79" fmla="*/ 189 h 842"/>
                <a:gd name="T80" fmla="*/ 170 w 621"/>
                <a:gd name="T81" fmla="*/ 210 h 842"/>
                <a:gd name="T82" fmla="*/ 161 w 621"/>
                <a:gd name="T83" fmla="*/ 228 h 842"/>
                <a:gd name="T84" fmla="*/ 144 w 621"/>
                <a:gd name="T85" fmla="*/ 241 h 842"/>
                <a:gd name="T86" fmla="*/ 119 w 621"/>
                <a:gd name="T87" fmla="*/ 248 h 842"/>
                <a:gd name="T88" fmla="*/ 89 w 621"/>
                <a:gd name="T89" fmla="*/ 247 h 842"/>
                <a:gd name="T90" fmla="*/ 64 w 621"/>
                <a:gd name="T91" fmla="*/ 239 h 842"/>
                <a:gd name="T92" fmla="*/ 46 w 621"/>
                <a:gd name="T93" fmla="*/ 222 h 842"/>
                <a:gd name="T94" fmla="*/ 36 w 621"/>
                <a:gd name="T95" fmla="*/ 199 h 8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21" h="842">
                  <a:moveTo>
                    <a:pt x="0" y="557"/>
                  </a:moveTo>
                  <a:lnTo>
                    <a:pt x="2" y="591"/>
                  </a:lnTo>
                  <a:lnTo>
                    <a:pt x="8" y="622"/>
                  </a:lnTo>
                  <a:lnTo>
                    <a:pt x="16" y="652"/>
                  </a:lnTo>
                  <a:lnTo>
                    <a:pt x="26" y="680"/>
                  </a:lnTo>
                  <a:lnTo>
                    <a:pt x="37" y="705"/>
                  </a:lnTo>
                  <a:lnTo>
                    <a:pt x="51" y="729"/>
                  </a:lnTo>
                  <a:lnTo>
                    <a:pt x="68" y="750"/>
                  </a:lnTo>
                  <a:lnTo>
                    <a:pt x="87" y="769"/>
                  </a:lnTo>
                  <a:lnTo>
                    <a:pt x="108" y="786"/>
                  </a:lnTo>
                  <a:lnTo>
                    <a:pt x="131" y="801"/>
                  </a:lnTo>
                  <a:lnTo>
                    <a:pt x="157" y="813"/>
                  </a:lnTo>
                  <a:lnTo>
                    <a:pt x="184" y="823"/>
                  </a:lnTo>
                  <a:lnTo>
                    <a:pt x="214" y="832"/>
                  </a:lnTo>
                  <a:lnTo>
                    <a:pt x="245" y="838"/>
                  </a:lnTo>
                  <a:lnTo>
                    <a:pt x="279" y="841"/>
                  </a:lnTo>
                  <a:lnTo>
                    <a:pt x="314" y="842"/>
                  </a:lnTo>
                  <a:lnTo>
                    <a:pt x="349" y="841"/>
                  </a:lnTo>
                  <a:lnTo>
                    <a:pt x="382" y="838"/>
                  </a:lnTo>
                  <a:lnTo>
                    <a:pt x="413" y="832"/>
                  </a:lnTo>
                  <a:lnTo>
                    <a:pt x="442" y="825"/>
                  </a:lnTo>
                  <a:lnTo>
                    <a:pt x="470" y="815"/>
                  </a:lnTo>
                  <a:lnTo>
                    <a:pt x="495" y="802"/>
                  </a:lnTo>
                  <a:lnTo>
                    <a:pt x="518" y="789"/>
                  </a:lnTo>
                  <a:lnTo>
                    <a:pt x="539" y="773"/>
                  </a:lnTo>
                  <a:lnTo>
                    <a:pt x="557" y="755"/>
                  </a:lnTo>
                  <a:lnTo>
                    <a:pt x="574" y="737"/>
                  </a:lnTo>
                  <a:lnTo>
                    <a:pt x="588" y="715"/>
                  </a:lnTo>
                  <a:lnTo>
                    <a:pt x="600" y="693"/>
                  </a:lnTo>
                  <a:lnTo>
                    <a:pt x="608" y="670"/>
                  </a:lnTo>
                  <a:lnTo>
                    <a:pt x="615" y="644"/>
                  </a:lnTo>
                  <a:lnTo>
                    <a:pt x="620" y="617"/>
                  </a:lnTo>
                  <a:lnTo>
                    <a:pt x="621" y="589"/>
                  </a:lnTo>
                  <a:lnTo>
                    <a:pt x="620" y="566"/>
                  </a:lnTo>
                  <a:lnTo>
                    <a:pt x="616" y="544"/>
                  </a:lnTo>
                  <a:lnTo>
                    <a:pt x="611" y="523"/>
                  </a:lnTo>
                  <a:lnTo>
                    <a:pt x="604" y="502"/>
                  </a:lnTo>
                  <a:lnTo>
                    <a:pt x="594" y="484"/>
                  </a:lnTo>
                  <a:lnTo>
                    <a:pt x="583" y="467"/>
                  </a:lnTo>
                  <a:lnTo>
                    <a:pt x="571" y="451"/>
                  </a:lnTo>
                  <a:lnTo>
                    <a:pt x="555" y="437"/>
                  </a:lnTo>
                  <a:lnTo>
                    <a:pt x="538" y="423"/>
                  </a:lnTo>
                  <a:lnTo>
                    <a:pt x="519" y="412"/>
                  </a:lnTo>
                  <a:lnTo>
                    <a:pt x="498" y="403"/>
                  </a:lnTo>
                  <a:lnTo>
                    <a:pt x="476" y="394"/>
                  </a:lnTo>
                  <a:lnTo>
                    <a:pt x="452" y="388"/>
                  </a:lnTo>
                  <a:lnTo>
                    <a:pt x="427" y="380"/>
                  </a:lnTo>
                  <a:lnTo>
                    <a:pt x="400" y="373"/>
                  </a:lnTo>
                  <a:lnTo>
                    <a:pt x="372" y="367"/>
                  </a:lnTo>
                  <a:lnTo>
                    <a:pt x="341" y="360"/>
                  </a:lnTo>
                  <a:lnTo>
                    <a:pt x="313" y="353"/>
                  </a:lnTo>
                  <a:lnTo>
                    <a:pt x="287" y="346"/>
                  </a:lnTo>
                  <a:lnTo>
                    <a:pt x="263" y="341"/>
                  </a:lnTo>
                  <a:lnTo>
                    <a:pt x="241" y="335"/>
                  </a:lnTo>
                  <a:lnTo>
                    <a:pt x="222" y="329"/>
                  </a:lnTo>
                  <a:lnTo>
                    <a:pt x="204" y="323"/>
                  </a:lnTo>
                  <a:lnTo>
                    <a:pt x="187" y="315"/>
                  </a:lnTo>
                  <a:lnTo>
                    <a:pt x="174" y="307"/>
                  </a:lnTo>
                  <a:lnTo>
                    <a:pt x="162" y="300"/>
                  </a:lnTo>
                  <a:lnTo>
                    <a:pt x="152" y="290"/>
                  </a:lnTo>
                  <a:lnTo>
                    <a:pt x="144" y="279"/>
                  </a:lnTo>
                  <a:lnTo>
                    <a:pt x="137" y="266"/>
                  </a:lnTo>
                  <a:lnTo>
                    <a:pt x="133" y="252"/>
                  </a:lnTo>
                  <a:lnTo>
                    <a:pt x="130" y="236"/>
                  </a:lnTo>
                  <a:lnTo>
                    <a:pt x="129" y="218"/>
                  </a:lnTo>
                  <a:lnTo>
                    <a:pt x="130" y="204"/>
                  </a:lnTo>
                  <a:lnTo>
                    <a:pt x="133" y="190"/>
                  </a:lnTo>
                  <a:lnTo>
                    <a:pt x="136" y="178"/>
                  </a:lnTo>
                  <a:lnTo>
                    <a:pt x="141" y="166"/>
                  </a:lnTo>
                  <a:lnTo>
                    <a:pt x="148" y="155"/>
                  </a:lnTo>
                  <a:lnTo>
                    <a:pt x="156" y="145"/>
                  </a:lnTo>
                  <a:lnTo>
                    <a:pt x="166" y="135"/>
                  </a:lnTo>
                  <a:lnTo>
                    <a:pt x="176" y="126"/>
                  </a:lnTo>
                  <a:lnTo>
                    <a:pt x="188" y="118"/>
                  </a:lnTo>
                  <a:lnTo>
                    <a:pt x="202" y="110"/>
                  </a:lnTo>
                  <a:lnTo>
                    <a:pt x="216" y="105"/>
                  </a:lnTo>
                  <a:lnTo>
                    <a:pt x="232" y="99"/>
                  </a:lnTo>
                  <a:lnTo>
                    <a:pt x="248" y="96"/>
                  </a:lnTo>
                  <a:lnTo>
                    <a:pt x="266" y="92"/>
                  </a:lnTo>
                  <a:lnTo>
                    <a:pt x="285" y="91"/>
                  </a:lnTo>
                  <a:lnTo>
                    <a:pt x="305" y="90"/>
                  </a:lnTo>
                  <a:lnTo>
                    <a:pt x="325" y="91"/>
                  </a:lnTo>
                  <a:lnTo>
                    <a:pt x="345" y="94"/>
                  </a:lnTo>
                  <a:lnTo>
                    <a:pt x="363" y="97"/>
                  </a:lnTo>
                  <a:lnTo>
                    <a:pt x="381" y="101"/>
                  </a:lnTo>
                  <a:lnTo>
                    <a:pt x="398" y="107"/>
                  </a:lnTo>
                  <a:lnTo>
                    <a:pt x="412" y="115"/>
                  </a:lnTo>
                  <a:lnTo>
                    <a:pt x="427" y="124"/>
                  </a:lnTo>
                  <a:lnTo>
                    <a:pt x="439" y="134"/>
                  </a:lnTo>
                  <a:lnTo>
                    <a:pt x="450" y="145"/>
                  </a:lnTo>
                  <a:lnTo>
                    <a:pt x="460" y="157"/>
                  </a:lnTo>
                  <a:lnTo>
                    <a:pt x="469" y="170"/>
                  </a:lnTo>
                  <a:lnTo>
                    <a:pt x="477" y="185"/>
                  </a:lnTo>
                  <a:lnTo>
                    <a:pt x="484" y="202"/>
                  </a:lnTo>
                  <a:lnTo>
                    <a:pt x="488" y="218"/>
                  </a:lnTo>
                  <a:lnTo>
                    <a:pt x="491" y="237"/>
                  </a:lnTo>
                  <a:lnTo>
                    <a:pt x="494" y="256"/>
                  </a:lnTo>
                  <a:lnTo>
                    <a:pt x="597" y="256"/>
                  </a:lnTo>
                  <a:lnTo>
                    <a:pt x="596" y="227"/>
                  </a:lnTo>
                  <a:lnTo>
                    <a:pt x="592" y="199"/>
                  </a:lnTo>
                  <a:lnTo>
                    <a:pt x="586" y="174"/>
                  </a:lnTo>
                  <a:lnTo>
                    <a:pt x="577" y="149"/>
                  </a:lnTo>
                  <a:lnTo>
                    <a:pt x="566" y="126"/>
                  </a:lnTo>
                  <a:lnTo>
                    <a:pt x="553" y="105"/>
                  </a:lnTo>
                  <a:lnTo>
                    <a:pt x="538" y="86"/>
                  </a:lnTo>
                  <a:lnTo>
                    <a:pt x="520" y="68"/>
                  </a:lnTo>
                  <a:lnTo>
                    <a:pt x="501" y="52"/>
                  </a:lnTo>
                  <a:lnTo>
                    <a:pt x="479" y="39"/>
                  </a:lnTo>
                  <a:lnTo>
                    <a:pt x="456" y="28"/>
                  </a:lnTo>
                  <a:lnTo>
                    <a:pt x="431" y="18"/>
                  </a:lnTo>
                  <a:lnTo>
                    <a:pt x="403" y="10"/>
                  </a:lnTo>
                  <a:lnTo>
                    <a:pt x="374" y="4"/>
                  </a:lnTo>
                  <a:lnTo>
                    <a:pt x="344" y="1"/>
                  </a:lnTo>
                  <a:lnTo>
                    <a:pt x="312" y="0"/>
                  </a:lnTo>
                  <a:lnTo>
                    <a:pt x="280" y="1"/>
                  </a:lnTo>
                  <a:lnTo>
                    <a:pt x="248" y="4"/>
                  </a:lnTo>
                  <a:lnTo>
                    <a:pt x="219" y="10"/>
                  </a:lnTo>
                  <a:lnTo>
                    <a:pt x="193" y="18"/>
                  </a:lnTo>
                  <a:lnTo>
                    <a:pt x="167" y="27"/>
                  </a:lnTo>
                  <a:lnTo>
                    <a:pt x="144" y="38"/>
                  </a:lnTo>
                  <a:lnTo>
                    <a:pt x="123" y="51"/>
                  </a:lnTo>
                  <a:lnTo>
                    <a:pt x="102" y="66"/>
                  </a:lnTo>
                  <a:lnTo>
                    <a:pt x="86" y="82"/>
                  </a:lnTo>
                  <a:lnTo>
                    <a:pt x="70" y="100"/>
                  </a:lnTo>
                  <a:lnTo>
                    <a:pt x="57" y="120"/>
                  </a:lnTo>
                  <a:lnTo>
                    <a:pt x="46" y="140"/>
                  </a:lnTo>
                  <a:lnTo>
                    <a:pt x="37" y="163"/>
                  </a:lnTo>
                  <a:lnTo>
                    <a:pt x="31" y="186"/>
                  </a:lnTo>
                  <a:lnTo>
                    <a:pt x="27" y="212"/>
                  </a:lnTo>
                  <a:lnTo>
                    <a:pt x="26" y="237"/>
                  </a:lnTo>
                  <a:lnTo>
                    <a:pt x="27" y="262"/>
                  </a:lnTo>
                  <a:lnTo>
                    <a:pt x="30" y="285"/>
                  </a:lnTo>
                  <a:lnTo>
                    <a:pt x="36" y="306"/>
                  </a:lnTo>
                  <a:lnTo>
                    <a:pt x="42" y="325"/>
                  </a:lnTo>
                  <a:lnTo>
                    <a:pt x="52" y="342"/>
                  </a:lnTo>
                  <a:lnTo>
                    <a:pt x="63" y="358"/>
                  </a:lnTo>
                  <a:lnTo>
                    <a:pt x="78" y="372"/>
                  </a:lnTo>
                  <a:lnTo>
                    <a:pt x="94" y="384"/>
                  </a:lnTo>
                  <a:lnTo>
                    <a:pt x="111" y="397"/>
                  </a:lnTo>
                  <a:lnTo>
                    <a:pt x="131" y="407"/>
                  </a:lnTo>
                  <a:lnTo>
                    <a:pt x="154" y="417"/>
                  </a:lnTo>
                  <a:lnTo>
                    <a:pt x="177" y="426"/>
                  </a:lnTo>
                  <a:lnTo>
                    <a:pt x="204" y="435"/>
                  </a:lnTo>
                  <a:lnTo>
                    <a:pt x="232" y="442"/>
                  </a:lnTo>
                  <a:lnTo>
                    <a:pt x="262" y="450"/>
                  </a:lnTo>
                  <a:lnTo>
                    <a:pt x="294" y="458"/>
                  </a:lnTo>
                  <a:lnTo>
                    <a:pt x="320" y="465"/>
                  </a:lnTo>
                  <a:lnTo>
                    <a:pt x="344" y="470"/>
                  </a:lnTo>
                  <a:lnTo>
                    <a:pt x="368" y="476"/>
                  </a:lnTo>
                  <a:lnTo>
                    <a:pt x="389" y="482"/>
                  </a:lnTo>
                  <a:lnTo>
                    <a:pt x="409" y="488"/>
                  </a:lnTo>
                  <a:lnTo>
                    <a:pt x="427" y="494"/>
                  </a:lnTo>
                  <a:lnTo>
                    <a:pt x="442" y="500"/>
                  </a:lnTo>
                  <a:lnTo>
                    <a:pt x="457" y="507"/>
                  </a:lnTo>
                  <a:lnTo>
                    <a:pt x="470" y="515"/>
                  </a:lnTo>
                  <a:lnTo>
                    <a:pt x="481" y="524"/>
                  </a:lnTo>
                  <a:lnTo>
                    <a:pt x="491" y="534"/>
                  </a:lnTo>
                  <a:lnTo>
                    <a:pt x="499" y="544"/>
                  </a:lnTo>
                  <a:lnTo>
                    <a:pt x="505" y="556"/>
                  </a:lnTo>
                  <a:lnTo>
                    <a:pt x="509" y="569"/>
                  </a:lnTo>
                  <a:lnTo>
                    <a:pt x="511" y="585"/>
                  </a:lnTo>
                  <a:lnTo>
                    <a:pt x="513" y="602"/>
                  </a:lnTo>
                  <a:lnTo>
                    <a:pt x="511" y="618"/>
                  </a:lnTo>
                  <a:lnTo>
                    <a:pt x="509" y="633"/>
                  </a:lnTo>
                  <a:lnTo>
                    <a:pt x="505" y="648"/>
                  </a:lnTo>
                  <a:lnTo>
                    <a:pt x="499" y="662"/>
                  </a:lnTo>
                  <a:lnTo>
                    <a:pt x="491" y="675"/>
                  </a:lnTo>
                  <a:lnTo>
                    <a:pt x="483" y="686"/>
                  </a:lnTo>
                  <a:lnTo>
                    <a:pt x="472" y="698"/>
                  </a:lnTo>
                  <a:lnTo>
                    <a:pt x="460" y="708"/>
                  </a:lnTo>
                  <a:lnTo>
                    <a:pt x="447" y="716"/>
                  </a:lnTo>
                  <a:lnTo>
                    <a:pt x="431" y="724"/>
                  </a:lnTo>
                  <a:lnTo>
                    <a:pt x="416" y="732"/>
                  </a:lnTo>
                  <a:lnTo>
                    <a:pt x="397" y="738"/>
                  </a:lnTo>
                  <a:lnTo>
                    <a:pt x="378" y="742"/>
                  </a:lnTo>
                  <a:lnTo>
                    <a:pt x="358" y="745"/>
                  </a:lnTo>
                  <a:lnTo>
                    <a:pt x="335" y="747"/>
                  </a:lnTo>
                  <a:lnTo>
                    <a:pt x="312" y="748"/>
                  </a:lnTo>
                  <a:lnTo>
                    <a:pt x="290" y="747"/>
                  </a:lnTo>
                  <a:lnTo>
                    <a:pt x="267" y="744"/>
                  </a:lnTo>
                  <a:lnTo>
                    <a:pt x="247" y="740"/>
                  </a:lnTo>
                  <a:lnTo>
                    <a:pt x="227" y="734"/>
                  </a:lnTo>
                  <a:lnTo>
                    <a:pt x="209" y="728"/>
                  </a:lnTo>
                  <a:lnTo>
                    <a:pt x="193" y="719"/>
                  </a:lnTo>
                  <a:lnTo>
                    <a:pt x="177" y="708"/>
                  </a:lnTo>
                  <a:lnTo>
                    <a:pt x="163" y="696"/>
                  </a:lnTo>
                  <a:lnTo>
                    <a:pt x="149" y="683"/>
                  </a:lnTo>
                  <a:lnTo>
                    <a:pt x="138" y="669"/>
                  </a:lnTo>
                  <a:lnTo>
                    <a:pt x="128" y="653"/>
                  </a:lnTo>
                  <a:lnTo>
                    <a:pt x="120" y="636"/>
                  </a:lnTo>
                  <a:lnTo>
                    <a:pt x="114" y="618"/>
                  </a:lnTo>
                  <a:lnTo>
                    <a:pt x="109" y="599"/>
                  </a:lnTo>
                  <a:lnTo>
                    <a:pt x="106" y="578"/>
                  </a:lnTo>
                  <a:lnTo>
                    <a:pt x="105" y="557"/>
                  </a:lnTo>
                  <a:lnTo>
                    <a:pt x="0" y="5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5" name="Freeform 17"/>
            <p:cNvSpPr>
              <a:spLocks/>
            </p:cNvSpPr>
            <p:nvPr/>
          </p:nvSpPr>
          <p:spPr bwMode="auto">
            <a:xfrm>
              <a:off x="2684" y="337"/>
              <a:ext cx="96" cy="251"/>
            </a:xfrm>
            <a:custGeom>
              <a:avLst/>
              <a:gdLst>
                <a:gd name="T0" fmla="*/ 61 w 290"/>
                <a:gd name="T1" fmla="*/ 199 h 752"/>
                <a:gd name="T2" fmla="*/ 61 w 290"/>
                <a:gd name="T3" fmla="*/ 80 h 752"/>
                <a:gd name="T4" fmla="*/ 96 w 290"/>
                <a:gd name="T5" fmla="*/ 80 h 752"/>
                <a:gd name="T6" fmla="*/ 96 w 290"/>
                <a:gd name="T7" fmla="*/ 54 h 752"/>
                <a:gd name="T8" fmla="*/ 61 w 290"/>
                <a:gd name="T9" fmla="*/ 54 h 752"/>
                <a:gd name="T10" fmla="*/ 61 w 290"/>
                <a:gd name="T11" fmla="*/ 0 h 752"/>
                <a:gd name="T12" fmla="*/ 29 w 290"/>
                <a:gd name="T13" fmla="*/ 0 h 752"/>
                <a:gd name="T14" fmla="*/ 29 w 290"/>
                <a:gd name="T15" fmla="*/ 54 h 752"/>
                <a:gd name="T16" fmla="*/ 0 w 290"/>
                <a:gd name="T17" fmla="*/ 54 h 752"/>
                <a:gd name="T18" fmla="*/ 0 w 290"/>
                <a:gd name="T19" fmla="*/ 80 h 752"/>
                <a:gd name="T20" fmla="*/ 29 w 290"/>
                <a:gd name="T21" fmla="*/ 80 h 752"/>
                <a:gd name="T22" fmla="*/ 29 w 290"/>
                <a:gd name="T23" fmla="*/ 211 h 752"/>
                <a:gd name="T24" fmla="*/ 29 w 290"/>
                <a:gd name="T25" fmla="*/ 216 h 752"/>
                <a:gd name="T26" fmla="*/ 29 w 290"/>
                <a:gd name="T27" fmla="*/ 221 h 752"/>
                <a:gd name="T28" fmla="*/ 30 w 290"/>
                <a:gd name="T29" fmla="*/ 225 h 752"/>
                <a:gd name="T30" fmla="*/ 31 w 290"/>
                <a:gd name="T31" fmla="*/ 229 h 752"/>
                <a:gd name="T32" fmla="*/ 32 w 290"/>
                <a:gd name="T33" fmla="*/ 233 h 752"/>
                <a:gd name="T34" fmla="*/ 34 w 290"/>
                <a:gd name="T35" fmla="*/ 237 h 752"/>
                <a:gd name="T36" fmla="*/ 35 w 290"/>
                <a:gd name="T37" fmla="*/ 239 h 752"/>
                <a:gd name="T38" fmla="*/ 38 w 290"/>
                <a:gd name="T39" fmla="*/ 242 h 752"/>
                <a:gd name="T40" fmla="*/ 41 w 290"/>
                <a:gd name="T41" fmla="*/ 244 h 752"/>
                <a:gd name="T42" fmla="*/ 44 w 290"/>
                <a:gd name="T43" fmla="*/ 246 h 752"/>
                <a:gd name="T44" fmla="*/ 47 w 290"/>
                <a:gd name="T45" fmla="*/ 248 h 752"/>
                <a:gd name="T46" fmla="*/ 51 w 290"/>
                <a:gd name="T47" fmla="*/ 249 h 752"/>
                <a:gd name="T48" fmla="*/ 55 w 290"/>
                <a:gd name="T49" fmla="*/ 250 h 752"/>
                <a:gd name="T50" fmla="*/ 60 w 290"/>
                <a:gd name="T51" fmla="*/ 251 h 752"/>
                <a:gd name="T52" fmla="*/ 65 w 290"/>
                <a:gd name="T53" fmla="*/ 251 h 752"/>
                <a:gd name="T54" fmla="*/ 70 w 290"/>
                <a:gd name="T55" fmla="*/ 251 h 752"/>
                <a:gd name="T56" fmla="*/ 76 w 290"/>
                <a:gd name="T57" fmla="*/ 251 h 752"/>
                <a:gd name="T58" fmla="*/ 82 w 290"/>
                <a:gd name="T59" fmla="*/ 250 h 752"/>
                <a:gd name="T60" fmla="*/ 89 w 290"/>
                <a:gd name="T61" fmla="*/ 249 h 752"/>
                <a:gd name="T62" fmla="*/ 96 w 290"/>
                <a:gd name="T63" fmla="*/ 248 h 752"/>
                <a:gd name="T64" fmla="*/ 96 w 290"/>
                <a:gd name="T65" fmla="*/ 220 h 752"/>
                <a:gd name="T66" fmla="*/ 86 w 290"/>
                <a:gd name="T67" fmla="*/ 221 h 752"/>
                <a:gd name="T68" fmla="*/ 78 w 290"/>
                <a:gd name="T69" fmla="*/ 221 h 752"/>
                <a:gd name="T70" fmla="*/ 74 w 290"/>
                <a:gd name="T71" fmla="*/ 221 h 752"/>
                <a:gd name="T72" fmla="*/ 70 w 290"/>
                <a:gd name="T73" fmla="*/ 220 h 752"/>
                <a:gd name="T74" fmla="*/ 67 w 290"/>
                <a:gd name="T75" fmla="*/ 219 h 752"/>
                <a:gd name="T76" fmla="*/ 65 w 290"/>
                <a:gd name="T77" fmla="*/ 216 h 752"/>
                <a:gd name="T78" fmla="*/ 63 w 290"/>
                <a:gd name="T79" fmla="*/ 213 h 752"/>
                <a:gd name="T80" fmla="*/ 62 w 290"/>
                <a:gd name="T81" fmla="*/ 209 h 752"/>
                <a:gd name="T82" fmla="*/ 61 w 290"/>
                <a:gd name="T83" fmla="*/ 205 h 752"/>
                <a:gd name="T84" fmla="*/ 61 w 290"/>
                <a:gd name="T85" fmla="*/ 199 h 7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0" h="752">
                  <a:moveTo>
                    <a:pt x="185" y="597"/>
                  </a:moveTo>
                  <a:lnTo>
                    <a:pt x="185" y="241"/>
                  </a:lnTo>
                  <a:lnTo>
                    <a:pt x="290" y="241"/>
                  </a:lnTo>
                  <a:lnTo>
                    <a:pt x="290" y="163"/>
                  </a:lnTo>
                  <a:lnTo>
                    <a:pt x="185" y="163"/>
                  </a:lnTo>
                  <a:lnTo>
                    <a:pt x="185" y="0"/>
                  </a:lnTo>
                  <a:lnTo>
                    <a:pt x="87" y="0"/>
                  </a:lnTo>
                  <a:lnTo>
                    <a:pt x="87" y="163"/>
                  </a:lnTo>
                  <a:lnTo>
                    <a:pt x="0" y="163"/>
                  </a:lnTo>
                  <a:lnTo>
                    <a:pt x="0" y="241"/>
                  </a:lnTo>
                  <a:lnTo>
                    <a:pt x="87" y="241"/>
                  </a:lnTo>
                  <a:lnTo>
                    <a:pt x="87" y="631"/>
                  </a:lnTo>
                  <a:lnTo>
                    <a:pt x="87" y="647"/>
                  </a:lnTo>
                  <a:lnTo>
                    <a:pt x="88" y="662"/>
                  </a:lnTo>
                  <a:lnTo>
                    <a:pt x="90" y="675"/>
                  </a:lnTo>
                  <a:lnTo>
                    <a:pt x="94" y="687"/>
                  </a:lnTo>
                  <a:lnTo>
                    <a:pt x="97" y="699"/>
                  </a:lnTo>
                  <a:lnTo>
                    <a:pt x="102" y="709"/>
                  </a:lnTo>
                  <a:lnTo>
                    <a:pt x="107" y="717"/>
                  </a:lnTo>
                  <a:lnTo>
                    <a:pt x="115" y="725"/>
                  </a:lnTo>
                  <a:lnTo>
                    <a:pt x="123" y="732"/>
                  </a:lnTo>
                  <a:lnTo>
                    <a:pt x="132" y="738"/>
                  </a:lnTo>
                  <a:lnTo>
                    <a:pt x="142" y="742"/>
                  </a:lnTo>
                  <a:lnTo>
                    <a:pt x="153" y="745"/>
                  </a:lnTo>
                  <a:lnTo>
                    <a:pt x="166" y="749"/>
                  </a:lnTo>
                  <a:lnTo>
                    <a:pt x="180" y="751"/>
                  </a:lnTo>
                  <a:lnTo>
                    <a:pt x="195" y="752"/>
                  </a:lnTo>
                  <a:lnTo>
                    <a:pt x="212" y="752"/>
                  </a:lnTo>
                  <a:lnTo>
                    <a:pt x="229" y="751"/>
                  </a:lnTo>
                  <a:lnTo>
                    <a:pt x="248" y="750"/>
                  </a:lnTo>
                  <a:lnTo>
                    <a:pt x="268" y="746"/>
                  </a:lnTo>
                  <a:lnTo>
                    <a:pt x="290" y="743"/>
                  </a:lnTo>
                  <a:lnTo>
                    <a:pt x="290" y="660"/>
                  </a:lnTo>
                  <a:lnTo>
                    <a:pt x="259" y="662"/>
                  </a:lnTo>
                  <a:lnTo>
                    <a:pt x="237" y="663"/>
                  </a:lnTo>
                  <a:lnTo>
                    <a:pt x="223" y="662"/>
                  </a:lnTo>
                  <a:lnTo>
                    <a:pt x="211" y="660"/>
                  </a:lnTo>
                  <a:lnTo>
                    <a:pt x="202" y="655"/>
                  </a:lnTo>
                  <a:lnTo>
                    <a:pt x="195" y="648"/>
                  </a:lnTo>
                  <a:lnTo>
                    <a:pt x="191" y="639"/>
                  </a:lnTo>
                  <a:lnTo>
                    <a:pt x="187" y="627"/>
                  </a:lnTo>
                  <a:lnTo>
                    <a:pt x="185" y="614"/>
                  </a:lnTo>
                  <a:lnTo>
                    <a:pt x="185" y="59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6" name="Freeform 18"/>
            <p:cNvSpPr>
              <a:spLocks/>
            </p:cNvSpPr>
            <p:nvPr/>
          </p:nvSpPr>
          <p:spPr bwMode="auto">
            <a:xfrm>
              <a:off x="2811" y="387"/>
              <a:ext cx="94" cy="198"/>
            </a:xfrm>
            <a:custGeom>
              <a:avLst/>
              <a:gdLst>
                <a:gd name="T0" fmla="*/ 0 w 282"/>
                <a:gd name="T1" fmla="*/ 198 h 594"/>
                <a:gd name="T2" fmla="*/ 33 w 282"/>
                <a:gd name="T3" fmla="*/ 198 h 594"/>
                <a:gd name="T4" fmla="*/ 33 w 282"/>
                <a:gd name="T5" fmla="*/ 90 h 594"/>
                <a:gd name="T6" fmla="*/ 33 w 282"/>
                <a:gd name="T7" fmla="*/ 84 h 594"/>
                <a:gd name="T8" fmla="*/ 34 w 282"/>
                <a:gd name="T9" fmla="*/ 77 h 594"/>
                <a:gd name="T10" fmla="*/ 35 w 282"/>
                <a:gd name="T11" fmla="*/ 72 h 594"/>
                <a:gd name="T12" fmla="*/ 36 w 282"/>
                <a:gd name="T13" fmla="*/ 66 h 594"/>
                <a:gd name="T14" fmla="*/ 38 w 282"/>
                <a:gd name="T15" fmla="*/ 61 h 594"/>
                <a:gd name="T16" fmla="*/ 41 w 282"/>
                <a:gd name="T17" fmla="*/ 57 h 594"/>
                <a:gd name="T18" fmla="*/ 43 w 282"/>
                <a:gd name="T19" fmla="*/ 52 h 594"/>
                <a:gd name="T20" fmla="*/ 47 w 282"/>
                <a:gd name="T21" fmla="*/ 49 h 594"/>
                <a:gd name="T22" fmla="*/ 50 w 282"/>
                <a:gd name="T23" fmla="*/ 45 h 594"/>
                <a:gd name="T24" fmla="*/ 54 w 282"/>
                <a:gd name="T25" fmla="*/ 43 h 594"/>
                <a:gd name="T26" fmla="*/ 58 w 282"/>
                <a:gd name="T27" fmla="*/ 40 h 594"/>
                <a:gd name="T28" fmla="*/ 63 w 282"/>
                <a:gd name="T29" fmla="*/ 38 h 594"/>
                <a:gd name="T30" fmla="*/ 68 w 282"/>
                <a:gd name="T31" fmla="*/ 36 h 594"/>
                <a:gd name="T32" fmla="*/ 74 w 282"/>
                <a:gd name="T33" fmla="*/ 35 h 594"/>
                <a:gd name="T34" fmla="*/ 80 w 282"/>
                <a:gd name="T35" fmla="*/ 35 h 594"/>
                <a:gd name="T36" fmla="*/ 86 w 282"/>
                <a:gd name="T37" fmla="*/ 35 h 594"/>
                <a:gd name="T38" fmla="*/ 90 w 282"/>
                <a:gd name="T39" fmla="*/ 35 h 594"/>
                <a:gd name="T40" fmla="*/ 94 w 282"/>
                <a:gd name="T41" fmla="*/ 35 h 594"/>
                <a:gd name="T42" fmla="*/ 94 w 282"/>
                <a:gd name="T43" fmla="*/ 0 h 594"/>
                <a:gd name="T44" fmla="*/ 90 w 282"/>
                <a:gd name="T45" fmla="*/ 0 h 594"/>
                <a:gd name="T46" fmla="*/ 86 w 282"/>
                <a:gd name="T47" fmla="*/ 0 h 594"/>
                <a:gd name="T48" fmla="*/ 81 w 282"/>
                <a:gd name="T49" fmla="*/ 0 h 594"/>
                <a:gd name="T50" fmla="*/ 76 w 282"/>
                <a:gd name="T51" fmla="*/ 1 h 594"/>
                <a:gd name="T52" fmla="*/ 72 w 282"/>
                <a:gd name="T53" fmla="*/ 2 h 594"/>
                <a:gd name="T54" fmla="*/ 68 w 282"/>
                <a:gd name="T55" fmla="*/ 2 h 594"/>
                <a:gd name="T56" fmla="*/ 64 w 282"/>
                <a:gd name="T57" fmla="*/ 4 h 594"/>
                <a:gd name="T58" fmla="*/ 60 w 282"/>
                <a:gd name="T59" fmla="*/ 6 h 594"/>
                <a:gd name="T60" fmla="*/ 56 w 282"/>
                <a:gd name="T61" fmla="*/ 8 h 594"/>
                <a:gd name="T62" fmla="*/ 53 w 282"/>
                <a:gd name="T63" fmla="*/ 10 h 594"/>
                <a:gd name="T64" fmla="*/ 50 w 282"/>
                <a:gd name="T65" fmla="*/ 12 h 594"/>
                <a:gd name="T66" fmla="*/ 47 w 282"/>
                <a:gd name="T67" fmla="*/ 15 h 594"/>
                <a:gd name="T68" fmla="*/ 44 w 282"/>
                <a:gd name="T69" fmla="*/ 18 h 594"/>
                <a:gd name="T70" fmla="*/ 41 w 282"/>
                <a:gd name="T71" fmla="*/ 22 h 594"/>
                <a:gd name="T72" fmla="*/ 38 w 282"/>
                <a:gd name="T73" fmla="*/ 26 h 594"/>
                <a:gd name="T74" fmla="*/ 36 w 282"/>
                <a:gd name="T75" fmla="*/ 30 h 594"/>
                <a:gd name="T76" fmla="*/ 34 w 282"/>
                <a:gd name="T77" fmla="*/ 34 h 594"/>
                <a:gd name="T78" fmla="*/ 32 w 282"/>
                <a:gd name="T79" fmla="*/ 39 h 594"/>
                <a:gd name="T80" fmla="*/ 32 w 282"/>
                <a:gd name="T81" fmla="*/ 4 h 594"/>
                <a:gd name="T82" fmla="*/ 0 w 282"/>
                <a:gd name="T83" fmla="*/ 4 h 594"/>
                <a:gd name="T84" fmla="*/ 0 w 282"/>
                <a:gd name="T85" fmla="*/ 198 h 5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2" h="594">
                  <a:moveTo>
                    <a:pt x="0" y="594"/>
                  </a:moveTo>
                  <a:lnTo>
                    <a:pt x="98" y="594"/>
                  </a:lnTo>
                  <a:lnTo>
                    <a:pt x="98" y="271"/>
                  </a:lnTo>
                  <a:lnTo>
                    <a:pt x="100" y="251"/>
                  </a:lnTo>
                  <a:lnTo>
                    <a:pt x="101" y="232"/>
                  </a:lnTo>
                  <a:lnTo>
                    <a:pt x="104" y="215"/>
                  </a:lnTo>
                  <a:lnTo>
                    <a:pt x="108" y="199"/>
                  </a:lnTo>
                  <a:lnTo>
                    <a:pt x="115" y="184"/>
                  </a:lnTo>
                  <a:lnTo>
                    <a:pt x="122" y="170"/>
                  </a:lnTo>
                  <a:lnTo>
                    <a:pt x="130" y="157"/>
                  </a:lnTo>
                  <a:lnTo>
                    <a:pt x="140" y="146"/>
                  </a:lnTo>
                  <a:lnTo>
                    <a:pt x="150" y="136"/>
                  </a:lnTo>
                  <a:lnTo>
                    <a:pt x="162" y="128"/>
                  </a:lnTo>
                  <a:lnTo>
                    <a:pt x="175" y="121"/>
                  </a:lnTo>
                  <a:lnTo>
                    <a:pt x="190" y="115"/>
                  </a:lnTo>
                  <a:lnTo>
                    <a:pt x="205" y="109"/>
                  </a:lnTo>
                  <a:lnTo>
                    <a:pt x="222" y="106"/>
                  </a:lnTo>
                  <a:lnTo>
                    <a:pt x="240" y="105"/>
                  </a:lnTo>
                  <a:lnTo>
                    <a:pt x="259" y="104"/>
                  </a:lnTo>
                  <a:lnTo>
                    <a:pt x="271" y="104"/>
                  </a:lnTo>
                  <a:lnTo>
                    <a:pt x="282" y="105"/>
                  </a:lnTo>
                  <a:lnTo>
                    <a:pt x="282" y="1"/>
                  </a:lnTo>
                  <a:lnTo>
                    <a:pt x="270" y="0"/>
                  </a:lnTo>
                  <a:lnTo>
                    <a:pt x="257" y="0"/>
                  </a:lnTo>
                  <a:lnTo>
                    <a:pt x="242" y="0"/>
                  </a:lnTo>
                  <a:lnTo>
                    <a:pt x="229" y="2"/>
                  </a:lnTo>
                  <a:lnTo>
                    <a:pt x="215" y="5"/>
                  </a:lnTo>
                  <a:lnTo>
                    <a:pt x="203" y="7"/>
                  </a:lnTo>
                  <a:lnTo>
                    <a:pt x="191" y="11"/>
                  </a:lnTo>
                  <a:lnTo>
                    <a:pt x="180" y="17"/>
                  </a:lnTo>
                  <a:lnTo>
                    <a:pt x="169" y="23"/>
                  </a:lnTo>
                  <a:lnTo>
                    <a:pt x="159" y="29"/>
                  </a:lnTo>
                  <a:lnTo>
                    <a:pt x="149" y="37"/>
                  </a:lnTo>
                  <a:lnTo>
                    <a:pt x="140" y="46"/>
                  </a:lnTo>
                  <a:lnTo>
                    <a:pt x="131" y="55"/>
                  </a:lnTo>
                  <a:lnTo>
                    <a:pt x="123" y="66"/>
                  </a:lnTo>
                  <a:lnTo>
                    <a:pt x="115" y="77"/>
                  </a:lnTo>
                  <a:lnTo>
                    <a:pt x="107" y="89"/>
                  </a:lnTo>
                  <a:lnTo>
                    <a:pt x="101" y="103"/>
                  </a:lnTo>
                  <a:lnTo>
                    <a:pt x="95" y="117"/>
                  </a:lnTo>
                  <a:lnTo>
                    <a:pt x="95" y="13"/>
                  </a:lnTo>
                  <a:lnTo>
                    <a:pt x="0" y="13"/>
                  </a:lnTo>
                  <a:lnTo>
                    <a:pt x="0" y="594"/>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7" name="Freeform 19"/>
            <p:cNvSpPr>
              <a:spLocks noEditPoints="1"/>
            </p:cNvSpPr>
            <p:nvPr/>
          </p:nvSpPr>
          <p:spPr bwMode="auto">
            <a:xfrm>
              <a:off x="2924" y="385"/>
              <a:ext cx="175" cy="207"/>
            </a:xfrm>
            <a:custGeom>
              <a:avLst/>
              <a:gdLst>
                <a:gd name="T0" fmla="*/ 138 w 525"/>
                <a:gd name="T1" fmla="*/ 147 h 619"/>
                <a:gd name="T2" fmla="*/ 132 w 525"/>
                <a:gd name="T3" fmla="*/ 158 h 619"/>
                <a:gd name="T4" fmla="*/ 123 w 525"/>
                <a:gd name="T5" fmla="*/ 167 h 619"/>
                <a:gd name="T6" fmla="*/ 113 w 525"/>
                <a:gd name="T7" fmla="*/ 173 h 619"/>
                <a:gd name="T8" fmla="*/ 100 w 525"/>
                <a:gd name="T9" fmla="*/ 177 h 619"/>
                <a:gd name="T10" fmla="*/ 84 w 525"/>
                <a:gd name="T11" fmla="*/ 177 h 619"/>
                <a:gd name="T12" fmla="*/ 67 w 525"/>
                <a:gd name="T13" fmla="*/ 173 h 619"/>
                <a:gd name="T14" fmla="*/ 54 w 525"/>
                <a:gd name="T15" fmla="*/ 165 h 619"/>
                <a:gd name="T16" fmla="*/ 43 w 525"/>
                <a:gd name="T17" fmla="*/ 151 h 619"/>
                <a:gd name="T18" fmla="*/ 37 w 525"/>
                <a:gd name="T19" fmla="*/ 134 h 619"/>
                <a:gd name="T20" fmla="*/ 34 w 525"/>
                <a:gd name="T21" fmla="*/ 113 h 619"/>
                <a:gd name="T22" fmla="*/ 175 w 525"/>
                <a:gd name="T23" fmla="*/ 99 h 619"/>
                <a:gd name="T24" fmla="*/ 172 w 525"/>
                <a:gd name="T25" fmla="*/ 66 h 619"/>
                <a:gd name="T26" fmla="*/ 162 w 525"/>
                <a:gd name="T27" fmla="*/ 39 h 619"/>
                <a:gd name="T28" fmla="*/ 146 w 525"/>
                <a:gd name="T29" fmla="*/ 20 h 619"/>
                <a:gd name="T30" fmla="*/ 125 w 525"/>
                <a:gd name="T31" fmla="*/ 7 h 619"/>
                <a:gd name="T32" fmla="*/ 97 w 525"/>
                <a:gd name="T33" fmla="*/ 0 h 619"/>
                <a:gd name="T34" fmla="*/ 68 w 525"/>
                <a:gd name="T35" fmla="*/ 2 h 619"/>
                <a:gd name="T36" fmla="*/ 44 w 525"/>
                <a:gd name="T37" fmla="*/ 11 h 619"/>
                <a:gd name="T38" fmla="*/ 24 w 525"/>
                <a:gd name="T39" fmla="*/ 27 h 619"/>
                <a:gd name="T40" fmla="*/ 10 w 525"/>
                <a:gd name="T41" fmla="*/ 51 h 619"/>
                <a:gd name="T42" fmla="*/ 2 w 525"/>
                <a:gd name="T43" fmla="*/ 82 h 619"/>
                <a:gd name="T44" fmla="*/ 0 w 525"/>
                <a:gd name="T45" fmla="*/ 117 h 619"/>
                <a:gd name="T46" fmla="*/ 6 w 525"/>
                <a:gd name="T47" fmla="*/ 148 h 619"/>
                <a:gd name="T48" fmla="*/ 18 w 525"/>
                <a:gd name="T49" fmla="*/ 173 h 619"/>
                <a:gd name="T50" fmla="*/ 36 w 525"/>
                <a:gd name="T51" fmla="*/ 192 h 619"/>
                <a:gd name="T52" fmla="*/ 60 w 525"/>
                <a:gd name="T53" fmla="*/ 203 h 619"/>
                <a:gd name="T54" fmla="*/ 87 w 525"/>
                <a:gd name="T55" fmla="*/ 207 h 619"/>
                <a:gd name="T56" fmla="*/ 112 w 525"/>
                <a:gd name="T57" fmla="*/ 204 h 619"/>
                <a:gd name="T58" fmla="*/ 133 w 525"/>
                <a:gd name="T59" fmla="*/ 197 h 619"/>
                <a:gd name="T60" fmla="*/ 150 w 525"/>
                <a:gd name="T61" fmla="*/ 184 h 619"/>
                <a:gd name="T62" fmla="*/ 163 w 525"/>
                <a:gd name="T63" fmla="*/ 167 h 619"/>
                <a:gd name="T64" fmla="*/ 171 w 525"/>
                <a:gd name="T65" fmla="*/ 146 h 619"/>
                <a:gd name="T66" fmla="*/ 34 w 525"/>
                <a:gd name="T67" fmla="*/ 86 h 619"/>
                <a:gd name="T68" fmla="*/ 38 w 525"/>
                <a:gd name="T69" fmla="*/ 67 h 619"/>
                <a:gd name="T70" fmla="*/ 44 w 525"/>
                <a:gd name="T71" fmla="*/ 51 h 619"/>
                <a:gd name="T72" fmla="*/ 54 w 525"/>
                <a:gd name="T73" fmla="*/ 40 h 619"/>
                <a:gd name="T74" fmla="*/ 67 w 525"/>
                <a:gd name="T75" fmla="*/ 33 h 619"/>
                <a:gd name="T76" fmla="*/ 83 w 525"/>
                <a:gd name="T77" fmla="*/ 29 h 619"/>
                <a:gd name="T78" fmla="*/ 100 w 525"/>
                <a:gd name="T79" fmla="*/ 30 h 619"/>
                <a:gd name="T80" fmla="*/ 115 w 525"/>
                <a:gd name="T81" fmla="*/ 35 h 619"/>
                <a:gd name="T82" fmla="*/ 127 w 525"/>
                <a:gd name="T83" fmla="*/ 43 h 619"/>
                <a:gd name="T84" fmla="*/ 135 w 525"/>
                <a:gd name="T85" fmla="*/ 57 h 619"/>
                <a:gd name="T86" fmla="*/ 140 w 525"/>
                <a:gd name="T87" fmla="*/ 73 h 619"/>
                <a:gd name="T88" fmla="*/ 34 w 525"/>
                <a:gd name="T89" fmla="*/ 86 h 6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5" h="619">
                  <a:moveTo>
                    <a:pt x="420" y="413"/>
                  </a:moveTo>
                  <a:lnTo>
                    <a:pt x="417" y="426"/>
                  </a:lnTo>
                  <a:lnTo>
                    <a:pt x="413" y="440"/>
                  </a:lnTo>
                  <a:lnTo>
                    <a:pt x="408" y="452"/>
                  </a:lnTo>
                  <a:lnTo>
                    <a:pt x="401" y="463"/>
                  </a:lnTo>
                  <a:lnTo>
                    <a:pt x="395" y="473"/>
                  </a:lnTo>
                  <a:lnTo>
                    <a:pt x="387" y="483"/>
                  </a:lnTo>
                  <a:lnTo>
                    <a:pt x="379" y="492"/>
                  </a:lnTo>
                  <a:lnTo>
                    <a:pt x="370" y="500"/>
                  </a:lnTo>
                  <a:lnTo>
                    <a:pt x="360" y="507"/>
                  </a:lnTo>
                  <a:lnTo>
                    <a:pt x="349" y="513"/>
                  </a:lnTo>
                  <a:lnTo>
                    <a:pt x="338" y="518"/>
                  </a:lnTo>
                  <a:lnTo>
                    <a:pt x="326" y="522"/>
                  </a:lnTo>
                  <a:lnTo>
                    <a:pt x="313" y="526"/>
                  </a:lnTo>
                  <a:lnTo>
                    <a:pt x="300" y="528"/>
                  </a:lnTo>
                  <a:lnTo>
                    <a:pt x="286" y="530"/>
                  </a:lnTo>
                  <a:lnTo>
                    <a:pt x="271" y="530"/>
                  </a:lnTo>
                  <a:lnTo>
                    <a:pt x="252" y="529"/>
                  </a:lnTo>
                  <a:lnTo>
                    <a:pt x="234" y="527"/>
                  </a:lnTo>
                  <a:lnTo>
                    <a:pt x="218" y="523"/>
                  </a:lnTo>
                  <a:lnTo>
                    <a:pt x="201" y="518"/>
                  </a:lnTo>
                  <a:lnTo>
                    <a:pt x="186" y="510"/>
                  </a:lnTo>
                  <a:lnTo>
                    <a:pt x="173" y="502"/>
                  </a:lnTo>
                  <a:lnTo>
                    <a:pt x="161" y="492"/>
                  </a:lnTo>
                  <a:lnTo>
                    <a:pt x="149" y="480"/>
                  </a:lnTo>
                  <a:lnTo>
                    <a:pt x="138" y="468"/>
                  </a:lnTo>
                  <a:lnTo>
                    <a:pt x="130" y="453"/>
                  </a:lnTo>
                  <a:lnTo>
                    <a:pt x="122" y="438"/>
                  </a:lnTo>
                  <a:lnTo>
                    <a:pt x="115" y="420"/>
                  </a:lnTo>
                  <a:lnTo>
                    <a:pt x="111" y="402"/>
                  </a:lnTo>
                  <a:lnTo>
                    <a:pt x="106" y="382"/>
                  </a:lnTo>
                  <a:lnTo>
                    <a:pt x="104" y="361"/>
                  </a:lnTo>
                  <a:lnTo>
                    <a:pt x="103" y="338"/>
                  </a:lnTo>
                  <a:lnTo>
                    <a:pt x="524" y="338"/>
                  </a:lnTo>
                  <a:lnTo>
                    <a:pt x="525" y="317"/>
                  </a:lnTo>
                  <a:lnTo>
                    <a:pt x="525" y="295"/>
                  </a:lnTo>
                  <a:lnTo>
                    <a:pt x="524" y="260"/>
                  </a:lnTo>
                  <a:lnTo>
                    <a:pt x="521" y="228"/>
                  </a:lnTo>
                  <a:lnTo>
                    <a:pt x="515" y="197"/>
                  </a:lnTo>
                  <a:lnTo>
                    <a:pt x="507" y="169"/>
                  </a:lnTo>
                  <a:lnTo>
                    <a:pt x="497" y="142"/>
                  </a:lnTo>
                  <a:lnTo>
                    <a:pt x="486" y="118"/>
                  </a:lnTo>
                  <a:lnTo>
                    <a:pt x="472" y="97"/>
                  </a:lnTo>
                  <a:lnTo>
                    <a:pt x="456" y="76"/>
                  </a:lnTo>
                  <a:lnTo>
                    <a:pt x="438" y="59"/>
                  </a:lnTo>
                  <a:lnTo>
                    <a:pt x="418" y="43"/>
                  </a:lnTo>
                  <a:lnTo>
                    <a:pt x="397" y="30"/>
                  </a:lnTo>
                  <a:lnTo>
                    <a:pt x="374" y="20"/>
                  </a:lnTo>
                  <a:lnTo>
                    <a:pt x="348" y="11"/>
                  </a:lnTo>
                  <a:lnTo>
                    <a:pt x="321" y="4"/>
                  </a:lnTo>
                  <a:lnTo>
                    <a:pt x="292" y="1"/>
                  </a:lnTo>
                  <a:lnTo>
                    <a:pt x="262" y="0"/>
                  </a:lnTo>
                  <a:lnTo>
                    <a:pt x="233" y="1"/>
                  </a:lnTo>
                  <a:lnTo>
                    <a:pt x="205" y="5"/>
                  </a:lnTo>
                  <a:lnTo>
                    <a:pt x="179" y="12"/>
                  </a:lnTo>
                  <a:lnTo>
                    <a:pt x="154" y="21"/>
                  </a:lnTo>
                  <a:lnTo>
                    <a:pt x="131" y="32"/>
                  </a:lnTo>
                  <a:lnTo>
                    <a:pt x="108" y="46"/>
                  </a:lnTo>
                  <a:lnTo>
                    <a:pt x="89" y="63"/>
                  </a:lnTo>
                  <a:lnTo>
                    <a:pt x="72" y="82"/>
                  </a:lnTo>
                  <a:lnTo>
                    <a:pt x="55" y="103"/>
                  </a:lnTo>
                  <a:lnTo>
                    <a:pt x="40" y="127"/>
                  </a:lnTo>
                  <a:lnTo>
                    <a:pt x="29" y="153"/>
                  </a:lnTo>
                  <a:lnTo>
                    <a:pt x="19" y="181"/>
                  </a:lnTo>
                  <a:lnTo>
                    <a:pt x="10" y="211"/>
                  </a:lnTo>
                  <a:lnTo>
                    <a:pt x="5" y="245"/>
                  </a:lnTo>
                  <a:lnTo>
                    <a:pt x="1" y="279"/>
                  </a:lnTo>
                  <a:lnTo>
                    <a:pt x="0" y="316"/>
                  </a:lnTo>
                  <a:lnTo>
                    <a:pt x="1" y="351"/>
                  </a:lnTo>
                  <a:lnTo>
                    <a:pt x="5" y="383"/>
                  </a:lnTo>
                  <a:lnTo>
                    <a:pt x="10" y="414"/>
                  </a:lnTo>
                  <a:lnTo>
                    <a:pt x="19" y="443"/>
                  </a:lnTo>
                  <a:lnTo>
                    <a:pt x="29" y="470"/>
                  </a:lnTo>
                  <a:lnTo>
                    <a:pt x="40" y="494"/>
                  </a:lnTo>
                  <a:lnTo>
                    <a:pt x="55" y="518"/>
                  </a:lnTo>
                  <a:lnTo>
                    <a:pt x="72" y="538"/>
                  </a:lnTo>
                  <a:lnTo>
                    <a:pt x="89" y="557"/>
                  </a:lnTo>
                  <a:lnTo>
                    <a:pt x="108" y="573"/>
                  </a:lnTo>
                  <a:lnTo>
                    <a:pt x="131" y="587"/>
                  </a:lnTo>
                  <a:lnTo>
                    <a:pt x="154" y="598"/>
                  </a:lnTo>
                  <a:lnTo>
                    <a:pt x="179" y="607"/>
                  </a:lnTo>
                  <a:lnTo>
                    <a:pt x="205" y="614"/>
                  </a:lnTo>
                  <a:lnTo>
                    <a:pt x="233" y="618"/>
                  </a:lnTo>
                  <a:lnTo>
                    <a:pt x="262" y="619"/>
                  </a:lnTo>
                  <a:lnTo>
                    <a:pt x="288" y="618"/>
                  </a:lnTo>
                  <a:lnTo>
                    <a:pt x="312" y="616"/>
                  </a:lnTo>
                  <a:lnTo>
                    <a:pt x="335" y="611"/>
                  </a:lnTo>
                  <a:lnTo>
                    <a:pt x="357" y="605"/>
                  </a:lnTo>
                  <a:lnTo>
                    <a:pt x="378" y="597"/>
                  </a:lnTo>
                  <a:lnTo>
                    <a:pt x="398" y="588"/>
                  </a:lnTo>
                  <a:lnTo>
                    <a:pt x="416" y="577"/>
                  </a:lnTo>
                  <a:lnTo>
                    <a:pt x="434" y="565"/>
                  </a:lnTo>
                  <a:lnTo>
                    <a:pt x="449" y="550"/>
                  </a:lnTo>
                  <a:lnTo>
                    <a:pt x="464" y="534"/>
                  </a:lnTo>
                  <a:lnTo>
                    <a:pt x="476" y="518"/>
                  </a:lnTo>
                  <a:lnTo>
                    <a:pt x="488" y="500"/>
                  </a:lnTo>
                  <a:lnTo>
                    <a:pt x="498" y="480"/>
                  </a:lnTo>
                  <a:lnTo>
                    <a:pt x="506" y="459"/>
                  </a:lnTo>
                  <a:lnTo>
                    <a:pt x="513" y="436"/>
                  </a:lnTo>
                  <a:lnTo>
                    <a:pt x="517" y="413"/>
                  </a:lnTo>
                  <a:lnTo>
                    <a:pt x="420" y="413"/>
                  </a:lnTo>
                  <a:close/>
                  <a:moveTo>
                    <a:pt x="103" y="257"/>
                  </a:moveTo>
                  <a:lnTo>
                    <a:pt x="105" y="237"/>
                  </a:lnTo>
                  <a:lnTo>
                    <a:pt x="108" y="218"/>
                  </a:lnTo>
                  <a:lnTo>
                    <a:pt x="113" y="200"/>
                  </a:lnTo>
                  <a:lnTo>
                    <a:pt x="118" y="183"/>
                  </a:lnTo>
                  <a:lnTo>
                    <a:pt x="125" y="168"/>
                  </a:lnTo>
                  <a:lnTo>
                    <a:pt x="133" y="154"/>
                  </a:lnTo>
                  <a:lnTo>
                    <a:pt x="142" y="141"/>
                  </a:lnTo>
                  <a:lnTo>
                    <a:pt x="151" y="130"/>
                  </a:lnTo>
                  <a:lnTo>
                    <a:pt x="162" y="120"/>
                  </a:lnTo>
                  <a:lnTo>
                    <a:pt x="174" y="111"/>
                  </a:lnTo>
                  <a:lnTo>
                    <a:pt x="186" y="103"/>
                  </a:lnTo>
                  <a:lnTo>
                    <a:pt x="201" y="98"/>
                  </a:lnTo>
                  <a:lnTo>
                    <a:pt x="215" y="93"/>
                  </a:lnTo>
                  <a:lnTo>
                    <a:pt x="231" y="90"/>
                  </a:lnTo>
                  <a:lnTo>
                    <a:pt x="248" y="88"/>
                  </a:lnTo>
                  <a:lnTo>
                    <a:pt x="266" y="86"/>
                  </a:lnTo>
                  <a:lnTo>
                    <a:pt x="283" y="88"/>
                  </a:lnTo>
                  <a:lnTo>
                    <a:pt x="301" y="90"/>
                  </a:lnTo>
                  <a:lnTo>
                    <a:pt x="317" y="93"/>
                  </a:lnTo>
                  <a:lnTo>
                    <a:pt x="331" y="98"/>
                  </a:lnTo>
                  <a:lnTo>
                    <a:pt x="346" y="104"/>
                  </a:lnTo>
                  <a:lnTo>
                    <a:pt x="358" y="111"/>
                  </a:lnTo>
                  <a:lnTo>
                    <a:pt x="370" y="120"/>
                  </a:lnTo>
                  <a:lnTo>
                    <a:pt x="381" y="130"/>
                  </a:lnTo>
                  <a:lnTo>
                    <a:pt x="390" y="142"/>
                  </a:lnTo>
                  <a:lnTo>
                    <a:pt x="398" y="154"/>
                  </a:lnTo>
                  <a:lnTo>
                    <a:pt x="406" y="169"/>
                  </a:lnTo>
                  <a:lnTo>
                    <a:pt x="412" y="183"/>
                  </a:lnTo>
                  <a:lnTo>
                    <a:pt x="416" y="200"/>
                  </a:lnTo>
                  <a:lnTo>
                    <a:pt x="419" y="218"/>
                  </a:lnTo>
                  <a:lnTo>
                    <a:pt x="422" y="237"/>
                  </a:lnTo>
                  <a:lnTo>
                    <a:pt x="423" y="257"/>
                  </a:lnTo>
                  <a:lnTo>
                    <a:pt x="103" y="2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8" name="Freeform 20"/>
            <p:cNvSpPr>
              <a:spLocks/>
            </p:cNvSpPr>
            <p:nvPr/>
          </p:nvSpPr>
          <p:spPr bwMode="auto">
            <a:xfrm>
              <a:off x="3136" y="387"/>
              <a:ext cx="162" cy="198"/>
            </a:xfrm>
            <a:custGeom>
              <a:avLst/>
              <a:gdLst>
                <a:gd name="T0" fmla="*/ 162 w 487"/>
                <a:gd name="T1" fmla="*/ 198 h 596"/>
                <a:gd name="T2" fmla="*/ 162 w 487"/>
                <a:gd name="T3" fmla="*/ 73 h 596"/>
                <a:gd name="T4" fmla="*/ 162 w 487"/>
                <a:gd name="T5" fmla="*/ 59 h 596"/>
                <a:gd name="T6" fmla="*/ 161 w 487"/>
                <a:gd name="T7" fmla="*/ 48 h 596"/>
                <a:gd name="T8" fmla="*/ 158 w 487"/>
                <a:gd name="T9" fmla="*/ 36 h 596"/>
                <a:gd name="T10" fmla="*/ 154 w 487"/>
                <a:gd name="T11" fmla="*/ 26 h 596"/>
                <a:gd name="T12" fmla="*/ 149 w 487"/>
                <a:gd name="T13" fmla="*/ 20 h 596"/>
                <a:gd name="T14" fmla="*/ 144 w 487"/>
                <a:gd name="T15" fmla="*/ 15 h 596"/>
                <a:gd name="T16" fmla="*/ 138 w 487"/>
                <a:gd name="T17" fmla="*/ 10 h 596"/>
                <a:gd name="T18" fmla="*/ 131 w 487"/>
                <a:gd name="T19" fmla="*/ 7 h 596"/>
                <a:gd name="T20" fmla="*/ 122 w 487"/>
                <a:gd name="T21" fmla="*/ 4 h 596"/>
                <a:gd name="T22" fmla="*/ 114 w 487"/>
                <a:gd name="T23" fmla="*/ 2 h 596"/>
                <a:gd name="T24" fmla="*/ 104 w 487"/>
                <a:gd name="T25" fmla="*/ 0 h 596"/>
                <a:gd name="T26" fmla="*/ 93 w 487"/>
                <a:gd name="T27" fmla="*/ 0 h 596"/>
                <a:gd name="T28" fmla="*/ 83 w 487"/>
                <a:gd name="T29" fmla="*/ 0 h 596"/>
                <a:gd name="T30" fmla="*/ 75 w 487"/>
                <a:gd name="T31" fmla="*/ 2 h 596"/>
                <a:gd name="T32" fmla="*/ 66 w 487"/>
                <a:gd name="T33" fmla="*/ 4 h 596"/>
                <a:gd name="T34" fmla="*/ 58 w 487"/>
                <a:gd name="T35" fmla="*/ 8 h 596"/>
                <a:gd name="T36" fmla="*/ 50 w 487"/>
                <a:gd name="T37" fmla="*/ 13 h 596"/>
                <a:gd name="T38" fmla="*/ 44 w 487"/>
                <a:gd name="T39" fmla="*/ 19 h 596"/>
                <a:gd name="T40" fmla="*/ 37 w 487"/>
                <a:gd name="T41" fmla="*/ 25 h 596"/>
                <a:gd name="T42" fmla="*/ 31 w 487"/>
                <a:gd name="T43" fmla="*/ 33 h 596"/>
                <a:gd name="T44" fmla="*/ 0 w 487"/>
                <a:gd name="T45" fmla="*/ 5 h 596"/>
                <a:gd name="T46" fmla="*/ 33 w 487"/>
                <a:gd name="T47" fmla="*/ 198 h 596"/>
                <a:gd name="T48" fmla="*/ 33 w 487"/>
                <a:gd name="T49" fmla="*/ 81 h 596"/>
                <a:gd name="T50" fmla="*/ 35 w 487"/>
                <a:gd name="T51" fmla="*/ 68 h 596"/>
                <a:gd name="T52" fmla="*/ 39 w 487"/>
                <a:gd name="T53" fmla="*/ 57 h 596"/>
                <a:gd name="T54" fmla="*/ 45 w 487"/>
                <a:gd name="T55" fmla="*/ 48 h 596"/>
                <a:gd name="T56" fmla="*/ 52 w 487"/>
                <a:gd name="T57" fmla="*/ 41 h 596"/>
                <a:gd name="T58" fmla="*/ 61 w 487"/>
                <a:gd name="T59" fmla="*/ 35 h 596"/>
                <a:gd name="T60" fmla="*/ 72 w 487"/>
                <a:gd name="T61" fmla="*/ 31 h 596"/>
                <a:gd name="T62" fmla="*/ 83 w 487"/>
                <a:gd name="T63" fmla="*/ 29 h 596"/>
                <a:gd name="T64" fmla="*/ 96 w 487"/>
                <a:gd name="T65" fmla="*/ 29 h 596"/>
                <a:gd name="T66" fmla="*/ 105 w 487"/>
                <a:gd name="T67" fmla="*/ 31 h 596"/>
                <a:gd name="T68" fmla="*/ 113 w 487"/>
                <a:gd name="T69" fmla="*/ 34 h 596"/>
                <a:gd name="T70" fmla="*/ 119 w 487"/>
                <a:gd name="T71" fmla="*/ 38 h 596"/>
                <a:gd name="T72" fmla="*/ 123 w 487"/>
                <a:gd name="T73" fmla="*/ 45 h 596"/>
                <a:gd name="T74" fmla="*/ 126 w 487"/>
                <a:gd name="T75" fmla="*/ 52 h 596"/>
                <a:gd name="T76" fmla="*/ 128 w 487"/>
                <a:gd name="T77" fmla="*/ 62 h 596"/>
                <a:gd name="T78" fmla="*/ 129 w 487"/>
                <a:gd name="T79" fmla="*/ 73 h 596"/>
                <a:gd name="T80" fmla="*/ 129 w 487"/>
                <a:gd name="T81" fmla="*/ 198 h 5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87" h="596">
                  <a:moveTo>
                    <a:pt x="388" y="596"/>
                  </a:moveTo>
                  <a:lnTo>
                    <a:pt x="487" y="596"/>
                  </a:lnTo>
                  <a:lnTo>
                    <a:pt x="487" y="247"/>
                  </a:lnTo>
                  <a:lnTo>
                    <a:pt x="487" y="220"/>
                  </a:lnTo>
                  <a:lnTo>
                    <a:pt x="487" y="198"/>
                  </a:lnTo>
                  <a:lnTo>
                    <a:pt x="487" y="178"/>
                  </a:lnTo>
                  <a:lnTo>
                    <a:pt x="486" y="160"/>
                  </a:lnTo>
                  <a:lnTo>
                    <a:pt x="484" y="143"/>
                  </a:lnTo>
                  <a:lnTo>
                    <a:pt x="481" y="125"/>
                  </a:lnTo>
                  <a:lnTo>
                    <a:pt x="476" y="109"/>
                  </a:lnTo>
                  <a:lnTo>
                    <a:pt x="470" y="94"/>
                  </a:lnTo>
                  <a:lnTo>
                    <a:pt x="462" y="79"/>
                  </a:lnTo>
                  <a:lnTo>
                    <a:pt x="455" y="69"/>
                  </a:lnTo>
                  <a:lnTo>
                    <a:pt x="448" y="60"/>
                  </a:lnTo>
                  <a:lnTo>
                    <a:pt x="441" y="52"/>
                  </a:lnTo>
                  <a:lnTo>
                    <a:pt x="433" y="45"/>
                  </a:lnTo>
                  <a:lnTo>
                    <a:pt x="424" y="38"/>
                  </a:lnTo>
                  <a:lnTo>
                    <a:pt x="414" y="31"/>
                  </a:lnTo>
                  <a:lnTo>
                    <a:pt x="404" y="26"/>
                  </a:lnTo>
                  <a:lnTo>
                    <a:pt x="393" y="20"/>
                  </a:lnTo>
                  <a:lnTo>
                    <a:pt x="380" y="16"/>
                  </a:lnTo>
                  <a:lnTo>
                    <a:pt x="368" y="11"/>
                  </a:lnTo>
                  <a:lnTo>
                    <a:pt x="356" y="8"/>
                  </a:lnTo>
                  <a:lnTo>
                    <a:pt x="343" y="6"/>
                  </a:lnTo>
                  <a:lnTo>
                    <a:pt x="328" y="3"/>
                  </a:lnTo>
                  <a:lnTo>
                    <a:pt x="312" y="1"/>
                  </a:lnTo>
                  <a:lnTo>
                    <a:pt x="297" y="0"/>
                  </a:lnTo>
                  <a:lnTo>
                    <a:pt x="281" y="0"/>
                  </a:lnTo>
                  <a:lnTo>
                    <a:pt x="267" y="0"/>
                  </a:lnTo>
                  <a:lnTo>
                    <a:pt x="251" y="1"/>
                  </a:lnTo>
                  <a:lnTo>
                    <a:pt x="238" y="3"/>
                  </a:lnTo>
                  <a:lnTo>
                    <a:pt x="224" y="6"/>
                  </a:lnTo>
                  <a:lnTo>
                    <a:pt x="211" y="10"/>
                  </a:lnTo>
                  <a:lnTo>
                    <a:pt x="198" y="13"/>
                  </a:lnTo>
                  <a:lnTo>
                    <a:pt x="185" y="19"/>
                  </a:lnTo>
                  <a:lnTo>
                    <a:pt x="174" y="25"/>
                  </a:lnTo>
                  <a:lnTo>
                    <a:pt x="162" y="31"/>
                  </a:lnTo>
                  <a:lnTo>
                    <a:pt x="151" y="38"/>
                  </a:lnTo>
                  <a:lnTo>
                    <a:pt x="141" y="47"/>
                  </a:lnTo>
                  <a:lnTo>
                    <a:pt x="131" y="56"/>
                  </a:lnTo>
                  <a:lnTo>
                    <a:pt x="121" y="65"/>
                  </a:lnTo>
                  <a:lnTo>
                    <a:pt x="112" y="76"/>
                  </a:lnTo>
                  <a:lnTo>
                    <a:pt x="103" y="87"/>
                  </a:lnTo>
                  <a:lnTo>
                    <a:pt x="94" y="99"/>
                  </a:lnTo>
                  <a:lnTo>
                    <a:pt x="94" y="15"/>
                  </a:lnTo>
                  <a:lnTo>
                    <a:pt x="0" y="15"/>
                  </a:lnTo>
                  <a:lnTo>
                    <a:pt x="0" y="596"/>
                  </a:lnTo>
                  <a:lnTo>
                    <a:pt x="98" y="596"/>
                  </a:lnTo>
                  <a:lnTo>
                    <a:pt x="98" y="265"/>
                  </a:lnTo>
                  <a:lnTo>
                    <a:pt x="100" y="244"/>
                  </a:lnTo>
                  <a:lnTo>
                    <a:pt x="102" y="224"/>
                  </a:lnTo>
                  <a:lnTo>
                    <a:pt x="105" y="206"/>
                  </a:lnTo>
                  <a:lnTo>
                    <a:pt x="111" y="188"/>
                  </a:lnTo>
                  <a:lnTo>
                    <a:pt x="116" y="173"/>
                  </a:lnTo>
                  <a:lnTo>
                    <a:pt x="125" y="158"/>
                  </a:lnTo>
                  <a:lnTo>
                    <a:pt x="134" y="145"/>
                  </a:lnTo>
                  <a:lnTo>
                    <a:pt x="144" y="133"/>
                  </a:lnTo>
                  <a:lnTo>
                    <a:pt x="156" y="123"/>
                  </a:lnTo>
                  <a:lnTo>
                    <a:pt x="169" y="113"/>
                  </a:lnTo>
                  <a:lnTo>
                    <a:pt x="183" y="105"/>
                  </a:lnTo>
                  <a:lnTo>
                    <a:pt x="199" y="99"/>
                  </a:lnTo>
                  <a:lnTo>
                    <a:pt x="216" y="94"/>
                  </a:lnTo>
                  <a:lnTo>
                    <a:pt x="233" y="90"/>
                  </a:lnTo>
                  <a:lnTo>
                    <a:pt x="251" y="88"/>
                  </a:lnTo>
                  <a:lnTo>
                    <a:pt x="271" y="87"/>
                  </a:lnTo>
                  <a:lnTo>
                    <a:pt x="288" y="88"/>
                  </a:lnTo>
                  <a:lnTo>
                    <a:pt x="304" y="89"/>
                  </a:lnTo>
                  <a:lnTo>
                    <a:pt x="317" y="93"/>
                  </a:lnTo>
                  <a:lnTo>
                    <a:pt x="329" y="96"/>
                  </a:lnTo>
                  <a:lnTo>
                    <a:pt x="340" y="101"/>
                  </a:lnTo>
                  <a:lnTo>
                    <a:pt x="349" y="108"/>
                  </a:lnTo>
                  <a:lnTo>
                    <a:pt x="358" y="115"/>
                  </a:lnTo>
                  <a:lnTo>
                    <a:pt x="365" y="124"/>
                  </a:lnTo>
                  <a:lnTo>
                    <a:pt x="370" y="134"/>
                  </a:lnTo>
                  <a:lnTo>
                    <a:pt x="376" y="145"/>
                  </a:lnTo>
                  <a:lnTo>
                    <a:pt x="380" y="157"/>
                  </a:lnTo>
                  <a:lnTo>
                    <a:pt x="383" y="171"/>
                  </a:lnTo>
                  <a:lnTo>
                    <a:pt x="386" y="186"/>
                  </a:lnTo>
                  <a:lnTo>
                    <a:pt x="387" y="202"/>
                  </a:lnTo>
                  <a:lnTo>
                    <a:pt x="388" y="220"/>
                  </a:lnTo>
                  <a:lnTo>
                    <a:pt x="388" y="238"/>
                  </a:lnTo>
                  <a:lnTo>
                    <a:pt x="388" y="59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39" name="Freeform 21"/>
            <p:cNvSpPr>
              <a:spLocks noEditPoints="1"/>
            </p:cNvSpPr>
            <p:nvPr/>
          </p:nvSpPr>
          <p:spPr bwMode="auto">
            <a:xfrm>
              <a:off x="3337" y="385"/>
              <a:ext cx="181" cy="281"/>
            </a:xfrm>
            <a:custGeom>
              <a:avLst/>
              <a:gdLst>
                <a:gd name="T0" fmla="*/ 149 w 542"/>
                <a:gd name="T1" fmla="*/ 215 h 843"/>
                <a:gd name="T2" fmla="*/ 142 w 542"/>
                <a:gd name="T3" fmla="*/ 235 h 843"/>
                <a:gd name="T4" fmla="*/ 128 w 542"/>
                <a:gd name="T5" fmla="*/ 247 h 843"/>
                <a:gd name="T6" fmla="*/ 106 w 542"/>
                <a:gd name="T7" fmla="*/ 253 h 843"/>
                <a:gd name="T8" fmla="*/ 79 w 542"/>
                <a:gd name="T9" fmla="*/ 253 h 843"/>
                <a:gd name="T10" fmla="*/ 60 w 542"/>
                <a:gd name="T11" fmla="*/ 249 h 843"/>
                <a:gd name="T12" fmla="*/ 47 w 542"/>
                <a:gd name="T13" fmla="*/ 242 h 843"/>
                <a:gd name="T14" fmla="*/ 41 w 542"/>
                <a:gd name="T15" fmla="*/ 231 h 843"/>
                <a:gd name="T16" fmla="*/ 8 w 542"/>
                <a:gd name="T17" fmla="*/ 223 h 843"/>
                <a:gd name="T18" fmla="*/ 11 w 542"/>
                <a:gd name="T19" fmla="*/ 242 h 843"/>
                <a:gd name="T20" fmla="*/ 24 w 542"/>
                <a:gd name="T21" fmla="*/ 262 h 843"/>
                <a:gd name="T22" fmla="*/ 48 w 542"/>
                <a:gd name="T23" fmla="*/ 275 h 843"/>
                <a:gd name="T24" fmla="*/ 80 w 542"/>
                <a:gd name="T25" fmla="*/ 281 h 843"/>
                <a:gd name="T26" fmla="*/ 123 w 542"/>
                <a:gd name="T27" fmla="*/ 278 h 843"/>
                <a:gd name="T28" fmla="*/ 154 w 542"/>
                <a:gd name="T29" fmla="*/ 265 h 843"/>
                <a:gd name="T30" fmla="*/ 173 w 542"/>
                <a:gd name="T31" fmla="*/ 242 h 843"/>
                <a:gd name="T32" fmla="*/ 181 w 542"/>
                <a:gd name="T33" fmla="*/ 207 h 843"/>
                <a:gd name="T34" fmla="*/ 149 w 542"/>
                <a:gd name="T35" fmla="*/ 31 h 843"/>
                <a:gd name="T36" fmla="*/ 138 w 542"/>
                <a:gd name="T37" fmla="*/ 18 h 843"/>
                <a:gd name="T38" fmla="*/ 125 w 542"/>
                <a:gd name="T39" fmla="*/ 8 h 843"/>
                <a:gd name="T40" fmla="*/ 108 w 542"/>
                <a:gd name="T41" fmla="*/ 2 h 843"/>
                <a:gd name="T42" fmla="*/ 88 w 542"/>
                <a:gd name="T43" fmla="*/ 0 h 843"/>
                <a:gd name="T44" fmla="*/ 52 w 542"/>
                <a:gd name="T45" fmla="*/ 7 h 843"/>
                <a:gd name="T46" fmla="*/ 24 w 542"/>
                <a:gd name="T47" fmla="*/ 28 h 843"/>
                <a:gd name="T48" fmla="*/ 6 w 542"/>
                <a:gd name="T49" fmla="*/ 60 h 843"/>
                <a:gd name="T50" fmla="*/ 0 w 542"/>
                <a:gd name="T51" fmla="*/ 103 h 843"/>
                <a:gd name="T52" fmla="*/ 6 w 542"/>
                <a:gd name="T53" fmla="*/ 145 h 843"/>
                <a:gd name="T54" fmla="*/ 24 w 542"/>
                <a:gd name="T55" fmla="*/ 178 h 843"/>
                <a:gd name="T56" fmla="*/ 52 w 542"/>
                <a:gd name="T57" fmla="*/ 199 h 843"/>
                <a:gd name="T58" fmla="*/ 87 w 542"/>
                <a:gd name="T59" fmla="*/ 206 h 843"/>
                <a:gd name="T60" fmla="*/ 123 w 542"/>
                <a:gd name="T61" fmla="*/ 199 h 843"/>
                <a:gd name="T62" fmla="*/ 149 w 542"/>
                <a:gd name="T63" fmla="*/ 176 h 843"/>
                <a:gd name="T64" fmla="*/ 112 w 542"/>
                <a:gd name="T65" fmla="*/ 32 h 843"/>
                <a:gd name="T66" fmla="*/ 132 w 542"/>
                <a:gd name="T67" fmla="*/ 44 h 843"/>
                <a:gd name="T68" fmla="*/ 145 w 542"/>
                <a:gd name="T69" fmla="*/ 65 h 843"/>
                <a:gd name="T70" fmla="*/ 150 w 542"/>
                <a:gd name="T71" fmla="*/ 95 h 843"/>
                <a:gd name="T72" fmla="*/ 149 w 542"/>
                <a:gd name="T73" fmla="*/ 129 h 843"/>
                <a:gd name="T74" fmla="*/ 140 w 542"/>
                <a:gd name="T75" fmla="*/ 154 h 843"/>
                <a:gd name="T76" fmla="*/ 123 w 542"/>
                <a:gd name="T77" fmla="*/ 170 h 843"/>
                <a:gd name="T78" fmla="*/ 99 w 542"/>
                <a:gd name="T79" fmla="*/ 177 h 843"/>
                <a:gd name="T80" fmla="*/ 73 w 542"/>
                <a:gd name="T81" fmla="*/ 174 h 843"/>
                <a:gd name="T82" fmla="*/ 54 w 542"/>
                <a:gd name="T83" fmla="*/ 162 h 843"/>
                <a:gd name="T84" fmla="*/ 41 w 542"/>
                <a:gd name="T85" fmla="*/ 141 h 843"/>
                <a:gd name="T86" fmla="*/ 35 w 542"/>
                <a:gd name="T87" fmla="*/ 112 h 843"/>
                <a:gd name="T88" fmla="*/ 37 w 542"/>
                <a:gd name="T89" fmla="*/ 79 h 843"/>
                <a:gd name="T90" fmla="*/ 46 w 542"/>
                <a:gd name="T91" fmla="*/ 53 h 843"/>
                <a:gd name="T92" fmla="*/ 62 w 542"/>
                <a:gd name="T93" fmla="*/ 37 h 843"/>
                <a:gd name="T94" fmla="*/ 85 w 542"/>
                <a:gd name="T95" fmla="*/ 30 h 8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2" h="843">
                  <a:moveTo>
                    <a:pt x="447" y="529"/>
                  </a:moveTo>
                  <a:lnTo>
                    <a:pt x="447" y="609"/>
                  </a:lnTo>
                  <a:lnTo>
                    <a:pt x="446" y="628"/>
                  </a:lnTo>
                  <a:lnTo>
                    <a:pt x="445" y="646"/>
                  </a:lnTo>
                  <a:lnTo>
                    <a:pt x="442" y="663"/>
                  </a:lnTo>
                  <a:lnTo>
                    <a:pt x="437" y="677"/>
                  </a:lnTo>
                  <a:lnTo>
                    <a:pt x="432" y="692"/>
                  </a:lnTo>
                  <a:lnTo>
                    <a:pt x="425" y="704"/>
                  </a:lnTo>
                  <a:lnTo>
                    <a:pt x="417" y="715"/>
                  </a:lnTo>
                  <a:lnTo>
                    <a:pt x="407" y="725"/>
                  </a:lnTo>
                  <a:lnTo>
                    <a:pt x="396" y="733"/>
                  </a:lnTo>
                  <a:lnTo>
                    <a:pt x="384" y="741"/>
                  </a:lnTo>
                  <a:lnTo>
                    <a:pt x="369" y="747"/>
                  </a:lnTo>
                  <a:lnTo>
                    <a:pt x="354" y="752"/>
                  </a:lnTo>
                  <a:lnTo>
                    <a:pt x="336" y="756"/>
                  </a:lnTo>
                  <a:lnTo>
                    <a:pt x="317" y="758"/>
                  </a:lnTo>
                  <a:lnTo>
                    <a:pt x="296" y="761"/>
                  </a:lnTo>
                  <a:lnTo>
                    <a:pt x="274" y="761"/>
                  </a:lnTo>
                  <a:lnTo>
                    <a:pt x="255" y="761"/>
                  </a:lnTo>
                  <a:lnTo>
                    <a:pt x="238" y="760"/>
                  </a:lnTo>
                  <a:lnTo>
                    <a:pt x="221" y="757"/>
                  </a:lnTo>
                  <a:lnTo>
                    <a:pt x="207" y="755"/>
                  </a:lnTo>
                  <a:lnTo>
                    <a:pt x="192" y="752"/>
                  </a:lnTo>
                  <a:lnTo>
                    <a:pt x="180" y="748"/>
                  </a:lnTo>
                  <a:lnTo>
                    <a:pt x="169" y="744"/>
                  </a:lnTo>
                  <a:lnTo>
                    <a:pt x="159" y="738"/>
                  </a:lnTo>
                  <a:lnTo>
                    <a:pt x="149" y="732"/>
                  </a:lnTo>
                  <a:lnTo>
                    <a:pt x="141" y="725"/>
                  </a:lnTo>
                  <a:lnTo>
                    <a:pt x="135" y="718"/>
                  </a:lnTo>
                  <a:lnTo>
                    <a:pt x="130" y="709"/>
                  </a:lnTo>
                  <a:lnTo>
                    <a:pt x="125" y="702"/>
                  </a:lnTo>
                  <a:lnTo>
                    <a:pt x="122" y="692"/>
                  </a:lnTo>
                  <a:lnTo>
                    <a:pt x="121" y="682"/>
                  </a:lnTo>
                  <a:lnTo>
                    <a:pt x="120" y="670"/>
                  </a:lnTo>
                  <a:lnTo>
                    <a:pt x="120" y="668"/>
                  </a:lnTo>
                  <a:lnTo>
                    <a:pt x="24" y="668"/>
                  </a:lnTo>
                  <a:lnTo>
                    <a:pt x="24" y="673"/>
                  </a:lnTo>
                  <a:lnTo>
                    <a:pt x="25" y="692"/>
                  </a:lnTo>
                  <a:lnTo>
                    <a:pt x="28" y="711"/>
                  </a:lnTo>
                  <a:lnTo>
                    <a:pt x="33" y="727"/>
                  </a:lnTo>
                  <a:lnTo>
                    <a:pt x="41" y="744"/>
                  </a:lnTo>
                  <a:lnTo>
                    <a:pt x="50" y="758"/>
                  </a:lnTo>
                  <a:lnTo>
                    <a:pt x="61" y="773"/>
                  </a:lnTo>
                  <a:lnTo>
                    <a:pt x="73" y="785"/>
                  </a:lnTo>
                  <a:lnTo>
                    <a:pt x="89" y="797"/>
                  </a:lnTo>
                  <a:lnTo>
                    <a:pt x="104" y="807"/>
                  </a:lnTo>
                  <a:lnTo>
                    <a:pt x="123" y="816"/>
                  </a:lnTo>
                  <a:lnTo>
                    <a:pt x="143" y="824"/>
                  </a:lnTo>
                  <a:lnTo>
                    <a:pt x="165" y="831"/>
                  </a:lnTo>
                  <a:lnTo>
                    <a:pt x="189" y="836"/>
                  </a:lnTo>
                  <a:lnTo>
                    <a:pt x="214" y="840"/>
                  </a:lnTo>
                  <a:lnTo>
                    <a:pt x="241" y="842"/>
                  </a:lnTo>
                  <a:lnTo>
                    <a:pt x="270" y="843"/>
                  </a:lnTo>
                  <a:lnTo>
                    <a:pt x="305" y="842"/>
                  </a:lnTo>
                  <a:lnTo>
                    <a:pt x="337" y="840"/>
                  </a:lnTo>
                  <a:lnTo>
                    <a:pt x="367" y="835"/>
                  </a:lnTo>
                  <a:lnTo>
                    <a:pt x="395" y="829"/>
                  </a:lnTo>
                  <a:lnTo>
                    <a:pt x="420" y="820"/>
                  </a:lnTo>
                  <a:lnTo>
                    <a:pt x="442" y="810"/>
                  </a:lnTo>
                  <a:lnTo>
                    <a:pt x="462" y="796"/>
                  </a:lnTo>
                  <a:lnTo>
                    <a:pt x="479" y="782"/>
                  </a:lnTo>
                  <a:lnTo>
                    <a:pt x="494" y="765"/>
                  </a:lnTo>
                  <a:lnTo>
                    <a:pt x="508" y="746"/>
                  </a:lnTo>
                  <a:lnTo>
                    <a:pt x="519" y="726"/>
                  </a:lnTo>
                  <a:lnTo>
                    <a:pt x="527" y="703"/>
                  </a:lnTo>
                  <a:lnTo>
                    <a:pt x="533" y="677"/>
                  </a:lnTo>
                  <a:lnTo>
                    <a:pt x="539" y="650"/>
                  </a:lnTo>
                  <a:lnTo>
                    <a:pt x="541" y="620"/>
                  </a:lnTo>
                  <a:lnTo>
                    <a:pt x="542" y="588"/>
                  </a:lnTo>
                  <a:lnTo>
                    <a:pt x="542" y="19"/>
                  </a:lnTo>
                  <a:lnTo>
                    <a:pt x="446" y="19"/>
                  </a:lnTo>
                  <a:lnTo>
                    <a:pt x="446" y="92"/>
                  </a:lnTo>
                  <a:lnTo>
                    <a:pt x="438" y="82"/>
                  </a:lnTo>
                  <a:lnTo>
                    <a:pt x="431" y="72"/>
                  </a:lnTo>
                  <a:lnTo>
                    <a:pt x="422" y="63"/>
                  </a:lnTo>
                  <a:lnTo>
                    <a:pt x="413" y="54"/>
                  </a:lnTo>
                  <a:lnTo>
                    <a:pt x="403" y="46"/>
                  </a:lnTo>
                  <a:lnTo>
                    <a:pt x="394" y="39"/>
                  </a:lnTo>
                  <a:lnTo>
                    <a:pt x="383" y="32"/>
                  </a:lnTo>
                  <a:lnTo>
                    <a:pt x="373" y="25"/>
                  </a:lnTo>
                  <a:lnTo>
                    <a:pt x="362" y="20"/>
                  </a:lnTo>
                  <a:lnTo>
                    <a:pt x="349" y="14"/>
                  </a:lnTo>
                  <a:lnTo>
                    <a:pt x="337" y="10"/>
                  </a:lnTo>
                  <a:lnTo>
                    <a:pt x="324" y="6"/>
                  </a:lnTo>
                  <a:lnTo>
                    <a:pt x="310" y="3"/>
                  </a:lnTo>
                  <a:lnTo>
                    <a:pt x="296" y="2"/>
                  </a:lnTo>
                  <a:lnTo>
                    <a:pt x="280" y="0"/>
                  </a:lnTo>
                  <a:lnTo>
                    <a:pt x="263" y="0"/>
                  </a:lnTo>
                  <a:lnTo>
                    <a:pt x="235" y="1"/>
                  </a:lnTo>
                  <a:lnTo>
                    <a:pt x="207" y="5"/>
                  </a:lnTo>
                  <a:lnTo>
                    <a:pt x="181" y="12"/>
                  </a:lnTo>
                  <a:lnTo>
                    <a:pt x="155" y="22"/>
                  </a:lnTo>
                  <a:lnTo>
                    <a:pt x="133" y="34"/>
                  </a:lnTo>
                  <a:lnTo>
                    <a:pt x="111" y="49"/>
                  </a:lnTo>
                  <a:lnTo>
                    <a:pt x="91" y="65"/>
                  </a:lnTo>
                  <a:lnTo>
                    <a:pt x="73" y="84"/>
                  </a:lnTo>
                  <a:lnTo>
                    <a:pt x="56" y="105"/>
                  </a:lnTo>
                  <a:lnTo>
                    <a:pt x="42" y="129"/>
                  </a:lnTo>
                  <a:lnTo>
                    <a:pt x="29" y="154"/>
                  </a:lnTo>
                  <a:lnTo>
                    <a:pt x="19" y="181"/>
                  </a:lnTo>
                  <a:lnTo>
                    <a:pt x="12" y="210"/>
                  </a:lnTo>
                  <a:lnTo>
                    <a:pt x="5" y="241"/>
                  </a:lnTo>
                  <a:lnTo>
                    <a:pt x="2" y="274"/>
                  </a:lnTo>
                  <a:lnTo>
                    <a:pt x="0" y="308"/>
                  </a:lnTo>
                  <a:lnTo>
                    <a:pt x="2" y="343"/>
                  </a:lnTo>
                  <a:lnTo>
                    <a:pt x="5" y="375"/>
                  </a:lnTo>
                  <a:lnTo>
                    <a:pt x="12" y="406"/>
                  </a:lnTo>
                  <a:lnTo>
                    <a:pt x="19" y="436"/>
                  </a:lnTo>
                  <a:lnTo>
                    <a:pt x="29" y="464"/>
                  </a:lnTo>
                  <a:lnTo>
                    <a:pt x="42" y="490"/>
                  </a:lnTo>
                  <a:lnTo>
                    <a:pt x="56" y="513"/>
                  </a:lnTo>
                  <a:lnTo>
                    <a:pt x="73" y="534"/>
                  </a:lnTo>
                  <a:lnTo>
                    <a:pt x="91" y="553"/>
                  </a:lnTo>
                  <a:lnTo>
                    <a:pt x="111" y="570"/>
                  </a:lnTo>
                  <a:lnTo>
                    <a:pt x="132" y="585"/>
                  </a:lnTo>
                  <a:lnTo>
                    <a:pt x="155" y="597"/>
                  </a:lnTo>
                  <a:lnTo>
                    <a:pt x="180" y="607"/>
                  </a:lnTo>
                  <a:lnTo>
                    <a:pt x="207" y="614"/>
                  </a:lnTo>
                  <a:lnTo>
                    <a:pt x="233" y="618"/>
                  </a:lnTo>
                  <a:lnTo>
                    <a:pt x="262" y="619"/>
                  </a:lnTo>
                  <a:lnTo>
                    <a:pt x="290" y="618"/>
                  </a:lnTo>
                  <a:lnTo>
                    <a:pt x="317" y="614"/>
                  </a:lnTo>
                  <a:lnTo>
                    <a:pt x="343" y="607"/>
                  </a:lnTo>
                  <a:lnTo>
                    <a:pt x="367" y="597"/>
                  </a:lnTo>
                  <a:lnTo>
                    <a:pt x="389" y="585"/>
                  </a:lnTo>
                  <a:lnTo>
                    <a:pt x="409" y="569"/>
                  </a:lnTo>
                  <a:lnTo>
                    <a:pt x="430" y="550"/>
                  </a:lnTo>
                  <a:lnTo>
                    <a:pt x="447" y="529"/>
                  </a:lnTo>
                  <a:close/>
                  <a:moveTo>
                    <a:pt x="275" y="88"/>
                  </a:moveTo>
                  <a:lnTo>
                    <a:pt x="296" y="89"/>
                  </a:lnTo>
                  <a:lnTo>
                    <a:pt x="316" y="91"/>
                  </a:lnTo>
                  <a:lnTo>
                    <a:pt x="334" y="95"/>
                  </a:lnTo>
                  <a:lnTo>
                    <a:pt x="352" y="102"/>
                  </a:lnTo>
                  <a:lnTo>
                    <a:pt x="367" y="110"/>
                  </a:lnTo>
                  <a:lnTo>
                    <a:pt x="382" y="120"/>
                  </a:lnTo>
                  <a:lnTo>
                    <a:pt x="394" y="131"/>
                  </a:lnTo>
                  <a:lnTo>
                    <a:pt x="406" y="144"/>
                  </a:lnTo>
                  <a:lnTo>
                    <a:pt x="416" y="160"/>
                  </a:lnTo>
                  <a:lnTo>
                    <a:pt x="425" y="177"/>
                  </a:lnTo>
                  <a:lnTo>
                    <a:pt x="433" y="195"/>
                  </a:lnTo>
                  <a:lnTo>
                    <a:pt x="440" y="216"/>
                  </a:lnTo>
                  <a:lnTo>
                    <a:pt x="444" y="237"/>
                  </a:lnTo>
                  <a:lnTo>
                    <a:pt x="449" y="260"/>
                  </a:lnTo>
                  <a:lnTo>
                    <a:pt x="450" y="286"/>
                  </a:lnTo>
                  <a:lnTo>
                    <a:pt x="451" y="314"/>
                  </a:lnTo>
                  <a:lnTo>
                    <a:pt x="450" y="341"/>
                  </a:lnTo>
                  <a:lnTo>
                    <a:pt x="449" y="365"/>
                  </a:lnTo>
                  <a:lnTo>
                    <a:pt x="445" y="388"/>
                  </a:lnTo>
                  <a:lnTo>
                    <a:pt x="441" y="410"/>
                  </a:lnTo>
                  <a:lnTo>
                    <a:pt x="434" y="430"/>
                  </a:lnTo>
                  <a:lnTo>
                    <a:pt x="427" y="448"/>
                  </a:lnTo>
                  <a:lnTo>
                    <a:pt x="418" y="463"/>
                  </a:lnTo>
                  <a:lnTo>
                    <a:pt x="408" y="478"/>
                  </a:lnTo>
                  <a:lnTo>
                    <a:pt x="396" y="490"/>
                  </a:lnTo>
                  <a:lnTo>
                    <a:pt x="384" y="501"/>
                  </a:lnTo>
                  <a:lnTo>
                    <a:pt x="369" y="510"/>
                  </a:lnTo>
                  <a:lnTo>
                    <a:pt x="354" y="518"/>
                  </a:lnTo>
                  <a:lnTo>
                    <a:pt x="336" y="523"/>
                  </a:lnTo>
                  <a:lnTo>
                    <a:pt x="318" y="528"/>
                  </a:lnTo>
                  <a:lnTo>
                    <a:pt x="297" y="530"/>
                  </a:lnTo>
                  <a:lnTo>
                    <a:pt x="276" y="531"/>
                  </a:lnTo>
                  <a:lnTo>
                    <a:pt x="256" y="530"/>
                  </a:lnTo>
                  <a:lnTo>
                    <a:pt x="238" y="528"/>
                  </a:lnTo>
                  <a:lnTo>
                    <a:pt x="220" y="523"/>
                  </a:lnTo>
                  <a:lnTo>
                    <a:pt x="203" y="517"/>
                  </a:lnTo>
                  <a:lnTo>
                    <a:pt x="189" y="509"/>
                  </a:lnTo>
                  <a:lnTo>
                    <a:pt x="174" y="499"/>
                  </a:lnTo>
                  <a:lnTo>
                    <a:pt x="161" y="487"/>
                  </a:lnTo>
                  <a:lnTo>
                    <a:pt x="150" y="473"/>
                  </a:lnTo>
                  <a:lnTo>
                    <a:pt x="139" y="459"/>
                  </a:lnTo>
                  <a:lnTo>
                    <a:pt x="130" y="442"/>
                  </a:lnTo>
                  <a:lnTo>
                    <a:pt x="122" y="424"/>
                  </a:lnTo>
                  <a:lnTo>
                    <a:pt x="115" y="404"/>
                  </a:lnTo>
                  <a:lnTo>
                    <a:pt x="110" y="383"/>
                  </a:lnTo>
                  <a:lnTo>
                    <a:pt x="106" y="360"/>
                  </a:lnTo>
                  <a:lnTo>
                    <a:pt x="104" y="336"/>
                  </a:lnTo>
                  <a:lnTo>
                    <a:pt x="103" y="310"/>
                  </a:lnTo>
                  <a:lnTo>
                    <a:pt x="104" y="284"/>
                  </a:lnTo>
                  <a:lnTo>
                    <a:pt x="106" y="259"/>
                  </a:lnTo>
                  <a:lnTo>
                    <a:pt x="110" y="236"/>
                  </a:lnTo>
                  <a:lnTo>
                    <a:pt x="114" y="215"/>
                  </a:lnTo>
                  <a:lnTo>
                    <a:pt x="121" y="195"/>
                  </a:lnTo>
                  <a:lnTo>
                    <a:pt x="129" y="176"/>
                  </a:lnTo>
                  <a:lnTo>
                    <a:pt x="138" y="160"/>
                  </a:lnTo>
                  <a:lnTo>
                    <a:pt x="148" y="144"/>
                  </a:lnTo>
                  <a:lnTo>
                    <a:pt x="160" y="131"/>
                  </a:lnTo>
                  <a:lnTo>
                    <a:pt x="172" y="120"/>
                  </a:lnTo>
                  <a:lnTo>
                    <a:pt x="187" y="110"/>
                  </a:lnTo>
                  <a:lnTo>
                    <a:pt x="202" y="102"/>
                  </a:lnTo>
                  <a:lnTo>
                    <a:pt x="218" y="95"/>
                  </a:lnTo>
                  <a:lnTo>
                    <a:pt x="236" y="91"/>
                  </a:lnTo>
                  <a:lnTo>
                    <a:pt x="255" y="89"/>
                  </a:lnTo>
                  <a:lnTo>
                    <a:pt x="275" y="88"/>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0" name="Freeform 22"/>
            <p:cNvSpPr>
              <a:spLocks/>
            </p:cNvSpPr>
            <p:nvPr/>
          </p:nvSpPr>
          <p:spPr bwMode="auto">
            <a:xfrm>
              <a:off x="3544" y="337"/>
              <a:ext cx="96" cy="251"/>
            </a:xfrm>
            <a:custGeom>
              <a:avLst/>
              <a:gdLst>
                <a:gd name="T0" fmla="*/ 61 w 290"/>
                <a:gd name="T1" fmla="*/ 199 h 752"/>
                <a:gd name="T2" fmla="*/ 61 w 290"/>
                <a:gd name="T3" fmla="*/ 80 h 752"/>
                <a:gd name="T4" fmla="*/ 96 w 290"/>
                <a:gd name="T5" fmla="*/ 80 h 752"/>
                <a:gd name="T6" fmla="*/ 96 w 290"/>
                <a:gd name="T7" fmla="*/ 54 h 752"/>
                <a:gd name="T8" fmla="*/ 61 w 290"/>
                <a:gd name="T9" fmla="*/ 54 h 752"/>
                <a:gd name="T10" fmla="*/ 61 w 290"/>
                <a:gd name="T11" fmla="*/ 0 h 752"/>
                <a:gd name="T12" fmla="*/ 29 w 290"/>
                <a:gd name="T13" fmla="*/ 0 h 752"/>
                <a:gd name="T14" fmla="*/ 29 w 290"/>
                <a:gd name="T15" fmla="*/ 54 h 752"/>
                <a:gd name="T16" fmla="*/ 0 w 290"/>
                <a:gd name="T17" fmla="*/ 54 h 752"/>
                <a:gd name="T18" fmla="*/ 0 w 290"/>
                <a:gd name="T19" fmla="*/ 80 h 752"/>
                <a:gd name="T20" fmla="*/ 29 w 290"/>
                <a:gd name="T21" fmla="*/ 80 h 752"/>
                <a:gd name="T22" fmla="*/ 29 w 290"/>
                <a:gd name="T23" fmla="*/ 211 h 752"/>
                <a:gd name="T24" fmla="*/ 29 w 290"/>
                <a:gd name="T25" fmla="*/ 216 h 752"/>
                <a:gd name="T26" fmla="*/ 29 w 290"/>
                <a:gd name="T27" fmla="*/ 221 h 752"/>
                <a:gd name="T28" fmla="*/ 30 w 290"/>
                <a:gd name="T29" fmla="*/ 225 h 752"/>
                <a:gd name="T30" fmla="*/ 31 w 290"/>
                <a:gd name="T31" fmla="*/ 229 h 752"/>
                <a:gd name="T32" fmla="*/ 32 w 290"/>
                <a:gd name="T33" fmla="*/ 233 h 752"/>
                <a:gd name="T34" fmla="*/ 34 w 290"/>
                <a:gd name="T35" fmla="*/ 237 h 752"/>
                <a:gd name="T36" fmla="*/ 35 w 290"/>
                <a:gd name="T37" fmla="*/ 239 h 752"/>
                <a:gd name="T38" fmla="*/ 38 w 290"/>
                <a:gd name="T39" fmla="*/ 242 h 752"/>
                <a:gd name="T40" fmla="*/ 41 w 290"/>
                <a:gd name="T41" fmla="*/ 244 h 752"/>
                <a:gd name="T42" fmla="*/ 44 w 290"/>
                <a:gd name="T43" fmla="*/ 246 h 752"/>
                <a:gd name="T44" fmla="*/ 47 w 290"/>
                <a:gd name="T45" fmla="*/ 248 h 752"/>
                <a:gd name="T46" fmla="*/ 51 w 290"/>
                <a:gd name="T47" fmla="*/ 249 h 752"/>
                <a:gd name="T48" fmla="*/ 55 w 290"/>
                <a:gd name="T49" fmla="*/ 250 h 752"/>
                <a:gd name="T50" fmla="*/ 60 w 290"/>
                <a:gd name="T51" fmla="*/ 251 h 752"/>
                <a:gd name="T52" fmla="*/ 65 w 290"/>
                <a:gd name="T53" fmla="*/ 251 h 752"/>
                <a:gd name="T54" fmla="*/ 70 w 290"/>
                <a:gd name="T55" fmla="*/ 251 h 752"/>
                <a:gd name="T56" fmla="*/ 76 w 290"/>
                <a:gd name="T57" fmla="*/ 251 h 752"/>
                <a:gd name="T58" fmla="*/ 82 w 290"/>
                <a:gd name="T59" fmla="*/ 250 h 752"/>
                <a:gd name="T60" fmla="*/ 89 w 290"/>
                <a:gd name="T61" fmla="*/ 249 h 752"/>
                <a:gd name="T62" fmla="*/ 96 w 290"/>
                <a:gd name="T63" fmla="*/ 248 h 752"/>
                <a:gd name="T64" fmla="*/ 96 w 290"/>
                <a:gd name="T65" fmla="*/ 220 h 752"/>
                <a:gd name="T66" fmla="*/ 86 w 290"/>
                <a:gd name="T67" fmla="*/ 221 h 752"/>
                <a:gd name="T68" fmla="*/ 79 w 290"/>
                <a:gd name="T69" fmla="*/ 221 h 752"/>
                <a:gd name="T70" fmla="*/ 74 w 290"/>
                <a:gd name="T71" fmla="*/ 221 h 752"/>
                <a:gd name="T72" fmla="*/ 70 w 290"/>
                <a:gd name="T73" fmla="*/ 220 h 752"/>
                <a:gd name="T74" fmla="*/ 67 w 290"/>
                <a:gd name="T75" fmla="*/ 219 h 752"/>
                <a:gd name="T76" fmla="*/ 65 w 290"/>
                <a:gd name="T77" fmla="*/ 216 h 752"/>
                <a:gd name="T78" fmla="*/ 63 w 290"/>
                <a:gd name="T79" fmla="*/ 213 h 752"/>
                <a:gd name="T80" fmla="*/ 62 w 290"/>
                <a:gd name="T81" fmla="*/ 209 h 752"/>
                <a:gd name="T82" fmla="*/ 61 w 290"/>
                <a:gd name="T83" fmla="*/ 205 h 752"/>
                <a:gd name="T84" fmla="*/ 61 w 290"/>
                <a:gd name="T85" fmla="*/ 199 h 7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0" h="752">
                  <a:moveTo>
                    <a:pt x="185" y="597"/>
                  </a:moveTo>
                  <a:lnTo>
                    <a:pt x="185" y="241"/>
                  </a:lnTo>
                  <a:lnTo>
                    <a:pt x="290" y="241"/>
                  </a:lnTo>
                  <a:lnTo>
                    <a:pt x="290" y="163"/>
                  </a:lnTo>
                  <a:lnTo>
                    <a:pt x="185" y="163"/>
                  </a:lnTo>
                  <a:lnTo>
                    <a:pt x="185" y="0"/>
                  </a:lnTo>
                  <a:lnTo>
                    <a:pt x="87" y="0"/>
                  </a:lnTo>
                  <a:lnTo>
                    <a:pt x="87" y="163"/>
                  </a:lnTo>
                  <a:lnTo>
                    <a:pt x="0" y="163"/>
                  </a:lnTo>
                  <a:lnTo>
                    <a:pt x="0" y="241"/>
                  </a:lnTo>
                  <a:lnTo>
                    <a:pt x="87" y="241"/>
                  </a:lnTo>
                  <a:lnTo>
                    <a:pt x="87" y="631"/>
                  </a:lnTo>
                  <a:lnTo>
                    <a:pt x="87" y="647"/>
                  </a:lnTo>
                  <a:lnTo>
                    <a:pt x="88" y="662"/>
                  </a:lnTo>
                  <a:lnTo>
                    <a:pt x="90" y="675"/>
                  </a:lnTo>
                  <a:lnTo>
                    <a:pt x="94" y="687"/>
                  </a:lnTo>
                  <a:lnTo>
                    <a:pt x="97" y="699"/>
                  </a:lnTo>
                  <a:lnTo>
                    <a:pt x="102" y="709"/>
                  </a:lnTo>
                  <a:lnTo>
                    <a:pt x="107" y="717"/>
                  </a:lnTo>
                  <a:lnTo>
                    <a:pt x="115" y="725"/>
                  </a:lnTo>
                  <a:lnTo>
                    <a:pt x="123" y="732"/>
                  </a:lnTo>
                  <a:lnTo>
                    <a:pt x="132" y="738"/>
                  </a:lnTo>
                  <a:lnTo>
                    <a:pt x="142" y="742"/>
                  </a:lnTo>
                  <a:lnTo>
                    <a:pt x="153" y="745"/>
                  </a:lnTo>
                  <a:lnTo>
                    <a:pt x="166" y="749"/>
                  </a:lnTo>
                  <a:lnTo>
                    <a:pt x="180" y="751"/>
                  </a:lnTo>
                  <a:lnTo>
                    <a:pt x="195" y="752"/>
                  </a:lnTo>
                  <a:lnTo>
                    <a:pt x="212" y="752"/>
                  </a:lnTo>
                  <a:lnTo>
                    <a:pt x="229" y="751"/>
                  </a:lnTo>
                  <a:lnTo>
                    <a:pt x="248" y="750"/>
                  </a:lnTo>
                  <a:lnTo>
                    <a:pt x="268" y="746"/>
                  </a:lnTo>
                  <a:lnTo>
                    <a:pt x="290" y="743"/>
                  </a:lnTo>
                  <a:lnTo>
                    <a:pt x="290" y="660"/>
                  </a:lnTo>
                  <a:lnTo>
                    <a:pt x="259" y="662"/>
                  </a:lnTo>
                  <a:lnTo>
                    <a:pt x="238" y="663"/>
                  </a:lnTo>
                  <a:lnTo>
                    <a:pt x="223" y="662"/>
                  </a:lnTo>
                  <a:lnTo>
                    <a:pt x="211" y="660"/>
                  </a:lnTo>
                  <a:lnTo>
                    <a:pt x="202" y="655"/>
                  </a:lnTo>
                  <a:lnTo>
                    <a:pt x="195" y="648"/>
                  </a:lnTo>
                  <a:lnTo>
                    <a:pt x="191" y="639"/>
                  </a:lnTo>
                  <a:lnTo>
                    <a:pt x="187" y="627"/>
                  </a:lnTo>
                  <a:lnTo>
                    <a:pt x="185" y="614"/>
                  </a:lnTo>
                  <a:lnTo>
                    <a:pt x="185" y="59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1" name="Freeform 23"/>
            <p:cNvSpPr>
              <a:spLocks/>
            </p:cNvSpPr>
            <p:nvPr/>
          </p:nvSpPr>
          <p:spPr bwMode="auto">
            <a:xfrm>
              <a:off x="3671" y="319"/>
              <a:ext cx="162" cy="266"/>
            </a:xfrm>
            <a:custGeom>
              <a:avLst/>
              <a:gdLst>
                <a:gd name="T0" fmla="*/ 162 w 487"/>
                <a:gd name="T1" fmla="*/ 266 h 800"/>
                <a:gd name="T2" fmla="*/ 162 w 487"/>
                <a:gd name="T3" fmla="*/ 141 h 800"/>
                <a:gd name="T4" fmla="*/ 162 w 487"/>
                <a:gd name="T5" fmla="*/ 127 h 800"/>
                <a:gd name="T6" fmla="*/ 161 w 487"/>
                <a:gd name="T7" fmla="*/ 115 h 800"/>
                <a:gd name="T8" fmla="*/ 158 w 487"/>
                <a:gd name="T9" fmla="*/ 104 h 800"/>
                <a:gd name="T10" fmla="*/ 154 w 487"/>
                <a:gd name="T11" fmla="*/ 94 h 800"/>
                <a:gd name="T12" fmla="*/ 149 w 487"/>
                <a:gd name="T13" fmla="*/ 88 h 800"/>
                <a:gd name="T14" fmla="*/ 144 w 487"/>
                <a:gd name="T15" fmla="*/ 83 h 800"/>
                <a:gd name="T16" fmla="*/ 138 w 487"/>
                <a:gd name="T17" fmla="*/ 78 h 800"/>
                <a:gd name="T18" fmla="*/ 131 w 487"/>
                <a:gd name="T19" fmla="*/ 74 h 800"/>
                <a:gd name="T20" fmla="*/ 122 w 487"/>
                <a:gd name="T21" fmla="*/ 71 h 800"/>
                <a:gd name="T22" fmla="*/ 114 w 487"/>
                <a:gd name="T23" fmla="*/ 70 h 800"/>
                <a:gd name="T24" fmla="*/ 104 w 487"/>
                <a:gd name="T25" fmla="*/ 68 h 800"/>
                <a:gd name="T26" fmla="*/ 93 w 487"/>
                <a:gd name="T27" fmla="*/ 68 h 800"/>
                <a:gd name="T28" fmla="*/ 83 w 487"/>
                <a:gd name="T29" fmla="*/ 68 h 800"/>
                <a:gd name="T30" fmla="*/ 74 w 487"/>
                <a:gd name="T31" fmla="*/ 70 h 800"/>
                <a:gd name="T32" fmla="*/ 66 w 487"/>
                <a:gd name="T33" fmla="*/ 73 h 800"/>
                <a:gd name="T34" fmla="*/ 57 w 487"/>
                <a:gd name="T35" fmla="*/ 76 h 800"/>
                <a:gd name="T36" fmla="*/ 50 w 487"/>
                <a:gd name="T37" fmla="*/ 80 h 800"/>
                <a:gd name="T38" fmla="*/ 44 w 487"/>
                <a:gd name="T39" fmla="*/ 86 h 800"/>
                <a:gd name="T40" fmla="*/ 38 w 487"/>
                <a:gd name="T41" fmla="*/ 93 h 800"/>
                <a:gd name="T42" fmla="*/ 33 w 487"/>
                <a:gd name="T43" fmla="*/ 100 h 800"/>
                <a:gd name="T44" fmla="*/ 0 w 487"/>
                <a:gd name="T45" fmla="*/ 0 h 800"/>
                <a:gd name="T46" fmla="*/ 33 w 487"/>
                <a:gd name="T47" fmla="*/ 266 h 800"/>
                <a:gd name="T48" fmla="*/ 33 w 487"/>
                <a:gd name="T49" fmla="*/ 146 h 800"/>
                <a:gd name="T50" fmla="*/ 35 w 487"/>
                <a:gd name="T51" fmla="*/ 134 h 800"/>
                <a:gd name="T52" fmla="*/ 39 w 487"/>
                <a:gd name="T53" fmla="*/ 124 h 800"/>
                <a:gd name="T54" fmla="*/ 45 w 487"/>
                <a:gd name="T55" fmla="*/ 116 h 800"/>
                <a:gd name="T56" fmla="*/ 53 w 487"/>
                <a:gd name="T57" fmla="*/ 108 h 800"/>
                <a:gd name="T58" fmla="*/ 61 w 487"/>
                <a:gd name="T59" fmla="*/ 103 h 800"/>
                <a:gd name="T60" fmla="*/ 72 w 487"/>
                <a:gd name="T61" fmla="*/ 99 h 800"/>
                <a:gd name="T62" fmla="*/ 84 w 487"/>
                <a:gd name="T63" fmla="*/ 97 h 800"/>
                <a:gd name="T64" fmla="*/ 96 w 487"/>
                <a:gd name="T65" fmla="*/ 97 h 800"/>
                <a:gd name="T66" fmla="*/ 105 w 487"/>
                <a:gd name="T67" fmla="*/ 99 h 800"/>
                <a:gd name="T68" fmla="*/ 113 w 487"/>
                <a:gd name="T69" fmla="*/ 101 h 800"/>
                <a:gd name="T70" fmla="*/ 119 w 487"/>
                <a:gd name="T71" fmla="*/ 106 h 800"/>
                <a:gd name="T72" fmla="*/ 124 w 487"/>
                <a:gd name="T73" fmla="*/ 112 h 800"/>
                <a:gd name="T74" fmla="*/ 126 w 487"/>
                <a:gd name="T75" fmla="*/ 120 h 800"/>
                <a:gd name="T76" fmla="*/ 128 w 487"/>
                <a:gd name="T77" fmla="*/ 130 h 800"/>
                <a:gd name="T78" fmla="*/ 129 w 487"/>
                <a:gd name="T79" fmla="*/ 141 h 800"/>
                <a:gd name="T80" fmla="*/ 129 w 487"/>
                <a:gd name="T81" fmla="*/ 266 h 8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87" h="800">
                  <a:moveTo>
                    <a:pt x="388" y="800"/>
                  </a:moveTo>
                  <a:lnTo>
                    <a:pt x="487" y="800"/>
                  </a:lnTo>
                  <a:lnTo>
                    <a:pt x="487" y="451"/>
                  </a:lnTo>
                  <a:lnTo>
                    <a:pt x="487" y="424"/>
                  </a:lnTo>
                  <a:lnTo>
                    <a:pt x="487" y="402"/>
                  </a:lnTo>
                  <a:lnTo>
                    <a:pt x="487" y="382"/>
                  </a:lnTo>
                  <a:lnTo>
                    <a:pt x="486" y="364"/>
                  </a:lnTo>
                  <a:lnTo>
                    <a:pt x="484" y="347"/>
                  </a:lnTo>
                  <a:lnTo>
                    <a:pt x="481" y="329"/>
                  </a:lnTo>
                  <a:lnTo>
                    <a:pt x="476" y="313"/>
                  </a:lnTo>
                  <a:lnTo>
                    <a:pt x="470" y="298"/>
                  </a:lnTo>
                  <a:lnTo>
                    <a:pt x="462" y="283"/>
                  </a:lnTo>
                  <a:lnTo>
                    <a:pt x="455" y="273"/>
                  </a:lnTo>
                  <a:lnTo>
                    <a:pt x="448" y="264"/>
                  </a:lnTo>
                  <a:lnTo>
                    <a:pt x="441" y="256"/>
                  </a:lnTo>
                  <a:lnTo>
                    <a:pt x="433" y="249"/>
                  </a:lnTo>
                  <a:lnTo>
                    <a:pt x="424" y="242"/>
                  </a:lnTo>
                  <a:lnTo>
                    <a:pt x="414" y="235"/>
                  </a:lnTo>
                  <a:lnTo>
                    <a:pt x="404" y="230"/>
                  </a:lnTo>
                  <a:lnTo>
                    <a:pt x="393" y="224"/>
                  </a:lnTo>
                  <a:lnTo>
                    <a:pt x="380" y="220"/>
                  </a:lnTo>
                  <a:lnTo>
                    <a:pt x="368" y="215"/>
                  </a:lnTo>
                  <a:lnTo>
                    <a:pt x="356" y="212"/>
                  </a:lnTo>
                  <a:lnTo>
                    <a:pt x="343" y="210"/>
                  </a:lnTo>
                  <a:lnTo>
                    <a:pt x="328" y="207"/>
                  </a:lnTo>
                  <a:lnTo>
                    <a:pt x="312" y="205"/>
                  </a:lnTo>
                  <a:lnTo>
                    <a:pt x="298" y="204"/>
                  </a:lnTo>
                  <a:lnTo>
                    <a:pt x="281" y="204"/>
                  </a:lnTo>
                  <a:lnTo>
                    <a:pt x="266" y="204"/>
                  </a:lnTo>
                  <a:lnTo>
                    <a:pt x="251" y="205"/>
                  </a:lnTo>
                  <a:lnTo>
                    <a:pt x="237" y="207"/>
                  </a:lnTo>
                  <a:lnTo>
                    <a:pt x="222" y="211"/>
                  </a:lnTo>
                  <a:lnTo>
                    <a:pt x="209" y="214"/>
                  </a:lnTo>
                  <a:lnTo>
                    <a:pt x="197" y="219"/>
                  </a:lnTo>
                  <a:lnTo>
                    <a:pt x="184" y="223"/>
                  </a:lnTo>
                  <a:lnTo>
                    <a:pt x="172" y="229"/>
                  </a:lnTo>
                  <a:lnTo>
                    <a:pt x="161" y="235"/>
                  </a:lnTo>
                  <a:lnTo>
                    <a:pt x="150" y="242"/>
                  </a:lnTo>
                  <a:lnTo>
                    <a:pt x="140" y="251"/>
                  </a:lnTo>
                  <a:lnTo>
                    <a:pt x="131" y="259"/>
                  </a:lnTo>
                  <a:lnTo>
                    <a:pt x="122" y="269"/>
                  </a:lnTo>
                  <a:lnTo>
                    <a:pt x="113" y="279"/>
                  </a:lnTo>
                  <a:lnTo>
                    <a:pt x="105" y="290"/>
                  </a:lnTo>
                  <a:lnTo>
                    <a:pt x="98" y="301"/>
                  </a:lnTo>
                  <a:lnTo>
                    <a:pt x="98" y="0"/>
                  </a:lnTo>
                  <a:lnTo>
                    <a:pt x="0" y="0"/>
                  </a:lnTo>
                  <a:lnTo>
                    <a:pt x="0" y="800"/>
                  </a:lnTo>
                  <a:lnTo>
                    <a:pt x="98" y="800"/>
                  </a:lnTo>
                  <a:lnTo>
                    <a:pt x="98" y="457"/>
                  </a:lnTo>
                  <a:lnTo>
                    <a:pt x="100" y="438"/>
                  </a:lnTo>
                  <a:lnTo>
                    <a:pt x="102" y="420"/>
                  </a:lnTo>
                  <a:lnTo>
                    <a:pt x="105" y="403"/>
                  </a:lnTo>
                  <a:lnTo>
                    <a:pt x="111" y="388"/>
                  </a:lnTo>
                  <a:lnTo>
                    <a:pt x="117" y="373"/>
                  </a:lnTo>
                  <a:lnTo>
                    <a:pt x="125" y="360"/>
                  </a:lnTo>
                  <a:lnTo>
                    <a:pt x="134" y="348"/>
                  </a:lnTo>
                  <a:lnTo>
                    <a:pt x="145" y="336"/>
                  </a:lnTo>
                  <a:lnTo>
                    <a:pt x="158" y="325"/>
                  </a:lnTo>
                  <a:lnTo>
                    <a:pt x="170" y="317"/>
                  </a:lnTo>
                  <a:lnTo>
                    <a:pt x="184" y="309"/>
                  </a:lnTo>
                  <a:lnTo>
                    <a:pt x="200" y="303"/>
                  </a:lnTo>
                  <a:lnTo>
                    <a:pt x="216" y="298"/>
                  </a:lnTo>
                  <a:lnTo>
                    <a:pt x="233" y="294"/>
                  </a:lnTo>
                  <a:lnTo>
                    <a:pt x="252" y="292"/>
                  </a:lnTo>
                  <a:lnTo>
                    <a:pt x="271" y="291"/>
                  </a:lnTo>
                  <a:lnTo>
                    <a:pt x="288" y="292"/>
                  </a:lnTo>
                  <a:lnTo>
                    <a:pt x="304" y="293"/>
                  </a:lnTo>
                  <a:lnTo>
                    <a:pt x="317" y="297"/>
                  </a:lnTo>
                  <a:lnTo>
                    <a:pt x="329" y="300"/>
                  </a:lnTo>
                  <a:lnTo>
                    <a:pt x="340" y="305"/>
                  </a:lnTo>
                  <a:lnTo>
                    <a:pt x="350" y="312"/>
                  </a:lnTo>
                  <a:lnTo>
                    <a:pt x="358" y="320"/>
                  </a:lnTo>
                  <a:lnTo>
                    <a:pt x="365" y="328"/>
                  </a:lnTo>
                  <a:lnTo>
                    <a:pt x="372" y="338"/>
                  </a:lnTo>
                  <a:lnTo>
                    <a:pt x="376" y="349"/>
                  </a:lnTo>
                  <a:lnTo>
                    <a:pt x="380" y="362"/>
                  </a:lnTo>
                  <a:lnTo>
                    <a:pt x="384" y="376"/>
                  </a:lnTo>
                  <a:lnTo>
                    <a:pt x="386" y="390"/>
                  </a:lnTo>
                  <a:lnTo>
                    <a:pt x="387" y="407"/>
                  </a:lnTo>
                  <a:lnTo>
                    <a:pt x="388" y="424"/>
                  </a:lnTo>
                  <a:lnTo>
                    <a:pt x="388" y="442"/>
                  </a:lnTo>
                  <a:lnTo>
                    <a:pt x="388" y="80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2" name="Freeform 24"/>
            <p:cNvSpPr>
              <a:spLocks noEditPoints="1"/>
            </p:cNvSpPr>
            <p:nvPr/>
          </p:nvSpPr>
          <p:spPr bwMode="auto">
            <a:xfrm>
              <a:off x="3872" y="385"/>
              <a:ext cx="175" cy="207"/>
            </a:xfrm>
            <a:custGeom>
              <a:avLst/>
              <a:gdLst>
                <a:gd name="T0" fmla="*/ 138 w 525"/>
                <a:gd name="T1" fmla="*/ 147 h 619"/>
                <a:gd name="T2" fmla="*/ 132 w 525"/>
                <a:gd name="T3" fmla="*/ 158 h 619"/>
                <a:gd name="T4" fmla="*/ 123 w 525"/>
                <a:gd name="T5" fmla="*/ 167 h 619"/>
                <a:gd name="T6" fmla="*/ 113 w 525"/>
                <a:gd name="T7" fmla="*/ 173 h 619"/>
                <a:gd name="T8" fmla="*/ 100 w 525"/>
                <a:gd name="T9" fmla="*/ 177 h 619"/>
                <a:gd name="T10" fmla="*/ 84 w 525"/>
                <a:gd name="T11" fmla="*/ 177 h 619"/>
                <a:gd name="T12" fmla="*/ 67 w 525"/>
                <a:gd name="T13" fmla="*/ 173 h 619"/>
                <a:gd name="T14" fmla="*/ 54 w 525"/>
                <a:gd name="T15" fmla="*/ 165 h 619"/>
                <a:gd name="T16" fmla="*/ 43 w 525"/>
                <a:gd name="T17" fmla="*/ 151 h 619"/>
                <a:gd name="T18" fmla="*/ 37 w 525"/>
                <a:gd name="T19" fmla="*/ 134 h 619"/>
                <a:gd name="T20" fmla="*/ 34 w 525"/>
                <a:gd name="T21" fmla="*/ 113 h 619"/>
                <a:gd name="T22" fmla="*/ 175 w 525"/>
                <a:gd name="T23" fmla="*/ 99 h 619"/>
                <a:gd name="T24" fmla="*/ 172 w 525"/>
                <a:gd name="T25" fmla="*/ 66 h 619"/>
                <a:gd name="T26" fmla="*/ 162 w 525"/>
                <a:gd name="T27" fmla="*/ 39 h 619"/>
                <a:gd name="T28" fmla="*/ 146 w 525"/>
                <a:gd name="T29" fmla="*/ 20 h 619"/>
                <a:gd name="T30" fmla="*/ 125 w 525"/>
                <a:gd name="T31" fmla="*/ 7 h 619"/>
                <a:gd name="T32" fmla="*/ 97 w 525"/>
                <a:gd name="T33" fmla="*/ 0 h 619"/>
                <a:gd name="T34" fmla="*/ 69 w 525"/>
                <a:gd name="T35" fmla="*/ 2 h 619"/>
                <a:gd name="T36" fmla="*/ 44 w 525"/>
                <a:gd name="T37" fmla="*/ 11 h 619"/>
                <a:gd name="T38" fmla="*/ 24 w 525"/>
                <a:gd name="T39" fmla="*/ 27 h 619"/>
                <a:gd name="T40" fmla="*/ 10 w 525"/>
                <a:gd name="T41" fmla="*/ 51 h 619"/>
                <a:gd name="T42" fmla="*/ 2 w 525"/>
                <a:gd name="T43" fmla="*/ 82 h 619"/>
                <a:gd name="T44" fmla="*/ 1 w 525"/>
                <a:gd name="T45" fmla="*/ 117 h 619"/>
                <a:gd name="T46" fmla="*/ 6 w 525"/>
                <a:gd name="T47" fmla="*/ 148 h 619"/>
                <a:gd name="T48" fmla="*/ 18 w 525"/>
                <a:gd name="T49" fmla="*/ 173 h 619"/>
                <a:gd name="T50" fmla="*/ 36 w 525"/>
                <a:gd name="T51" fmla="*/ 192 h 619"/>
                <a:gd name="T52" fmla="*/ 60 w 525"/>
                <a:gd name="T53" fmla="*/ 203 h 619"/>
                <a:gd name="T54" fmla="*/ 87 w 525"/>
                <a:gd name="T55" fmla="*/ 207 h 619"/>
                <a:gd name="T56" fmla="*/ 112 w 525"/>
                <a:gd name="T57" fmla="*/ 204 h 619"/>
                <a:gd name="T58" fmla="*/ 133 w 525"/>
                <a:gd name="T59" fmla="*/ 197 h 619"/>
                <a:gd name="T60" fmla="*/ 150 w 525"/>
                <a:gd name="T61" fmla="*/ 184 h 619"/>
                <a:gd name="T62" fmla="*/ 163 w 525"/>
                <a:gd name="T63" fmla="*/ 167 h 619"/>
                <a:gd name="T64" fmla="*/ 171 w 525"/>
                <a:gd name="T65" fmla="*/ 146 h 619"/>
                <a:gd name="T66" fmla="*/ 34 w 525"/>
                <a:gd name="T67" fmla="*/ 86 h 619"/>
                <a:gd name="T68" fmla="*/ 38 w 525"/>
                <a:gd name="T69" fmla="*/ 67 h 619"/>
                <a:gd name="T70" fmla="*/ 44 w 525"/>
                <a:gd name="T71" fmla="*/ 51 h 619"/>
                <a:gd name="T72" fmla="*/ 54 w 525"/>
                <a:gd name="T73" fmla="*/ 40 h 619"/>
                <a:gd name="T74" fmla="*/ 67 w 525"/>
                <a:gd name="T75" fmla="*/ 33 h 619"/>
                <a:gd name="T76" fmla="*/ 83 w 525"/>
                <a:gd name="T77" fmla="*/ 29 h 619"/>
                <a:gd name="T78" fmla="*/ 100 w 525"/>
                <a:gd name="T79" fmla="*/ 30 h 619"/>
                <a:gd name="T80" fmla="*/ 115 w 525"/>
                <a:gd name="T81" fmla="*/ 35 h 619"/>
                <a:gd name="T82" fmla="*/ 127 w 525"/>
                <a:gd name="T83" fmla="*/ 43 h 619"/>
                <a:gd name="T84" fmla="*/ 135 w 525"/>
                <a:gd name="T85" fmla="*/ 57 h 619"/>
                <a:gd name="T86" fmla="*/ 140 w 525"/>
                <a:gd name="T87" fmla="*/ 73 h 619"/>
                <a:gd name="T88" fmla="*/ 34 w 525"/>
                <a:gd name="T89" fmla="*/ 86 h 6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5" h="619">
                  <a:moveTo>
                    <a:pt x="421" y="413"/>
                  </a:moveTo>
                  <a:lnTo>
                    <a:pt x="417" y="426"/>
                  </a:lnTo>
                  <a:lnTo>
                    <a:pt x="413" y="440"/>
                  </a:lnTo>
                  <a:lnTo>
                    <a:pt x="408" y="452"/>
                  </a:lnTo>
                  <a:lnTo>
                    <a:pt x="402" y="463"/>
                  </a:lnTo>
                  <a:lnTo>
                    <a:pt x="395" y="473"/>
                  </a:lnTo>
                  <a:lnTo>
                    <a:pt x="387" y="483"/>
                  </a:lnTo>
                  <a:lnTo>
                    <a:pt x="379" y="492"/>
                  </a:lnTo>
                  <a:lnTo>
                    <a:pt x="370" y="500"/>
                  </a:lnTo>
                  <a:lnTo>
                    <a:pt x="360" y="507"/>
                  </a:lnTo>
                  <a:lnTo>
                    <a:pt x="349" y="513"/>
                  </a:lnTo>
                  <a:lnTo>
                    <a:pt x="338" y="518"/>
                  </a:lnTo>
                  <a:lnTo>
                    <a:pt x="326" y="522"/>
                  </a:lnTo>
                  <a:lnTo>
                    <a:pt x="314" y="526"/>
                  </a:lnTo>
                  <a:lnTo>
                    <a:pt x="300" y="528"/>
                  </a:lnTo>
                  <a:lnTo>
                    <a:pt x="286" y="530"/>
                  </a:lnTo>
                  <a:lnTo>
                    <a:pt x="271" y="530"/>
                  </a:lnTo>
                  <a:lnTo>
                    <a:pt x="252" y="529"/>
                  </a:lnTo>
                  <a:lnTo>
                    <a:pt x="235" y="527"/>
                  </a:lnTo>
                  <a:lnTo>
                    <a:pt x="218" y="523"/>
                  </a:lnTo>
                  <a:lnTo>
                    <a:pt x="201" y="518"/>
                  </a:lnTo>
                  <a:lnTo>
                    <a:pt x="187" y="510"/>
                  </a:lnTo>
                  <a:lnTo>
                    <a:pt x="173" y="502"/>
                  </a:lnTo>
                  <a:lnTo>
                    <a:pt x="161" y="492"/>
                  </a:lnTo>
                  <a:lnTo>
                    <a:pt x="149" y="480"/>
                  </a:lnTo>
                  <a:lnTo>
                    <a:pt x="139" y="468"/>
                  </a:lnTo>
                  <a:lnTo>
                    <a:pt x="130" y="453"/>
                  </a:lnTo>
                  <a:lnTo>
                    <a:pt x="122" y="438"/>
                  </a:lnTo>
                  <a:lnTo>
                    <a:pt x="115" y="420"/>
                  </a:lnTo>
                  <a:lnTo>
                    <a:pt x="111" y="402"/>
                  </a:lnTo>
                  <a:lnTo>
                    <a:pt x="106" y="382"/>
                  </a:lnTo>
                  <a:lnTo>
                    <a:pt x="104" y="361"/>
                  </a:lnTo>
                  <a:lnTo>
                    <a:pt x="103" y="338"/>
                  </a:lnTo>
                  <a:lnTo>
                    <a:pt x="524" y="338"/>
                  </a:lnTo>
                  <a:lnTo>
                    <a:pt x="525" y="317"/>
                  </a:lnTo>
                  <a:lnTo>
                    <a:pt x="525" y="295"/>
                  </a:lnTo>
                  <a:lnTo>
                    <a:pt x="524" y="260"/>
                  </a:lnTo>
                  <a:lnTo>
                    <a:pt x="521" y="228"/>
                  </a:lnTo>
                  <a:lnTo>
                    <a:pt x="515" y="197"/>
                  </a:lnTo>
                  <a:lnTo>
                    <a:pt x="508" y="169"/>
                  </a:lnTo>
                  <a:lnTo>
                    <a:pt x="498" y="142"/>
                  </a:lnTo>
                  <a:lnTo>
                    <a:pt x="486" y="118"/>
                  </a:lnTo>
                  <a:lnTo>
                    <a:pt x="472" y="97"/>
                  </a:lnTo>
                  <a:lnTo>
                    <a:pt x="456" y="76"/>
                  </a:lnTo>
                  <a:lnTo>
                    <a:pt x="438" y="59"/>
                  </a:lnTo>
                  <a:lnTo>
                    <a:pt x="418" y="43"/>
                  </a:lnTo>
                  <a:lnTo>
                    <a:pt x="397" y="30"/>
                  </a:lnTo>
                  <a:lnTo>
                    <a:pt x="374" y="20"/>
                  </a:lnTo>
                  <a:lnTo>
                    <a:pt x="348" y="11"/>
                  </a:lnTo>
                  <a:lnTo>
                    <a:pt x="321" y="4"/>
                  </a:lnTo>
                  <a:lnTo>
                    <a:pt x="292" y="1"/>
                  </a:lnTo>
                  <a:lnTo>
                    <a:pt x="262" y="0"/>
                  </a:lnTo>
                  <a:lnTo>
                    <a:pt x="233" y="1"/>
                  </a:lnTo>
                  <a:lnTo>
                    <a:pt x="206" y="5"/>
                  </a:lnTo>
                  <a:lnTo>
                    <a:pt x="179" y="12"/>
                  </a:lnTo>
                  <a:lnTo>
                    <a:pt x="154" y="21"/>
                  </a:lnTo>
                  <a:lnTo>
                    <a:pt x="131" y="32"/>
                  </a:lnTo>
                  <a:lnTo>
                    <a:pt x="109" y="46"/>
                  </a:lnTo>
                  <a:lnTo>
                    <a:pt x="90" y="63"/>
                  </a:lnTo>
                  <a:lnTo>
                    <a:pt x="72" y="82"/>
                  </a:lnTo>
                  <a:lnTo>
                    <a:pt x="55" y="103"/>
                  </a:lnTo>
                  <a:lnTo>
                    <a:pt x="41" y="127"/>
                  </a:lnTo>
                  <a:lnTo>
                    <a:pt x="29" y="153"/>
                  </a:lnTo>
                  <a:lnTo>
                    <a:pt x="19" y="181"/>
                  </a:lnTo>
                  <a:lnTo>
                    <a:pt x="10" y="211"/>
                  </a:lnTo>
                  <a:lnTo>
                    <a:pt x="5" y="245"/>
                  </a:lnTo>
                  <a:lnTo>
                    <a:pt x="2" y="279"/>
                  </a:lnTo>
                  <a:lnTo>
                    <a:pt x="0" y="316"/>
                  </a:lnTo>
                  <a:lnTo>
                    <a:pt x="2" y="351"/>
                  </a:lnTo>
                  <a:lnTo>
                    <a:pt x="5" y="383"/>
                  </a:lnTo>
                  <a:lnTo>
                    <a:pt x="10" y="414"/>
                  </a:lnTo>
                  <a:lnTo>
                    <a:pt x="19" y="443"/>
                  </a:lnTo>
                  <a:lnTo>
                    <a:pt x="29" y="470"/>
                  </a:lnTo>
                  <a:lnTo>
                    <a:pt x="41" y="494"/>
                  </a:lnTo>
                  <a:lnTo>
                    <a:pt x="55" y="518"/>
                  </a:lnTo>
                  <a:lnTo>
                    <a:pt x="72" y="538"/>
                  </a:lnTo>
                  <a:lnTo>
                    <a:pt x="90" y="557"/>
                  </a:lnTo>
                  <a:lnTo>
                    <a:pt x="109" y="573"/>
                  </a:lnTo>
                  <a:lnTo>
                    <a:pt x="131" y="587"/>
                  </a:lnTo>
                  <a:lnTo>
                    <a:pt x="154" y="598"/>
                  </a:lnTo>
                  <a:lnTo>
                    <a:pt x="179" y="607"/>
                  </a:lnTo>
                  <a:lnTo>
                    <a:pt x="206" y="614"/>
                  </a:lnTo>
                  <a:lnTo>
                    <a:pt x="233" y="618"/>
                  </a:lnTo>
                  <a:lnTo>
                    <a:pt x="262" y="619"/>
                  </a:lnTo>
                  <a:lnTo>
                    <a:pt x="288" y="618"/>
                  </a:lnTo>
                  <a:lnTo>
                    <a:pt x="313" y="616"/>
                  </a:lnTo>
                  <a:lnTo>
                    <a:pt x="335" y="611"/>
                  </a:lnTo>
                  <a:lnTo>
                    <a:pt x="357" y="605"/>
                  </a:lnTo>
                  <a:lnTo>
                    <a:pt x="378" y="597"/>
                  </a:lnTo>
                  <a:lnTo>
                    <a:pt x="398" y="588"/>
                  </a:lnTo>
                  <a:lnTo>
                    <a:pt x="416" y="577"/>
                  </a:lnTo>
                  <a:lnTo>
                    <a:pt x="434" y="565"/>
                  </a:lnTo>
                  <a:lnTo>
                    <a:pt x="450" y="550"/>
                  </a:lnTo>
                  <a:lnTo>
                    <a:pt x="464" y="534"/>
                  </a:lnTo>
                  <a:lnTo>
                    <a:pt x="476" y="518"/>
                  </a:lnTo>
                  <a:lnTo>
                    <a:pt x="489" y="500"/>
                  </a:lnTo>
                  <a:lnTo>
                    <a:pt x="499" y="480"/>
                  </a:lnTo>
                  <a:lnTo>
                    <a:pt x="506" y="459"/>
                  </a:lnTo>
                  <a:lnTo>
                    <a:pt x="513" y="436"/>
                  </a:lnTo>
                  <a:lnTo>
                    <a:pt x="518" y="413"/>
                  </a:lnTo>
                  <a:lnTo>
                    <a:pt x="421" y="413"/>
                  </a:lnTo>
                  <a:close/>
                  <a:moveTo>
                    <a:pt x="103" y="257"/>
                  </a:moveTo>
                  <a:lnTo>
                    <a:pt x="105" y="237"/>
                  </a:lnTo>
                  <a:lnTo>
                    <a:pt x="109" y="218"/>
                  </a:lnTo>
                  <a:lnTo>
                    <a:pt x="113" y="200"/>
                  </a:lnTo>
                  <a:lnTo>
                    <a:pt x="119" y="183"/>
                  </a:lnTo>
                  <a:lnTo>
                    <a:pt x="125" y="168"/>
                  </a:lnTo>
                  <a:lnTo>
                    <a:pt x="133" y="154"/>
                  </a:lnTo>
                  <a:lnTo>
                    <a:pt x="142" y="141"/>
                  </a:lnTo>
                  <a:lnTo>
                    <a:pt x="151" y="130"/>
                  </a:lnTo>
                  <a:lnTo>
                    <a:pt x="162" y="120"/>
                  </a:lnTo>
                  <a:lnTo>
                    <a:pt x="174" y="111"/>
                  </a:lnTo>
                  <a:lnTo>
                    <a:pt x="187" y="103"/>
                  </a:lnTo>
                  <a:lnTo>
                    <a:pt x="201" y="98"/>
                  </a:lnTo>
                  <a:lnTo>
                    <a:pt x="216" y="93"/>
                  </a:lnTo>
                  <a:lnTo>
                    <a:pt x="231" y="90"/>
                  </a:lnTo>
                  <a:lnTo>
                    <a:pt x="248" y="88"/>
                  </a:lnTo>
                  <a:lnTo>
                    <a:pt x="266" y="86"/>
                  </a:lnTo>
                  <a:lnTo>
                    <a:pt x="284" y="88"/>
                  </a:lnTo>
                  <a:lnTo>
                    <a:pt x="301" y="90"/>
                  </a:lnTo>
                  <a:lnTo>
                    <a:pt x="317" y="93"/>
                  </a:lnTo>
                  <a:lnTo>
                    <a:pt x="331" y="98"/>
                  </a:lnTo>
                  <a:lnTo>
                    <a:pt x="346" y="104"/>
                  </a:lnTo>
                  <a:lnTo>
                    <a:pt x="358" y="111"/>
                  </a:lnTo>
                  <a:lnTo>
                    <a:pt x="370" y="120"/>
                  </a:lnTo>
                  <a:lnTo>
                    <a:pt x="382" y="130"/>
                  </a:lnTo>
                  <a:lnTo>
                    <a:pt x="391" y="142"/>
                  </a:lnTo>
                  <a:lnTo>
                    <a:pt x="398" y="154"/>
                  </a:lnTo>
                  <a:lnTo>
                    <a:pt x="406" y="169"/>
                  </a:lnTo>
                  <a:lnTo>
                    <a:pt x="412" y="183"/>
                  </a:lnTo>
                  <a:lnTo>
                    <a:pt x="416" y="200"/>
                  </a:lnTo>
                  <a:lnTo>
                    <a:pt x="420" y="218"/>
                  </a:lnTo>
                  <a:lnTo>
                    <a:pt x="422" y="237"/>
                  </a:lnTo>
                  <a:lnTo>
                    <a:pt x="423" y="257"/>
                  </a:lnTo>
                  <a:lnTo>
                    <a:pt x="103" y="2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3" name="Freeform 25"/>
            <p:cNvSpPr>
              <a:spLocks/>
            </p:cNvSpPr>
            <p:nvPr/>
          </p:nvSpPr>
          <p:spPr bwMode="auto">
            <a:xfrm>
              <a:off x="4084" y="387"/>
              <a:ext cx="162" cy="198"/>
            </a:xfrm>
            <a:custGeom>
              <a:avLst/>
              <a:gdLst>
                <a:gd name="T0" fmla="*/ 162 w 487"/>
                <a:gd name="T1" fmla="*/ 198 h 596"/>
                <a:gd name="T2" fmla="*/ 162 w 487"/>
                <a:gd name="T3" fmla="*/ 73 h 596"/>
                <a:gd name="T4" fmla="*/ 162 w 487"/>
                <a:gd name="T5" fmla="*/ 59 h 596"/>
                <a:gd name="T6" fmla="*/ 161 w 487"/>
                <a:gd name="T7" fmla="*/ 48 h 596"/>
                <a:gd name="T8" fmla="*/ 158 w 487"/>
                <a:gd name="T9" fmla="*/ 36 h 596"/>
                <a:gd name="T10" fmla="*/ 153 w 487"/>
                <a:gd name="T11" fmla="*/ 26 h 596"/>
                <a:gd name="T12" fmla="*/ 149 w 487"/>
                <a:gd name="T13" fmla="*/ 20 h 596"/>
                <a:gd name="T14" fmla="*/ 144 w 487"/>
                <a:gd name="T15" fmla="*/ 15 h 596"/>
                <a:gd name="T16" fmla="*/ 137 w 487"/>
                <a:gd name="T17" fmla="*/ 10 h 596"/>
                <a:gd name="T18" fmla="*/ 130 w 487"/>
                <a:gd name="T19" fmla="*/ 7 h 596"/>
                <a:gd name="T20" fmla="*/ 122 w 487"/>
                <a:gd name="T21" fmla="*/ 4 h 596"/>
                <a:gd name="T22" fmla="*/ 114 w 487"/>
                <a:gd name="T23" fmla="*/ 2 h 596"/>
                <a:gd name="T24" fmla="*/ 104 w 487"/>
                <a:gd name="T25" fmla="*/ 0 h 596"/>
                <a:gd name="T26" fmla="*/ 93 w 487"/>
                <a:gd name="T27" fmla="*/ 0 h 596"/>
                <a:gd name="T28" fmla="*/ 83 w 487"/>
                <a:gd name="T29" fmla="*/ 0 h 596"/>
                <a:gd name="T30" fmla="*/ 75 w 487"/>
                <a:gd name="T31" fmla="*/ 2 h 596"/>
                <a:gd name="T32" fmla="*/ 66 w 487"/>
                <a:gd name="T33" fmla="*/ 4 h 596"/>
                <a:gd name="T34" fmla="*/ 58 w 487"/>
                <a:gd name="T35" fmla="*/ 8 h 596"/>
                <a:gd name="T36" fmla="*/ 50 w 487"/>
                <a:gd name="T37" fmla="*/ 13 h 596"/>
                <a:gd name="T38" fmla="*/ 43 w 487"/>
                <a:gd name="T39" fmla="*/ 19 h 596"/>
                <a:gd name="T40" fmla="*/ 37 w 487"/>
                <a:gd name="T41" fmla="*/ 25 h 596"/>
                <a:gd name="T42" fmla="*/ 31 w 487"/>
                <a:gd name="T43" fmla="*/ 33 h 596"/>
                <a:gd name="T44" fmla="*/ 0 w 487"/>
                <a:gd name="T45" fmla="*/ 5 h 596"/>
                <a:gd name="T46" fmla="*/ 33 w 487"/>
                <a:gd name="T47" fmla="*/ 198 h 596"/>
                <a:gd name="T48" fmla="*/ 33 w 487"/>
                <a:gd name="T49" fmla="*/ 81 h 596"/>
                <a:gd name="T50" fmla="*/ 35 w 487"/>
                <a:gd name="T51" fmla="*/ 68 h 596"/>
                <a:gd name="T52" fmla="*/ 39 w 487"/>
                <a:gd name="T53" fmla="*/ 57 h 596"/>
                <a:gd name="T54" fmla="*/ 44 w 487"/>
                <a:gd name="T55" fmla="*/ 48 h 596"/>
                <a:gd name="T56" fmla="*/ 52 w 487"/>
                <a:gd name="T57" fmla="*/ 41 h 596"/>
                <a:gd name="T58" fmla="*/ 61 w 487"/>
                <a:gd name="T59" fmla="*/ 35 h 596"/>
                <a:gd name="T60" fmla="*/ 72 w 487"/>
                <a:gd name="T61" fmla="*/ 31 h 596"/>
                <a:gd name="T62" fmla="*/ 83 w 487"/>
                <a:gd name="T63" fmla="*/ 29 h 596"/>
                <a:gd name="T64" fmla="*/ 95 w 487"/>
                <a:gd name="T65" fmla="*/ 29 h 596"/>
                <a:gd name="T66" fmla="*/ 105 w 487"/>
                <a:gd name="T67" fmla="*/ 31 h 596"/>
                <a:gd name="T68" fmla="*/ 113 w 487"/>
                <a:gd name="T69" fmla="*/ 34 h 596"/>
                <a:gd name="T70" fmla="*/ 119 w 487"/>
                <a:gd name="T71" fmla="*/ 38 h 596"/>
                <a:gd name="T72" fmla="*/ 123 w 487"/>
                <a:gd name="T73" fmla="*/ 45 h 596"/>
                <a:gd name="T74" fmla="*/ 126 w 487"/>
                <a:gd name="T75" fmla="*/ 52 h 596"/>
                <a:gd name="T76" fmla="*/ 128 w 487"/>
                <a:gd name="T77" fmla="*/ 62 h 596"/>
                <a:gd name="T78" fmla="*/ 129 w 487"/>
                <a:gd name="T79" fmla="*/ 73 h 596"/>
                <a:gd name="T80" fmla="*/ 129 w 487"/>
                <a:gd name="T81" fmla="*/ 198 h 5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87" h="596">
                  <a:moveTo>
                    <a:pt x="387" y="596"/>
                  </a:moveTo>
                  <a:lnTo>
                    <a:pt x="487" y="596"/>
                  </a:lnTo>
                  <a:lnTo>
                    <a:pt x="487" y="247"/>
                  </a:lnTo>
                  <a:lnTo>
                    <a:pt x="487" y="220"/>
                  </a:lnTo>
                  <a:lnTo>
                    <a:pt x="487" y="198"/>
                  </a:lnTo>
                  <a:lnTo>
                    <a:pt x="487" y="178"/>
                  </a:lnTo>
                  <a:lnTo>
                    <a:pt x="486" y="160"/>
                  </a:lnTo>
                  <a:lnTo>
                    <a:pt x="483" y="143"/>
                  </a:lnTo>
                  <a:lnTo>
                    <a:pt x="480" y="125"/>
                  </a:lnTo>
                  <a:lnTo>
                    <a:pt x="475" y="109"/>
                  </a:lnTo>
                  <a:lnTo>
                    <a:pt x="469" y="94"/>
                  </a:lnTo>
                  <a:lnTo>
                    <a:pt x="461" y="79"/>
                  </a:lnTo>
                  <a:lnTo>
                    <a:pt x="454" y="69"/>
                  </a:lnTo>
                  <a:lnTo>
                    <a:pt x="448" y="60"/>
                  </a:lnTo>
                  <a:lnTo>
                    <a:pt x="440" y="52"/>
                  </a:lnTo>
                  <a:lnTo>
                    <a:pt x="432" y="45"/>
                  </a:lnTo>
                  <a:lnTo>
                    <a:pt x="423" y="38"/>
                  </a:lnTo>
                  <a:lnTo>
                    <a:pt x="413" y="31"/>
                  </a:lnTo>
                  <a:lnTo>
                    <a:pt x="403" y="26"/>
                  </a:lnTo>
                  <a:lnTo>
                    <a:pt x="392" y="20"/>
                  </a:lnTo>
                  <a:lnTo>
                    <a:pt x="380" y="16"/>
                  </a:lnTo>
                  <a:lnTo>
                    <a:pt x="367" y="11"/>
                  </a:lnTo>
                  <a:lnTo>
                    <a:pt x="355" y="8"/>
                  </a:lnTo>
                  <a:lnTo>
                    <a:pt x="342" y="6"/>
                  </a:lnTo>
                  <a:lnTo>
                    <a:pt x="327" y="3"/>
                  </a:lnTo>
                  <a:lnTo>
                    <a:pt x="312" y="1"/>
                  </a:lnTo>
                  <a:lnTo>
                    <a:pt x="296" y="0"/>
                  </a:lnTo>
                  <a:lnTo>
                    <a:pt x="280" y="0"/>
                  </a:lnTo>
                  <a:lnTo>
                    <a:pt x="266" y="0"/>
                  </a:lnTo>
                  <a:lnTo>
                    <a:pt x="250" y="1"/>
                  </a:lnTo>
                  <a:lnTo>
                    <a:pt x="237" y="3"/>
                  </a:lnTo>
                  <a:lnTo>
                    <a:pt x="224" y="6"/>
                  </a:lnTo>
                  <a:lnTo>
                    <a:pt x="210" y="10"/>
                  </a:lnTo>
                  <a:lnTo>
                    <a:pt x="197" y="13"/>
                  </a:lnTo>
                  <a:lnTo>
                    <a:pt x="185" y="19"/>
                  </a:lnTo>
                  <a:lnTo>
                    <a:pt x="173" y="25"/>
                  </a:lnTo>
                  <a:lnTo>
                    <a:pt x="161" y="31"/>
                  </a:lnTo>
                  <a:lnTo>
                    <a:pt x="150" y="38"/>
                  </a:lnTo>
                  <a:lnTo>
                    <a:pt x="140" y="47"/>
                  </a:lnTo>
                  <a:lnTo>
                    <a:pt x="130" y="56"/>
                  </a:lnTo>
                  <a:lnTo>
                    <a:pt x="120" y="65"/>
                  </a:lnTo>
                  <a:lnTo>
                    <a:pt x="111" y="76"/>
                  </a:lnTo>
                  <a:lnTo>
                    <a:pt x="102" y="87"/>
                  </a:lnTo>
                  <a:lnTo>
                    <a:pt x="93" y="99"/>
                  </a:lnTo>
                  <a:lnTo>
                    <a:pt x="93" y="15"/>
                  </a:lnTo>
                  <a:lnTo>
                    <a:pt x="0" y="15"/>
                  </a:lnTo>
                  <a:lnTo>
                    <a:pt x="0" y="596"/>
                  </a:lnTo>
                  <a:lnTo>
                    <a:pt x="98" y="596"/>
                  </a:lnTo>
                  <a:lnTo>
                    <a:pt x="98" y="265"/>
                  </a:lnTo>
                  <a:lnTo>
                    <a:pt x="99" y="244"/>
                  </a:lnTo>
                  <a:lnTo>
                    <a:pt x="101" y="224"/>
                  </a:lnTo>
                  <a:lnTo>
                    <a:pt x="104" y="206"/>
                  </a:lnTo>
                  <a:lnTo>
                    <a:pt x="110" y="188"/>
                  </a:lnTo>
                  <a:lnTo>
                    <a:pt x="116" y="173"/>
                  </a:lnTo>
                  <a:lnTo>
                    <a:pt x="124" y="158"/>
                  </a:lnTo>
                  <a:lnTo>
                    <a:pt x="133" y="145"/>
                  </a:lnTo>
                  <a:lnTo>
                    <a:pt x="143" y="133"/>
                  </a:lnTo>
                  <a:lnTo>
                    <a:pt x="156" y="123"/>
                  </a:lnTo>
                  <a:lnTo>
                    <a:pt x="168" y="113"/>
                  </a:lnTo>
                  <a:lnTo>
                    <a:pt x="182" y="105"/>
                  </a:lnTo>
                  <a:lnTo>
                    <a:pt x="198" y="99"/>
                  </a:lnTo>
                  <a:lnTo>
                    <a:pt x="215" y="94"/>
                  </a:lnTo>
                  <a:lnTo>
                    <a:pt x="233" y="90"/>
                  </a:lnTo>
                  <a:lnTo>
                    <a:pt x="250" y="88"/>
                  </a:lnTo>
                  <a:lnTo>
                    <a:pt x="270" y="87"/>
                  </a:lnTo>
                  <a:lnTo>
                    <a:pt x="287" y="88"/>
                  </a:lnTo>
                  <a:lnTo>
                    <a:pt x="303" y="89"/>
                  </a:lnTo>
                  <a:lnTo>
                    <a:pt x="316" y="93"/>
                  </a:lnTo>
                  <a:lnTo>
                    <a:pt x="328" y="96"/>
                  </a:lnTo>
                  <a:lnTo>
                    <a:pt x="340" y="101"/>
                  </a:lnTo>
                  <a:lnTo>
                    <a:pt x="348" y="108"/>
                  </a:lnTo>
                  <a:lnTo>
                    <a:pt x="357" y="115"/>
                  </a:lnTo>
                  <a:lnTo>
                    <a:pt x="364" y="124"/>
                  </a:lnTo>
                  <a:lnTo>
                    <a:pt x="370" y="134"/>
                  </a:lnTo>
                  <a:lnTo>
                    <a:pt x="375" y="145"/>
                  </a:lnTo>
                  <a:lnTo>
                    <a:pt x="380" y="157"/>
                  </a:lnTo>
                  <a:lnTo>
                    <a:pt x="382" y="171"/>
                  </a:lnTo>
                  <a:lnTo>
                    <a:pt x="385" y="186"/>
                  </a:lnTo>
                  <a:lnTo>
                    <a:pt x="386" y="202"/>
                  </a:lnTo>
                  <a:lnTo>
                    <a:pt x="387" y="220"/>
                  </a:lnTo>
                  <a:lnTo>
                    <a:pt x="387" y="238"/>
                  </a:lnTo>
                  <a:lnTo>
                    <a:pt x="387" y="59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4" name="Freeform 26"/>
            <p:cNvSpPr>
              <a:spLocks noEditPoints="1"/>
            </p:cNvSpPr>
            <p:nvPr/>
          </p:nvSpPr>
          <p:spPr bwMode="auto">
            <a:xfrm>
              <a:off x="4295" y="319"/>
              <a:ext cx="32" cy="266"/>
            </a:xfrm>
            <a:custGeom>
              <a:avLst/>
              <a:gdLst>
                <a:gd name="T0" fmla="*/ 0 w 98"/>
                <a:gd name="T1" fmla="*/ 266 h 800"/>
                <a:gd name="T2" fmla="*/ 32 w 98"/>
                <a:gd name="T3" fmla="*/ 266 h 800"/>
                <a:gd name="T4" fmla="*/ 32 w 98"/>
                <a:gd name="T5" fmla="*/ 73 h 800"/>
                <a:gd name="T6" fmla="*/ 0 w 98"/>
                <a:gd name="T7" fmla="*/ 73 h 800"/>
                <a:gd name="T8" fmla="*/ 0 w 98"/>
                <a:gd name="T9" fmla="*/ 266 h 800"/>
                <a:gd name="T10" fmla="*/ 0 w 98"/>
                <a:gd name="T11" fmla="*/ 37 h 800"/>
                <a:gd name="T12" fmla="*/ 32 w 98"/>
                <a:gd name="T13" fmla="*/ 37 h 800"/>
                <a:gd name="T14" fmla="*/ 32 w 98"/>
                <a:gd name="T15" fmla="*/ 0 h 800"/>
                <a:gd name="T16" fmla="*/ 0 w 98"/>
                <a:gd name="T17" fmla="*/ 0 h 800"/>
                <a:gd name="T18" fmla="*/ 0 w 98"/>
                <a:gd name="T19" fmla="*/ 37 h 8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8" h="800">
                  <a:moveTo>
                    <a:pt x="0" y="800"/>
                  </a:moveTo>
                  <a:lnTo>
                    <a:pt x="98" y="800"/>
                  </a:lnTo>
                  <a:lnTo>
                    <a:pt x="98" y="219"/>
                  </a:lnTo>
                  <a:lnTo>
                    <a:pt x="0" y="219"/>
                  </a:lnTo>
                  <a:lnTo>
                    <a:pt x="0" y="800"/>
                  </a:lnTo>
                  <a:close/>
                  <a:moveTo>
                    <a:pt x="0" y="112"/>
                  </a:moveTo>
                  <a:lnTo>
                    <a:pt x="98" y="112"/>
                  </a:lnTo>
                  <a:lnTo>
                    <a:pt x="98" y="0"/>
                  </a:lnTo>
                  <a:lnTo>
                    <a:pt x="0" y="0"/>
                  </a:lnTo>
                  <a:lnTo>
                    <a:pt x="0" y="112"/>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5" name="Freeform 27"/>
            <p:cNvSpPr>
              <a:spLocks/>
            </p:cNvSpPr>
            <p:nvPr/>
          </p:nvSpPr>
          <p:spPr bwMode="auto">
            <a:xfrm>
              <a:off x="4376" y="387"/>
              <a:ext cx="163" cy="198"/>
            </a:xfrm>
            <a:custGeom>
              <a:avLst/>
              <a:gdLst>
                <a:gd name="T0" fmla="*/ 163 w 487"/>
                <a:gd name="T1" fmla="*/ 198 h 596"/>
                <a:gd name="T2" fmla="*/ 163 w 487"/>
                <a:gd name="T3" fmla="*/ 73 h 596"/>
                <a:gd name="T4" fmla="*/ 163 w 487"/>
                <a:gd name="T5" fmla="*/ 59 h 596"/>
                <a:gd name="T6" fmla="*/ 162 w 487"/>
                <a:gd name="T7" fmla="*/ 48 h 596"/>
                <a:gd name="T8" fmla="*/ 159 w 487"/>
                <a:gd name="T9" fmla="*/ 36 h 596"/>
                <a:gd name="T10" fmla="*/ 154 w 487"/>
                <a:gd name="T11" fmla="*/ 26 h 596"/>
                <a:gd name="T12" fmla="*/ 150 w 487"/>
                <a:gd name="T13" fmla="*/ 20 h 596"/>
                <a:gd name="T14" fmla="*/ 145 w 487"/>
                <a:gd name="T15" fmla="*/ 15 h 596"/>
                <a:gd name="T16" fmla="*/ 138 w 487"/>
                <a:gd name="T17" fmla="*/ 10 h 596"/>
                <a:gd name="T18" fmla="*/ 131 w 487"/>
                <a:gd name="T19" fmla="*/ 7 h 596"/>
                <a:gd name="T20" fmla="*/ 123 w 487"/>
                <a:gd name="T21" fmla="*/ 4 h 596"/>
                <a:gd name="T22" fmla="*/ 114 w 487"/>
                <a:gd name="T23" fmla="*/ 2 h 596"/>
                <a:gd name="T24" fmla="*/ 104 w 487"/>
                <a:gd name="T25" fmla="*/ 0 h 596"/>
                <a:gd name="T26" fmla="*/ 94 w 487"/>
                <a:gd name="T27" fmla="*/ 0 h 596"/>
                <a:gd name="T28" fmla="*/ 84 w 487"/>
                <a:gd name="T29" fmla="*/ 0 h 596"/>
                <a:gd name="T30" fmla="*/ 75 w 487"/>
                <a:gd name="T31" fmla="*/ 2 h 596"/>
                <a:gd name="T32" fmla="*/ 66 w 487"/>
                <a:gd name="T33" fmla="*/ 4 h 596"/>
                <a:gd name="T34" fmla="*/ 58 w 487"/>
                <a:gd name="T35" fmla="*/ 8 h 596"/>
                <a:gd name="T36" fmla="*/ 50 w 487"/>
                <a:gd name="T37" fmla="*/ 13 h 596"/>
                <a:gd name="T38" fmla="*/ 44 w 487"/>
                <a:gd name="T39" fmla="*/ 19 h 596"/>
                <a:gd name="T40" fmla="*/ 37 w 487"/>
                <a:gd name="T41" fmla="*/ 25 h 596"/>
                <a:gd name="T42" fmla="*/ 31 w 487"/>
                <a:gd name="T43" fmla="*/ 33 h 596"/>
                <a:gd name="T44" fmla="*/ 0 w 487"/>
                <a:gd name="T45" fmla="*/ 5 h 596"/>
                <a:gd name="T46" fmla="*/ 33 w 487"/>
                <a:gd name="T47" fmla="*/ 198 h 596"/>
                <a:gd name="T48" fmla="*/ 33 w 487"/>
                <a:gd name="T49" fmla="*/ 81 h 596"/>
                <a:gd name="T50" fmla="*/ 35 w 487"/>
                <a:gd name="T51" fmla="*/ 68 h 596"/>
                <a:gd name="T52" fmla="*/ 39 w 487"/>
                <a:gd name="T53" fmla="*/ 57 h 596"/>
                <a:gd name="T54" fmla="*/ 45 w 487"/>
                <a:gd name="T55" fmla="*/ 48 h 596"/>
                <a:gd name="T56" fmla="*/ 52 w 487"/>
                <a:gd name="T57" fmla="*/ 41 h 596"/>
                <a:gd name="T58" fmla="*/ 61 w 487"/>
                <a:gd name="T59" fmla="*/ 35 h 596"/>
                <a:gd name="T60" fmla="*/ 72 w 487"/>
                <a:gd name="T61" fmla="*/ 31 h 596"/>
                <a:gd name="T62" fmla="*/ 84 w 487"/>
                <a:gd name="T63" fmla="*/ 29 h 596"/>
                <a:gd name="T64" fmla="*/ 96 w 487"/>
                <a:gd name="T65" fmla="*/ 29 h 596"/>
                <a:gd name="T66" fmla="*/ 106 w 487"/>
                <a:gd name="T67" fmla="*/ 31 h 596"/>
                <a:gd name="T68" fmla="*/ 114 w 487"/>
                <a:gd name="T69" fmla="*/ 34 h 596"/>
                <a:gd name="T70" fmla="*/ 119 w 487"/>
                <a:gd name="T71" fmla="*/ 38 h 596"/>
                <a:gd name="T72" fmla="*/ 124 w 487"/>
                <a:gd name="T73" fmla="*/ 45 h 596"/>
                <a:gd name="T74" fmla="*/ 127 w 487"/>
                <a:gd name="T75" fmla="*/ 52 h 596"/>
                <a:gd name="T76" fmla="*/ 129 w 487"/>
                <a:gd name="T77" fmla="*/ 62 h 596"/>
                <a:gd name="T78" fmla="*/ 130 w 487"/>
                <a:gd name="T79" fmla="*/ 73 h 596"/>
                <a:gd name="T80" fmla="*/ 130 w 487"/>
                <a:gd name="T81" fmla="*/ 198 h 5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87" h="596">
                  <a:moveTo>
                    <a:pt x="388" y="596"/>
                  </a:moveTo>
                  <a:lnTo>
                    <a:pt x="487" y="596"/>
                  </a:lnTo>
                  <a:lnTo>
                    <a:pt x="487" y="247"/>
                  </a:lnTo>
                  <a:lnTo>
                    <a:pt x="487" y="220"/>
                  </a:lnTo>
                  <a:lnTo>
                    <a:pt x="487" y="198"/>
                  </a:lnTo>
                  <a:lnTo>
                    <a:pt x="487" y="178"/>
                  </a:lnTo>
                  <a:lnTo>
                    <a:pt x="486" y="160"/>
                  </a:lnTo>
                  <a:lnTo>
                    <a:pt x="483" y="143"/>
                  </a:lnTo>
                  <a:lnTo>
                    <a:pt x="480" y="125"/>
                  </a:lnTo>
                  <a:lnTo>
                    <a:pt x="476" y="109"/>
                  </a:lnTo>
                  <a:lnTo>
                    <a:pt x="469" y="94"/>
                  </a:lnTo>
                  <a:lnTo>
                    <a:pt x="461" y="79"/>
                  </a:lnTo>
                  <a:lnTo>
                    <a:pt x="454" y="69"/>
                  </a:lnTo>
                  <a:lnTo>
                    <a:pt x="448" y="60"/>
                  </a:lnTo>
                  <a:lnTo>
                    <a:pt x="440" y="52"/>
                  </a:lnTo>
                  <a:lnTo>
                    <a:pt x="432" y="45"/>
                  </a:lnTo>
                  <a:lnTo>
                    <a:pt x="423" y="38"/>
                  </a:lnTo>
                  <a:lnTo>
                    <a:pt x="413" y="31"/>
                  </a:lnTo>
                  <a:lnTo>
                    <a:pt x="403" y="26"/>
                  </a:lnTo>
                  <a:lnTo>
                    <a:pt x="392" y="20"/>
                  </a:lnTo>
                  <a:lnTo>
                    <a:pt x="380" y="16"/>
                  </a:lnTo>
                  <a:lnTo>
                    <a:pt x="367" y="11"/>
                  </a:lnTo>
                  <a:lnTo>
                    <a:pt x="355" y="8"/>
                  </a:lnTo>
                  <a:lnTo>
                    <a:pt x="342" y="6"/>
                  </a:lnTo>
                  <a:lnTo>
                    <a:pt x="327" y="3"/>
                  </a:lnTo>
                  <a:lnTo>
                    <a:pt x="312" y="1"/>
                  </a:lnTo>
                  <a:lnTo>
                    <a:pt x="296" y="0"/>
                  </a:lnTo>
                  <a:lnTo>
                    <a:pt x="281" y="0"/>
                  </a:lnTo>
                  <a:lnTo>
                    <a:pt x="266" y="0"/>
                  </a:lnTo>
                  <a:lnTo>
                    <a:pt x="250" y="1"/>
                  </a:lnTo>
                  <a:lnTo>
                    <a:pt x="237" y="3"/>
                  </a:lnTo>
                  <a:lnTo>
                    <a:pt x="224" y="6"/>
                  </a:lnTo>
                  <a:lnTo>
                    <a:pt x="210" y="10"/>
                  </a:lnTo>
                  <a:lnTo>
                    <a:pt x="197" y="13"/>
                  </a:lnTo>
                  <a:lnTo>
                    <a:pt x="185" y="19"/>
                  </a:lnTo>
                  <a:lnTo>
                    <a:pt x="174" y="25"/>
                  </a:lnTo>
                  <a:lnTo>
                    <a:pt x="161" y="31"/>
                  </a:lnTo>
                  <a:lnTo>
                    <a:pt x="150" y="38"/>
                  </a:lnTo>
                  <a:lnTo>
                    <a:pt x="140" y="47"/>
                  </a:lnTo>
                  <a:lnTo>
                    <a:pt x="130" y="56"/>
                  </a:lnTo>
                  <a:lnTo>
                    <a:pt x="120" y="65"/>
                  </a:lnTo>
                  <a:lnTo>
                    <a:pt x="111" y="76"/>
                  </a:lnTo>
                  <a:lnTo>
                    <a:pt x="102" y="87"/>
                  </a:lnTo>
                  <a:lnTo>
                    <a:pt x="93" y="99"/>
                  </a:lnTo>
                  <a:lnTo>
                    <a:pt x="93" y="15"/>
                  </a:lnTo>
                  <a:lnTo>
                    <a:pt x="0" y="15"/>
                  </a:lnTo>
                  <a:lnTo>
                    <a:pt x="0" y="596"/>
                  </a:lnTo>
                  <a:lnTo>
                    <a:pt x="98" y="596"/>
                  </a:lnTo>
                  <a:lnTo>
                    <a:pt x="98" y="265"/>
                  </a:lnTo>
                  <a:lnTo>
                    <a:pt x="99" y="244"/>
                  </a:lnTo>
                  <a:lnTo>
                    <a:pt x="101" y="224"/>
                  </a:lnTo>
                  <a:lnTo>
                    <a:pt x="104" y="206"/>
                  </a:lnTo>
                  <a:lnTo>
                    <a:pt x="110" y="188"/>
                  </a:lnTo>
                  <a:lnTo>
                    <a:pt x="116" y="173"/>
                  </a:lnTo>
                  <a:lnTo>
                    <a:pt x="125" y="158"/>
                  </a:lnTo>
                  <a:lnTo>
                    <a:pt x="133" y="145"/>
                  </a:lnTo>
                  <a:lnTo>
                    <a:pt x="143" y="133"/>
                  </a:lnTo>
                  <a:lnTo>
                    <a:pt x="156" y="123"/>
                  </a:lnTo>
                  <a:lnTo>
                    <a:pt x="168" y="113"/>
                  </a:lnTo>
                  <a:lnTo>
                    <a:pt x="182" y="105"/>
                  </a:lnTo>
                  <a:lnTo>
                    <a:pt x="198" y="99"/>
                  </a:lnTo>
                  <a:lnTo>
                    <a:pt x="215" y="94"/>
                  </a:lnTo>
                  <a:lnTo>
                    <a:pt x="233" y="90"/>
                  </a:lnTo>
                  <a:lnTo>
                    <a:pt x="250" y="88"/>
                  </a:lnTo>
                  <a:lnTo>
                    <a:pt x="271" y="87"/>
                  </a:lnTo>
                  <a:lnTo>
                    <a:pt x="287" y="88"/>
                  </a:lnTo>
                  <a:lnTo>
                    <a:pt x="303" y="89"/>
                  </a:lnTo>
                  <a:lnTo>
                    <a:pt x="316" y="93"/>
                  </a:lnTo>
                  <a:lnTo>
                    <a:pt x="328" y="96"/>
                  </a:lnTo>
                  <a:lnTo>
                    <a:pt x="340" y="101"/>
                  </a:lnTo>
                  <a:lnTo>
                    <a:pt x="349" y="108"/>
                  </a:lnTo>
                  <a:lnTo>
                    <a:pt x="357" y="115"/>
                  </a:lnTo>
                  <a:lnTo>
                    <a:pt x="364" y="124"/>
                  </a:lnTo>
                  <a:lnTo>
                    <a:pt x="370" y="134"/>
                  </a:lnTo>
                  <a:lnTo>
                    <a:pt x="375" y="145"/>
                  </a:lnTo>
                  <a:lnTo>
                    <a:pt x="380" y="157"/>
                  </a:lnTo>
                  <a:lnTo>
                    <a:pt x="382" y="171"/>
                  </a:lnTo>
                  <a:lnTo>
                    <a:pt x="385" y="186"/>
                  </a:lnTo>
                  <a:lnTo>
                    <a:pt x="386" y="202"/>
                  </a:lnTo>
                  <a:lnTo>
                    <a:pt x="388" y="220"/>
                  </a:lnTo>
                  <a:lnTo>
                    <a:pt x="388" y="238"/>
                  </a:lnTo>
                  <a:lnTo>
                    <a:pt x="388" y="59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6" name="Freeform 28"/>
            <p:cNvSpPr>
              <a:spLocks noEditPoints="1"/>
            </p:cNvSpPr>
            <p:nvPr/>
          </p:nvSpPr>
          <p:spPr bwMode="auto">
            <a:xfrm>
              <a:off x="4578" y="385"/>
              <a:ext cx="180" cy="281"/>
            </a:xfrm>
            <a:custGeom>
              <a:avLst/>
              <a:gdLst>
                <a:gd name="T0" fmla="*/ 148 w 541"/>
                <a:gd name="T1" fmla="*/ 215 h 843"/>
                <a:gd name="T2" fmla="*/ 141 w 541"/>
                <a:gd name="T3" fmla="*/ 235 h 843"/>
                <a:gd name="T4" fmla="*/ 127 w 541"/>
                <a:gd name="T5" fmla="*/ 247 h 843"/>
                <a:gd name="T6" fmla="*/ 105 w 541"/>
                <a:gd name="T7" fmla="*/ 253 h 843"/>
                <a:gd name="T8" fmla="*/ 79 w 541"/>
                <a:gd name="T9" fmla="*/ 253 h 843"/>
                <a:gd name="T10" fmla="*/ 60 w 541"/>
                <a:gd name="T11" fmla="*/ 249 h 843"/>
                <a:gd name="T12" fmla="*/ 47 w 541"/>
                <a:gd name="T13" fmla="*/ 242 h 843"/>
                <a:gd name="T14" fmla="*/ 40 w 541"/>
                <a:gd name="T15" fmla="*/ 231 h 843"/>
                <a:gd name="T16" fmla="*/ 8 w 541"/>
                <a:gd name="T17" fmla="*/ 223 h 843"/>
                <a:gd name="T18" fmla="*/ 11 w 541"/>
                <a:gd name="T19" fmla="*/ 242 h 843"/>
                <a:gd name="T20" fmla="*/ 24 w 541"/>
                <a:gd name="T21" fmla="*/ 262 h 843"/>
                <a:gd name="T22" fmla="*/ 47 w 541"/>
                <a:gd name="T23" fmla="*/ 275 h 843"/>
                <a:gd name="T24" fmla="*/ 80 w 541"/>
                <a:gd name="T25" fmla="*/ 281 h 843"/>
                <a:gd name="T26" fmla="*/ 122 w 541"/>
                <a:gd name="T27" fmla="*/ 278 h 843"/>
                <a:gd name="T28" fmla="*/ 153 w 541"/>
                <a:gd name="T29" fmla="*/ 265 h 843"/>
                <a:gd name="T30" fmla="*/ 172 w 541"/>
                <a:gd name="T31" fmla="*/ 242 h 843"/>
                <a:gd name="T32" fmla="*/ 180 w 541"/>
                <a:gd name="T33" fmla="*/ 207 h 843"/>
                <a:gd name="T34" fmla="*/ 148 w 541"/>
                <a:gd name="T35" fmla="*/ 31 h 843"/>
                <a:gd name="T36" fmla="*/ 137 w 541"/>
                <a:gd name="T37" fmla="*/ 18 h 843"/>
                <a:gd name="T38" fmla="*/ 124 w 541"/>
                <a:gd name="T39" fmla="*/ 8 h 843"/>
                <a:gd name="T40" fmla="*/ 107 w 541"/>
                <a:gd name="T41" fmla="*/ 2 h 843"/>
                <a:gd name="T42" fmla="*/ 88 w 541"/>
                <a:gd name="T43" fmla="*/ 0 h 843"/>
                <a:gd name="T44" fmla="*/ 52 w 541"/>
                <a:gd name="T45" fmla="*/ 7 h 843"/>
                <a:gd name="T46" fmla="*/ 24 w 541"/>
                <a:gd name="T47" fmla="*/ 28 h 843"/>
                <a:gd name="T48" fmla="*/ 6 w 541"/>
                <a:gd name="T49" fmla="*/ 60 h 843"/>
                <a:gd name="T50" fmla="*/ 0 w 541"/>
                <a:gd name="T51" fmla="*/ 103 h 843"/>
                <a:gd name="T52" fmla="*/ 6 w 541"/>
                <a:gd name="T53" fmla="*/ 145 h 843"/>
                <a:gd name="T54" fmla="*/ 24 w 541"/>
                <a:gd name="T55" fmla="*/ 178 h 843"/>
                <a:gd name="T56" fmla="*/ 52 w 541"/>
                <a:gd name="T57" fmla="*/ 199 h 843"/>
                <a:gd name="T58" fmla="*/ 87 w 541"/>
                <a:gd name="T59" fmla="*/ 206 h 843"/>
                <a:gd name="T60" fmla="*/ 122 w 541"/>
                <a:gd name="T61" fmla="*/ 199 h 843"/>
                <a:gd name="T62" fmla="*/ 149 w 541"/>
                <a:gd name="T63" fmla="*/ 176 h 843"/>
                <a:gd name="T64" fmla="*/ 111 w 541"/>
                <a:gd name="T65" fmla="*/ 32 h 843"/>
                <a:gd name="T66" fmla="*/ 131 w 541"/>
                <a:gd name="T67" fmla="*/ 44 h 843"/>
                <a:gd name="T68" fmla="*/ 144 w 541"/>
                <a:gd name="T69" fmla="*/ 65 h 843"/>
                <a:gd name="T70" fmla="*/ 149 w 541"/>
                <a:gd name="T71" fmla="*/ 95 h 843"/>
                <a:gd name="T72" fmla="*/ 148 w 541"/>
                <a:gd name="T73" fmla="*/ 129 h 843"/>
                <a:gd name="T74" fmla="*/ 139 w 541"/>
                <a:gd name="T75" fmla="*/ 154 h 843"/>
                <a:gd name="T76" fmla="*/ 123 w 541"/>
                <a:gd name="T77" fmla="*/ 170 h 843"/>
                <a:gd name="T78" fmla="*/ 98 w 541"/>
                <a:gd name="T79" fmla="*/ 177 h 843"/>
                <a:gd name="T80" fmla="*/ 73 w 541"/>
                <a:gd name="T81" fmla="*/ 174 h 843"/>
                <a:gd name="T82" fmla="*/ 53 w 541"/>
                <a:gd name="T83" fmla="*/ 162 h 843"/>
                <a:gd name="T84" fmla="*/ 40 w 541"/>
                <a:gd name="T85" fmla="*/ 141 h 843"/>
                <a:gd name="T86" fmla="*/ 34 w 541"/>
                <a:gd name="T87" fmla="*/ 112 h 843"/>
                <a:gd name="T88" fmla="*/ 36 w 541"/>
                <a:gd name="T89" fmla="*/ 79 h 843"/>
                <a:gd name="T90" fmla="*/ 46 w 541"/>
                <a:gd name="T91" fmla="*/ 53 h 843"/>
                <a:gd name="T92" fmla="*/ 62 w 541"/>
                <a:gd name="T93" fmla="*/ 37 h 843"/>
                <a:gd name="T94" fmla="*/ 85 w 541"/>
                <a:gd name="T95" fmla="*/ 30 h 8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1" h="843">
                  <a:moveTo>
                    <a:pt x="447" y="529"/>
                  </a:moveTo>
                  <a:lnTo>
                    <a:pt x="447" y="609"/>
                  </a:lnTo>
                  <a:lnTo>
                    <a:pt x="446" y="628"/>
                  </a:lnTo>
                  <a:lnTo>
                    <a:pt x="444" y="646"/>
                  </a:lnTo>
                  <a:lnTo>
                    <a:pt x="441" y="663"/>
                  </a:lnTo>
                  <a:lnTo>
                    <a:pt x="437" y="677"/>
                  </a:lnTo>
                  <a:lnTo>
                    <a:pt x="431" y="692"/>
                  </a:lnTo>
                  <a:lnTo>
                    <a:pt x="424" y="704"/>
                  </a:lnTo>
                  <a:lnTo>
                    <a:pt x="417" y="715"/>
                  </a:lnTo>
                  <a:lnTo>
                    <a:pt x="407" y="725"/>
                  </a:lnTo>
                  <a:lnTo>
                    <a:pt x="395" y="733"/>
                  </a:lnTo>
                  <a:lnTo>
                    <a:pt x="383" y="741"/>
                  </a:lnTo>
                  <a:lnTo>
                    <a:pt x="369" y="747"/>
                  </a:lnTo>
                  <a:lnTo>
                    <a:pt x="353" y="752"/>
                  </a:lnTo>
                  <a:lnTo>
                    <a:pt x="335" y="756"/>
                  </a:lnTo>
                  <a:lnTo>
                    <a:pt x="316" y="758"/>
                  </a:lnTo>
                  <a:lnTo>
                    <a:pt x="295" y="761"/>
                  </a:lnTo>
                  <a:lnTo>
                    <a:pt x="273" y="761"/>
                  </a:lnTo>
                  <a:lnTo>
                    <a:pt x="254" y="761"/>
                  </a:lnTo>
                  <a:lnTo>
                    <a:pt x="237" y="760"/>
                  </a:lnTo>
                  <a:lnTo>
                    <a:pt x="220" y="757"/>
                  </a:lnTo>
                  <a:lnTo>
                    <a:pt x="206" y="755"/>
                  </a:lnTo>
                  <a:lnTo>
                    <a:pt x="191" y="752"/>
                  </a:lnTo>
                  <a:lnTo>
                    <a:pt x="179" y="748"/>
                  </a:lnTo>
                  <a:lnTo>
                    <a:pt x="168" y="744"/>
                  </a:lnTo>
                  <a:lnTo>
                    <a:pt x="158" y="738"/>
                  </a:lnTo>
                  <a:lnTo>
                    <a:pt x="148" y="732"/>
                  </a:lnTo>
                  <a:lnTo>
                    <a:pt x="140" y="725"/>
                  </a:lnTo>
                  <a:lnTo>
                    <a:pt x="135" y="718"/>
                  </a:lnTo>
                  <a:lnTo>
                    <a:pt x="129" y="709"/>
                  </a:lnTo>
                  <a:lnTo>
                    <a:pt x="125" y="702"/>
                  </a:lnTo>
                  <a:lnTo>
                    <a:pt x="121" y="692"/>
                  </a:lnTo>
                  <a:lnTo>
                    <a:pt x="120" y="682"/>
                  </a:lnTo>
                  <a:lnTo>
                    <a:pt x="119" y="670"/>
                  </a:lnTo>
                  <a:lnTo>
                    <a:pt x="119" y="668"/>
                  </a:lnTo>
                  <a:lnTo>
                    <a:pt x="23" y="668"/>
                  </a:lnTo>
                  <a:lnTo>
                    <a:pt x="23" y="673"/>
                  </a:lnTo>
                  <a:lnTo>
                    <a:pt x="24" y="692"/>
                  </a:lnTo>
                  <a:lnTo>
                    <a:pt x="28" y="711"/>
                  </a:lnTo>
                  <a:lnTo>
                    <a:pt x="32" y="727"/>
                  </a:lnTo>
                  <a:lnTo>
                    <a:pt x="40" y="744"/>
                  </a:lnTo>
                  <a:lnTo>
                    <a:pt x="49" y="758"/>
                  </a:lnTo>
                  <a:lnTo>
                    <a:pt x="60" y="773"/>
                  </a:lnTo>
                  <a:lnTo>
                    <a:pt x="72" y="785"/>
                  </a:lnTo>
                  <a:lnTo>
                    <a:pt x="88" y="797"/>
                  </a:lnTo>
                  <a:lnTo>
                    <a:pt x="103" y="807"/>
                  </a:lnTo>
                  <a:lnTo>
                    <a:pt x="122" y="816"/>
                  </a:lnTo>
                  <a:lnTo>
                    <a:pt x="142" y="824"/>
                  </a:lnTo>
                  <a:lnTo>
                    <a:pt x="165" y="831"/>
                  </a:lnTo>
                  <a:lnTo>
                    <a:pt x="188" y="836"/>
                  </a:lnTo>
                  <a:lnTo>
                    <a:pt x="214" y="840"/>
                  </a:lnTo>
                  <a:lnTo>
                    <a:pt x="240" y="842"/>
                  </a:lnTo>
                  <a:lnTo>
                    <a:pt x="269" y="843"/>
                  </a:lnTo>
                  <a:lnTo>
                    <a:pt x="304" y="842"/>
                  </a:lnTo>
                  <a:lnTo>
                    <a:pt x="336" y="840"/>
                  </a:lnTo>
                  <a:lnTo>
                    <a:pt x="366" y="835"/>
                  </a:lnTo>
                  <a:lnTo>
                    <a:pt x="394" y="829"/>
                  </a:lnTo>
                  <a:lnTo>
                    <a:pt x="419" y="820"/>
                  </a:lnTo>
                  <a:lnTo>
                    <a:pt x="441" y="810"/>
                  </a:lnTo>
                  <a:lnTo>
                    <a:pt x="461" y="796"/>
                  </a:lnTo>
                  <a:lnTo>
                    <a:pt x="478" y="782"/>
                  </a:lnTo>
                  <a:lnTo>
                    <a:pt x="493" y="765"/>
                  </a:lnTo>
                  <a:lnTo>
                    <a:pt x="507" y="746"/>
                  </a:lnTo>
                  <a:lnTo>
                    <a:pt x="518" y="726"/>
                  </a:lnTo>
                  <a:lnTo>
                    <a:pt x="526" y="703"/>
                  </a:lnTo>
                  <a:lnTo>
                    <a:pt x="532" y="677"/>
                  </a:lnTo>
                  <a:lnTo>
                    <a:pt x="538" y="650"/>
                  </a:lnTo>
                  <a:lnTo>
                    <a:pt x="540" y="620"/>
                  </a:lnTo>
                  <a:lnTo>
                    <a:pt x="541" y="588"/>
                  </a:lnTo>
                  <a:lnTo>
                    <a:pt x="541" y="19"/>
                  </a:lnTo>
                  <a:lnTo>
                    <a:pt x="446" y="19"/>
                  </a:lnTo>
                  <a:lnTo>
                    <a:pt x="446" y="92"/>
                  </a:lnTo>
                  <a:lnTo>
                    <a:pt x="438" y="82"/>
                  </a:lnTo>
                  <a:lnTo>
                    <a:pt x="430" y="72"/>
                  </a:lnTo>
                  <a:lnTo>
                    <a:pt x="421" y="63"/>
                  </a:lnTo>
                  <a:lnTo>
                    <a:pt x="412" y="54"/>
                  </a:lnTo>
                  <a:lnTo>
                    <a:pt x="402" y="46"/>
                  </a:lnTo>
                  <a:lnTo>
                    <a:pt x="393" y="39"/>
                  </a:lnTo>
                  <a:lnTo>
                    <a:pt x="382" y="32"/>
                  </a:lnTo>
                  <a:lnTo>
                    <a:pt x="372" y="25"/>
                  </a:lnTo>
                  <a:lnTo>
                    <a:pt x="361" y="20"/>
                  </a:lnTo>
                  <a:lnTo>
                    <a:pt x="349" y="14"/>
                  </a:lnTo>
                  <a:lnTo>
                    <a:pt x="336" y="10"/>
                  </a:lnTo>
                  <a:lnTo>
                    <a:pt x="323" y="6"/>
                  </a:lnTo>
                  <a:lnTo>
                    <a:pt x="310" y="3"/>
                  </a:lnTo>
                  <a:lnTo>
                    <a:pt x="295" y="2"/>
                  </a:lnTo>
                  <a:lnTo>
                    <a:pt x="280" y="0"/>
                  </a:lnTo>
                  <a:lnTo>
                    <a:pt x="263" y="0"/>
                  </a:lnTo>
                  <a:lnTo>
                    <a:pt x="234" y="1"/>
                  </a:lnTo>
                  <a:lnTo>
                    <a:pt x="206" y="5"/>
                  </a:lnTo>
                  <a:lnTo>
                    <a:pt x="180" y="12"/>
                  </a:lnTo>
                  <a:lnTo>
                    <a:pt x="155" y="22"/>
                  </a:lnTo>
                  <a:lnTo>
                    <a:pt x="132" y="34"/>
                  </a:lnTo>
                  <a:lnTo>
                    <a:pt x="110" y="49"/>
                  </a:lnTo>
                  <a:lnTo>
                    <a:pt x="90" y="65"/>
                  </a:lnTo>
                  <a:lnTo>
                    <a:pt x="72" y="84"/>
                  </a:lnTo>
                  <a:lnTo>
                    <a:pt x="55" y="105"/>
                  </a:lnTo>
                  <a:lnTo>
                    <a:pt x="41" y="129"/>
                  </a:lnTo>
                  <a:lnTo>
                    <a:pt x="29" y="154"/>
                  </a:lnTo>
                  <a:lnTo>
                    <a:pt x="19" y="181"/>
                  </a:lnTo>
                  <a:lnTo>
                    <a:pt x="11" y="210"/>
                  </a:lnTo>
                  <a:lnTo>
                    <a:pt x="4" y="241"/>
                  </a:lnTo>
                  <a:lnTo>
                    <a:pt x="1" y="274"/>
                  </a:lnTo>
                  <a:lnTo>
                    <a:pt x="0" y="308"/>
                  </a:lnTo>
                  <a:lnTo>
                    <a:pt x="1" y="343"/>
                  </a:lnTo>
                  <a:lnTo>
                    <a:pt x="4" y="375"/>
                  </a:lnTo>
                  <a:lnTo>
                    <a:pt x="11" y="406"/>
                  </a:lnTo>
                  <a:lnTo>
                    <a:pt x="19" y="436"/>
                  </a:lnTo>
                  <a:lnTo>
                    <a:pt x="29" y="464"/>
                  </a:lnTo>
                  <a:lnTo>
                    <a:pt x="41" y="490"/>
                  </a:lnTo>
                  <a:lnTo>
                    <a:pt x="55" y="513"/>
                  </a:lnTo>
                  <a:lnTo>
                    <a:pt x="72" y="534"/>
                  </a:lnTo>
                  <a:lnTo>
                    <a:pt x="90" y="553"/>
                  </a:lnTo>
                  <a:lnTo>
                    <a:pt x="110" y="570"/>
                  </a:lnTo>
                  <a:lnTo>
                    <a:pt x="131" y="585"/>
                  </a:lnTo>
                  <a:lnTo>
                    <a:pt x="155" y="597"/>
                  </a:lnTo>
                  <a:lnTo>
                    <a:pt x="179" y="607"/>
                  </a:lnTo>
                  <a:lnTo>
                    <a:pt x="206" y="614"/>
                  </a:lnTo>
                  <a:lnTo>
                    <a:pt x="233" y="618"/>
                  </a:lnTo>
                  <a:lnTo>
                    <a:pt x="262" y="619"/>
                  </a:lnTo>
                  <a:lnTo>
                    <a:pt x="290" y="618"/>
                  </a:lnTo>
                  <a:lnTo>
                    <a:pt x="316" y="614"/>
                  </a:lnTo>
                  <a:lnTo>
                    <a:pt x="342" y="607"/>
                  </a:lnTo>
                  <a:lnTo>
                    <a:pt x="366" y="597"/>
                  </a:lnTo>
                  <a:lnTo>
                    <a:pt x="389" y="585"/>
                  </a:lnTo>
                  <a:lnTo>
                    <a:pt x="409" y="569"/>
                  </a:lnTo>
                  <a:lnTo>
                    <a:pt x="429" y="550"/>
                  </a:lnTo>
                  <a:lnTo>
                    <a:pt x="447" y="529"/>
                  </a:lnTo>
                  <a:close/>
                  <a:moveTo>
                    <a:pt x="274" y="88"/>
                  </a:moveTo>
                  <a:lnTo>
                    <a:pt x="295" y="89"/>
                  </a:lnTo>
                  <a:lnTo>
                    <a:pt x="315" y="91"/>
                  </a:lnTo>
                  <a:lnTo>
                    <a:pt x="333" y="95"/>
                  </a:lnTo>
                  <a:lnTo>
                    <a:pt x="351" y="102"/>
                  </a:lnTo>
                  <a:lnTo>
                    <a:pt x="366" y="110"/>
                  </a:lnTo>
                  <a:lnTo>
                    <a:pt x="381" y="120"/>
                  </a:lnTo>
                  <a:lnTo>
                    <a:pt x="393" y="131"/>
                  </a:lnTo>
                  <a:lnTo>
                    <a:pt x="405" y="144"/>
                  </a:lnTo>
                  <a:lnTo>
                    <a:pt x="415" y="160"/>
                  </a:lnTo>
                  <a:lnTo>
                    <a:pt x="424" y="177"/>
                  </a:lnTo>
                  <a:lnTo>
                    <a:pt x="432" y="195"/>
                  </a:lnTo>
                  <a:lnTo>
                    <a:pt x="439" y="216"/>
                  </a:lnTo>
                  <a:lnTo>
                    <a:pt x="443" y="237"/>
                  </a:lnTo>
                  <a:lnTo>
                    <a:pt x="448" y="260"/>
                  </a:lnTo>
                  <a:lnTo>
                    <a:pt x="449" y="286"/>
                  </a:lnTo>
                  <a:lnTo>
                    <a:pt x="450" y="314"/>
                  </a:lnTo>
                  <a:lnTo>
                    <a:pt x="449" y="341"/>
                  </a:lnTo>
                  <a:lnTo>
                    <a:pt x="448" y="365"/>
                  </a:lnTo>
                  <a:lnTo>
                    <a:pt x="444" y="388"/>
                  </a:lnTo>
                  <a:lnTo>
                    <a:pt x="440" y="410"/>
                  </a:lnTo>
                  <a:lnTo>
                    <a:pt x="433" y="430"/>
                  </a:lnTo>
                  <a:lnTo>
                    <a:pt x="427" y="448"/>
                  </a:lnTo>
                  <a:lnTo>
                    <a:pt x="418" y="463"/>
                  </a:lnTo>
                  <a:lnTo>
                    <a:pt x="408" y="478"/>
                  </a:lnTo>
                  <a:lnTo>
                    <a:pt x="395" y="490"/>
                  </a:lnTo>
                  <a:lnTo>
                    <a:pt x="383" y="501"/>
                  </a:lnTo>
                  <a:lnTo>
                    <a:pt x="369" y="510"/>
                  </a:lnTo>
                  <a:lnTo>
                    <a:pt x="353" y="518"/>
                  </a:lnTo>
                  <a:lnTo>
                    <a:pt x="335" y="523"/>
                  </a:lnTo>
                  <a:lnTo>
                    <a:pt x="317" y="528"/>
                  </a:lnTo>
                  <a:lnTo>
                    <a:pt x="296" y="530"/>
                  </a:lnTo>
                  <a:lnTo>
                    <a:pt x="275" y="531"/>
                  </a:lnTo>
                  <a:lnTo>
                    <a:pt x="255" y="530"/>
                  </a:lnTo>
                  <a:lnTo>
                    <a:pt x="237" y="528"/>
                  </a:lnTo>
                  <a:lnTo>
                    <a:pt x="219" y="523"/>
                  </a:lnTo>
                  <a:lnTo>
                    <a:pt x="203" y="517"/>
                  </a:lnTo>
                  <a:lnTo>
                    <a:pt x="188" y="509"/>
                  </a:lnTo>
                  <a:lnTo>
                    <a:pt x="174" y="499"/>
                  </a:lnTo>
                  <a:lnTo>
                    <a:pt x="160" y="487"/>
                  </a:lnTo>
                  <a:lnTo>
                    <a:pt x="149" y="473"/>
                  </a:lnTo>
                  <a:lnTo>
                    <a:pt x="138" y="459"/>
                  </a:lnTo>
                  <a:lnTo>
                    <a:pt x="129" y="442"/>
                  </a:lnTo>
                  <a:lnTo>
                    <a:pt x="121" y="424"/>
                  </a:lnTo>
                  <a:lnTo>
                    <a:pt x="115" y="404"/>
                  </a:lnTo>
                  <a:lnTo>
                    <a:pt x="109" y="383"/>
                  </a:lnTo>
                  <a:lnTo>
                    <a:pt x="106" y="360"/>
                  </a:lnTo>
                  <a:lnTo>
                    <a:pt x="103" y="336"/>
                  </a:lnTo>
                  <a:lnTo>
                    <a:pt x="102" y="310"/>
                  </a:lnTo>
                  <a:lnTo>
                    <a:pt x="103" y="284"/>
                  </a:lnTo>
                  <a:lnTo>
                    <a:pt x="106" y="259"/>
                  </a:lnTo>
                  <a:lnTo>
                    <a:pt x="109" y="236"/>
                  </a:lnTo>
                  <a:lnTo>
                    <a:pt x="113" y="215"/>
                  </a:lnTo>
                  <a:lnTo>
                    <a:pt x="120" y="195"/>
                  </a:lnTo>
                  <a:lnTo>
                    <a:pt x="128" y="176"/>
                  </a:lnTo>
                  <a:lnTo>
                    <a:pt x="137" y="160"/>
                  </a:lnTo>
                  <a:lnTo>
                    <a:pt x="147" y="144"/>
                  </a:lnTo>
                  <a:lnTo>
                    <a:pt x="159" y="131"/>
                  </a:lnTo>
                  <a:lnTo>
                    <a:pt x="171" y="120"/>
                  </a:lnTo>
                  <a:lnTo>
                    <a:pt x="186" y="110"/>
                  </a:lnTo>
                  <a:lnTo>
                    <a:pt x="201" y="102"/>
                  </a:lnTo>
                  <a:lnTo>
                    <a:pt x="217" y="95"/>
                  </a:lnTo>
                  <a:lnTo>
                    <a:pt x="235" y="91"/>
                  </a:lnTo>
                  <a:lnTo>
                    <a:pt x="254" y="89"/>
                  </a:lnTo>
                  <a:lnTo>
                    <a:pt x="274" y="88"/>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7" name="Freeform 29"/>
            <p:cNvSpPr>
              <a:spLocks/>
            </p:cNvSpPr>
            <p:nvPr/>
          </p:nvSpPr>
          <p:spPr bwMode="auto">
            <a:xfrm>
              <a:off x="4885" y="337"/>
              <a:ext cx="97" cy="251"/>
            </a:xfrm>
            <a:custGeom>
              <a:avLst/>
              <a:gdLst>
                <a:gd name="T0" fmla="*/ 62 w 289"/>
                <a:gd name="T1" fmla="*/ 199 h 752"/>
                <a:gd name="T2" fmla="*/ 62 w 289"/>
                <a:gd name="T3" fmla="*/ 80 h 752"/>
                <a:gd name="T4" fmla="*/ 97 w 289"/>
                <a:gd name="T5" fmla="*/ 80 h 752"/>
                <a:gd name="T6" fmla="*/ 97 w 289"/>
                <a:gd name="T7" fmla="*/ 54 h 752"/>
                <a:gd name="T8" fmla="*/ 62 w 289"/>
                <a:gd name="T9" fmla="*/ 54 h 752"/>
                <a:gd name="T10" fmla="*/ 62 w 289"/>
                <a:gd name="T11" fmla="*/ 0 h 752"/>
                <a:gd name="T12" fmla="*/ 29 w 289"/>
                <a:gd name="T13" fmla="*/ 0 h 752"/>
                <a:gd name="T14" fmla="*/ 29 w 289"/>
                <a:gd name="T15" fmla="*/ 54 h 752"/>
                <a:gd name="T16" fmla="*/ 0 w 289"/>
                <a:gd name="T17" fmla="*/ 54 h 752"/>
                <a:gd name="T18" fmla="*/ 0 w 289"/>
                <a:gd name="T19" fmla="*/ 80 h 752"/>
                <a:gd name="T20" fmla="*/ 29 w 289"/>
                <a:gd name="T21" fmla="*/ 80 h 752"/>
                <a:gd name="T22" fmla="*/ 29 w 289"/>
                <a:gd name="T23" fmla="*/ 211 h 752"/>
                <a:gd name="T24" fmla="*/ 29 w 289"/>
                <a:gd name="T25" fmla="*/ 216 h 752"/>
                <a:gd name="T26" fmla="*/ 30 w 289"/>
                <a:gd name="T27" fmla="*/ 221 h 752"/>
                <a:gd name="T28" fmla="*/ 30 w 289"/>
                <a:gd name="T29" fmla="*/ 225 h 752"/>
                <a:gd name="T30" fmla="*/ 31 w 289"/>
                <a:gd name="T31" fmla="*/ 229 h 752"/>
                <a:gd name="T32" fmla="*/ 33 w 289"/>
                <a:gd name="T33" fmla="*/ 233 h 752"/>
                <a:gd name="T34" fmla="*/ 34 w 289"/>
                <a:gd name="T35" fmla="*/ 237 h 752"/>
                <a:gd name="T36" fmla="*/ 36 w 289"/>
                <a:gd name="T37" fmla="*/ 239 h 752"/>
                <a:gd name="T38" fmla="*/ 38 w 289"/>
                <a:gd name="T39" fmla="*/ 242 h 752"/>
                <a:gd name="T40" fmla="*/ 41 w 289"/>
                <a:gd name="T41" fmla="*/ 244 h 752"/>
                <a:gd name="T42" fmla="*/ 44 w 289"/>
                <a:gd name="T43" fmla="*/ 246 h 752"/>
                <a:gd name="T44" fmla="*/ 47 w 289"/>
                <a:gd name="T45" fmla="*/ 248 h 752"/>
                <a:gd name="T46" fmla="*/ 51 w 289"/>
                <a:gd name="T47" fmla="*/ 249 h 752"/>
                <a:gd name="T48" fmla="*/ 56 w 289"/>
                <a:gd name="T49" fmla="*/ 250 h 752"/>
                <a:gd name="T50" fmla="*/ 60 w 289"/>
                <a:gd name="T51" fmla="*/ 251 h 752"/>
                <a:gd name="T52" fmla="*/ 65 w 289"/>
                <a:gd name="T53" fmla="*/ 251 h 752"/>
                <a:gd name="T54" fmla="*/ 71 w 289"/>
                <a:gd name="T55" fmla="*/ 251 h 752"/>
                <a:gd name="T56" fmla="*/ 77 w 289"/>
                <a:gd name="T57" fmla="*/ 251 h 752"/>
                <a:gd name="T58" fmla="*/ 83 w 289"/>
                <a:gd name="T59" fmla="*/ 250 h 752"/>
                <a:gd name="T60" fmla="*/ 90 w 289"/>
                <a:gd name="T61" fmla="*/ 249 h 752"/>
                <a:gd name="T62" fmla="*/ 97 w 289"/>
                <a:gd name="T63" fmla="*/ 248 h 752"/>
                <a:gd name="T64" fmla="*/ 97 w 289"/>
                <a:gd name="T65" fmla="*/ 220 h 752"/>
                <a:gd name="T66" fmla="*/ 87 w 289"/>
                <a:gd name="T67" fmla="*/ 221 h 752"/>
                <a:gd name="T68" fmla="*/ 80 w 289"/>
                <a:gd name="T69" fmla="*/ 221 h 752"/>
                <a:gd name="T70" fmla="*/ 75 w 289"/>
                <a:gd name="T71" fmla="*/ 221 h 752"/>
                <a:gd name="T72" fmla="*/ 70 w 289"/>
                <a:gd name="T73" fmla="*/ 220 h 752"/>
                <a:gd name="T74" fmla="*/ 67 w 289"/>
                <a:gd name="T75" fmla="*/ 219 h 752"/>
                <a:gd name="T76" fmla="*/ 65 w 289"/>
                <a:gd name="T77" fmla="*/ 216 h 752"/>
                <a:gd name="T78" fmla="*/ 64 w 289"/>
                <a:gd name="T79" fmla="*/ 213 h 752"/>
                <a:gd name="T80" fmla="*/ 63 w 289"/>
                <a:gd name="T81" fmla="*/ 209 h 752"/>
                <a:gd name="T82" fmla="*/ 62 w 289"/>
                <a:gd name="T83" fmla="*/ 205 h 752"/>
                <a:gd name="T84" fmla="*/ 62 w 289"/>
                <a:gd name="T85" fmla="*/ 199 h 7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9" h="752">
                  <a:moveTo>
                    <a:pt x="185" y="597"/>
                  </a:moveTo>
                  <a:lnTo>
                    <a:pt x="185" y="241"/>
                  </a:lnTo>
                  <a:lnTo>
                    <a:pt x="289" y="241"/>
                  </a:lnTo>
                  <a:lnTo>
                    <a:pt x="289" y="163"/>
                  </a:lnTo>
                  <a:lnTo>
                    <a:pt x="185" y="163"/>
                  </a:lnTo>
                  <a:lnTo>
                    <a:pt x="185" y="0"/>
                  </a:lnTo>
                  <a:lnTo>
                    <a:pt x="86" y="0"/>
                  </a:lnTo>
                  <a:lnTo>
                    <a:pt x="86" y="163"/>
                  </a:lnTo>
                  <a:lnTo>
                    <a:pt x="0" y="163"/>
                  </a:lnTo>
                  <a:lnTo>
                    <a:pt x="0" y="241"/>
                  </a:lnTo>
                  <a:lnTo>
                    <a:pt x="86" y="241"/>
                  </a:lnTo>
                  <a:lnTo>
                    <a:pt x="86" y="631"/>
                  </a:lnTo>
                  <a:lnTo>
                    <a:pt x="86" y="647"/>
                  </a:lnTo>
                  <a:lnTo>
                    <a:pt x="88" y="662"/>
                  </a:lnTo>
                  <a:lnTo>
                    <a:pt x="90" y="675"/>
                  </a:lnTo>
                  <a:lnTo>
                    <a:pt x="93" y="687"/>
                  </a:lnTo>
                  <a:lnTo>
                    <a:pt x="97" y="699"/>
                  </a:lnTo>
                  <a:lnTo>
                    <a:pt x="101" y="709"/>
                  </a:lnTo>
                  <a:lnTo>
                    <a:pt x="107" y="717"/>
                  </a:lnTo>
                  <a:lnTo>
                    <a:pt x="114" y="725"/>
                  </a:lnTo>
                  <a:lnTo>
                    <a:pt x="122" y="732"/>
                  </a:lnTo>
                  <a:lnTo>
                    <a:pt x="131" y="738"/>
                  </a:lnTo>
                  <a:lnTo>
                    <a:pt x="141" y="742"/>
                  </a:lnTo>
                  <a:lnTo>
                    <a:pt x="152" y="745"/>
                  </a:lnTo>
                  <a:lnTo>
                    <a:pt x="166" y="749"/>
                  </a:lnTo>
                  <a:lnTo>
                    <a:pt x="179" y="751"/>
                  </a:lnTo>
                  <a:lnTo>
                    <a:pt x="195" y="752"/>
                  </a:lnTo>
                  <a:lnTo>
                    <a:pt x="211" y="752"/>
                  </a:lnTo>
                  <a:lnTo>
                    <a:pt x="228" y="751"/>
                  </a:lnTo>
                  <a:lnTo>
                    <a:pt x="247" y="750"/>
                  </a:lnTo>
                  <a:lnTo>
                    <a:pt x="267" y="746"/>
                  </a:lnTo>
                  <a:lnTo>
                    <a:pt x="289" y="743"/>
                  </a:lnTo>
                  <a:lnTo>
                    <a:pt x="289" y="660"/>
                  </a:lnTo>
                  <a:lnTo>
                    <a:pt x="258" y="662"/>
                  </a:lnTo>
                  <a:lnTo>
                    <a:pt x="237" y="663"/>
                  </a:lnTo>
                  <a:lnTo>
                    <a:pt x="222" y="662"/>
                  </a:lnTo>
                  <a:lnTo>
                    <a:pt x="210" y="660"/>
                  </a:lnTo>
                  <a:lnTo>
                    <a:pt x="201" y="655"/>
                  </a:lnTo>
                  <a:lnTo>
                    <a:pt x="195" y="648"/>
                  </a:lnTo>
                  <a:lnTo>
                    <a:pt x="190" y="639"/>
                  </a:lnTo>
                  <a:lnTo>
                    <a:pt x="187" y="627"/>
                  </a:lnTo>
                  <a:lnTo>
                    <a:pt x="185" y="614"/>
                  </a:lnTo>
                  <a:lnTo>
                    <a:pt x="185" y="59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8" name="Freeform 30"/>
            <p:cNvSpPr>
              <a:spLocks/>
            </p:cNvSpPr>
            <p:nvPr/>
          </p:nvSpPr>
          <p:spPr bwMode="auto">
            <a:xfrm>
              <a:off x="5013" y="319"/>
              <a:ext cx="162" cy="266"/>
            </a:xfrm>
            <a:custGeom>
              <a:avLst/>
              <a:gdLst>
                <a:gd name="T0" fmla="*/ 162 w 487"/>
                <a:gd name="T1" fmla="*/ 266 h 800"/>
                <a:gd name="T2" fmla="*/ 162 w 487"/>
                <a:gd name="T3" fmla="*/ 141 h 800"/>
                <a:gd name="T4" fmla="*/ 162 w 487"/>
                <a:gd name="T5" fmla="*/ 127 h 800"/>
                <a:gd name="T6" fmla="*/ 161 w 487"/>
                <a:gd name="T7" fmla="*/ 115 h 800"/>
                <a:gd name="T8" fmla="*/ 158 w 487"/>
                <a:gd name="T9" fmla="*/ 104 h 800"/>
                <a:gd name="T10" fmla="*/ 153 w 487"/>
                <a:gd name="T11" fmla="*/ 94 h 800"/>
                <a:gd name="T12" fmla="*/ 149 w 487"/>
                <a:gd name="T13" fmla="*/ 88 h 800"/>
                <a:gd name="T14" fmla="*/ 144 w 487"/>
                <a:gd name="T15" fmla="*/ 83 h 800"/>
                <a:gd name="T16" fmla="*/ 137 w 487"/>
                <a:gd name="T17" fmla="*/ 78 h 800"/>
                <a:gd name="T18" fmla="*/ 130 w 487"/>
                <a:gd name="T19" fmla="*/ 74 h 800"/>
                <a:gd name="T20" fmla="*/ 122 w 487"/>
                <a:gd name="T21" fmla="*/ 71 h 800"/>
                <a:gd name="T22" fmla="*/ 114 w 487"/>
                <a:gd name="T23" fmla="*/ 70 h 800"/>
                <a:gd name="T24" fmla="*/ 104 w 487"/>
                <a:gd name="T25" fmla="*/ 68 h 800"/>
                <a:gd name="T26" fmla="*/ 93 w 487"/>
                <a:gd name="T27" fmla="*/ 68 h 800"/>
                <a:gd name="T28" fmla="*/ 83 w 487"/>
                <a:gd name="T29" fmla="*/ 68 h 800"/>
                <a:gd name="T30" fmla="*/ 74 w 487"/>
                <a:gd name="T31" fmla="*/ 70 h 800"/>
                <a:gd name="T32" fmla="*/ 65 w 487"/>
                <a:gd name="T33" fmla="*/ 73 h 800"/>
                <a:gd name="T34" fmla="*/ 57 w 487"/>
                <a:gd name="T35" fmla="*/ 76 h 800"/>
                <a:gd name="T36" fmla="*/ 50 w 487"/>
                <a:gd name="T37" fmla="*/ 80 h 800"/>
                <a:gd name="T38" fmla="*/ 43 w 487"/>
                <a:gd name="T39" fmla="*/ 86 h 800"/>
                <a:gd name="T40" fmla="*/ 37 w 487"/>
                <a:gd name="T41" fmla="*/ 93 h 800"/>
                <a:gd name="T42" fmla="*/ 33 w 487"/>
                <a:gd name="T43" fmla="*/ 100 h 800"/>
                <a:gd name="T44" fmla="*/ 0 w 487"/>
                <a:gd name="T45" fmla="*/ 0 h 800"/>
                <a:gd name="T46" fmla="*/ 33 w 487"/>
                <a:gd name="T47" fmla="*/ 266 h 800"/>
                <a:gd name="T48" fmla="*/ 33 w 487"/>
                <a:gd name="T49" fmla="*/ 146 h 800"/>
                <a:gd name="T50" fmla="*/ 35 w 487"/>
                <a:gd name="T51" fmla="*/ 134 h 800"/>
                <a:gd name="T52" fmla="*/ 39 w 487"/>
                <a:gd name="T53" fmla="*/ 124 h 800"/>
                <a:gd name="T54" fmla="*/ 45 w 487"/>
                <a:gd name="T55" fmla="*/ 116 h 800"/>
                <a:gd name="T56" fmla="*/ 52 w 487"/>
                <a:gd name="T57" fmla="*/ 108 h 800"/>
                <a:gd name="T58" fmla="*/ 61 w 487"/>
                <a:gd name="T59" fmla="*/ 103 h 800"/>
                <a:gd name="T60" fmla="*/ 72 w 487"/>
                <a:gd name="T61" fmla="*/ 99 h 800"/>
                <a:gd name="T62" fmla="*/ 84 w 487"/>
                <a:gd name="T63" fmla="*/ 97 h 800"/>
                <a:gd name="T64" fmla="*/ 95 w 487"/>
                <a:gd name="T65" fmla="*/ 97 h 800"/>
                <a:gd name="T66" fmla="*/ 105 w 487"/>
                <a:gd name="T67" fmla="*/ 99 h 800"/>
                <a:gd name="T68" fmla="*/ 113 w 487"/>
                <a:gd name="T69" fmla="*/ 101 h 800"/>
                <a:gd name="T70" fmla="*/ 119 w 487"/>
                <a:gd name="T71" fmla="*/ 106 h 800"/>
                <a:gd name="T72" fmla="*/ 123 w 487"/>
                <a:gd name="T73" fmla="*/ 112 h 800"/>
                <a:gd name="T74" fmla="*/ 126 w 487"/>
                <a:gd name="T75" fmla="*/ 120 h 800"/>
                <a:gd name="T76" fmla="*/ 128 w 487"/>
                <a:gd name="T77" fmla="*/ 130 h 800"/>
                <a:gd name="T78" fmla="*/ 129 w 487"/>
                <a:gd name="T79" fmla="*/ 141 h 800"/>
                <a:gd name="T80" fmla="*/ 129 w 487"/>
                <a:gd name="T81" fmla="*/ 266 h 8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87" h="800">
                  <a:moveTo>
                    <a:pt x="388" y="800"/>
                  </a:moveTo>
                  <a:lnTo>
                    <a:pt x="487" y="800"/>
                  </a:lnTo>
                  <a:lnTo>
                    <a:pt x="487" y="451"/>
                  </a:lnTo>
                  <a:lnTo>
                    <a:pt x="487" y="424"/>
                  </a:lnTo>
                  <a:lnTo>
                    <a:pt x="487" y="402"/>
                  </a:lnTo>
                  <a:lnTo>
                    <a:pt x="487" y="382"/>
                  </a:lnTo>
                  <a:lnTo>
                    <a:pt x="486" y="364"/>
                  </a:lnTo>
                  <a:lnTo>
                    <a:pt x="484" y="347"/>
                  </a:lnTo>
                  <a:lnTo>
                    <a:pt x="480" y="329"/>
                  </a:lnTo>
                  <a:lnTo>
                    <a:pt x="476" y="313"/>
                  </a:lnTo>
                  <a:lnTo>
                    <a:pt x="469" y="298"/>
                  </a:lnTo>
                  <a:lnTo>
                    <a:pt x="461" y="283"/>
                  </a:lnTo>
                  <a:lnTo>
                    <a:pt x="455" y="273"/>
                  </a:lnTo>
                  <a:lnTo>
                    <a:pt x="448" y="264"/>
                  </a:lnTo>
                  <a:lnTo>
                    <a:pt x="440" y="256"/>
                  </a:lnTo>
                  <a:lnTo>
                    <a:pt x="432" y="249"/>
                  </a:lnTo>
                  <a:lnTo>
                    <a:pt x="423" y="242"/>
                  </a:lnTo>
                  <a:lnTo>
                    <a:pt x="413" y="235"/>
                  </a:lnTo>
                  <a:lnTo>
                    <a:pt x="403" y="230"/>
                  </a:lnTo>
                  <a:lnTo>
                    <a:pt x="392" y="224"/>
                  </a:lnTo>
                  <a:lnTo>
                    <a:pt x="380" y="220"/>
                  </a:lnTo>
                  <a:lnTo>
                    <a:pt x="368" y="215"/>
                  </a:lnTo>
                  <a:lnTo>
                    <a:pt x="355" y="212"/>
                  </a:lnTo>
                  <a:lnTo>
                    <a:pt x="342" y="210"/>
                  </a:lnTo>
                  <a:lnTo>
                    <a:pt x="327" y="207"/>
                  </a:lnTo>
                  <a:lnTo>
                    <a:pt x="312" y="205"/>
                  </a:lnTo>
                  <a:lnTo>
                    <a:pt x="297" y="204"/>
                  </a:lnTo>
                  <a:lnTo>
                    <a:pt x="281" y="204"/>
                  </a:lnTo>
                  <a:lnTo>
                    <a:pt x="265" y="204"/>
                  </a:lnTo>
                  <a:lnTo>
                    <a:pt x="251" y="205"/>
                  </a:lnTo>
                  <a:lnTo>
                    <a:pt x="236" y="207"/>
                  </a:lnTo>
                  <a:lnTo>
                    <a:pt x="222" y="211"/>
                  </a:lnTo>
                  <a:lnTo>
                    <a:pt x="208" y="214"/>
                  </a:lnTo>
                  <a:lnTo>
                    <a:pt x="196" y="219"/>
                  </a:lnTo>
                  <a:lnTo>
                    <a:pt x="184" y="223"/>
                  </a:lnTo>
                  <a:lnTo>
                    <a:pt x="171" y="229"/>
                  </a:lnTo>
                  <a:lnTo>
                    <a:pt x="160" y="235"/>
                  </a:lnTo>
                  <a:lnTo>
                    <a:pt x="149" y="242"/>
                  </a:lnTo>
                  <a:lnTo>
                    <a:pt x="139" y="251"/>
                  </a:lnTo>
                  <a:lnTo>
                    <a:pt x="130" y="259"/>
                  </a:lnTo>
                  <a:lnTo>
                    <a:pt x="121" y="269"/>
                  </a:lnTo>
                  <a:lnTo>
                    <a:pt x="112" y="279"/>
                  </a:lnTo>
                  <a:lnTo>
                    <a:pt x="105" y="290"/>
                  </a:lnTo>
                  <a:lnTo>
                    <a:pt x="98" y="301"/>
                  </a:lnTo>
                  <a:lnTo>
                    <a:pt x="98" y="0"/>
                  </a:lnTo>
                  <a:lnTo>
                    <a:pt x="0" y="0"/>
                  </a:lnTo>
                  <a:lnTo>
                    <a:pt x="0" y="800"/>
                  </a:lnTo>
                  <a:lnTo>
                    <a:pt x="98" y="800"/>
                  </a:lnTo>
                  <a:lnTo>
                    <a:pt x="98" y="457"/>
                  </a:lnTo>
                  <a:lnTo>
                    <a:pt x="99" y="438"/>
                  </a:lnTo>
                  <a:lnTo>
                    <a:pt x="101" y="420"/>
                  </a:lnTo>
                  <a:lnTo>
                    <a:pt x="105" y="403"/>
                  </a:lnTo>
                  <a:lnTo>
                    <a:pt x="110" y="388"/>
                  </a:lnTo>
                  <a:lnTo>
                    <a:pt x="117" y="373"/>
                  </a:lnTo>
                  <a:lnTo>
                    <a:pt x="125" y="360"/>
                  </a:lnTo>
                  <a:lnTo>
                    <a:pt x="134" y="348"/>
                  </a:lnTo>
                  <a:lnTo>
                    <a:pt x="145" y="336"/>
                  </a:lnTo>
                  <a:lnTo>
                    <a:pt x="157" y="325"/>
                  </a:lnTo>
                  <a:lnTo>
                    <a:pt x="169" y="317"/>
                  </a:lnTo>
                  <a:lnTo>
                    <a:pt x="184" y="309"/>
                  </a:lnTo>
                  <a:lnTo>
                    <a:pt x="199" y="303"/>
                  </a:lnTo>
                  <a:lnTo>
                    <a:pt x="215" y="298"/>
                  </a:lnTo>
                  <a:lnTo>
                    <a:pt x="233" y="294"/>
                  </a:lnTo>
                  <a:lnTo>
                    <a:pt x="252" y="292"/>
                  </a:lnTo>
                  <a:lnTo>
                    <a:pt x="271" y="291"/>
                  </a:lnTo>
                  <a:lnTo>
                    <a:pt x="287" y="292"/>
                  </a:lnTo>
                  <a:lnTo>
                    <a:pt x="303" y="293"/>
                  </a:lnTo>
                  <a:lnTo>
                    <a:pt x="316" y="297"/>
                  </a:lnTo>
                  <a:lnTo>
                    <a:pt x="329" y="300"/>
                  </a:lnTo>
                  <a:lnTo>
                    <a:pt x="340" y="305"/>
                  </a:lnTo>
                  <a:lnTo>
                    <a:pt x="350" y="312"/>
                  </a:lnTo>
                  <a:lnTo>
                    <a:pt x="358" y="320"/>
                  </a:lnTo>
                  <a:lnTo>
                    <a:pt x="364" y="328"/>
                  </a:lnTo>
                  <a:lnTo>
                    <a:pt x="371" y="338"/>
                  </a:lnTo>
                  <a:lnTo>
                    <a:pt x="375" y="349"/>
                  </a:lnTo>
                  <a:lnTo>
                    <a:pt x="380" y="362"/>
                  </a:lnTo>
                  <a:lnTo>
                    <a:pt x="383" y="376"/>
                  </a:lnTo>
                  <a:lnTo>
                    <a:pt x="385" y="390"/>
                  </a:lnTo>
                  <a:lnTo>
                    <a:pt x="387" y="407"/>
                  </a:lnTo>
                  <a:lnTo>
                    <a:pt x="388" y="424"/>
                  </a:lnTo>
                  <a:lnTo>
                    <a:pt x="388" y="442"/>
                  </a:lnTo>
                  <a:lnTo>
                    <a:pt x="388" y="80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49" name="Freeform 31"/>
            <p:cNvSpPr>
              <a:spLocks noEditPoints="1"/>
            </p:cNvSpPr>
            <p:nvPr/>
          </p:nvSpPr>
          <p:spPr bwMode="auto">
            <a:xfrm>
              <a:off x="5214" y="385"/>
              <a:ext cx="175" cy="207"/>
            </a:xfrm>
            <a:custGeom>
              <a:avLst/>
              <a:gdLst>
                <a:gd name="T0" fmla="*/ 137 w 525"/>
                <a:gd name="T1" fmla="*/ 147 h 619"/>
                <a:gd name="T2" fmla="*/ 131 w 525"/>
                <a:gd name="T3" fmla="*/ 158 h 619"/>
                <a:gd name="T4" fmla="*/ 123 w 525"/>
                <a:gd name="T5" fmla="*/ 167 h 619"/>
                <a:gd name="T6" fmla="*/ 113 w 525"/>
                <a:gd name="T7" fmla="*/ 173 h 619"/>
                <a:gd name="T8" fmla="*/ 100 w 525"/>
                <a:gd name="T9" fmla="*/ 177 h 619"/>
                <a:gd name="T10" fmla="*/ 84 w 525"/>
                <a:gd name="T11" fmla="*/ 177 h 619"/>
                <a:gd name="T12" fmla="*/ 67 w 525"/>
                <a:gd name="T13" fmla="*/ 173 h 619"/>
                <a:gd name="T14" fmla="*/ 53 w 525"/>
                <a:gd name="T15" fmla="*/ 165 h 619"/>
                <a:gd name="T16" fmla="*/ 43 w 525"/>
                <a:gd name="T17" fmla="*/ 151 h 619"/>
                <a:gd name="T18" fmla="*/ 37 w 525"/>
                <a:gd name="T19" fmla="*/ 134 h 619"/>
                <a:gd name="T20" fmla="*/ 34 w 525"/>
                <a:gd name="T21" fmla="*/ 113 h 619"/>
                <a:gd name="T22" fmla="*/ 175 w 525"/>
                <a:gd name="T23" fmla="*/ 99 h 619"/>
                <a:gd name="T24" fmla="*/ 172 w 525"/>
                <a:gd name="T25" fmla="*/ 66 h 619"/>
                <a:gd name="T26" fmla="*/ 162 w 525"/>
                <a:gd name="T27" fmla="*/ 39 h 619"/>
                <a:gd name="T28" fmla="*/ 146 w 525"/>
                <a:gd name="T29" fmla="*/ 20 h 619"/>
                <a:gd name="T30" fmla="*/ 124 w 525"/>
                <a:gd name="T31" fmla="*/ 7 h 619"/>
                <a:gd name="T32" fmla="*/ 97 w 525"/>
                <a:gd name="T33" fmla="*/ 0 h 619"/>
                <a:gd name="T34" fmla="*/ 68 w 525"/>
                <a:gd name="T35" fmla="*/ 2 h 619"/>
                <a:gd name="T36" fmla="*/ 43 w 525"/>
                <a:gd name="T37" fmla="*/ 11 h 619"/>
                <a:gd name="T38" fmla="*/ 24 w 525"/>
                <a:gd name="T39" fmla="*/ 27 h 619"/>
                <a:gd name="T40" fmla="*/ 10 w 525"/>
                <a:gd name="T41" fmla="*/ 51 h 619"/>
                <a:gd name="T42" fmla="*/ 1 w 525"/>
                <a:gd name="T43" fmla="*/ 82 h 619"/>
                <a:gd name="T44" fmla="*/ 0 w 525"/>
                <a:gd name="T45" fmla="*/ 117 h 619"/>
                <a:gd name="T46" fmla="*/ 6 w 525"/>
                <a:gd name="T47" fmla="*/ 148 h 619"/>
                <a:gd name="T48" fmla="*/ 18 w 525"/>
                <a:gd name="T49" fmla="*/ 173 h 619"/>
                <a:gd name="T50" fmla="*/ 36 w 525"/>
                <a:gd name="T51" fmla="*/ 192 h 619"/>
                <a:gd name="T52" fmla="*/ 59 w 525"/>
                <a:gd name="T53" fmla="*/ 203 h 619"/>
                <a:gd name="T54" fmla="*/ 87 w 525"/>
                <a:gd name="T55" fmla="*/ 207 h 619"/>
                <a:gd name="T56" fmla="*/ 111 w 525"/>
                <a:gd name="T57" fmla="*/ 204 h 619"/>
                <a:gd name="T58" fmla="*/ 133 w 525"/>
                <a:gd name="T59" fmla="*/ 197 h 619"/>
                <a:gd name="T60" fmla="*/ 150 w 525"/>
                <a:gd name="T61" fmla="*/ 184 h 619"/>
                <a:gd name="T62" fmla="*/ 163 w 525"/>
                <a:gd name="T63" fmla="*/ 167 h 619"/>
                <a:gd name="T64" fmla="*/ 171 w 525"/>
                <a:gd name="T65" fmla="*/ 146 h 619"/>
                <a:gd name="T66" fmla="*/ 34 w 525"/>
                <a:gd name="T67" fmla="*/ 86 h 619"/>
                <a:gd name="T68" fmla="*/ 37 w 525"/>
                <a:gd name="T69" fmla="*/ 67 h 619"/>
                <a:gd name="T70" fmla="*/ 44 w 525"/>
                <a:gd name="T71" fmla="*/ 51 h 619"/>
                <a:gd name="T72" fmla="*/ 54 w 525"/>
                <a:gd name="T73" fmla="*/ 40 h 619"/>
                <a:gd name="T74" fmla="*/ 67 w 525"/>
                <a:gd name="T75" fmla="*/ 33 h 619"/>
                <a:gd name="T76" fmla="*/ 82 w 525"/>
                <a:gd name="T77" fmla="*/ 29 h 619"/>
                <a:gd name="T78" fmla="*/ 100 w 525"/>
                <a:gd name="T79" fmla="*/ 30 h 619"/>
                <a:gd name="T80" fmla="*/ 115 w 525"/>
                <a:gd name="T81" fmla="*/ 35 h 619"/>
                <a:gd name="T82" fmla="*/ 127 w 525"/>
                <a:gd name="T83" fmla="*/ 43 h 619"/>
                <a:gd name="T84" fmla="*/ 135 w 525"/>
                <a:gd name="T85" fmla="*/ 57 h 619"/>
                <a:gd name="T86" fmla="*/ 140 w 525"/>
                <a:gd name="T87" fmla="*/ 73 h 619"/>
                <a:gd name="T88" fmla="*/ 34 w 525"/>
                <a:gd name="T89" fmla="*/ 86 h 6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5" h="619">
                  <a:moveTo>
                    <a:pt x="420" y="413"/>
                  </a:moveTo>
                  <a:lnTo>
                    <a:pt x="417" y="426"/>
                  </a:lnTo>
                  <a:lnTo>
                    <a:pt x="412" y="440"/>
                  </a:lnTo>
                  <a:lnTo>
                    <a:pt x="408" y="452"/>
                  </a:lnTo>
                  <a:lnTo>
                    <a:pt x="401" y="463"/>
                  </a:lnTo>
                  <a:lnTo>
                    <a:pt x="394" y="473"/>
                  </a:lnTo>
                  <a:lnTo>
                    <a:pt x="387" y="483"/>
                  </a:lnTo>
                  <a:lnTo>
                    <a:pt x="379" y="492"/>
                  </a:lnTo>
                  <a:lnTo>
                    <a:pt x="370" y="500"/>
                  </a:lnTo>
                  <a:lnTo>
                    <a:pt x="360" y="507"/>
                  </a:lnTo>
                  <a:lnTo>
                    <a:pt x="349" y="513"/>
                  </a:lnTo>
                  <a:lnTo>
                    <a:pt x="338" y="518"/>
                  </a:lnTo>
                  <a:lnTo>
                    <a:pt x="325" y="522"/>
                  </a:lnTo>
                  <a:lnTo>
                    <a:pt x="313" y="526"/>
                  </a:lnTo>
                  <a:lnTo>
                    <a:pt x="300" y="528"/>
                  </a:lnTo>
                  <a:lnTo>
                    <a:pt x="285" y="530"/>
                  </a:lnTo>
                  <a:lnTo>
                    <a:pt x="271" y="530"/>
                  </a:lnTo>
                  <a:lnTo>
                    <a:pt x="252" y="529"/>
                  </a:lnTo>
                  <a:lnTo>
                    <a:pt x="234" y="527"/>
                  </a:lnTo>
                  <a:lnTo>
                    <a:pt x="217" y="523"/>
                  </a:lnTo>
                  <a:lnTo>
                    <a:pt x="200" y="518"/>
                  </a:lnTo>
                  <a:lnTo>
                    <a:pt x="186" y="510"/>
                  </a:lnTo>
                  <a:lnTo>
                    <a:pt x="173" y="502"/>
                  </a:lnTo>
                  <a:lnTo>
                    <a:pt x="160" y="492"/>
                  </a:lnTo>
                  <a:lnTo>
                    <a:pt x="148" y="480"/>
                  </a:lnTo>
                  <a:lnTo>
                    <a:pt x="138" y="468"/>
                  </a:lnTo>
                  <a:lnTo>
                    <a:pt x="129" y="453"/>
                  </a:lnTo>
                  <a:lnTo>
                    <a:pt x="121" y="438"/>
                  </a:lnTo>
                  <a:lnTo>
                    <a:pt x="115" y="420"/>
                  </a:lnTo>
                  <a:lnTo>
                    <a:pt x="110" y="402"/>
                  </a:lnTo>
                  <a:lnTo>
                    <a:pt x="106" y="382"/>
                  </a:lnTo>
                  <a:lnTo>
                    <a:pt x="104" y="361"/>
                  </a:lnTo>
                  <a:lnTo>
                    <a:pt x="102" y="338"/>
                  </a:lnTo>
                  <a:lnTo>
                    <a:pt x="524" y="338"/>
                  </a:lnTo>
                  <a:lnTo>
                    <a:pt x="525" y="317"/>
                  </a:lnTo>
                  <a:lnTo>
                    <a:pt x="525" y="295"/>
                  </a:lnTo>
                  <a:lnTo>
                    <a:pt x="524" y="260"/>
                  </a:lnTo>
                  <a:lnTo>
                    <a:pt x="520" y="228"/>
                  </a:lnTo>
                  <a:lnTo>
                    <a:pt x="515" y="197"/>
                  </a:lnTo>
                  <a:lnTo>
                    <a:pt x="507" y="169"/>
                  </a:lnTo>
                  <a:lnTo>
                    <a:pt x="497" y="142"/>
                  </a:lnTo>
                  <a:lnTo>
                    <a:pt x="486" y="118"/>
                  </a:lnTo>
                  <a:lnTo>
                    <a:pt x="471" y="97"/>
                  </a:lnTo>
                  <a:lnTo>
                    <a:pt x="456" y="76"/>
                  </a:lnTo>
                  <a:lnTo>
                    <a:pt x="438" y="59"/>
                  </a:lnTo>
                  <a:lnTo>
                    <a:pt x="418" y="43"/>
                  </a:lnTo>
                  <a:lnTo>
                    <a:pt x="397" y="30"/>
                  </a:lnTo>
                  <a:lnTo>
                    <a:pt x="373" y="20"/>
                  </a:lnTo>
                  <a:lnTo>
                    <a:pt x="348" y="11"/>
                  </a:lnTo>
                  <a:lnTo>
                    <a:pt x="321" y="4"/>
                  </a:lnTo>
                  <a:lnTo>
                    <a:pt x="292" y="1"/>
                  </a:lnTo>
                  <a:lnTo>
                    <a:pt x="262" y="0"/>
                  </a:lnTo>
                  <a:lnTo>
                    <a:pt x="233" y="1"/>
                  </a:lnTo>
                  <a:lnTo>
                    <a:pt x="205" y="5"/>
                  </a:lnTo>
                  <a:lnTo>
                    <a:pt x="178" y="12"/>
                  </a:lnTo>
                  <a:lnTo>
                    <a:pt x="154" y="21"/>
                  </a:lnTo>
                  <a:lnTo>
                    <a:pt x="130" y="32"/>
                  </a:lnTo>
                  <a:lnTo>
                    <a:pt x="108" y="46"/>
                  </a:lnTo>
                  <a:lnTo>
                    <a:pt x="89" y="63"/>
                  </a:lnTo>
                  <a:lnTo>
                    <a:pt x="71" y="82"/>
                  </a:lnTo>
                  <a:lnTo>
                    <a:pt x="54" y="103"/>
                  </a:lnTo>
                  <a:lnTo>
                    <a:pt x="40" y="127"/>
                  </a:lnTo>
                  <a:lnTo>
                    <a:pt x="29" y="153"/>
                  </a:lnTo>
                  <a:lnTo>
                    <a:pt x="19" y="181"/>
                  </a:lnTo>
                  <a:lnTo>
                    <a:pt x="10" y="211"/>
                  </a:lnTo>
                  <a:lnTo>
                    <a:pt x="4" y="245"/>
                  </a:lnTo>
                  <a:lnTo>
                    <a:pt x="1" y="279"/>
                  </a:lnTo>
                  <a:lnTo>
                    <a:pt x="0" y="316"/>
                  </a:lnTo>
                  <a:lnTo>
                    <a:pt x="1" y="351"/>
                  </a:lnTo>
                  <a:lnTo>
                    <a:pt x="4" y="383"/>
                  </a:lnTo>
                  <a:lnTo>
                    <a:pt x="10" y="414"/>
                  </a:lnTo>
                  <a:lnTo>
                    <a:pt x="19" y="443"/>
                  </a:lnTo>
                  <a:lnTo>
                    <a:pt x="29" y="470"/>
                  </a:lnTo>
                  <a:lnTo>
                    <a:pt x="40" y="494"/>
                  </a:lnTo>
                  <a:lnTo>
                    <a:pt x="54" y="518"/>
                  </a:lnTo>
                  <a:lnTo>
                    <a:pt x="71" y="538"/>
                  </a:lnTo>
                  <a:lnTo>
                    <a:pt x="89" y="557"/>
                  </a:lnTo>
                  <a:lnTo>
                    <a:pt x="108" y="573"/>
                  </a:lnTo>
                  <a:lnTo>
                    <a:pt x="130" y="587"/>
                  </a:lnTo>
                  <a:lnTo>
                    <a:pt x="154" y="598"/>
                  </a:lnTo>
                  <a:lnTo>
                    <a:pt x="178" y="607"/>
                  </a:lnTo>
                  <a:lnTo>
                    <a:pt x="205" y="614"/>
                  </a:lnTo>
                  <a:lnTo>
                    <a:pt x="233" y="618"/>
                  </a:lnTo>
                  <a:lnTo>
                    <a:pt x="262" y="619"/>
                  </a:lnTo>
                  <a:lnTo>
                    <a:pt x="287" y="618"/>
                  </a:lnTo>
                  <a:lnTo>
                    <a:pt x="312" y="616"/>
                  </a:lnTo>
                  <a:lnTo>
                    <a:pt x="334" y="611"/>
                  </a:lnTo>
                  <a:lnTo>
                    <a:pt x="357" y="605"/>
                  </a:lnTo>
                  <a:lnTo>
                    <a:pt x="378" y="597"/>
                  </a:lnTo>
                  <a:lnTo>
                    <a:pt x="398" y="588"/>
                  </a:lnTo>
                  <a:lnTo>
                    <a:pt x="416" y="577"/>
                  </a:lnTo>
                  <a:lnTo>
                    <a:pt x="433" y="565"/>
                  </a:lnTo>
                  <a:lnTo>
                    <a:pt x="449" y="550"/>
                  </a:lnTo>
                  <a:lnTo>
                    <a:pt x="464" y="534"/>
                  </a:lnTo>
                  <a:lnTo>
                    <a:pt x="476" y="518"/>
                  </a:lnTo>
                  <a:lnTo>
                    <a:pt x="488" y="500"/>
                  </a:lnTo>
                  <a:lnTo>
                    <a:pt x="498" y="480"/>
                  </a:lnTo>
                  <a:lnTo>
                    <a:pt x="506" y="459"/>
                  </a:lnTo>
                  <a:lnTo>
                    <a:pt x="513" y="436"/>
                  </a:lnTo>
                  <a:lnTo>
                    <a:pt x="517" y="413"/>
                  </a:lnTo>
                  <a:lnTo>
                    <a:pt x="420" y="413"/>
                  </a:lnTo>
                  <a:close/>
                  <a:moveTo>
                    <a:pt x="102" y="257"/>
                  </a:moveTo>
                  <a:lnTo>
                    <a:pt x="105" y="237"/>
                  </a:lnTo>
                  <a:lnTo>
                    <a:pt x="108" y="218"/>
                  </a:lnTo>
                  <a:lnTo>
                    <a:pt x="112" y="200"/>
                  </a:lnTo>
                  <a:lnTo>
                    <a:pt x="118" y="183"/>
                  </a:lnTo>
                  <a:lnTo>
                    <a:pt x="125" y="168"/>
                  </a:lnTo>
                  <a:lnTo>
                    <a:pt x="133" y="154"/>
                  </a:lnTo>
                  <a:lnTo>
                    <a:pt x="141" y="141"/>
                  </a:lnTo>
                  <a:lnTo>
                    <a:pt x="150" y="130"/>
                  </a:lnTo>
                  <a:lnTo>
                    <a:pt x="161" y="120"/>
                  </a:lnTo>
                  <a:lnTo>
                    <a:pt x="174" y="111"/>
                  </a:lnTo>
                  <a:lnTo>
                    <a:pt x="186" y="103"/>
                  </a:lnTo>
                  <a:lnTo>
                    <a:pt x="200" y="98"/>
                  </a:lnTo>
                  <a:lnTo>
                    <a:pt x="215" y="93"/>
                  </a:lnTo>
                  <a:lnTo>
                    <a:pt x="231" y="90"/>
                  </a:lnTo>
                  <a:lnTo>
                    <a:pt x="247" y="88"/>
                  </a:lnTo>
                  <a:lnTo>
                    <a:pt x="265" y="86"/>
                  </a:lnTo>
                  <a:lnTo>
                    <a:pt x="283" y="88"/>
                  </a:lnTo>
                  <a:lnTo>
                    <a:pt x="301" y="90"/>
                  </a:lnTo>
                  <a:lnTo>
                    <a:pt x="316" y="93"/>
                  </a:lnTo>
                  <a:lnTo>
                    <a:pt x="331" y="98"/>
                  </a:lnTo>
                  <a:lnTo>
                    <a:pt x="345" y="104"/>
                  </a:lnTo>
                  <a:lnTo>
                    <a:pt x="358" y="111"/>
                  </a:lnTo>
                  <a:lnTo>
                    <a:pt x="370" y="120"/>
                  </a:lnTo>
                  <a:lnTo>
                    <a:pt x="381" y="130"/>
                  </a:lnTo>
                  <a:lnTo>
                    <a:pt x="390" y="142"/>
                  </a:lnTo>
                  <a:lnTo>
                    <a:pt x="398" y="154"/>
                  </a:lnTo>
                  <a:lnTo>
                    <a:pt x="406" y="169"/>
                  </a:lnTo>
                  <a:lnTo>
                    <a:pt x="411" y="183"/>
                  </a:lnTo>
                  <a:lnTo>
                    <a:pt x="416" y="200"/>
                  </a:lnTo>
                  <a:lnTo>
                    <a:pt x="419" y="218"/>
                  </a:lnTo>
                  <a:lnTo>
                    <a:pt x="421" y="237"/>
                  </a:lnTo>
                  <a:lnTo>
                    <a:pt x="422" y="257"/>
                  </a:lnTo>
                  <a:lnTo>
                    <a:pt x="102" y="2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0" name="Rectangle 32"/>
            <p:cNvSpPr>
              <a:spLocks noChangeArrowheads="1"/>
            </p:cNvSpPr>
            <p:nvPr/>
          </p:nvSpPr>
          <p:spPr bwMode="auto">
            <a:xfrm>
              <a:off x="2139" y="788"/>
              <a:ext cx="36" cy="267"/>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51" name="Freeform 33"/>
            <p:cNvSpPr>
              <a:spLocks/>
            </p:cNvSpPr>
            <p:nvPr/>
          </p:nvSpPr>
          <p:spPr bwMode="auto">
            <a:xfrm>
              <a:off x="2221" y="781"/>
              <a:ext cx="207" cy="281"/>
            </a:xfrm>
            <a:custGeom>
              <a:avLst/>
              <a:gdLst>
                <a:gd name="T0" fmla="*/ 5 w 621"/>
                <a:gd name="T1" fmla="*/ 217 h 843"/>
                <a:gd name="T2" fmla="*/ 23 w 621"/>
                <a:gd name="T3" fmla="*/ 250 h 843"/>
                <a:gd name="T4" fmla="*/ 53 w 621"/>
                <a:gd name="T5" fmla="*/ 271 h 843"/>
                <a:gd name="T6" fmla="*/ 93 w 621"/>
                <a:gd name="T7" fmla="*/ 281 h 843"/>
                <a:gd name="T8" fmla="*/ 138 w 621"/>
                <a:gd name="T9" fmla="*/ 278 h 843"/>
                <a:gd name="T10" fmla="*/ 173 w 621"/>
                <a:gd name="T11" fmla="*/ 263 h 843"/>
                <a:gd name="T12" fmla="*/ 196 w 621"/>
                <a:gd name="T13" fmla="*/ 239 h 843"/>
                <a:gd name="T14" fmla="*/ 207 w 621"/>
                <a:gd name="T15" fmla="*/ 206 h 843"/>
                <a:gd name="T16" fmla="*/ 204 w 621"/>
                <a:gd name="T17" fmla="*/ 174 h 843"/>
                <a:gd name="T18" fmla="*/ 190 w 621"/>
                <a:gd name="T19" fmla="*/ 151 h 843"/>
                <a:gd name="T20" fmla="*/ 166 w 621"/>
                <a:gd name="T21" fmla="*/ 135 h 843"/>
                <a:gd name="T22" fmla="*/ 134 w 621"/>
                <a:gd name="T23" fmla="*/ 125 h 843"/>
                <a:gd name="T24" fmla="*/ 96 w 621"/>
                <a:gd name="T25" fmla="*/ 116 h 843"/>
                <a:gd name="T26" fmla="*/ 68 w 621"/>
                <a:gd name="T27" fmla="*/ 108 h 843"/>
                <a:gd name="T28" fmla="*/ 51 w 621"/>
                <a:gd name="T29" fmla="*/ 97 h 843"/>
                <a:gd name="T30" fmla="*/ 44 w 621"/>
                <a:gd name="T31" fmla="*/ 79 h 843"/>
                <a:gd name="T32" fmla="*/ 45 w 621"/>
                <a:gd name="T33" fmla="*/ 60 h 843"/>
                <a:gd name="T34" fmla="*/ 55 w 621"/>
                <a:gd name="T35" fmla="*/ 45 h 843"/>
                <a:gd name="T36" fmla="*/ 72 w 621"/>
                <a:gd name="T37" fmla="*/ 35 h 843"/>
                <a:gd name="T38" fmla="*/ 95 w 621"/>
                <a:gd name="T39" fmla="*/ 31 h 843"/>
                <a:gd name="T40" fmla="*/ 121 w 621"/>
                <a:gd name="T41" fmla="*/ 32 h 843"/>
                <a:gd name="T42" fmla="*/ 142 w 621"/>
                <a:gd name="T43" fmla="*/ 41 h 843"/>
                <a:gd name="T44" fmla="*/ 157 w 621"/>
                <a:gd name="T45" fmla="*/ 57 h 843"/>
                <a:gd name="T46" fmla="*/ 164 w 621"/>
                <a:gd name="T47" fmla="*/ 79 h 843"/>
                <a:gd name="T48" fmla="*/ 197 w 621"/>
                <a:gd name="T49" fmla="*/ 67 h 843"/>
                <a:gd name="T50" fmla="*/ 184 w 621"/>
                <a:gd name="T51" fmla="*/ 35 h 843"/>
                <a:gd name="T52" fmla="*/ 160 w 621"/>
                <a:gd name="T53" fmla="*/ 13 h 843"/>
                <a:gd name="T54" fmla="*/ 125 w 621"/>
                <a:gd name="T55" fmla="*/ 2 h 843"/>
                <a:gd name="T56" fmla="*/ 83 w 621"/>
                <a:gd name="T57" fmla="*/ 2 h 843"/>
                <a:gd name="T58" fmla="*/ 48 w 621"/>
                <a:gd name="T59" fmla="*/ 13 h 843"/>
                <a:gd name="T60" fmla="*/ 24 w 621"/>
                <a:gd name="T61" fmla="*/ 34 h 843"/>
                <a:gd name="T62" fmla="*/ 11 w 621"/>
                <a:gd name="T63" fmla="*/ 62 h 843"/>
                <a:gd name="T64" fmla="*/ 10 w 621"/>
                <a:gd name="T65" fmla="*/ 95 h 843"/>
                <a:gd name="T66" fmla="*/ 21 w 621"/>
                <a:gd name="T67" fmla="*/ 119 h 843"/>
                <a:gd name="T68" fmla="*/ 44 w 621"/>
                <a:gd name="T69" fmla="*/ 136 h 843"/>
                <a:gd name="T70" fmla="*/ 77 w 621"/>
                <a:gd name="T71" fmla="*/ 148 h 843"/>
                <a:gd name="T72" fmla="*/ 115 w 621"/>
                <a:gd name="T73" fmla="*/ 157 h 843"/>
                <a:gd name="T74" fmla="*/ 142 w 621"/>
                <a:gd name="T75" fmla="*/ 165 h 843"/>
                <a:gd name="T76" fmla="*/ 161 w 621"/>
                <a:gd name="T77" fmla="*/ 175 h 843"/>
                <a:gd name="T78" fmla="*/ 170 w 621"/>
                <a:gd name="T79" fmla="*/ 190 h 843"/>
                <a:gd name="T80" fmla="*/ 170 w 621"/>
                <a:gd name="T81" fmla="*/ 211 h 843"/>
                <a:gd name="T82" fmla="*/ 161 w 621"/>
                <a:gd name="T83" fmla="*/ 229 h 843"/>
                <a:gd name="T84" fmla="*/ 144 w 621"/>
                <a:gd name="T85" fmla="*/ 242 h 843"/>
                <a:gd name="T86" fmla="*/ 119 w 621"/>
                <a:gd name="T87" fmla="*/ 249 h 843"/>
                <a:gd name="T88" fmla="*/ 89 w 621"/>
                <a:gd name="T89" fmla="*/ 248 h 843"/>
                <a:gd name="T90" fmla="*/ 64 w 621"/>
                <a:gd name="T91" fmla="*/ 240 h 843"/>
                <a:gd name="T92" fmla="*/ 46 w 621"/>
                <a:gd name="T93" fmla="*/ 223 h 843"/>
                <a:gd name="T94" fmla="*/ 37 w 621"/>
                <a:gd name="T95" fmla="*/ 200 h 84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21" h="843">
                  <a:moveTo>
                    <a:pt x="0" y="558"/>
                  </a:moveTo>
                  <a:lnTo>
                    <a:pt x="3" y="591"/>
                  </a:lnTo>
                  <a:lnTo>
                    <a:pt x="8" y="622"/>
                  </a:lnTo>
                  <a:lnTo>
                    <a:pt x="16" y="652"/>
                  </a:lnTo>
                  <a:lnTo>
                    <a:pt x="26" y="680"/>
                  </a:lnTo>
                  <a:lnTo>
                    <a:pt x="37" y="706"/>
                  </a:lnTo>
                  <a:lnTo>
                    <a:pt x="52" y="729"/>
                  </a:lnTo>
                  <a:lnTo>
                    <a:pt x="68" y="750"/>
                  </a:lnTo>
                  <a:lnTo>
                    <a:pt x="87" y="769"/>
                  </a:lnTo>
                  <a:lnTo>
                    <a:pt x="109" y="786"/>
                  </a:lnTo>
                  <a:lnTo>
                    <a:pt x="132" y="802"/>
                  </a:lnTo>
                  <a:lnTo>
                    <a:pt x="158" y="814"/>
                  </a:lnTo>
                  <a:lnTo>
                    <a:pt x="184" y="824"/>
                  </a:lnTo>
                  <a:lnTo>
                    <a:pt x="214" y="833"/>
                  </a:lnTo>
                  <a:lnTo>
                    <a:pt x="246" y="838"/>
                  </a:lnTo>
                  <a:lnTo>
                    <a:pt x="279" y="842"/>
                  </a:lnTo>
                  <a:lnTo>
                    <a:pt x="315" y="843"/>
                  </a:lnTo>
                  <a:lnTo>
                    <a:pt x="349" y="842"/>
                  </a:lnTo>
                  <a:lnTo>
                    <a:pt x="383" y="838"/>
                  </a:lnTo>
                  <a:lnTo>
                    <a:pt x="414" y="833"/>
                  </a:lnTo>
                  <a:lnTo>
                    <a:pt x="443" y="825"/>
                  </a:lnTo>
                  <a:lnTo>
                    <a:pt x="471" y="815"/>
                  </a:lnTo>
                  <a:lnTo>
                    <a:pt x="495" y="803"/>
                  </a:lnTo>
                  <a:lnTo>
                    <a:pt x="519" y="789"/>
                  </a:lnTo>
                  <a:lnTo>
                    <a:pt x="540" y="774"/>
                  </a:lnTo>
                  <a:lnTo>
                    <a:pt x="558" y="756"/>
                  </a:lnTo>
                  <a:lnTo>
                    <a:pt x="574" y="737"/>
                  </a:lnTo>
                  <a:lnTo>
                    <a:pt x="589" y="716"/>
                  </a:lnTo>
                  <a:lnTo>
                    <a:pt x="600" y="694"/>
                  </a:lnTo>
                  <a:lnTo>
                    <a:pt x="609" y="670"/>
                  </a:lnTo>
                  <a:lnTo>
                    <a:pt x="616" y="644"/>
                  </a:lnTo>
                  <a:lnTo>
                    <a:pt x="620" y="618"/>
                  </a:lnTo>
                  <a:lnTo>
                    <a:pt x="621" y="590"/>
                  </a:lnTo>
                  <a:lnTo>
                    <a:pt x="620" y="566"/>
                  </a:lnTo>
                  <a:lnTo>
                    <a:pt x="617" y="544"/>
                  </a:lnTo>
                  <a:lnTo>
                    <a:pt x="611" y="523"/>
                  </a:lnTo>
                  <a:lnTo>
                    <a:pt x="604" y="503"/>
                  </a:lnTo>
                  <a:lnTo>
                    <a:pt x="594" y="484"/>
                  </a:lnTo>
                  <a:lnTo>
                    <a:pt x="583" y="467"/>
                  </a:lnTo>
                  <a:lnTo>
                    <a:pt x="571" y="452"/>
                  </a:lnTo>
                  <a:lnTo>
                    <a:pt x="555" y="437"/>
                  </a:lnTo>
                  <a:lnTo>
                    <a:pt x="539" y="424"/>
                  </a:lnTo>
                  <a:lnTo>
                    <a:pt x="520" y="413"/>
                  </a:lnTo>
                  <a:lnTo>
                    <a:pt x="499" y="404"/>
                  </a:lnTo>
                  <a:lnTo>
                    <a:pt x="476" y="395"/>
                  </a:lnTo>
                  <a:lnTo>
                    <a:pt x="453" y="388"/>
                  </a:lnTo>
                  <a:lnTo>
                    <a:pt x="427" y="380"/>
                  </a:lnTo>
                  <a:lnTo>
                    <a:pt x="401" y="374"/>
                  </a:lnTo>
                  <a:lnTo>
                    <a:pt x="373" y="367"/>
                  </a:lnTo>
                  <a:lnTo>
                    <a:pt x="341" y="360"/>
                  </a:lnTo>
                  <a:lnTo>
                    <a:pt x="314" y="354"/>
                  </a:lnTo>
                  <a:lnTo>
                    <a:pt x="288" y="347"/>
                  </a:lnTo>
                  <a:lnTo>
                    <a:pt x="263" y="341"/>
                  </a:lnTo>
                  <a:lnTo>
                    <a:pt x="241" y="336"/>
                  </a:lnTo>
                  <a:lnTo>
                    <a:pt x="222" y="329"/>
                  </a:lnTo>
                  <a:lnTo>
                    <a:pt x="204" y="324"/>
                  </a:lnTo>
                  <a:lnTo>
                    <a:pt x="188" y="316"/>
                  </a:lnTo>
                  <a:lnTo>
                    <a:pt x="174" y="308"/>
                  </a:lnTo>
                  <a:lnTo>
                    <a:pt x="162" y="300"/>
                  </a:lnTo>
                  <a:lnTo>
                    <a:pt x="152" y="290"/>
                  </a:lnTo>
                  <a:lnTo>
                    <a:pt x="144" y="279"/>
                  </a:lnTo>
                  <a:lnTo>
                    <a:pt x="138" y="267"/>
                  </a:lnTo>
                  <a:lnTo>
                    <a:pt x="133" y="252"/>
                  </a:lnTo>
                  <a:lnTo>
                    <a:pt x="131" y="237"/>
                  </a:lnTo>
                  <a:lnTo>
                    <a:pt x="130" y="219"/>
                  </a:lnTo>
                  <a:lnTo>
                    <a:pt x="131" y="204"/>
                  </a:lnTo>
                  <a:lnTo>
                    <a:pt x="133" y="191"/>
                  </a:lnTo>
                  <a:lnTo>
                    <a:pt x="136" y="179"/>
                  </a:lnTo>
                  <a:lnTo>
                    <a:pt x="142" y="166"/>
                  </a:lnTo>
                  <a:lnTo>
                    <a:pt x="149" y="155"/>
                  </a:lnTo>
                  <a:lnTo>
                    <a:pt x="156" y="145"/>
                  </a:lnTo>
                  <a:lnTo>
                    <a:pt x="166" y="135"/>
                  </a:lnTo>
                  <a:lnTo>
                    <a:pt x="177" y="126"/>
                  </a:lnTo>
                  <a:lnTo>
                    <a:pt x="189" y="118"/>
                  </a:lnTo>
                  <a:lnTo>
                    <a:pt x="202" y="111"/>
                  </a:lnTo>
                  <a:lnTo>
                    <a:pt x="217" y="105"/>
                  </a:lnTo>
                  <a:lnTo>
                    <a:pt x="232" y="100"/>
                  </a:lnTo>
                  <a:lnTo>
                    <a:pt x="249" y="96"/>
                  </a:lnTo>
                  <a:lnTo>
                    <a:pt x="267" y="93"/>
                  </a:lnTo>
                  <a:lnTo>
                    <a:pt x="286" y="92"/>
                  </a:lnTo>
                  <a:lnTo>
                    <a:pt x="306" y="91"/>
                  </a:lnTo>
                  <a:lnTo>
                    <a:pt x="326" y="92"/>
                  </a:lnTo>
                  <a:lnTo>
                    <a:pt x="346" y="94"/>
                  </a:lnTo>
                  <a:lnTo>
                    <a:pt x="364" y="97"/>
                  </a:lnTo>
                  <a:lnTo>
                    <a:pt x="382" y="102"/>
                  </a:lnTo>
                  <a:lnTo>
                    <a:pt x="398" y="107"/>
                  </a:lnTo>
                  <a:lnTo>
                    <a:pt x="413" y="115"/>
                  </a:lnTo>
                  <a:lnTo>
                    <a:pt x="427" y="124"/>
                  </a:lnTo>
                  <a:lnTo>
                    <a:pt x="440" y="134"/>
                  </a:lnTo>
                  <a:lnTo>
                    <a:pt x="451" y="145"/>
                  </a:lnTo>
                  <a:lnTo>
                    <a:pt x="461" y="157"/>
                  </a:lnTo>
                  <a:lnTo>
                    <a:pt x="470" y="171"/>
                  </a:lnTo>
                  <a:lnTo>
                    <a:pt x="477" y="185"/>
                  </a:lnTo>
                  <a:lnTo>
                    <a:pt x="484" y="202"/>
                  </a:lnTo>
                  <a:lnTo>
                    <a:pt x="489" y="219"/>
                  </a:lnTo>
                  <a:lnTo>
                    <a:pt x="492" y="238"/>
                  </a:lnTo>
                  <a:lnTo>
                    <a:pt x="494" y="257"/>
                  </a:lnTo>
                  <a:lnTo>
                    <a:pt x="598" y="257"/>
                  </a:lnTo>
                  <a:lnTo>
                    <a:pt x="597" y="228"/>
                  </a:lnTo>
                  <a:lnTo>
                    <a:pt x="592" y="200"/>
                  </a:lnTo>
                  <a:lnTo>
                    <a:pt x="587" y="174"/>
                  </a:lnTo>
                  <a:lnTo>
                    <a:pt x="578" y="150"/>
                  </a:lnTo>
                  <a:lnTo>
                    <a:pt x="567" y="126"/>
                  </a:lnTo>
                  <a:lnTo>
                    <a:pt x="553" y="105"/>
                  </a:lnTo>
                  <a:lnTo>
                    <a:pt x="539" y="86"/>
                  </a:lnTo>
                  <a:lnTo>
                    <a:pt x="521" y="68"/>
                  </a:lnTo>
                  <a:lnTo>
                    <a:pt x="502" y="53"/>
                  </a:lnTo>
                  <a:lnTo>
                    <a:pt x="480" y="39"/>
                  </a:lnTo>
                  <a:lnTo>
                    <a:pt x="456" y="28"/>
                  </a:lnTo>
                  <a:lnTo>
                    <a:pt x="432" y="18"/>
                  </a:lnTo>
                  <a:lnTo>
                    <a:pt x="404" y="10"/>
                  </a:lnTo>
                  <a:lnTo>
                    <a:pt x="375" y="5"/>
                  </a:lnTo>
                  <a:lnTo>
                    <a:pt x="345" y="1"/>
                  </a:lnTo>
                  <a:lnTo>
                    <a:pt x="312" y="0"/>
                  </a:lnTo>
                  <a:lnTo>
                    <a:pt x="280" y="1"/>
                  </a:lnTo>
                  <a:lnTo>
                    <a:pt x="249" y="5"/>
                  </a:lnTo>
                  <a:lnTo>
                    <a:pt x="220" y="10"/>
                  </a:lnTo>
                  <a:lnTo>
                    <a:pt x="193" y="18"/>
                  </a:lnTo>
                  <a:lnTo>
                    <a:pt x="168" y="27"/>
                  </a:lnTo>
                  <a:lnTo>
                    <a:pt x="144" y="38"/>
                  </a:lnTo>
                  <a:lnTo>
                    <a:pt x="123" y="52"/>
                  </a:lnTo>
                  <a:lnTo>
                    <a:pt x="103" y="66"/>
                  </a:lnTo>
                  <a:lnTo>
                    <a:pt x="86" y="83"/>
                  </a:lnTo>
                  <a:lnTo>
                    <a:pt x="71" y="101"/>
                  </a:lnTo>
                  <a:lnTo>
                    <a:pt x="57" y="121"/>
                  </a:lnTo>
                  <a:lnTo>
                    <a:pt x="46" y="141"/>
                  </a:lnTo>
                  <a:lnTo>
                    <a:pt x="37" y="163"/>
                  </a:lnTo>
                  <a:lnTo>
                    <a:pt x="32" y="186"/>
                  </a:lnTo>
                  <a:lnTo>
                    <a:pt x="27" y="212"/>
                  </a:lnTo>
                  <a:lnTo>
                    <a:pt x="26" y="238"/>
                  </a:lnTo>
                  <a:lnTo>
                    <a:pt x="27" y="262"/>
                  </a:lnTo>
                  <a:lnTo>
                    <a:pt x="31" y="286"/>
                  </a:lnTo>
                  <a:lnTo>
                    <a:pt x="36" y="307"/>
                  </a:lnTo>
                  <a:lnTo>
                    <a:pt x="43" y="326"/>
                  </a:lnTo>
                  <a:lnTo>
                    <a:pt x="53" y="342"/>
                  </a:lnTo>
                  <a:lnTo>
                    <a:pt x="64" y="358"/>
                  </a:lnTo>
                  <a:lnTo>
                    <a:pt x="78" y="373"/>
                  </a:lnTo>
                  <a:lnTo>
                    <a:pt x="94" y="385"/>
                  </a:lnTo>
                  <a:lnTo>
                    <a:pt x="112" y="397"/>
                  </a:lnTo>
                  <a:lnTo>
                    <a:pt x="132" y="407"/>
                  </a:lnTo>
                  <a:lnTo>
                    <a:pt x="154" y="417"/>
                  </a:lnTo>
                  <a:lnTo>
                    <a:pt x="178" y="426"/>
                  </a:lnTo>
                  <a:lnTo>
                    <a:pt x="204" y="435"/>
                  </a:lnTo>
                  <a:lnTo>
                    <a:pt x="232" y="443"/>
                  </a:lnTo>
                  <a:lnTo>
                    <a:pt x="262" y="451"/>
                  </a:lnTo>
                  <a:lnTo>
                    <a:pt x="295" y="458"/>
                  </a:lnTo>
                  <a:lnTo>
                    <a:pt x="320" y="465"/>
                  </a:lnTo>
                  <a:lnTo>
                    <a:pt x="345" y="471"/>
                  </a:lnTo>
                  <a:lnTo>
                    <a:pt x="368" y="476"/>
                  </a:lnTo>
                  <a:lnTo>
                    <a:pt x="389" y="483"/>
                  </a:lnTo>
                  <a:lnTo>
                    <a:pt x="409" y="488"/>
                  </a:lnTo>
                  <a:lnTo>
                    <a:pt x="427" y="494"/>
                  </a:lnTo>
                  <a:lnTo>
                    <a:pt x="443" y="501"/>
                  </a:lnTo>
                  <a:lnTo>
                    <a:pt x="457" y="507"/>
                  </a:lnTo>
                  <a:lnTo>
                    <a:pt x="471" y="515"/>
                  </a:lnTo>
                  <a:lnTo>
                    <a:pt x="482" y="524"/>
                  </a:lnTo>
                  <a:lnTo>
                    <a:pt x="492" y="534"/>
                  </a:lnTo>
                  <a:lnTo>
                    <a:pt x="500" y="544"/>
                  </a:lnTo>
                  <a:lnTo>
                    <a:pt x="505" y="556"/>
                  </a:lnTo>
                  <a:lnTo>
                    <a:pt x="510" y="570"/>
                  </a:lnTo>
                  <a:lnTo>
                    <a:pt x="512" y="585"/>
                  </a:lnTo>
                  <a:lnTo>
                    <a:pt x="513" y="602"/>
                  </a:lnTo>
                  <a:lnTo>
                    <a:pt x="512" y="619"/>
                  </a:lnTo>
                  <a:lnTo>
                    <a:pt x="510" y="633"/>
                  </a:lnTo>
                  <a:lnTo>
                    <a:pt x="505" y="649"/>
                  </a:lnTo>
                  <a:lnTo>
                    <a:pt x="500" y="662"/>
                  </a:lnTo>
                  <a:lnTo>
                    <a:pt x="492" y="676"/>
                  </a:lnTo>
                  <a:lnTo>
                    <a:pt x="483" y="687"/>
                  </a:lnTo>
                  <a:lnTo>
                    <a:pt x="473" y="698"/>
                  </a:lnTo>
                  <a:lnTo>
                    <a:pt x="461" y="708"/>
                  </a:lnTo>
                  <a:lnTo>
                    <a:pt x="447" y="717"/>
                  </a:lnTo>
                  <a:lnTo>
                    <a:pt x="432" y="725"/>
                  </a:lnTo>
                  <a:lnTo>
                    <a:pt x="416" y="733"/>
                  </a:lnTo>
                  <a:lnTo>
                    <a:pt x="397" y="738"/>
                  </a:lnTo>
                  <a:lnTo>
                    <a:pt x="378" y="743"/>
                  </a:lnTo>
                  <a:lnTo>
                    <a:pt x="358" y="746"/>
                  </a:lnTo>
                  <a:lnTo>
                    <a:pt x="336" y="747"/>
                  </a:lnTo>
                  <a:lnTo>
                    <a:pt x="312" y="748"/>
                  </a:lnTo>
                  <a:lnTo>
                    <a:pt x="290" y="747"/>
                  </a:lnTo>
                  <a:lnTo>
                    <a:pt x="268" y="745"/>
                  </a:lnTo>
                  <a:lnTo>
                    <a:pt x="248" y="740"/>
                  </a:lnTo>
                  <a:lnTo>
                    <a:pt x="228" y="735"/>
                  </a:lnTo>
                  <a:lnTo>
                    <a:pt x="210" y="728"/>
                  </a:lnTo>
                  <a:lnTo>
                    <a:pt x="193" y="719"/>
                  </a:lnTo>
                  <a:lnTo>
                    <a:pt x="178" y="708"/>
                  </a:lnTo>
                  <a:lnTo>
                    <a:pt x="163" y="697"/>
                  </a:lnTo>
                  <a:lnTo>
                    <a:pt x="150" y="683"/>
                  </a:lnTo>
                  <a:lnTo>
                    <a:pt x="139" y="669"/>
                  </a:lnTo>
                  <a:lnTo>
                    <a:pt x="129" y="653"/>
                  </a:lnTo>
                  <a:lnTo>
                    <a:pt x="121" y="637"/>
                  </a:lnTo>
                  <a:lnTo>
                    <a:pt x="114" y="619"/>
                  </a:lnTo>
                  <a:lnTo>
                    <a:pt x="110" y="600"/>
                  </a:lnTo>
                  <a:lnTo>
                    <a:pt x="106" y="579"/>
                  </a:lnTo>
                  <a:lnTo>
                    <a:pt x="105" y="558"/>
                  </a:lnTo>
                  <a:lnTo>
                    <a:pt x="0" y="558"/>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2" name="Freeform 34"/>
            <p:cNvSpPr>
              <a:spLocks/>
            </p:cNvSpPr>
            <p:nvPr/>
          </p:nvSpPr>
          <p:spPr bwMode="auto">
            <a:xfrm>
              <a:off x="2548" y="788"/>
              <a:ext cx="205" cy="267"/>
            </a:xfrm>
            <a:custGeom>
              <a:avLst/>
              <a:gdLst>
                <a:gd name="T0" fmla="*/ 84 w 615"/>
                <a:gd name="T1" fmla="*/ 267 h 800"/>
                <a:gd name="T2" fmla="*/ 121 w 615"/>
                <a:gd name="T3" fmla="*/ 267 h 800"/>
                <a:gd name="T4" fmla="*/ 121 w 615"/>
                <a:gd name="T5" fmla="*/ 32 h 800"/>
                <a:gd name="T6" fmla="*/ 205 w 615"/>
                <a:gd name="T7" fmla="*/ 32 h 800"/>
                <a:gd name="T8" fmla="*/ 205 w 615"/>
                <a:gd name="T9" fmla="*/ 0 h 800"/>
                <a:gd name="T10" fmla="*/ 0 w 615"/>
                <a:gd name="T11" fmla="*/ 0 h 800"/>
                <a:gd name="T12" fmla="*/ 0 w 615"/>
                <a:gd name="T13" fmla="*/ 32 h 800"/>
                <a:gd name="T14" fmla="*/ 84 w 615"/>
                <a:gd name="T15" fmla="*/ 32 h 800"/>
                <a:gd name="T16" fmla="*/ 84 w 615"/>
                <a:gd name="T17" fmla="*/ 267 h 8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5" h="800">
                  <a:moveTo>
                    <a:pt x="253" y="800"/>
                  </a:moveTo>
                  <a:lnTo>
                    <a:pt x="363" y="800"/>
                  </a:lnTo>
                  <a:lnTo>
                    <a:pt x="363" y="96"/>
                  </a:lnTo>
                  <a:lnTo>
                    <a:pt x="615" y="96"/>
                  </a:lnTo>
                  <a:lnTo>
                    <a:pt x="615" y="0"/>
                  </a:lnTo>
                  <a:lnTo>
                    <a:pt x="0" y="0"/>
                  </a:lnTo>
                  <a:lnTo>
                    <a:pt x="0" y="96"/>
                  </a:lnTo>
                  <a:lnTo>
                    <a:pt x="253" y="96"/>
                  </a:lnTo>
                  <a:lnTo>
                    <a:pt x="253" y="80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3" name="Freeform 35"/>
            <p:cNvSpPr>
              <a:spLocks noEditPoints="1"/>
            </p:cNvSpPr>
            <p:nvPr/>
          </p:nvSpPr>
          <p:spPr bwMode="auto">
            <a:xfrm>
              <a:off x="2729" y="854"/>
              <a:ext cx="175" cy="207"/>
            </a:xfrm>
            <a:custGeom>
              <a:avLst/>
              <a:gdLst>
                <a:gd name="T0" fmla="*/ 137 w 525"/>
                <a:gd name="T1" fmla="*/ 147 h 620"/>
                <a:gd name="T2" fmla="*/ 131 w 525"/>
                <a:gd name="T3" fmla="*/ 158 h 620"/>
                <a:gd name="T4" fmla="*/ 123 w 525"/>
                <a:gd name="T5" fmla="*/ 167 h 620"/>
                <a:gd name="T6" fmla="*/ 113 w 525"/>
                <a:gd name="T7" fmla="*/ 173 h 620"/>
                <a:gd name="T8" fmla="*/ 100 w 525"/>
                <a:gd name="T9" fmla="*/ 176 h 620"/>
                <a:gd name="T10" fmla="*/ 84 w 525"/>
                <a:gd name="T11" fmla="*/ 177 h 620"/>
                <a:gd name="T12" fmla="*/ 67 w 525"/>
                <a:gd name="T13" fmla="*/ 173 h 620"/>
                <a:gd name="T14" fmla="*/ 53 w 525"/>
                <a:gd name="T15" fmla="*/ 165 h 620"/>
                <a:gd name="T16" fmla="*/ 43 w 525"/>
                <a:gd name="T17" fmla="*/ 152 h 620"/>
                <a:gd name="T18" fmla="*/ 37 w 525"/>
                <a:gd name="T19" fmla="*/ 134 h 620"/>
                <a:gd name="T20" fmla="*/ 34 w 525"/>
                <a:gd name="T21" fmla="*/ 113 h 620"/>
                <a:gd name="T22" fmla="*/ 175 w 525"/>
                <a:gd name="T23" fmla="*/ 98 h 620"/>
                <a:gd name="T24" fmla="*/ 172 w 525"/>
                <a:gd name="T25" fmla="*/ 66 h 620"/>
                <a:gd name="T26" fmla="*/ 162 w 525"/>
                <a:gd name="T27" fmla="*/ 39 h 620"/>
                <a:gd name="T28" fmla="*/ 146 w 525"/>
                <a:gd name="T29" fmla="*/ 20 h 620"/>
                <a:gd name="T30" fmla="*/ 124 w 525"/>
                <a:gd name="T31" fmla="*/ 7 h 620"/>
                <a:gd name="T32" fmla="*/ 97 w 525"/>
                <a:gd name="T33" fmla="*/ 0 h 620"/>
                <a:gd name="T34" fmla="*/ 68 w 525"/>
                <a:gd name="T35" fmla="*/ 2 h 620"/>
                <a:gd name="T36" fmla="*/ 43 w 525"/>
                <a:gd name="T37" fmla="*/ 11 h 620"/>
                <a:gd name="T38" fmla="*/ 24 w 525"/>
                <a:gd name="T39" fmla="*/ 27 h 620"/>
                <a:gd name="T40" fmla="*/ 10 w 525"/>
                <a:gd name="T41" fmla="*/ 51 h 620"/>
                <a:gd name="T42" fmla="*/ 1 w 525"/>
                <a:gd name="T43" fmla="*/ 82 h 620"/>
                <a:gd name="T44" fmla="*/ 0 w 525"/>
                <a:gd name="T45" fmla="*/ 117 h 620"/>
                <a:gd name="T46" fmla="*/ 6 w 525"/>
                <a:gd name="T47" fmla="*/ 148 h 620"/>
                <a:gd name="T48" fmla="*/ 18 w 525"/>
                <a:gd name="T49" fmla="*/ 173 h 620"/>
                <a:gd name="T50" fmla="*/ 36 w 525"/>
                <a:gd name="T51" fmla="*/ 192 h 620"/>
                <a:gd name="T52" fmla="*/ 59 w 525"/>
                <a:gd name="T53" fmla="*/ 203 h 620"/>
                <a:gd name="T54" fmla="*/ 87 w 525"/>
                <a:gd name="T55" fmla="*/ 207 h 620"/>
                <a:gd name="T56" fmla="*/ 111 w 525"/>
                <a:gd name="T57" fmla="*/ 204 h 620"/>
                <a:gd name="T58" fmla="*/ 133 w 525"/>
                <a:gd name="T59" fmla="*/ 196 h 620"/>
                <a:gd name="T60" fmla="*/ 150 w 525"/>
                <a:gd name="T61" fmla="*/ 184 h 620"/>
                <a:gd name="T62" fmla="*/ 163 w 525"/>
                <a:gd name="T63" fmla="*/ 167 h 620"/>
                <a:gd name="T64" fmla="*/ 171 w 525"/>
                <a:gd name="T65" fmla="*/ 146 h 620"/>
                <a:gd name="T66" fmla="*/ 34 w 525"/>
                <a:gd name="T67" fmla="*/ 86 h 620"/>
                <a:gd name="T68" fmla="*/ 38 w 525"/>
                <a:gd name="T69" fmla="*/ 67 h 620"/>
                <a:gd name="T70" fmla="*/ 44 w 525"/>
                <a:gd name="T71" fmla="*/ 52 h 620"/>
                <a:gd name="T72" fmla="*/ 54 w 525"/>
                <a:gd name="T73" fmla="*/ 40 h 620"/>
                <a:gd name="T74" fmla="*/ 67 w 525"/>
                <a:gd name="T75" fmla="*/ 33 h 620"/>
                <a:gd name="T76" fmla="*/ 82 w 525"/>
                <a:gd name="T77" fmla="*/ 29 h 620"/>
                <a:gd name="T78" fmla="*/ 100 w 525"/>
                <a:gd name="T79" fmla="*/ 30 h 620"/>
                <a:gd name="T80" fmla="*/ 115 w 525"/>
                <a:gd name="T81" fmla="*/ 35 h 620"/>
                <a:gd name="T82" fmla="*/ 127 w 525"/>
                <a:gd name="T83" fmla="*/ 43 h 620"/>
                <a:gd name="T84" fmla="*/ 135 w 525"/>
                <a:gd name="T85" fmla="*/ 56 h 620"/>
                <a:gd name="T86" fmla="*/ 140 w 525"/>
                <a:gd name="T87" fmla="*/ 73 h 620"/>
                <a:gd name="T88" fmla="*/ 34 w 525"/>
                <a:gd name="T89" fmla="*/ 86 h 62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5" h="620">
                  <a:moveTo>
                    <a:pt x="420" y="413"/>
                  </a:moveTo>
                  <a:lnTo>
                    <a:pt x="417" y="427"/>
                  </a:lnTo>
                  <a:lnTo>
                    <a:pt x="412" y="440"/>
                  </a:lnTo>
                  <a:lnTo>
                    <a:pt x="408" y="452"/>
                  </a:lnTo>
                  <a:lnTo>
                    <a:pt x="401" y="464"/>
                  </a:lnTo>
                  <a:lnTo>
                    <a:pt x="394" y="474"/>
                  </a:lnTo>
                  <a:lnTo>
                    <a:pt x="387" y="484"/>
                  </a:lnTo>
                  <a:lnTo>
                    <a:pt x="379" y="493"/>
                  </a:lnTo>
                  <a:lnTo>
                    <a:pt x="370" y="500"/>
                  </a:lnTo>
                  <a:lnTo>
                    <a:pt x="360" y="507"/>
                  </a:lnTo>
                  <a:lnTo>
                    <a:pt x="349" y="514"/>
                  </a:lnTo>
                  <a:lnTo>
                    <a:pt x="338" y="518"/>
                  </a:lnTo>
                  <a:lnTo>
                    <a:pt x="325" y="523"/>
                  </a:lnTo>
                  <a:lnTo>
                    <a:pt x="313" y="526"/>
                  </a:lnTo>
                  <a:lnTo>
                    <a:pt x="300" y="528"/>
                  </a:lnTo>
                  <a:lnTo>
                    <a:pt x="285" y="530"/>
                  </a:lnTo>
                  <a:lnTo>
                    <a:pt x="271" y="530"/>
                  </a:lnTo>
                  <a:lnTo>
                    <a:pt x="252" y="529"/>
                  </a:lnTo>
                  <a:lnTo>
                    <a:pt x="234" y="527"/>
                  </a:lnTo>
                  <a:lnTo>
                    <a:pt x="217" y="524"/>
                  </a:lnTo>
                  <a:lnTo>
                    <a:pt x="201" y="518"/>
                  </a:lnTo>
                  <a:lnTo>
                    <a:pt x="186" y="510"/>
                  </a:lnTo>
                  <a:lnTo>
                    <a:pt x="173" y="503"/>
                  </a:lnTo>
                  <a:lnTo>
                    <a:pt x="160" y="493"/>
                  </a:lnTo>
                  <a:lnTo>
                    <a:pt x="148" y="480"/>
                  </a:lnTo>
                  <a:lnTo>
                    <a:pt x="138" y="468"/>
                  </a:lnTo>
                  <a:lnTo>
                    <a:pt x="129" y="454"/>
                  </a:lnTo>
                  <a:lnTo>
                    <a:pt x="121" y="438"/>
                  </a:lnTo>
                  <a:lnTo>
                    <a:pt x="115" y="420"/>
                  </a:lnTo>
                  <a:lnTo>
                    <a:pt x="110" y="402"/>
                  </a:lnTo>
                  <a:lnTo>
                    <a:pt x="106" y="382"/>
                  </a:lnTo>
                  <a:lnTo>
                    <a:pt x="104" y="361"/>
                  </a:lnTo>
                  <a:lnTo>
                    <a:pt x="102" y="339"/>
                  </a:lnTo>
                  <a:lnTo>
                    <a:pt x="524" y="339"/>
                  </a:lnTo>
                  <a:lnTo>
                    <a:pt x="525" y="318"/>
                  </a:lnTo>
                  <a:lnTo>
                    <a:pt x="525" y="295"/>
                  </a:lnTo>
                  <a:lnTo>
                    <a:pt x="524" y="261"/>
                  </a:lnTo>
                  <a:lnTo>
                    <a:pt x="520" y="228"/>
                  </a:lnTo>
                  <a:lnTo>
                    <a:pt x="515" y="197"/>
                  </a:lnTo>
                  <a:lnTo>
                    <a:pt x="507" y="169"/>
                  </a:lnTo>
                  <a:lnTo>
                    <a:pt x="497" y="143"/>
                  </a:lnTo>
                  <a:lnTo>
                    <a:pt x="486" y="118"/>
                  </a:lnTo>
                  <a:lnTo>
                    <a:pt x="471" y="97"/>
                  </a:lnTo>
                  <a:lnTo>
                    <a:pt x="456" y="77"/>
                  </a:lnTo>
                  <a:lnTo>
                    <a:pt x="438" y="59"/>
                  </a:lnTo>
                  <a:lnTo>
                    <a:pt x="418" y="43"/>
                  </a:lnTo>
                  <a:lnTo>
                    <a:pt x="397" y="30"/>
                  </a:lnTo>
                  <a:lnTo>
                    <a:pt x="373" y="20"/>
                  </a:lnTo>
                  <a:lnTo>
                    <a:pt x="348" y="11"/>
                  </a:lnTo>
                  <a:lnTo>
                    <a:pt x="321" y="4"/>
                  </a:lnTo>
                  <a:lnTo>
                    <a:pt x="292" y="1"/>
                  </a:lnTo>
                  <a:lnTo>
                    <a:pt x="262" y="0"/>
                  </a:lnTo>
                  <a:lnTo>
                    <a:pt x="233" y="1"/>
                  </a:lnTo>
                  <a:lnTo>
                    <a:pt x="205" y="6"/>
                  </a:lnTo>
                  <a:lnTo>
                    <a:pt x="178" y="12"/>
                  </a:lnTo>
                  <a:lnTo>
                    <a:pt x="154" y="21"/>
                  </a:lnTo>
                  <a:lnTo>
                    <a:pt x="130" y="32"/>
                  </a:lnTo>
                  <a:lnTo>
                    <a:pt x="108" y="47"/>
                  </a:lnTo>
                  <a:lnTo>
                    <a:pt x="89" y="64"/>
                  </a:lnTo>
                  <a:lnTo>
                    <a:pt x="71" y="82"/>
                  </a:lnTo>
                  <a:lnTo>
                    <a:pt x="55" y="104"/>
                  </a:lnTo>
                  <a:lnTo>
                    <a:pt x="40" y="127"/>
                  </a:lnTo>
                  <a:lnTo>
                    <a:pt x="29" y="154"/>
                  </a:lnTo>
                  <a:lnTo>
                    <a:pt x="19" y="182"/>
                  </a:lnTo>
                  <a:lnTo>
                    <a:pt x="10" y="212"/>
                  </a:lnTo>
                  <a:lnTo>
                    <a:pt x="4" y="245"/>
                  </a:lnTo>
                  <a:lnTo>
                    <a:pt x="1" y="280"/>
                  </a:lnTo>
                  <a:lnTo>
                    <a:pt x="0" y="316"/>
                  </a:lnTo>
                  <a:lnTo>
                    <a:pt x="1" y="351"/>
                  </a:lnTo>
                  <a:lnTo>
                    <a:pt x="4" y="383"/>
                  </a:lnTo>
                  <a:lnTo>
                    <a:pt x="10" y="415"/>
                  </a:lnTo>
                  <a:lnTo>
                    <a:pt x="19" y="444"/>
                  </a:lnTo>
                  <a:lnTo>
                    <a:pt x="29" y="470"/>
                  </a:lnTo>
                  <a:lnTo>
                    <a:pt x="40" y="495"/>
                  </a:lnTo>
                  <a:lnTo>
                    <a:pt x="55" y="518"/>
                  </a:lnTo>
                  <a:lnTo>
                    <a:pt x="71" y="538"/>
                  </a:lnTo>
                  <a:lnTo>
                    <a:pt x="89" y="557"/>
                  </a:lnTo>
                  <a:lnTo>
                    <a:pt x="108" y="574"/>
                  </a:lnTo>
                  <a:lnTo>
                    <a:pt x="130" y="587"/>
                  </a:lnTo>
                  <a:lnTo>
                    <a:pt x="154" y="598"/>
                  </a:lnTo>
                  <a:lnTo>
                    <a:pt x="178" y="607"/>
                  </a:lnTo>
                  <a:lnTo>
                    <a:pt x="205" y="614"/>
                  </a:lnTo>
                  <a:lnTo>
                    <a:pt x="233" y="618"/>
                  </a:lnTo>
                  <a:lnTo>
                    <a:pt x="262" y="620"/>
                  </a:lnTo>
                  <a:lnTo>
                    <a:pt x="287" y="618"/>
                  </a:lnTo>
                  <a:lnTo>
                    <a:pt x="312" y="616"/>
                  </a:lnTo>
                  <a:lnTo>
                    <a:pt x="334" y="612"/>
                  </a:lnTo>
                  <a:lnTo>
                    <a:pt x="357" y="605"/>
                  </a:lnTo>
                  <a:lnTo>
                    <a:pt x="378" y="597"/>
                  </a:lnTo>
                  <a:lnTo>
                    <a:pt x="398" y="588"/>
                  </a:lnTo>
                  <a:lnTo>
                    <a:pt x="416" y="577"/>
                  </a:lnTo>
                  <a:lnTo>
                    <a:pt x="433" y="565"/>
                  </a:lnTo>
                  <a:lnTo>
                    <a:pt x="449" y="551"/>
                  </a:lnTo>
                  <a:lnTo>
                    <a:pt x="464" y="535"/>
                  </a:lnTo>
                  <a:lnTo>
                    <a:pt x="476" y="518"/>
                  </a:lnTo>
                  <a:lnTo>
                    <a:pt x="488" y="500"/>
                  </a:lnTo>
                  <a:lnTo>
                    <a:pt x="498" y="480"/>
                  </a:lnTo>
                  <a:lnTo>
                    <a:pt x="506" y="459"/>
                  </a:lnTo>
                  <a:lnTo>
                    <a:pt x="513" y="437"/>
                  </a:lnTo>
                  <a:lnTo>
                    <a:pt x="517" y="413"/>
                  </a:lnTo>
                  <a:lnTo>
                    <a:pt x="420" y="413"/>
                  </a:lnTo>
                  <a:close/>
                  <a:moveTo>
                    <a:pt x="102" y="257"/>
                  </a:moveTo>
                  <a:lnTo>
                    <a:pt x="105" y="237"/>
                  </a:lnTo>
                  <a:lnTo>
                    <a:pt x="108" y="218"/>
                  </a:lnTo>
                  <a:lnTo>
                    <a:pt x="113" y="201"/>
                  </a:lnTo>
                  <a:lnTo>
                    <a:pt x="118" y="184"/>
                  </a:lnTo>
                  <a:lnTo>
                    <a:pt x="125" y="168"/>
                  </a:lnTo>
                  <a:lnTo>
                    <a:pt x="133" y="155"/>
                  </a:lnTo>
                  <a:lnTo>
                    <a:pt x="141" y="142"/>
                  </a:lnTo>
                  <a:lnTo>
                    <a:pt x="150" y="130"/>
                  </a:lnTo>
                  <a:lnTo>
                    <a:pt x="162" y="120"/>
                  </a:lnTo>
                  <a:lnTo>
                    <a:pt x="174" y="111"/>
                  </a:lnTo>
                  <a:lnTo>
                    <a:pt x="186" y="104"/>
                  </a:lnTo>
                  <a:lnTo>
                    <a:pt x="201" y="98"/>
                  </a:lnTo>
                  <a:lnTo>
                    <a:pt x="215" y="94"/>
                  </a:lnTo>
                  <a:lnTo>
                    <a:pt x="231" y="90"/>
                  </a:lnTo>
                  <a:lnTo>
                    <a:pt x="247" y="88"/>
                  </a:lnTo>
                  <a:lnTo>
                    <a:pt x="265" y="87"/>
                  </a:lnTo>
                  <a:lnTo>
                    <a:pt x="283" y="88"/>
                  </a:lnTo>
                  <a:lnTo>
                    <a:pt x="301" y="90"/>
                  </a:lnTo>
                  <a:lnTo>
                    <a:pt x="316" y="94"/>
                  </a:lnTo>
                  <a:lnTo>
                    <a:pt x="331" y="98"/>
                  </a:lnTo>
                  <a:lnTo>
                    <a:pt x="345" y="105"/>
                  </a:lnTo>
                  <a:lnTo>
                    <a:pt x="358" y="111"/>
                  </a:lnTo>
                  <a:lnTo>
                    <a:pt x="370" y="120"/>
                  </a:lnTo>
                  <a:lnTo>
                    <a:pt x="381" y="130"/>
                  </a:lnTo>
                  <a:lnTo>
                    <a:pt x="390" y="143"/>
                  </a:lnTo>
                  <a:lnTo>
                    <a:pt x="398" y="155"/>
                  </a:lnTo>
                  <a:lnTo>
                    <a:pt x="406" y="169"/>
                  </a:lnTo>
                  <a:lnTo>
                    <a:pt x="411" y="184"/>
                  </a:lnTo>
                  <a:lnTo>
                    <a:pt x="416" y="201"/>
                  </a:lnTo>
                  <a:lnTo>
                    <a:pt x="419" y="218"/>
                  </a:lnTo>
                  <a:lnTo>
                    <a:pt x="421" y="237"/>
                  </a:lnTo>
                  <a:lnTo>
                    <a:pt x="422" y="257"/>
                  </a:lnTo>
                  <a:lnTo>
                    <a:pt x="102" y="25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4" name="Freeform 36"/>
            <p:cNvSpPr>
              <a:spLocks noEditPoints="1"/>
            </p:cNvSpPr>
            <p:nvPr/>
          </p:nvSpPr>
          <p:spPr bwMode="auto">
            <a:xfrm>
              <a:off x="2928" y="854"/>
              <a:ext cx="184" cy="206"/>
            </a:xfrm>
            <a:custGeom>
              <a:avLst/>
              <a:gdLst>
                <a:gd name="T0" fmla="*/ 128 w 551"/>
                <a:gd name="T1" fmla="*/ 140 h 618"/>
                <a:gd name="T2" fmla="*/ 120 w 551"/>
                <a:gd name="T3" fmla="*/ 157 h 618"/>
                <a:gd name="T4" fmla="*/ 104 w 551"/>
                <a:gd name="T5" fmla="*/ 170 h 618"/>
                <a:gd name="T6" fmla="*/ 82 w 551"/>
                <a:gd name="T7" fmla="*/ 177 h 618"/>
                <a:gd name="T8" fmla="*/ 61 w 551"/>
                <a:gd name="T9" fmla="*/ 177 h 618"/>
                <a:gd name="T10" fmla="*/ 48 w 551"/>
                <a:gd name="T11" fmla="*/ 173 h 618"/>
                <a:gd name="T12" fmla="*/ 39 w 551"/>
                <a:gd name="T13" fmla="*/ 165 h 618"/>
                <a:gd name="T14" fmla="*/ 35 w 551"/>
                <a:gd name="T15" fmla="*/ 154 h 618"/>
                <a:gd name="T16" fmla="*/ 34 w 551"/>
                <a:gd name="T17" fmla="*/ 140 h 618"/>
                <a:gd name="T18" fmla="*/ 38 w 551"/>
                <a:gd name="T19" fmla="*/ 129 h 618"/>
                <a:gd name="T20" fmla="*/ 47 w 551"/>
                <a:gd name="T21" fmla="*/ 121 h 618"/>
                <a:gd name="T22" fmla="*/ 59 w 551"/>
                <a:gd name="T23" fmla="*/ 116 h 618"/>
                <a:gd name="T24" fmla="*/ 84 w 551"/>
                <a:gd name="T25" fmla="*/ 113 h 618"/>
                <a:gd name="T26" fmla="*/ 116 w 551"/>
                <a:gd name="T27" fmla="*/ 107 h 618"/>
                <a:gd name="T28" fmla="*/ 132 w 551"/>
                <a:gd name="T29" fmla="*/ 175 h 618"/>
                <a:gd name="T30" fmla="*/ 135 w 551"/>
                <a:gd name="T31" fmla="*/ 188 h 618"/>
                <a:gd name="T32" fmla="*/ 141 w 551"/>
                <a:gd name="T33" fmla="*/ 197 h 618"/>
                <a:gd name="T34" fmla="*/ 151 w 551"/>
                <a:gd name="T35" fmla="*/ 202 h 618"/>
                <a:gd name="T36" fmla="*/ 165 w 551"/>
                <a:gd name="T37" fmla="*/ 204 h 618"/>
                <a:gd name="T38" fmla="*/ 184 w 551"/>
                <a:gd name="T39" fmla="*/ 201 h 618"/>
                <a:gd name="T40" fmla="*/ 172 w 551"/>
                <a:gd name="T41" fmla="*/ 176 h 618"/>
                <a:gd name="T42" fmla="*/ 164 w 551"/>
                <a:gd name="T43" fmla="*/ 169 h 618"/>
                <a:gd name="T44" fmla="*/ 163 w 551"/>
                <a:gd name="T45" fmla="*/ 60 h 618"/>
                <a:gd name="T46" fmla="*/ 158 w 551"/>
                <a:gd name="T47" fmla="*/ 33 h 618"/>
                <a:gd name="T48" fmla="*/ 145 w 551"/>
                <a:gd name="T49" fmla="*/ 14 h 618"/>
                <a:gd name="T50" fmla="*/ 121 w 551"/>
                <a:gd name="T51" fmla="*/ 4 h 618"/>
                <a:gd name="T52" fmla="*/ 87 w 551"/>
                <a:gd name="T53" fmla="*/ 0 h 618"/>
                <a:gd name="T54" fmla="*/ 54 w 551"/>
                <a:gd name="T55" fmla="*/ 4 h 618"/>
                <a:gd name="T56" fmla="*/ 29 w 551"/>
                <a:gd name="T57" fmla="*/ 17 h 618"/>
                <a:gd name="T58" fmla="*/ 14 w 551"/>
                <a:gd name="T59" fmla="*/ 37 h 618"/>
                <a:gd name="T60" fmla="*/ 9 w 551"/>
                <a:gd name="T61" fmla="*/ 63 h 618"/>
                <a:gd name="T62" fmla="*/ 41 w 551"/>
                <a:gd name="T63" fmla="*/ 56 h 618"/>
                <a:gd name="T64" fmla="*/ 46 w 551"/>
                <a:gd name="T65" fmla="*/ 43 h 618"/>
                <a:gd name="T66" fmla="*/ 58 w 551"/>
                <a:gd name="T67" fmla="*/ 34 h 618"/>
                <a:gd name="T68" fmla="*/ 75 w 551"/>
                <a:gd name="T69" fmla="*/ 30 h 618"/>
                <a:gd name="T70" fmla="*/ 96 w 551"/>
                <a:gd name="T71" fmla="*/ 29 h 618"/>
                <a:gd name="T72" fmla="*/ 113 w 551"/>
                <a:gd name="T73" fmla="*/ 33 h 618"/>
                <a:gd name="T74" fmla="*/ 124 w 551"/>
                <a:gd name="T75" fmla="*/ 40 h 618"/>
                <a:gd name="T76" fmla="*/ 129 w 551"/>
                <a:gd name="T77" fmla="*/ 52 h 618"/>
                <a:gd name="T78" fmla="*/ 130 w 551"/>
                <a:gd name="T79" fmla="*/ 67 h 618"/>
                <a:gd name="T80" fmla="*/ 126 w 551"/>
                <a:gd name="T81" fmla="*/ 77 h 618"/>
                <a:gd name="T82" fmla="*/ 113 w 551"/>
                <a:gd name="T83" fmla="*/ 82 h 618"/>
                <a:gd name="T84" fmla="*/ 85 w 551"/>
                <a:gd name="T85" fmla="*/ 85 h 618"/>
                <a:gd name="T86" fmla="*/ 51 w 551"/>
                <a:gd name="T87" fmla="*/ 90 h 618"/>
                <a:gd name="T88" fmla="*/ 26 w 551"/>
                <a:gd name="T89" fmla="*/ 99 h 618"/>
                <a:gd name="T90" fmla="*/ 9 w 551"/>
                <a:gd name="T91" fmla="*/ 114 h 618"/>
                <a:gd name="T92" fmla="*/ 1 w 551"/>
                <a:gd name="T93" fmla="*/ 135 h 618"/>
                <a:gd name="T94" fmla="*/ 1 w 551"/>
                <a:gd name="T95" fmla="*/ 161 h 618"/>
                <a:gd name="T96" fmla="*/ 9 w 551"/>
                <a:gd name="T97" fmla="*/ 182 h 618"/>
                <a:gd name="T98" fmla="*/ 26 w 551"/>
                <a:gd name="T99" fmla="*/ 197 h 618"/>
                <a:gd name="T100" fmla="*/ 49 w 551"/>
                <a:gd name="T101" fmla="*/ 205 h 618"/>
                <a:gd name="T102" fmla="*/ 82 w 551"/>
                <a:gd name="T103" fmla="*/ 204 h 618"/>
                <a:gd name="T104" fmla="*/ 117 w 551"/>
                <a:gd name="T105" fmla="*/ 188 h 6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51" h="618">
                  <a:moveTo>
                    <a:pt x="387" y="304"/>
                  </a:moveTo>
                  <a:lnTo>
                    <a:pt x="387" y="391"/>
                  </a:lnTo>
                  <a:lnTo>
                    <a:pt x="386" y="406"/>
                  </a:lnTo>
                  <a:lnTo>
                    <a:pt x="384" y="420"/>
                  </a:lnTo>
                  <a:lnTo>
                    <a:pt x="379" y="435"/>
                  </a:lnTo>
                  <a:lnTo>
                    <a:pt x="374" y="448"/>
                  </a:lnTo>
                  <a:lnTo>
                    <a:pt x="367" y="460"/>
                  </a:lnTo>
                  <a:lnTo>
                    <a:pt x="358" y="471"/>
                  </a:lnTo>
                  <a:lnTo>
                    <a:pt x="348" y="483"/>
                  </a:lnTo>
                  <a:lnTo>
                    <a:pt x="337" y="493"/>
                  </a:lnTo>
                  <a:lnTo>
                    <a:pt x="325" y="501"/>
                  </a:lnTo>
                  <a:lnTo>
                    <a:pt x="310" y="509"/>
                  </a:lnTo>
                  <a:lnTo>
                    <a:pt x="296" y="516"/>
                  </a:lnTo>
                  <a:lnTo>
                    <a:pt x="280" y="522"/>
                  </a:lnTo>
                  <a:lnTo>
                    <a:pt x="263" y="527"/>
                  </a:lnTo>
                  <a:lnTo>
                    <a:pt x="246" y="530"/>
                  </a:lnTo>
                  <a:lnTo>
                    <a:pt x="227" y="532"/>
                  </a:lnTo>
                  <a:lnTo>
                    <a:pt x="207" y="533"/>
                  </a:lnTo>
                  <a:lnTo>
                    <a:pt x="194" y="533"/>
                  </a:lnTo>
                  <a:lnTo>
                    <a:pt x="182" y="532"/>
                  </a:lnTo>
                  <a:lnTo>
                    <a:pt x="172" y="529"/>
                  </a:lnTo>
                  <a:lnTo>
                    <a:pt x="162" y="527"/>
                  </a:lnTo>
                  <a:lnTo>
                    <a:pt x="152" y="524"/>
                  </a:lnTo>
                  <a:lnTo>
                    <a:pt x="143" y="519"/>
                  </a:lnTo>
                  <a:lnTo>
                    <a:pt x="135" y="515"/>
                  </a:lnTo>
                  <a:lnTo>
                    <a:pt x="129" y="509"/>
                  </a:lnTo>
                  <a:lnTo>
                    <a:pt x="123" y="503"/>
                  </a:lnTo>
                  <a:lnTo>
                    <a:pt x="117" y="496"/>
                  </a:lnTo>
                  <a:lnTo>
                    <a:pt x="113" y="488"/>
                  </a:lnTo>
                  <a:lnTo>
                    <a:pt x="109" y="480"/>
                  </a:lnTo>
                  <a:lnTo>
                    <a:pt x="106" y="471"/>
                  </a:lnTo>
                  <a:lnTo>
                    <a:pt x="104" y="462"/>
                  </a:lnTo>
                  <a:lnTo>
                    <a:pt x="102" y="452"/>
                  </a:lnTo>
                  <a:lnTo>
                    <a:pt x="102" y="442"/>
                  </a:lnTo>
                  <a:lnTo>
                    <a:pt x="102" y="431"/>
                  </a:lnTo>
                  <a:lnTo>
                    <a:pt x="103" y="421"/>
                  </a:lnTo>
                  <a:lnTo>
                    <a:pt x="105" y="412"/>
                  </a:lnTo>
                  <a:lnTo>
                    <a:pt x="107" y="403"/>
                  </a:lnTo>
                  <a:lnTo>
                    <a:pt x="111" y="396"/>
                  </a:lnTo>
                  <a:lnTo>
                    <a:pt x="115" y="388"/>
                  </a:lnTo>
                  <a:lnTo>
                    <a:pt x="120" y="381"/>
                  </a:lnTo>
                  <a:lnTo>
                    <a:pt x="125" y="376"/>
                  </a:lnTo>
                  <a:lnTo>
                    <a:pt x="132" y="370"/>
                  </a:lnTo>
                  <a:lnTo>
                    <a:pt x="140" y="364"/>
                  </a:lnTo>
                  <a:lnTo>
                    <a:pt x="148" y="360"/>
                  </a:lnTo>
                  <a:lnTo>
                    <a:pt x="156" y="355"/>
                  </a:lnTo>
                  <a:lnTo>
                    <a:pt x="166" y="352"/>
                  </a:lnTo>
                  <a:lnTo>
                    <a:pt x="178" y="349"/>
                  </a:lnTo>
                  <a:lnTo>
                    <a:pt x="190" y="347"/>
                  </a:lnTo>
                  <a:lnTo>
                    <a:pt x="202" y="344"/>
                  </a:lnTo>
                  <a:lnTo>
                    <a:pt x="228" y="341"/>
                  </a:lnTo>
                  <a:lnTo>
                    <a:pt x="253" y="338"/>
                  </a:lnTo>
                  <a:lnTo>
                    <a:pt x="277" y="334"/>
                  </a:lnTo>
                  <a:lnTo>
                    <a:pt x="301" y="331"/>
                  </a:lnTo>
                  <a:lnTo>
                    <a:pt x="324" y="327"/>
                  </a:lnTo>
                  <a:lnTo>
                    <a:pt x="346" y="321"/>
                  </a:lnTo>
                  <a:lnTo>
                    <a:pt x="367" y="313"/>
                  </a:lnTo>
                  <a:lnTo>
                    <a:pt x="387" y="304"/>
                  </a:lnTo>
                  <a:close/>
                  <a:moveTo>
                    <a:pt x="396" y="523"/>
                  </a:moveTo>
                  <a:lnTo>
                    <a:pt x="396" y="526"/>
                  </a:lnTo>
                  <a:lnTo>
                    <a:pt x="396" y="536"/>
                  </a:lnTo>
                  <a:lnTo>
                    <a:pt x="397" y="546"/>
                  </a:lnTo>
                  <a:lnTo>
                    <a:pt x="399" y="555"/>
                  </a:lnTo>
                  <a:lnTo>
                    <a:pt x="403" y="563"/>
                  </a:lnTo>
                  <a:lnTo>
                    <a:pt x="406" y="571"/>
                  </a:lnTo>
                  <a:lnTo>
                    <a:pt x="409" y="578"/>
                  </a:lnTo>
                  <a:lnTo>
                    <a:pt x="415" y="584"/>
                  </a:lnTo>
                  <a:lnTo>
                    <a:pt x="421" y="591"/>
                  </a:lnTo>
                  <a:lnTo>
                    <a:pt x="427" y="595"/>
                  </a:lnTo>
                  <a:lnTo>
                    <a:pt x="434" y="600"/>
                  </a:lnTo>
                  <a:lnTo>
                    <a:pt x="443" y="603"/>
                  </a:lnTo>
                  <a:lnTo>
                    <a:pt x="451" y="606"/>
                  </a:lnTo>
                  <a:lnTo>
                    <a:pt x="461" y="608"/>
                  </a:lnTo>
                  <a:lnTo>
                    <a:pt x="471" y="611"/>
                  </a:lnTo>
                  <a:lnTo>
                    <a:pt x="482" y="612"/>
                  </a:lnTo>
                  <a:lnTo>
                    <a:pt x="494" y="612"/>
                  </a:lnTo>
                  <a:lnTo>
                    <a:pt x="508" y="611"/>
                  </a:lnTo>
                  <a:lnTo>
                    <a:pt x="521" y="610"/>
                  </a:lnTo>
                  <a:lnTo>
                    <a:pt x="535" y="606"/>
                  </a:lnTo>
                  <a:lnTo>
                    <a:pt x="551" y="603"/>
                  </a:lnTo>
                  <a:lnTo>
                    <a:pt x="551" y="527"/>
                  </a:lnTo>
                  <a:lnTo>
                    <a:pt x="536" y="529"/>
                  </a:lnTo>
                  <a:lnTo>
                    <a:pt x="525" y="530"/>
                  </a:lnTo>
                  <a:lnTo>
                    <a:pt x="514" y="529"/>
                  </a:lnTo>
                  <a:lnTo>
                    <a:pt x="505" y="527"/>
                  </a:lnTo>
                  <a:lnTo>
                    <a:pt x="499" y="523"/>
                  </a:lnTo>
                  <a:lnTo>
                    <a:pt x="493" y="516"/>
                  </a:lnTo>
                  <a:lnTo>
                    <a:pt x="491" y="508"/>
                  </a:lnTo>
                  <a:lnTo>
                    <a:pt x="489" y="498"/>
                  </a:lnTo>
                  <a:lnTo>
                    <a:pt x="487" y="486"/>
                  </a:lnTo>
                  <a:lnTo>
                    <a:pt x="487" y="471"/>
                  </a:lnTo>
                  <a:lnTo>
                    <a:pt x="487" y="181"/>
                  </a:lnTo>
                  <a:lnTo>
                    <a:pt x="486" y="158"/>
                  </a:lnTo>
                  <a:lnTo>
                    <a:pt x="484" y="137"/>
                  </a:lnTo>
                  <a:lnTo>
                    <a:pt x="480" y="118"/>
                  </a:lnTo>
                  <a:lnTo>
                    <a:pt x="474" y="100"/>
                  </a:lnTo>
                  <a:lnTo>
                    <a:pt x="466" y="84"/>
                  </a:lnTo>
                  <a:lnTo>
                    <a:pt x="456" y="69"/>
                  </a:lnTo>
                  <a:lnTo>
                    <a:pt x="445" y="56"/>
                  </a:lnTo>
                  <a:lnTo>
                    <a:pt x="433" y="43"/>
                  </a:lnTo>
                  <a:lnTo>
                    <a:pt x="417" y="33"/>
                  </a:lnTo>
                  <a:lnTo>
                    <a:pt x="401" y="25"/>
                  </a:lnTo>
                  <a:lnTo>
                    <a:pt x="382" y="17"/>
                  </a:lnTo>
                  <a:lnTo>
                    <a:pt x="362" y="11"/>
                  </a:lnTo>
                  <a:lnTo>
                    <a:pt x="339" y="6"/>
                  </a:lnTo>
                  <a:lnTo>
                    <a:pt x="315" y="2"/>
                  </a:lnTo>
                  <a:lnTo>
                    <a:pt x="288" y="1"/>
                  </a:lnTo>
                  <a:lnTo>
                    <a:pt x="260" y="0"/>
                  </a:lnTo>
                  <a:lnTo>
                    <a:pt x="233" y="1"/>
                  </a:lnTo>
                  <a:lnTo>
                    <a:pt x="208" y="3"/>
                  </a:lnTo>
                  <a:lnTo>
                    <a:pt x="184" y="8"/>
                  </a:lnTo>
                  <a:lnTo>
                    <a:pt x="162" y="13"/>
                  </a:lnTo>
                  <a:lnTo>
                    <a:pt x="142" y="20"/>
                  </a:lnTo>
                  <a:lnTo>
                    <a:pt x="122" y="29"/>
                  </a:lnTo>
                  <a:lnTo>
                    <a:pt x="105" y="40"/>
                  </a:lnTo>
                  <a:lnTo>
                    <a:pt x="88" y="51"/>
                  </a:lnTo>
                  <a:lnTo>
                    <a:pt x="75" y="65"/>
                  </a:lnTo>
                  <a:lnTo>
                    <a:pt x="63" y="78"/>
                  </a:lnTo>
                  <a:lnTo>
                    <a:pt x="52" y="94"/>
                  </a:lnTo>
                  <a:lnTo>
                    <a:pt x="43" y="111"/>
                  </a:lnTo>
                  <a:lnTo>
                    <a:pt x="36" y="129"/>
                  </a:lnTo>
                  <a:lnTo>
                    <a:pt x="32" y="148"/>
                  </a:lnTo>
                  <a:lnTo>
                    <a:pt x="28" y="168"/>
                  </a:lnTo>
                  <a:lnTo>
                    <a:pt x="27" y="189"/>
                  </a:lnTo>
                  <a:lnTo>
                    <a:pt x="27" y="194"/>
                  </a:lnTo>
                  <a:lnTo>
                    <a:pt x="120" y="194"/>
                  </a:lnTo>
                  <a:lnTo>
                    <a:pt x="121" y="182"/>
                  </a:lnTo>
                  <a:lnTo>
                    <a:pt x="122" y="169"/>
                  </a:lnTo>
                  <a:lnTo>
                    <a:pt x="124" y="158"/>
                  </a:lnTo>
                  <a:lnTo>
                    <a:pt x="129" y="148"/>
                  </a:lnTo>
                  <a:lnTo>
                    <a:pt x="133" y="138"/>
                  </a:lnTo>
                  <a:lnTo>
                    <a:pt x="139" y="129"/>
                  </a:lnTo>
                  <a:lnTo>
                    <a:pt x="146" y="121"/>
                  </a:lnTo>
                  <a:lnTo>
                    <a:pt x="154" y="115"/>
                  </a:lnTo>
                  <a:lnTo>
                    <a:pt x="163" y="108"/>
                  </a:lnTo>
                  <a:lnTo>
                    <a:pt x="173" y="103"/>
                  </a:lnTo>
                  <a:lnTo>
                    <a:pt x="184" y="98"/>
                  </a:lnTo>
                  <a:lnTo>
                    <a:pt x="197" y="94"/>
                  </a:lnTo>
                  <a:lnTo>
                    <a:pt x="210" y="91"/>
                  </a:lnTo>
                  <a:lnTo>
                    <a:pt x="224" y="89"/>
                  </a:lnTo>
                  <a:lnTo>
                    <a:pt x="240" y="87"/>
                  </a:lnTo>
                  <a:lnTo>
                    <a:pt x="257" y="87"/>
                  </a:lnTo>
                  <a:lnTo>
                    <a:pt x="272" y="87"/>
                  </a:lnTo>
                  <a:lnTo>
                    <a:pt x="288" y="88"/>
                  </a:lnTo>
                  <a:lnTo>
                    <a:pt x="301" y="90"/>
                  </a:lnTo>
                  <a:lnTo>
                    <a:pt x="315" y="93"/>
                  </a:lnTo>
                  <a:lnTo>
                    <a:pt x="326" y="96"/>
                  </a:lnTo>
                  <a:lnTo>
                    <a:pt x="337" y="99"/>
                  </a:lnTo>
                  <a:lnTo>
                    <a:pt x="347" y="104"/>
                  </a:lnTo>
                  <a:lnTo>
                    <a:pt x="356" y="109"/>
                  </a:lnTo>
                  <a:lnTo>
                    <a:pt x="364" y="115"/>
                  </a:lnTo>
                  <a:lnTo>
                    <a:pt x="370" y="121"/>
                  </a:lnTo>
                  <a:lnTo>
                    <a:pt x="376" y="129"/>
                  </a:lnTo>
                  <a:lnTo>
                    <a:pt x="380" y="137"/>
                  </a:lnTo>
                  <a:lnTo>
                    <a:pt x="384" y="146"/>
                  </a:lnTo>
                  <a:lnTo>
                    <a:pt x="386" y="155"/>
                  </a:lnTo>
                  <a:lnTo>
                    <a:pt x="388" y="165"/>
                  </a:lnTo>
                  <a:lnTo>
                    <a:pt x="388" y="176"/>
                  </a:lnTo>
                  <a:lnTo>
                    <a:pt x="388" y="189"/>
                  </a:lnTo>
                  <a:lnTo>
                    <a:pt x="388" y="201"/>
                  </a:lnTo>
                  <a:lnTo>
                    <a:pt x="387" y="210"/>
                  </a:lnTo>
                  <a:lnTo>
                    <a:pt x="385" y="217"/>
                  </a:lnTo>
                  <a:lnTo>
                    <a:pt x="382" y="224"/>
                  </a:lnTo>
                  <a:lnTo>
                    <a:pt x="376" y="230"/>
                  </a:lnTo>
                  <a:lnTo>
                    <a:pt x="369" y="234"/>
                  </a:lnTo>
                  <a:lnTo>
                    <a:pt x="360" y="238"/>
                  </a:lnTo>
                  <a:lnTo>
                    <a:pt x="350" y="242"/>
                  </a:lnTo>
                  <a:lnTo>
                    <a:pt x="337" y="245"/>
                  </a:lnTo>
                  <a:lnTo>
                    <a:pt x="320" y="247"/>
                  </a:lnTo>
                  <a:lnTo>
                    <a:pt x="301" y="250"/>
                  </a:lnTo>
                  <a:lnTo>
                    <a:pt x="280" y="252"/>
                  </a:lnTo>
                  <a:lnTo>
                    <a:pt x="256" y="254"/>
                  </a:lnTo>
                  <a:lnTo>
                    <a:pt x="229" y="257"/>
                  </a:lnTo>
                  <a:lnTo>
                    <a:pt x="200" y="261"/>
                  </a:lnTo>
                  <a:lnTo>
                    <a:pt x="175" y="264"/>
                  </a:lnTo>
                  <a:lnTo>
                    <a:pt x="153" y="269"/>
                  </a:lnTo>
                  <a:lnTo>
                    <a:pt x="132" y="275"/>
                  </a:lnTo>
                  <a:lnTo>
                    <a:pt x="113" y="281"/>
                  </a:lnTo>
                  <a:lnTo>
                    <a:pt x="94" y="289"/>
                  </a:lnTo>
                  <a:lnTo>
                    <a:pt x="78" y="298"/>
                  </a:lnTo>
                  <a:lnTo>
                    <a:pt x="63" y="308"/>
                  </a:lnTo>
                  <a:lnTo>
                    <a:pt x="51" y="319"/>
                  </a:lnTo>
                  <a:lnTo>
                    <a:pt x="38" y="330"/>
                  </a:lnTo>
                  <a:lnTo>
                    <a:pt x="28" y="343"/>
                  </a:lnTo>
                  <a:lnTo>
                    <a:pt x="19" y="358"/>
                  </a:lnTo>
                  <a:lnTo>
                    <a:pt x="13" y="372"/>
                  </a:lnTo>
                  <a:lnTo>
                    <a:pt x="7" y="389"/>
                  </a:lnTo>
                  <a:lnTo>
                    <a:pt x="4" y="406"/>
                  </a:lnTo>
                  <a:lnTo>
                    <a:pt x="2" y="425"/>
                  </a:lnTo>
                  <a:lnTo>
                    <a:pt x="0" y="444"/>
                  </a:lnTo>
                  <a:lnTo>
                    <a:pt x="2" y="464"/>
                  </a:lnTo>
                  <a:lnTo>
                    <a:pt x="4" y="483"/>
                  </a:lnTo>
                  <a:lnTo>
                    <a:pt x="7" y="500"/>
                  </a:lnTo>
                  <a:lnTo>
                    <a:pt x="13" y="516"/>
                  </a:lnTo>
                  <a:lnTo>
                    <a:pt x="20" y="532"/>
                  </a:lnTo>
                  <a:lnTo>
                    <a:pt x="28" y="546"/>
                  </a:lnTo>
                  <a:lnTo>
                    <a:pt x="38" y="559"/>
                  </a:lnTo>
                  <a:lnTo>
                    <a:pt x="51" y="572"/>
                  </a:lnTo>
                  <a:lnTo>
                    <a:pt x="63" y="583"/>
                  </a:lnTo>
                  <a:lnTo>
                    <a:pt x="77" y="592"/>
                  </a:lnTo>
                  <a:lnTo>
                    <a:pt x="93" y="600"/>
                  </a:lnTo>
                  <a:lnTo>
                    <a:pt x="110" y="606"/>
                  </a:lnTo>
                  <a:lnTo>
                    <a:pt x="127" y="612"/>
                  </a:lnTo>
                  <a:lnTo>
                    <a:pt x="148" y="615"/>
                  </a:lnTo>
                  <a:lnTo>
                    <a:pt x="168" y="617"/>
                  </a:lnTo>
                  <a:lnTo>
                    <a:pt x="190" y="618"/>
                  </a:lnTo>
                  <a:lnTo>
                    <a:pt x="219" y="617"/>
                  </a:lnTo>
                  <a:lnTo>
                    <a:pt x="247" y="613"/>
                  </a:lnTo>
                  <a:lnTo>
                    <a:pt x="273" y="605"/>
                  </a:lnTo>
                  <a:lnTo>
                    <a:pt x="300" y="594"/>
                  </a:lnTo>
                  <a:lnTo>
                    <a:pt x="325" y="581"/>
                  </a:lnTo>
                  <a:lnTo>
                    <a:pt x="349" y="564"/>
                  </a:lnTo>
                  <a:lnTo>
                    <a:pt x="374" y="545"/>
                  </a:lnTo>
                  <a:lnTo>
                    <a:pt x="396" y="523"/>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5" name="Freeform 37"/>
            <p:cNvSpPr>
              <a:spLocks/>
            </p:cNvSpPr>
            <p:nvPr/>
          </p:nvSpPr>
          <p:spPr bwMode="auto">
            <a:xfrm>
              <a:off x="3141" y="856"/>
              <a:ext cx="269" cy="199"/>
            </a:xfrm>
            <a:custGeom>
              <a:avLst/>
              <a:gdLst>
                <a:gd name="T0" fmla="*/ 269 w 807"/>
                <a:gd name="T1" fmla="*/ 83 h 597"/>
                <a:gd name="T2" fmla="*/ 269 w 807"/>
                <a:gd name="T3" fmla="*/ 62 h 597"/>
                <a:gd name="T4" fmla="*/ 267 w 807"/>
                <a:gd name="T5" fmla="*/ 43 h 597"/>
                <a:gd name="T6" fmla="*/ 261 w 807"/>
                <a:gd name="T7" fmla="*/ 27 h 597"/>
                <a:gd name="T8" fmla="*/ 247 w 807"/>
                <a:gd name="T9" fmla="*/ 11 h 597"/>
                <a:gd name="T10" fmla="*/ 225 w 807"/>
                <a:gd name="T11" fmla="*/ 2 h 597"/>
                <a:gd name="T12" fmla="*/ 197 w 807"/>
                <a:gd name="T13" fmla="*/ 1 h 597"/>
                <a:gd name="T14" fmla="*/ 172 w 807"/>
                <a:gd name="T15" fmla="*/ 8 h 597"/>
                <a:gd name="T16" fmla="*/ 151 w 807"/>
                <a:gd name="T17" fmla="*/ 24 h 597"/>
                <a:gd name="T18" fmla="*/ 140 w 807"/>
                <a:gd name="T19" fmla="*/ 24 h 597"/>
                <a:gd name="T20" fmla="*/ 132 w 807"/>
                <a:gd name="T21" fmla="*/ 14 h 597"/>
                <a:gd name="T22" fmla="*/ 123 w 807"/>
                <a:gd name="T23" fmla="*/ 8 h 597"/>
                <a:gd name="T24" fmla="*/ 112 w 807"/>
                <a:gd name="T25" fmla="*/ 3 h 597"/>
                <a:gd name="T26" fmla="*/ 100 w 807"/>
                <a:gd name="T27" fmla="*/ 1 h 597"/>
                <a:gd name="T28" fmla="*/ 87 w 807"/>
                <a:gd name="T29" fmla="*/ 0 h 597"/>
                <a:gd name="T30" fmla="*/ 73 w 807"/>
                <a:gd name="T31" fmla="*/ 2 h 597"/>
                <a:gd name="T32" fmla="*/ 61 w 807"/>
                <a:gd name="T33" fmla="*/ 6 h 597"/>
                <a:gd name="T34" fmla="*/ 50 w 807"/>
                <a:gd name="T35" fmla="*/ 13 h 597"/>
                <a:gd name="T36" fmla="*/ 40 w 807"/>
                <a:gd name="T37" fmla="*/ 21 h 597"/>
                <a:gd name="T38" fmla="*/ 31 w 807"/>
                <a:gd name="T39" fmla="*/ 32 h 597"/>
                <a:gd name="T40" fmla="*/ 0 w 807"/>
                <a:gd name="T41" fmla="*/ 199 h 597"/>
                <a:gd name="T42" fmla="*/ 33 w 807"/>
                <a:gd name="T43" fmla="*/ 78 h 597"/>
                <a:gd name="T44" fmla="*/ 36 w 807"/>
                <a:gd name="T45" fmla="*/ 61 h 597"/>
                <a:gd name="T46" fmla="*/ 43 w 807"/>
                <a:gd name="T47" fmla="*/ 47 h 597"/>
                <a:gd name="T48" fmla="*/ 53 w 807"/>
                <a:gd name="T49" fmla="*/ 37 h 597"/>
                <a:gd name="T50" fmla="*/ 66 w 807"/>
                <a:gd name="T51" fmla="*/ 31 h 597"/>
                <a:gd name="T52" fmla="*/ 82 w 807"/>
                <a:gd name="T53" fmla="*/ 29 h 597"/>
                <a:gd name="T54" fmla="*/ 97 w 807"/>
                <a:gd name="T55" fmla="*/ 31 h 597"/>
                <a:gd name="T56" fmla="*/ 106 w 807"/>
                <a:gd name="T57" fmla="*/ 36 h 597"/>
                <a:gd name="T58" fmla="*/ 113 w 807"/>
                <a:gd name="T59" fmla="*/ 45 h 597"/>
                <a:gd name="T60" fmla="*/ 116 w 807"/>
                <a:gd name="T61" fmla="*/ 57 h 597"/>
                <a:gd name="T62" fmla="*/ 118 w 807"/>
                <a:gd name="T63" fmla="*/ 73 h 597"/>
                <a:gd name="T64" fmla="*/ 151 w 807"/>
                <a:gd name="T65" fmla="*/ 199 h 597"/>
                <a:gd name="T66" fmla="*/ 152 w 807"/>
                <a:gd name="T67" fmla="*/ 72 h 597"/>
                <a:gd name="T68" fmla="*/ 156 w 807"/>
                <a:gd name="T69" fmla="*/ 56 h 597"/>
                <a:gd name="T70" fmla="*/ 164 w 807"/>
                <a:gd name="T71" fmla="*/ 43 h 597"/>
                <a:gd name="T72" fmla="*/ 175 w 807"/>
                <a:gd name="T73" fmla="*/ 35 h 597"/>
                <a:gd name="T74" fmla="*/ 190 w 807"/>
                <a:gd name="T75" fmla="*/ 30 h 597"/>
                <a:gd name="T76" fmla="*/ 206 w 807"/>
                <a:gd name="T77" fmla="*/ 29 h 597"/>
                <a:gd name="T78" fmla="*/ 218 w 807"/>
                <a:gd name="T79" fmla="*/ 32 h 597"/>
                <a:gd name="T80" fmla="*/ 227 w 807"/>
                <a:gd name="T81" fmla="*/ 38 h 597"/>
                <a:gd name="T82" fmla="*/ 233 w 807"/>
                <a:gd name="T83" fmla="*/ 48 h 597"/>
                <a:gd name="T84" fmla="*/ 236 w 807"/>
                <a:gd name="T85" fmla="*/ 62 h 597"/>
                <a:gd name="T86" fmla="*/ 236 w 807"/>
                <a:gd name="T87" fmla="*/ 80 h 5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07" h="597">
                  <a:moveTo>
                    <a:pt x="709" y="597"/>
                  </a:moveTo>
                  <a:lnTo>
                    <a:pt x="807" y="597"/>
                  </a:lnTo>
                  <a:lnTo>
                    <a:pt x="807" y="248"/>
                  </a:lnTo>
                  <a:lnTo>
                    <a:pt x="807" y="231"/>
                  </a:lnTo>
                  <a:lnTo>
                    <a:pt x="807" y="209"/>
                  </a:lnTo>
                  <a:lnTo>
                    <a:pt x="807" y="187"/>
                  </a:lnTo>
                  <a:lnTo>
                    <a:pt x="806" y="167"/>
                  </a:lnTo>
                  <a:lnTo>
                    <a:pt x="804" y="148"/>
                  </a:lnTo>
                  <a:lnTo>
                    <a:pt x="800" y="129"/>
                  </a:lnTo>
                  <a:lnTo>
                    <a:pt x="797" y="112"/>
                  </a:lnTo>
                  <a:lnTo>
                    <a:pt x="791" y="95"/>
                  </a:lnTo>
                  <a:lnTo>
                    <a:pt x="784" y="80"/>
                  </a:lnTo>
                  <a:lnTo>
                    <a:pt x="771" y="62"/>
                  </a:lnTo>
                  <a:lnTo>
                    <a:pt x="757" y="46"/>
                  </a:lnTo>
                  <a:lnTo>
                    <a:pt x="740" y="33"/>
                  </a:lnTo>
                  <a:lnTo>
                    <a:pt x="720" y="22"/>
                  </a:lnTo>
                  <a:lnTo>
                    <a:pt x="699" y="13"/>
                  </a:lnTo>
                  <a:lnTo>
                    <a:pt x="674" y="6"/>
                  </a:lnTo>
                  <a:lnTo>
                    <a:pt x="649" y="2"/>
                  </a:lnTo>
                  <a:lnTo>
                    <a:pt x="621" y="0"/>
                  </a:lnTo>
                  <a:lnTo>
                    <a:pt x="592" y="2"/>
                  </a:lnTo>
                  <a:lnTo>
                    <a:pt x="565" y="6"/>
                  </a:lnTo>
                  <a:lnTo>
                    <a:pt x="540" y="13"/>
                  </a:lnTo>
                  <a:lnTo>
                    <a:pt x="516" y="23"/>
                  </a:lnTo>
                  <a:lnTo>
                    <a:pt x="494" y="36"/>
                  </a:lnTo>
                  <a:lnTo>
                    <a:pt x="473" y="52"/>
                  </a:lnTo>
                  <a:lnTo>
                    <a:pt x="453" y="71"/>
                  </a:lnTo>
                  <a:lnTo>
                    <a:pt x="434" y="92"/>
                  </a:lnTo>
                  <a:lnTo>
                    <a:pt x="427" y="81"/>
                  </a:lnTo>
                  <a:lnTo>
                    <a:pt x="419" y="71"/>
                  </a:lnTo>
                  <a:lnTo>
                    <a:pt x="411" y="61"/>
                  </a:lnTo>
                  <a:lnTo>
                    <a:pt x="404" y="52"/>
                  </a:lnTo>
                  <a:lnTo>
                    <a:pt x="396" y="43"/>
                  </a:lnTo>
                  <a:lnTo>
                    <a:pt x="387" y="36"/>
                  </a:lnTo>
                  <a:lnTo>
                    <a:pt x="378" y="29"/>
                  </a:lnTo>
                  <a:lnTo>
                    <a:pt x="368" y="23"/>
                  </a:lnTo>
                  <a:lnTo>
                    <a:pt x="358" y="17"/>
                  </a:lnTo>
                  <a:lnTo>
                    <a:pt x="348" y="13"/>
                  </a:lnTo>
                  <a:lnTo>
                    <a:pt x="337" y="9"/>
                  </a:lnTo>
                  <a:lnTo>
                    <a:pt x="326" y="6"/>
                  </a:lnTo>
                  <a:lnTo>
                    <a:pt x="313" y="4"/>
                  </a:lnTo>
                  <a:lnTo>
                    <a:pt x="301" y="2"/>
                  </a:lnTo>
                  <a:lnTo>
                    <a:pt x="289" y="0"/>
                  </a:lnTo>
                  <a:lnTo>
                    <a:pt x="274" y="0"/>
                  </a:lnTo>
                  <a:lnTo>
                    <a:pt x="260" y="0"/>
                  </a:lnTo>
                  <a:lnTo>
                    <a:pt x="245" y="2"/>
                  </a:lnTo>
                  <a:lnTo>
                    <a:pt x="232" y="4"/>
                  </a:lnTo>
                  <a:lnTo>
                    <a:pt x="219" y="6"/>
                  </a:lnTo>
                  <a:lnTo>
                    <a:pt x="206" y="9"/>
                  </a:lnTo>
                  <a:lnTo>
                    <a:pt x="194" y="14"/>
                  </a:lnTo>
                  <a:lnTo>
                    <a:pt x="182" y="18"/>
                  </a:lnTo>
                  <a:lnTo>
                    <a:pt x="171" y="24"/>
                  </a:lnTo>
                  <a:lnTo>
                    <a:pt x="160" y="31"/>
                  </a:lnTo>
                  <a:lnTo>
                    <a:pt x="149" y="38"/>
                  </a:lnTo>
                  <a:lnTo>
                    <a:pt x="138" y="46"/>
                  </a:lnTo>
                  <a:lnTo>
                    <a:pt x="129" y="54"/>
                  </a:lnTo>
                  <a:lnTo>
                    <a:pt x="119" y="64"/>
                  </a:lnTo>
                  <a:lnTo>
                    <a:pt x="110" y="74"/>
                  </a:lnTo>
                  <a:lnTo>
                    <a:pt x="102" y="85"/>
                  </a:lnTo>
                  <a:lnTo>
                    <a:pt x="94" y="97"/>
                  </a:lnTo>
                  <a:lnTo>
                    <a:pt x="94" y="15"/>
                  </a:lnTo>
                  <a:lnTo>
                    <a:pt x="0" y="15"/>
                  </a:lnTo>
                  <a:lnTo>
                    <a:pt x="0" y="597"/>
                  </a:lnTo>
                  <a:lnTo>
                    <a:pt x="98" y="597"/>
                  </a:lnTo>
                  <a:lnTo>
                    <a:pt x="98" y="253"/>
                  </a:lnTo>
                  <a:lnTo>
                    <a:pt x="99" y="233"/>
                  </a:lnTo>
                  <a:lnTo>
                    <a:pt x="100" y="216"/>
                  </a:lnTo>
                  <a:lnTo>
                    <a:pt x="104" y="199"/>
                  </a:lnTo>
                  <a:lnTo>
                    <a:pt x="108" y="182"/>
                  </a:lnTo>
                  <a:lnTo>
                    <a:pt x="114" y="168"/>
                  </a:lnTo>
                  <a:lnTo>
                    <a:pt x="121" y="154"/>
                  </a:lnTo>
                  <a:lnTo>
                    <a:pt x="129" y="142"/>
                  </a:lnTo>
                  <a:lnTo>
                    <a:pt x="138" y="130"/>
                  </a:lnTo>
                  <a:lnTo>
                    <a:pt x="148" y="120"/>
                  </a:lnTo>
                  <a:lnTo>
                    <a:pt x="160" y="111"/>
                  </a:lnTo>
                  <a:lnTo>
                    <a:pt x="172" y="104"/>
                  </a:lnTo>
                  <a:lnTo>
                    <a:pt x="185" y="97"/>
                  </a:lnTo>
                  <a:lnTo>
                    <a:pt x="199" y="93"/>
                  </a:lnTo>
                  <a:lnTo>
                    <a:pt x="214" y="90"/>
                  </a:lnTo>
                  <a:lnTo>
                    <a:pt x="230" y="87"/>
                  </a:lnTo>
                  <a:lnTo>
                    <a:pt x="246" y="86"/>
                  </a:lnTo>
                  <a:lnTo>
                    <a:pt x="263" y="87"/>
                  </a:lnTo>
                  <a:lnTo>
                    <a:pt x="277" y="89"/>
                  </a:lnTo>
                  <a:lnTo>
                    <a:pt x="290" y="92"/>
                  </a:lnTo>
                  <a:lnTo>
                    <a:pt x="301" y="95"/>
                  </a:lnTo>
                  <a:lnTo>
                    <a:pt x="311" y="101"/>
                  </a:lnTo>
                  <a:lnTo>
                    <a:pt x="319" y="107"/>
                  </a:lnTo>
                  <a:lnTo>
                    <a:pt x="327" y="115"/>
                  </a:lnTo>
                  <a:lnTo>
                    <a:pt x="333" y="124"/>
                  </a:lnTo>
                  <a:lnTo>
                    <a:pt x="339" y="134"/>
                  </a:lnTo>
                  <a:lnTo>
                    <a:pt x="343" y="145"/>
                  </a:lnTo>
                  <a:lnTo>
                    <a:pt x="347" y="158"/>
                  </a:lnTo>
                  <a:lnTo>
                    <a:pt x="349" y="171"/>
                  </a:lnTo>
                  <a:lnTo>
                    <a:pt x="351" y="187"/>
                  </a:lnTo>
                  <a:lnTo>
                    <a:pt x="352" y="202"/>
                  </a:lnTo>
                  <a:lnTo>
                    <a:pt x="353" y="220"/>
                  </a:lnTo>
                  <a:lnTo>
                    <a:pt x="353" y="239"/>
                  </a:lnTo>
                  <a:lnTo>
                    <a:pt x="353" y="597"/>
                  </a:lnTo>
                  <a:lnTo>
                    <a:pt x="453" y="597"/>
                  </a:lnTo>
                  <a:lnTo>
                    <a:pt x="453" y="253"/>
                  </a:lnTo>
                  <a:lnTo>
                    <a:pt x="454" y="233"/>
                  </a:lnTo>
                  <a:lnTo>
                    <a:pt x="455" y="216"/>
                  </a:lnTo>
                  <a:lnTo>
                    <a:pt x="458" y="198"/>
                  </a:lnTo>
                  <a:lnTo>
                    <a:pt x="463" y="182"/>
                  </a:lnTo>
                  <a:lnTo>
                    <a:pt x="468" y="168"/>
                  </a:lnTo>
                  <a:lnTo>
                    <a:pt x="475" y="153"/>
                  </a:lnTo>
                  <a:lnTo>
                    <a:pt x="483" y="141"/>
                  </a:lnTo>
                  <a:lnTo>
                    <a:pt x="493" y="130"/>
                  </a:lnTo>
                  <a:lnTo>
                    <a:pt x="503" y="120"/>
                  </a:lnTo>
                  <a:lnTo>
                    <a:pt x="514" y="111"/>
                  </a:lnTo>
                  <a:lnTo>
                    <a:pt x="526" y="104"/>
                  </a:lnTo>
                  <a:lnTo>
                    <a:pt x="540" y="97"/>
                  </a:lnTo>
                  <a:lnTo>
                    <a:pt x="553" y="93"/>
                  </a:lnTo>
                  <a:lnTo>
                    <a:pt x="569" y="90"/>
                  </a:lnTo>
                  <a:lnTo>
                    <a:pt x="585" y="87"/>
                  </a:lnTo>
                  <a:lnTo>
                    <a:pt x="602" y="86"/>
                  </a:lnTo>
                  <a:lnTo>
                    <a:pt x="618" y="87"/>
                  </a:lnTo>
                  <a:lnTo>
                    <a:pt x="632" y="89"/>
                  </a:lnTo>
                  <a:lnTo>
                    <a:pt x="644" y="92"/>
                  </a:lnTo>
                  <a:lnTo>
                    <a:pt x="655" y="95"/>
                  </a:lnTo>
                  <a:lnTo>
                    <a:pt x="665" y="101"/>
                  </a:lnTo>
                  <a:lnTo>
                    <a:pt x="674" y="107"/>
                  </a:lnTo>
                  <a:lnTo>
                    <a:pt x="682" y="115"/>
                  </a:lnTo>
                  <a:lnTo>
                    <a:pt x="689" y="124"/>
                  </a:lnTo>
                  <a:lnTo>
                    <a:pt x="694" y="134"/>
                  </a:lnTo>
                  <a:lnTo>
                    <a:pt x="699" y="145"/>
                  </a:lnTo>
                  <a:lnTo>
                    <a:pt x="702" y="158"/>
                  </a:lnTo>
                  <a:lnTo>
                    <a:pt x="704" y="171"/>
                  </a:lnTo>
                  <a:lnTo>
                    <a:pt x="707" y="187"/>
                  </a:lnTo>
                  <a:lnTo>
                    <a:pt x="708" y="202"/>
                  </a:lnTo>
                  <a:lnTo>
                    <a:pt x="709" y="220"/>
                  </a:lnTo>
                  <a:lnTo>
                    <a:pt x="709" y="239"/>
                  </a:lnTo>
                  <a:lnTo>
                    <a:pt x="709" y="59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6" name="Freeform 38"/>
            <p:cNvSpPr>
              <a:spLocks/>
            </p:cNvSpPr>
            <p:nvPr/>
          </p:nvSpPr>
          <p:spPr bwMode="auto">
            <a:xfrm>
              <a:off x="426" y="1258"/>
              <a:ext cx="89" cy="134"/>
            </a:xfrm>
            <a:custGeom>
              <a:avLst/>
              <a:gdLst>
                <a:gd name="T0" fmla="*/ 0 w 269"/>
                <a:gd name="T1" fmla="*/ 134 h 400"/>
                <a:gd name="T2" fmla="*/ 18 w 269"/>
                <a:gd name="T3" fmla="*/ 134 h 400"/>
                <a:gd name="T4" fmla="*/ 18 w 269"/>
                <a:gd name="T5" fmla="*/ 74 h 400"/>
                <a:gd name="T6" fmla="*/ 80 w 269"/>
                <a:gd name="T7" fmla="*/ 74 h 400"/>
                <a:gd name="T8" fmla="*/ 80 w 269"/>
                <a:gd name="T9" fmla="*/ 57 h 400"/>
                <a:gd name="T10" fmla="*/ 18 w 269"/>
                <a:gd name="T11" fmla="*/ 57 h 400"/>
                <a:gd name="T12" fmla="*/ 18 w 269"/>
                <a:gd name="T13" fmla="*/ 17 h 400"/>
                <a:gd name="T14" fmla="*/ 89 w 269"/>
                <a:gd name="T15" fmla="*/ 17 h 400"/>
                <a:gd name="T16" fmla="*/ 89 w 269"/>
                <a:gd name="T17" fmla="*/ 0 h 400"/>
                <a:gd name="T18" fmla="*/ 0 w 269"/>
                <a:gd name="T19" fmla="*/ 0 h 400"/>
                <a:gd name="T20" fmla="*/ 0 w 269"/>
                <a:gd name="T21" fmla="*/ 134 h 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9" h="400">
                  <a:moveTo>
                    <a:pt x="0" y="400"/>
                  </a:moveTo>
                  <a:lnTo>
                    <a:pt x="55" y="400"/>
                  </a:lnTo>
                  <a:lnTo>
                    <a:pt x="55" y="220"/>
                  </a:lnTo>
                  <a:lnTo>
                    <a:pt x="242" y="220"/>
                  </a:lnTo>
                  <a:lnTo>
                    <a:pt x="242" y="171"/>
                  </a:lnTo>
                  <a:lnTo>
                    <a:pt x="55" y="171"/>
                  </a:lnTo>
                  <a:lnTo>
                    <a:pt x="55" y="51"/>
                  </a:lnTo>
                  <a:lnTo>
                    <a:pt x="269" y="51"/>
                  </a:lnTo>
                  <a:lnTo>
                    <a:pt x="269" y="0"/>
                  </a:lnTo>
                  <a:lnTo>
                    <a:pt x="0" y="0"/>
                  </a:lnTo>
                  <a:lnTo>
                    <a:pt x="0"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7" name="Freeform 39"/>
            <p:cNvSpPr>
              <a:spLocks/>
            </p:cNvSpPr>
            <p:nvPr/>
          </p:nvSpPr>
          <p:spPr bwMode="auto">
            <a:xfrm>
              <a:off x="529" y="1293"/>
              <a:ext cx="47" cy="99"/>
            </a:xfrm>
            <a:custGeom>
              <a:avLst/>
              <a:gdLst>
                <a:gd name="T0" fmla="*/ 0 w 141"/>
                <a:gd name="T1" fmla="*/ 99 h 296"/>
                <a:gd name="T2" fmla="*/ 16 w 141"/>
                <a:gd name="T3" fmla="*/ 99 h 296"/>
                <a:gd name="T4" fmla="*/ 16 w 141"/>
                <a:gd name="T5" fmla="*/ 45 h 296"/>
                <a:gd name="T6" fmla="*/ 16 w 141"/>
                <a:gd name="T7" fmla="*/ 42 h 296"/>
                <a:gd name="T8" fmla="*/ 17 w 141"/>
                <a:gd name="T9" fmla="*/ 39 h 296"/>
                <a:gd name="T10" fmla="*/ 18 w 141"/>
                <a:gd name="T11" fmla="*/ 36 h 296"/>
                <a:gd name="T12" fmla="*/ 18 w 141"/>
                <a:gd name="T13" fmla="*/ 33 h 296"/>
                <a:gd name="T14" fmla="*/ 19 w 141"/>
                <a:gd name="T15" fmla="*/ 30 h 296"/>
                <a:gd name="T16" fmla="*/ 20 w 141"/>
                <a:gd name="T17" fmla="*/ 28 h 296"/>
                <a:gd name="T18" fmla="*/ 22 w 141"/>
                <a:gd name="T19" fmla="*/ 26 h 296"/>
                <a:gd name="T20" fmla="*/ 23 w 141"/>
                <a:gd name="T21" fmla="*/ 24 h 296"/>
                <a:gd name="T22" fmla="*/ 25 w 141"/>
                <a:gd name="T23" fmla="*/ 23 h 296"/>
                <a:gd name="T24" fmla="*/ 27 w 141"/>
                <a:gd name="T25" fmla="*/ 21 h 296"/>
                <a:gd name="T26" fmla="*/ 29 w 141"/>
                <a:gd name="T27" fmla="*/ 20 h 296"/>
                <a:gd name="T28" fmla="*/ 32 w 141"/>
                <a:gd name="T29" fmla="*/ 19 h 296"/>
                <a:gd name="T30" fmla="*/ 34 w 141"/>
                <a:gd name="T31" fmla="*/ 18 h 296"/>
                <a:gd name="T32" fmla="*/ 37 w 141"/>
                <a:gd name="T33" fmla="*/ 17 h 296"/>
                <a:gd name="T34" fmla="*/ 40 w 141"/>
                <a:gd name="T35" fmla="*/ 17 h 296"/>
                <a:gd name="T36" fmla="*/ 43 w 141"/>
                <a:gd name="T37" fmla="*/ 17 h 296"/>
                <a:gd name="T38" fmla="*/ 45 w 141"/>
                <a:gd name="T39" fmla="*/ 17 h 296"/>
                <a:gd name="T40" fmla="*/ 47 w 141"/>
                <a:gd name="T41" fmla="*/ 17 h 296"/>
                <a:gd name="T42" fmla="*/ 47 w 141"/>
                <a:gd name="T43" fmla="*/ 0 h 296"/>
                <a:gd name="T44" fmla="*/ 45 w 141"/>
                <a:gd name="T45" fmla="*/ 0 h 296"/>
                <a:gd name="T46" fmla="*/ 43 w 141"/>
                <a:gd name="T47" fmla="*/ 0 h 296"/>
                <a:gd name="T48" fmla="*/ 40 w 141"/>
                <a:gd name="T49" fmla="*/ 0 h 296"/>
                <a:gd name="T50" fmla="*/ 38 w 141"/>
                <a:gd name="T51" fmla="*/ 0 h 296"/>
                <a:gd name="T52" fmla="*/ 36 w 141"/>
                <a:gd name="T53" fmla="*/ 1 h 296"/>
                <a:gd name="T54" fmla="*/ 34 w 141"/>
                <a:gd name="T55" fmla="*/ 1 h 296"/>
                <a:gd name="T56" fmla="*/ 32 w 141"/>
                <a:gd name="T57" fmla="*/ 2 h 296"/>
                <a:gd name="T58" fmla="*/ 30 w 141"/>
                <a:gd name="T59" fmla="*/ 3 h 296"/>
                <a:gd name="T60" fmla="*/ 28 w 141"/>
                <a:gd name="T61" fmla="*/ 4 h 296"/>
                <a:gd name="T62" fmla="*/ 26 w 141"/>
                <a:gd name="T63" fmla="*/ 5 h 296"/>
                <a:gd name="T64" fmla="*/ 25 w 141"/>
                <a:gd name="T65" fmla="*/ 6 h 296"/>
                <a:gd name="T66" fmla="*/ 23 w 141"/>
                <a:gd name="T67" fmla="*/ 7 h 296"/>
                <a:gd name="T68" fmla="*/ 22 w 141"/>
                <a:gd name="T69" fmla="*/ 9 h 296"/>
                <a:gd name="T70" fmla="*/ 20 w 141"/>
                <a:gd name="T71" fmla="*/ 11 h 296"/>
                <a:gd name="T72" fmla="*/ 19 w 141"/>
                <a:gd name="T73" fmla="*/ 13 h 296"/>
                <a:gd name="T74" fmla="*/ 18 w 141"/>
                <a:gd name="T75" fmla="*/ 15 h 296"/>
                <a:gd name="T76" fmla="*/ 17 w 141"/>
                <a:gd name="T77" fmla="*/ 17 h 296"/>
                <a:gd name="T78" fmla="*/ 16 w 141"/>
                <a:gd name="T79" fmla="*/ 19 h 296"/>
                <a:gd name="T80" fmla="*/ 16 w 141"/>
                <a:gd name="T81" fmla="*/ 2 h 296"/>
                <a:gd name="T82" fmla="*/ 0 w 141"/>
                <a:gd name="T83" fmla="*/ 2 h 296"/>
                <a:gd name="T84" fmla="*/ 0 w 141"/>
                <a:gd name="T85" fmla="*/ 99 h 2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1" h="296">
                  <a:moveTo>
                    <a:pt x="0" y="296"/>
                  </a:moveTo>
                  <a:lnTo>
                    <a:pt x="49" y="296"/>
                  </a:lnTo>
                  <a:lnTo>
                    <a:pt x="49" y="135"/>
                  </a:lnTo>
                  <a:lnTo>
                    <a:pt x="49" y="125"/>
                  </a:lnTo>
                  <a:lnTo>
                    <a:pt x="50" y="116"/>
                  </a:lnTo>
                  <a:lnTo>
                    <a:pt x="53" y="107"/>
                  </a:lnTo>
                  <a:lnTo>
                    <a:pt x="55" y="99"/>
                  </a:lnTo>
                  <a:lnTo>
                    <a:pt x="57" y="91"/>
                  </a:lnTo>
                  <a:lnTo>
                    <a:pt x="60" y="85"/>
                  </a:lnTo>
                  <a:lnTo>
                    <a:pt x="65" y="78"/>
                  </a:lnTo>
                  <a:lnTo>
                    <a:pt x="69" y="73"/>
                  </a:lnTo>
                  <a:lnTo>
                    <a:pt x="75" y="68"/>
                  </a:lnTo>
                  <a:lnTo>
                    <a:pt x="80" y="64"/>
                  </a:lnTo>
                  <a:lnTo>
                    <a:pt x="87" y="60"/>
                  </a:lnTo>
                  <a:lnTo>
                    <a:pt x="95" y="57"/>
                  </a:lnTo>
                  <a:lnTo>
                    <a:pt x="103" y="55"/>
                  </a:lnTo>
                  <a:lnTo>
                    <a:pt x="110" y="52"/>
                  </a:lnTo>
                  <a:lnTo>
                    <a:pt x="119" y="51"/>
                  </a:lnTo>
                  <a:lnTo>
                    <a:pt x="129" y="51"/>
                  </a:lnTo>
                  <a:lnTo>
                    <a:pt x="135" y="51"/>
                  </a:lnTo>
                  <a:lnTo>
                    <a:pt x="141" y="52"/>
                  </a:lnTo>
                  <a:lnTo>
                    <a:pt x="141" y="0"/>
                  </a:lnTo>
                  <a:lnTo>
                    <a:pt x="134" y="0"/>
                  </a:lnTo>
                  <a:lnTo>
                    <a:pt x="128" y="0"/>
                  </a:lnTo>
                  <a:lnTo>
                    <a:pt x="121" y="0"/>
                  </a:lnTo>
                  <a:lnTo>
                    <a:pt x="114" y="1"/>
                  </a:lnTo>
                  <a:lnTo>
                    <a:pt x="107" y="2"/>
                  </a:lnTo>
                  <a:lnTo>
                    <a:pt x="102" y="3"/>
                  </a:lnTo>
                  <a:lnTo>
                    <a:pt x="95" y="6"/>
                  </a:lnTo>
                  <a:lnTo>
                    <a:pt x="89" y="8"/>
                  </a:lnTo>
                  <a:lnTo>
                    <a:pt x="85" y="11"/>
                  </a:lnTo>
                  <a:lnTo>
                    <a:pt x="79" y="15"/>
                  </a:lnTo>
                  <a:lnTo>
                    <a:pt x="75" y="18"/>
                  </a:lnTo>
                  <a:lnTo>
                    <a:pt x="69" y="22"/>
                  </a:lnTo>
                  <a:lnTo>
                    <a:pt x="65" y="27"/>
                  </a:lnTo>
                  <a:lnTo>
                    <a:pt x="61" y="32"/>
                  </a:lnTo>
                  <a:lnTo>
                    <a:pt x="57" y="38"/>
                  </a:lnTo>
                  <a:lnTo>
                    <a:pt x="54" y="45"/>
                  </a:lnTo>
                  <a:lnTo>
                    <a:pt x="50" y="51"/>
                  </a:lnTo>
                  <a:lnTo>
                    <a:pt x="47" y="58"/>
                  </a:lnTo>
                  <a:lnTo>
                    <a:pt x="47" y="6"/>
                  </a:lnTo>
                  <a:lnTo>
                    <a:pt x="0" y="6"/>
                  </a:lnTo>
                  <a:lnTo>
                    <a:pt x="0"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8" name="Freeform 40"/>
            <p:cNvSpPr>
              <a:spLocks noEditPoints="1"/>
            </p:cNvSpPr>
            <p:nvPr/>
          </p:nvSpPr>
          <p:spPr bwMode="auto">
            <a:xfrm>
              <a:off x="586" y="1292"/>
              <a:ext cx="88" cy="103"/>
            </a:xfrm>
            <a:custGeom>
              <a:avLst/>
              <a:gdLst>
                <a:gd name="T0" fmla="*/ 69 w 262"/>
                <a:gd name="T1" fmla="*/ 73 h 308"/>
                <a:gd name="T2" fmla="*/ 66 w 262"/>
                <a:gd name="T3" fmla="*/ 79 h 308"/>
                <a:gd name="T4" fmla="*/ 62 w 262"/>
                <a:gd name="T5" fmla="*/ 83 h 308"/>
                <a:gd name="T6" fmla="*/ 56 w 262"/>
                <a:gd name="T7" fmla="*/ 86 h 308"/>
                <a:gd name="T8" fmla="*/ 50 w 262"/>
                <a:gd name="T9" fmla="*/ 88 h 308"/>
                <a:gd name="T10" fmla="*/ 42 w 262"/>
                <a:gd name="T11" fmla="*/ 88 h 308"/>
                <a:gd name="T12" fmla="*/ 34 w 262"/>
                <a:gd name="T13" fmla="*/ 86 h 308"/>
                <a:gd name="T14" fmla="*/ 27 w 262"/>
                <a:gd name="T15" fmla="*/ 82 h 308"/>
                <a:gd name="T16" fmla="*/ 21 w 262"/>
                <a:gd name="T17" fmla="*/ 76 h 308"/>
                <a:gd name="T18" fmla="*/ 18 w 262"/>
                <a:gd name="T19" fmla="*/ 67 h 308"/>
                <a:gd name="T20" fmla="*/ 17 w 262"/>
                <a:gd name="T21" fmla="*/ 57 h 308"/>
                <a:gd name="T22" fmla="*/ 88 w 262"/>
                <a:gd name="T23" fmla="*/ 49 h 308"/>
                <a:gd name="T24" fmla="*/ 86 w 262"/>
                <a:gd name="T25" fmla="*/ 33 h 308"/>
                <a:gd name="T26" fmla="*/ 81 w 262"/>
                <a:gd name="T27" fmla="*/ 20 h 308"/>
                <a:gd name="T28" fmla="*/ 73 w 262"/>
                <a:gd name="T29" fmla="*/ 10 h 308"/>
                <a:gd name="T30" fmla="*/ 62 w 262"/>
                <a:gd name="T31" fmla="*/ 3 h 308"/>
                <a:gd name="T32" fmla="*/ 49 w 262"/>
                <a:gd name="T33" fmla="*/ 0 h 308"/>
                <a:gd name="T34" fmla="*/ 34 w 262"/>
                <a:gd name="T35" fmla="*/ 1 h 308"/>
                <a:gd name="T36" fmla="*/ 21 w 262"/>
                <a:gd name="T37" fmla="*/ 5 h 308"/>
                <a:gd name="T38" fmla="*/ 12 w 262"/>
                <a:gd name="T39" fmla="*/ 14 h 308"/>
                <a:gd name="T40" fmla="*/ 5 w 262"/>
                <a:gd name="T41" fmla="*/ 26 h 308"/>
                <a:gd name="T42" fmla="*/ 1 w 262"/>
                <a:gd name="T43" fmla="*/ 40 h 308"/>
                <a:gd name="T44" fmla="*/ 0 w 262"/>
                <a:gd name="T45" fmla="*/ 59 h 308"/>
                <a:gd name="T46" fmla="*/ 3 w 262"/>
                <a:gd name="T47" fmla="*/ 74 h 308"/>
                <a:gd name="T48" fmla="*/ 9 w 262"/>
                <a:gd name="T49" fmla="*/ 86 h 308"/>
                <a:gd name="T50" fmla="*/ 18 w 262"/>
                <a:gd name="T51" fmla="*/ 95 h 308"/>
                <a:gd name="T52" fmla="*/ 30 w 262"/>
                <a:gd name="T53" fmla="*/ 101 h 308"/>
                <a:gd name="T54" fmla="*/ 44 w 262"/>
                <a:gd name="T55" fmla="*/ 103 h 308"/>
                <a:gd name="T56" fmla="*/ 56 w 262"/>
                <a:gd name="T57" fmla="*/ 102 h 308"/>
                <a:gd name="T58" fmla="*/ 67 w 262"/>
                <a:gd name="T59" fmla="*/ 98 h 308"/>
                <a:gd name="T60" fmla="*/ 75 w 262"/>
                <a:gd name="T61" fmla="*/ 92 h 308"/>
                <a:gd name="T62" fmla="*/ 82 w 262"/>
                <a:gd name="T63" fmla="*/ 83 h 308"/>
                <a:gd name="T64" fmla="*/ 86 w 262"/>
                <a:gd name="T65" fmla="*/ 73 h 308"/>
                <a:gd name="T66" fmla="*/ 17 w 262"/>
                <a:gd name="T67" fmla="*/ 43 h 308"/>
                <a:gd name="T68" fmla="*/ 19 w 262"/>
                <a:gd name="T69" fmla="*/ 33 h 308"/>
                <a:gd name="T70" fmla="*/ 22 w 262"/>
                <a:gd name="T71" fmla="*/ 26 h 308"/>
                <a:gd name="T72" fmla="*/ 27 w 262"/>
                <a:gd name="T73" fmla="*/ 20 h 308"/>
                <a:gd name="T74" fmla="*/ 34 w 262"/>
                <a:gd name="T75" fmla="*/ 16 h 308"/>
                <a:gd name="T76" fmla="*/ 41 w 262"/>
                <a:gd name="T77" fmla="*/ 14 h 308"/>
                <a:gd name="T78" fmla="*/ 50 w 262"/>
                <a:gd name="T79" fmla="*/ 15 h 308"/>
                <a:gd name="T80" fmla="*/ 58 w 262"/>
                <a:gd name="T81" fmla="*/ 17 h 308"/>
                <a:gd name="T82" fmla="*/ 63 w 262"/>
                <a:gd name="T83" fmla="*/ 22 h 308"/>
                <a:gd name="T84" fmla="*/ 68 w 262"/>
                <a:gd name="T85" fmla="*/ 28 h 308"/>
                <a:gd name="T86" fmla="*/ 70 w 262"/>
                <a:gd name="T87" fmla="*/ 36 h 308"/>
                <a:gd name="T88" fmla="*/ 17 w 262"/>
                <a:gd name="T89" fmla="*/ 43 h 30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8">
                  <a:moveTo>
                    <a:pt x="209" y="206"/>
                  </a:moveTo>
                  <a:lnTo>
                    <a:pt x="208" y="213"/>
                  </a:lnTo>
                  <a:lnTo>
                    <a:pt x="206" y="219"/>
                  </a:lnTo>
                  <a:lnTo>
                    <a:pt x="203" y="225"/>
                  </a:lnTo>
                  <a:lnTo>
                    <a:pt x="200" y="230"/>
                  </a:lnTo>
                  <a:lnTo>
                    <a:pt x="197" y="236"/>
                  </a:lnTo>
                  <a:lnTo>
                    <a:pt x="192" y="240"/>
                  </a:lnTo>
                  <a:lnTo>
                    <a:pt x="189" y="245"/>
                  </a:lnTo>
                  <a:lnTo>
                    <a:pt x="184" y="249"/>
                  </a:lnTo>
                  <a:lnTo>
                    <a:pt x="179" y="253"/>
                  </a:lnTo>
                  <a:lnTo>
                    <a:pt x="174" y="255"/>
                  </a:lnTo>
                  <a:lnTo>
                    <a:pt x="168" y="258"/>
                  </a:lnTo>
                  <a:lnTo>
                    <a:pt x="162" y="260"/>
                  </a:lnTo>
                  <a:lnTo>
                    <a:pt x="156" y="262"/>
                  </a:lnTo>
                  <a:lnTo>
                    <a:pt x="149" y="263"/>
                  </a:lnTo>
                  <a:lnTo>
                    <a:pt x="142" y="264"/>
                  </a:lnTo>
                  <a:lnTo>
                    <a:pt x="135" y="264"/>
                  </a:lnTo>
                  <a:lnTo>
                    <a:pt x="126" y="264"/>
                  </a:lnTo>
                  <a:lnTo>
                    <a:pt x="117" y="263"/>
                  </a:lnTo>
                  <a:lnTo>
                    <a:pt x="108" y="260"/>
                  </a:lnTo>
                  <a:lnTo>
                    <a:pt x="100" y="257"/>
                  </a:lnTo>
                  <a:lnTo>
                    <a:pt x="93" y="254"/>
                  </a:lnTo>
                  <a:lnTo>
                    <a:pt x="85" y="249"/>
                  </a:lnTo>
                  <a:lnTo>
                    <a:pt x="80" y="245"/>
                  </a:lnTo>
                  <a:lnTo>
                    <a:pt x="74" y="239"/>
                  </a:lnTo>
                  <a:lnTo>
                    <a:pt x="69" y="233"/>
                  </a:lnTo>
                  <a:lnTo>
                    <a:pt x="64" y="226"/>
                  </a:lnTo>
                  <a:lnTo>
                    <a:pt x="61" y="218"/>
                  </a:lnTo>
                  <a:lnTo>
                    <a:pt x="58" y="209"/>
                  </a:lnTo>
                  <a:lnTo>
                    <a:pt x="54" y="200"/>
                  </a:lnTo>
                  <a:lnTo>
                    <a:pt x="53" y="190"/>
                  </a:lnTo>
                  <a:lnTo>
                    <a:pt x="52" y="180"/>
                  </a:lnTo>
                  <a:lnTo>
                    <a:pt x="51" y="169"/>
                  </a:lnTo>
                  <a:lnTo>
                    <a:pt x="262" y="169"/>
                  </a:lnTo>
                  <a:lnTo>
                    <a:pt x="262" y="158"/>
                  </a:lnTo>
                  <a:lnTo>
                    <a:pt x="262" y="148"/>
                  </a:lnTo>
                  <a:lnTo>
                    <a:pt x="262" y="130"/>
                  </a:lnTo>
                  <a:lnTo>
                    <a:pt x="259" y="113"/>
                  </a:lnTo>
                  <a:lnTo>
                    <a:pt x="257" y="99"/>
                  </a:lnTo>
                  <a:lnTo>
                    <a:pt x="253" y="84"/>
                  </a:lnTo>
                  <a:lnTo>
                    <a:pt x="248" y="71"/>
                  </a:lnTo>
                  <a:lnTo>
                    <a:pt x="242" y="59"/>
                  </a:lnTo>
                  <a:lnTo>
                    <a:pt x="235" y="48"/>
                  </a:lnTo>
                  <a:lnTo>
                    <a:pt x="227" y="38"/>
                  </a:lnTo>
                  <a:lnTo>
                    <a:pt x="218" y="29"/>
                  </a:lnTo>
                  <a:lnTo>
                    <a:pt x="208" y="22"/>
                  </a:lnTo>
                  <a:lnTo>
                    <a:pt x="198" y="15"/>
                  </a:lnTo>
                  <a:lnTo>
                    <a:pt x="186" y="10"/>
                  </a:lnTo>
                  <a:lnTo>
                    <a:pt x="174" y="5"/>
                  </a:lnTo>
                  <a:lnTo>
                    <a:pt x="160" y="2"/>
                  </a:lnTo>
                  <a:lnTo>
                    <a:pt x="146" y="1"/>
                  </a:lnTo>
                  <a:lnTo>
                    <a:pt x="130" y="0"/>
                  </a:lnTo>
                  <a:lnTo>
                    <a:pt x="116" y="1"/>
                  </a:lnTo>
                  <a:lnTo>
                    <a:pt x="102" y="2"/>
                  </a:lnTo>
                  <a:lnTo>
                    <a:pt x="89" y="5"/>
                  </a:lnTo>
                  <a:lnTo>
                    <a:pt x="77" y="10"/>
                  </a:lnTo>
                  <a:lnTo>
                    <a:pt x="64" y="16"/>
                  </a:lnTo>
                  <a:lnTo>
                    <a:pt x="54" y="23"/>
                  </a:lnTo>
                  <a:lnTo>
                    <a:pt x="44" y="31"/>
                  </a:lnTo>
                  <a:lnTo>
                    <a:pt x="35" y="41"/>
                  </a:lnTo>
                  <a:lnTo>
                    <a:pt x="28" y="51"/>
                  </a:lnTo>
                  <a:lnTo>
                    <a:pt x="20" y="63"/>
                  </a:lnTo>
                  <a:lnTo>
                    <a:pt x="14" y="77"/>
                  </a:lnTo>
                  <a:lnTo>
                    <a:pt x="9" y="90"/>
                  </a:lnTo>
                  <a:lnTo>
                    <a:pt x="5" y="106"/>
                  </a:lnTo>
                  <a:lnTo>
                    <a:pt x="2" y="121"/>
                  </a:lnTo>
                  <a:lnTo>
                    <a:pt x="1" y="139"/>
                  </a:lnTo>
                  <a:lnTo>
                    <a:pt x="0" y="157"/>
                  </a:lnTo>
                  <a:lnTo>
                    <a:pt x="1" y="175"/>
                  </a:lnTo>
                  <a:lnTo>
                    <a:pt x="2" y="190"/>
                  </a:lnTo>
                  <a:lnTo>
                    <a:pt x="5" y="206"/>
                  </a:lnTo>
                  <a:lnTo>
                    <a:pt x="9" y="220"/>
                  </a:lnTo>
                  <a:lnTo>
                    <a:pt x="14" y="234"/>
                  </a:lnTo>
                  <a:lnTo>
                    <a:pt x="20" y="246"/>
                  </a:lnTo>
                  <a:lnTo>
                    <a:pt x="28" y="258"/>
                  </a:lnTo>
                  <a:lnTo>
                    <a:pt x="35" y="268"/>
                  </a:lnTo>
                  <a:lnTo>
                    <a:pt x="44" y="277"/>
                  </a:lnTo>
                  <a:lnTo>
                    <a:pt x="54" y="285"/>
                  </a:lnTo>
                  <a:lnTo>
                    <a:pt x="64" y="293"/>
                  </a:lnTo>
                  <a:lnTo>
                    <a:pt x="77" y="298"/>
                  </a:lnTo>
                  <a:lnTo>
                    <a:pt x="89" y="303"/>
                  </a:lnTo>
                  <a:lnTo>
                    <a:pt x="102" y="306"/>
                  </a:lnTo>
                  <a:lnTo>
                    <a:pt x="116" y="307"/>
                  </a:lnTo>
                  <a:lnTo>
                    <a:pt x="130" y="308"/>
                  </a:lnTo>
                  <a:lnTo>
                    <a:pt x="143" y="308"/>
                  </a:lnTo>
                  <a:lnTo>
                    <a:pt x="155" y="306"/>
                  </a:lnTo>
                  <a:lnTo>
                    <a:pt x="167" y="304"/>
                  </a:lnTo>
                  <a:lnTo>
                    <a:pt x="178" y="302"/>
                  </a:lnTo>
                  <a:lnTo>
                    <a:pt x="188" y="297"/>
                  </a:lnTo>
                  <a:lnTo>
                    <a:pt x="198" y="293"/>
                  </a:lnTo>
                  <a:lnTo>
                    <a:pt x="207" y="287"/>
                  </a:lnTo>
                  <a:lnTo>
                    <a:pt x="216" y="282"/>
                  </a:lnTo>
                  <a:lnTo>
                    <a:pt x="224" y="274"/>
                  </a:lnTo>
                  <a:lnTo>
                    <a:pt x="230" y="266"/>
                  </a:lnTo>
                  <a:lnTo>
                    <a:pt x="237" y="258"/>
                  </a:lnTo>
                  <a:lnTo>
                    <a:pt x="243" y="249"/>
                  </a:lnTo>
                  <a:lnTo>
                    <a:pt x="248" y="239"/>
                  </a:lnTo>
                  <a:lnTo>
                    <a:pt x="253" y="228"/>
                  </a:lnTo>
                  <a:lnTo>
                    <a:pt x="255" y="218"/>
                  </a:lnTo>
                  <a:lnTo>
                    <a:pt x="258" y="206"/>
                  </a:lnTo>
                  <a:lnTo>
                    <a:pt x="209" y="206"/>
                  </a:lnTo>
                  <a:close/>
                  <a:moveTo>
                    <a:pt x="51" y="129"/>
                  </a:moveTo>
                  <a:lnTo>
                    <a:pt x="52" y="119"/>
                  </a:lnTo>
                  <a:lnTo>
                    <a:pt x="54" y="109"/>
                  </a:lnTo>
                  <a:lnTo>
                    <a:pt x="57" y="100"/>
                  </a:lnTo>
                  <a:lnTo>
                    <a:pt x="59" y="92"/>
                  </a:lnTo>
                  <a:lnTo>
                    <a:pt x="62" y="84"/>
                  </a:lnTo>
                  <a:lnTo>
                    <a:pt x="65" y="78"/>
                  </a:lnTo>
                  <a:lnTo>
                    <a:pt x="70" y="71"/>
                  </a:lnTo>
                  <a:lnTo>
                    <a:pt x="75" y="65"/>
                  </a:lnTo>
                  <a:lnTo>
                    <a:pt x="80" y="60"/>
                  </a:lnTo>
                  <a:lnTo>
                    <a:pt x="87" y="55"/>
                  </a:lnTo>
                  <a:lnTo>
                    <a:pt x="93" y="52"/>
                  </a:lnTo>
                  <a:lnTo>
                    <a:pt x="100" y="49"/>
                  </a:lnTo>
                  <a:lnTo>
                    <a:pt x="107" y="47"/>
                  </a:lnTo>
                  <a:lnTo>
                    <a:pt x="114" y="44"/>
                  </a:lnTo>
                  <a:lnTo>
                    <a:pt x="123" y="43"/>
                  </a:lnTo>
                  <a:lnTo>
                    <a:pt x="132" y="43"/>
                  </a:lnTo>
                  <a:lnTo>
                    <a:pt x="141" y="43"/>
                  </a:lnTo>
                  <a:lnTo>
                    <a:pt x="150" y="44"/>
                  </a:lnTo>
                  <a:lnTo>
                    <a:pt x="158" y="47"/>
                  </a:lnTo>
                  <a:lnTo>
                    <a:pt x="165" y="49"/>
                  </a:lnTo>
                  <a:lnTo>
                    <a:pt x="172" y="52"/>
                  </a:lnTo>
                  <a:lnTo>
                    <a:pt x="178" y="55"/>
                  </a:lnTo>
                  <a:lnTo>
                    <a:pt x="185" y="60"/>
                  </a:lnTo>
                  <a:lnTo>
                    <a:pt x="189" y="65"/>
                  </a:lnTo>
                  <a:lnTo>
                    <a:pt x="195" y="71"/>
                  </a:lnTo>
                  <a:lnTo>
                    <a:pt x="198" y="78"/>
                  </a:lnTo>
                  <a:lnTo>
                    <a:pt x="201" y="84"/>
                  </a:lnTo>
                  <a:lnTo>
                    <a:pt x="205" y="92"/>
                  </a:lnTo>
                  <a:lnTo>
                    <a:pt x="207" y="100"/>
                  </a:lnTo>
                  <a:lnTo>
                    <a:pt x="209" y="109"/>
                  </a:lnTo>
                  <a:lnTo>
                    <a:pt x="210" y="119"/>
                  </a:lnTo>
                  <a:lnTo>
                    <a:pt x="210"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59" name="Freeform 41"/>
            <p:cNvSpPr>
              <a:spLocks noEditPoints="1"/>
            </p:cNvSpPr>
            <p:nvPr/>
          </p:nvSpPr>
          <p:spPr bwMode="auto">
            <a:xfrm>
              <a:off x="687" y="1292"/>
              <a:ext cx="90" cy="138"/>
            </a:xfrm>
            <a:custGeom>
              <a:avLst/>
              <a:gdLst>
                <a:gd name="T0" fmla="*/ 90 w 269"/>
                <a:gd name="T1" fmla="*/ 138 h 415"/>
                <a:gd name="T2" fmla="*/ 74 w 269"/>
                <a:gd name="T3" fmla="*/ 16 h 415"/>
                <a:gd name="T4" fmla="*/ 70 w 269"/>
                <a:gd name="T5" fmla="*/ 11 h 415"/>
                <a:gd name="T6" fmla="*/ 65 w 269"/>
                <a:gd name="T7" fmla="*/ 6 h 415"/>
                <a:gd name="T8" fmla="*/ 59 w 269"/>
                <a:gd name="T9" fmla="*/ 3 h 415"/>
                <a:gd name="T10" fmla="*/ 52 w 269"/>
                <a:gd name="T11" fmla="*/ 1 h 415"/>
                <a:gd name="T12" fmla="*/ 45 w 269"/>
                <a:gd name="T13" fmla="*/ 0 h 415"/>
                <a:gd name="T14" fmla="*/ 33 w 269"/>
                <a:gd name="T15" fmla="*/ 1 h 415"/>
                <a:gd name="T16" fmla="*/ 21 w 269"/>
                <a:gd name="T17" fmla="*/ 5 h 415"/>
                <a:gd name="T18" fmla="*/ 12 w 269"/>
                <a:gd name="T19" fmla="*/ 14 h 415"/>
                <a:gd name="T20" fmla="*/ 5 w 269"/>
                <a:gd name="T21" fmla="*/ 25 h 415"/>
                <a:gd name="T22" fmla="*/ 1 w 269"/>
                <a:gd name="T23" fmla="*/ 40 h 415"/>
                <a:gd name="T24" fmla="*/ 0 w 269"/>
                <a:gd name="T25" fmla="*/ 57 h 415"/>
                <a:gd name="T26" fmla="*/ 3 w 269"/>
                <a:gd name="T27" fmla="*/ 72 h 415"/>
                <a:gd name="T28" fmla="*/ 9 w 269"/>
                <a:gd name="T29" fmla="*/ 85 h 415"/>
                <a:gd name="T30" fmla="*/ 18 w 269"/>
                <a:gd name="T31" fmla="*/ 95 h 415"/>
                <a:gd name="T32" fmla="*/ 29 w 269"/>
                <a:gd name="T33" fmla="*/ 101 h 415"/>
                <a:gd name="T34" fmla="*/ 42 w 269"/>
                <a:gd name="T35" fmla="*/ 102 h 415"/>
                <a:gd name="T36" fmla="*/ 50 w 269"/>
                <a:gd name="T37" fmla="*/ 102 h 415"/>
                <a:gd name="T38" fmla="*/ 57 w 269"/>
                <a:gd name="T39" fmla="*/ 100 h 415"/>
                <a:gd name="T40" fmla="*/ 63 w 269"/>
                <a:gd name="T41" fmla="*/ 98 h 415"/>
                <a:gd name="T42" fmla="*/ 69 w 269"/>
                <a:gd name="T43" fmla="*/ 94 h 415"/>
                <a:gd name="T44" fmla="*/ 73 w 269"/>
                <a:gd name="T45" fmla="*/ 89 h 415"/>
                <a:gd name="T46" fmla="*/ 17 w 269"/>
                <a:gd name="T47" fmla="*/ 46 h 415"/>
                <a:gd name="T48" fmla="*/ 19 w 269"/>
                <a:gd name="T49" fmla="*/ 35 h 415"/>
                <a:gd name="T50" fmla="*/ 23 w 269"/>
                <a:gd name="T51" fmla="*/ 26 h 415"/>
                <a:gd name="T52" fmla="*/ 29 w 269"/>
                <a:gd name="T53" fmla="*/ 20 h 415"/>
                <a:gd name="T54" fmla="*/ 37 w 269"/>
                <a:gd name="T55" fmla="*/ 16 h 415"/>
                <a:gd name="T56" fmla="*/ 46 w 269"/>
                <a:gd name="T57" fmla="*/ 14 h 415"/>
                <a:gd name="T58" fmla="*/ 56 w 269"/>
                <a:gd name="T59" fmla="*/ 16 h 415"/>
                <a:gd name="T60" fmla="*/ 63 w 269"/>
                <a:gd name="T61" fmla="*/ 20 h 415"/>
                <a:gd name="T62" fmla="*/ 69 w 269"/>
                <a:gd name="T63" fmla="*/ 27 h 415"/>
                <a:gd name="T64" fmla="*/ 73 w 269"/>
                <a:gd name="T65" fmla="*/ 36 h 415"/>
                <a:gd name="T66" fmla="*/ 75 w 269"/>
                <a:gd name="T67" fmla="*/ 47 h 415"/>
                <a:gd name="T68" fmla="*/ 75 w 269"/>
                <a:gd name="T69" fmla="*/ 60 h 415"/>
                <a:gd name="T70" fmla="*/ 72 w 269"/>
                <a:gd name="T71" fmla="*/ 71 h 415"/>
                <a:gd name="T72" fmla="*/ 67 w 269"/>
                <a:gd name="T73" fmla="*/ 79 h 415"/>
                <a:gd name="T74" fmla="*/ 61 w 269"/>
                <a:gd name="T75" fmla="*/ 85 h 415"/>
                <a:gd name="T76" fmla="*/ 53 w 269"/>
                <a:gd name="T77" fmla="*/ 88 h 415"/>
                <a:gd name="T78" fmla="*/ 43 w 269"/>
                <a:gd name="T79" fmla="*/ 88 h 415"/>
                <a:gd name="T80" fmla="*/ 34 w 269"/>
                <a:gd name="T81" fmla="*/ 86 h 415"/>
                <a:gd name="T82" fmla="*/ 27 w 269"/>
                <a:gd name="T83" fmla="*/ 81 h 415"/>
                <a:gd name="T84" fmla="*/ 21 w 269"/>
                <a:gd name="T85" fmla="*/ 73 h 415"/>
                <a:gd name="T86" fmla="*/ 18 w 269"/>
                <a:gd name="T87" fmla="*/ 63 h 415"/>
                <a:gd name="T88" fmla="*/ 17 w 269"/>
                <a:gd name="T89" fmla="*/ 50 h 41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9" h="415">
                  <a:moveTo>
                    <a:pt x="221" y="262"/>
                  </a:moveTo>
                  <a:lnTo>
                    <a:pt x="221" y="415"/>
                  </a:lnTo>
                  <a:lnTo>
                    <a:pt x="269" y="415"/>
                  </a:lnTo>
                  <a:lnTo>
                    <a:pt x="269" y="9"/>
                  </a:lnTo>
                  <a:lnTo>
                    <a:pt x="221" y="9"/>
                  </a:lnTo>
                  <a:lnTo>
                    <a:pt x="221" y="49"/>
                  </a:lnTo>
                  <a:lnTo>
                    <a:pt x="217" y="42"/>
                  </a:lnTo>
                  <a:lnTo>
                    <a:pt x="213" y="37"/>
                  </a:lnTo>
                  <a:lnTo>
                    <a:pt x="208" y="32"/>
                  </a:lnTo>
                  <a:lnTo>
                    <a:pt x="203" y="26"/>
                  </a:lnTo>
                  <a:lnTo>
                    <a:pt x="198" y="22"/>
                  </a:lnTo>
                  <a:lnTo>
                    <a:pt x="193" y="19"/>
                  </a:lnTo>
                  <a:lnTo>
                    <a:pt x="187" y="15"/>
                  </a:lnTo>
                  <a:lnTo>
                    <a:pt x="181" y="12"/>
                  </a:lnTo>
                  <a:lnTo>
                    <a:pt x="176" y="9"/>
                  </a:lnTo>
                  <a:lnTo>
                    <a:pt x="169" y="6"/>
                  </a:lnTo>
                  <a:lnTo>
                    <a:pt x="162" y="4"/>
                  </a:lnTo>
                  <a:lnTo>
                    <a:pt x="156" y="3"/>
                  </a:lnTo>
                  <a:lnTo>
                    <a:pt x="149" y="1"/>
                  </a:lnTo>
                  <a:lnTo>
                    <a:pt x="142" y="1"/>
                  </a:lnTo>
                  <a:lnTo>
                    <a:pt x="135" y="0"/>
                  </a:lnTo>
                  <a:lnTo>
                    <a:pt x="127" y="0"/>
                  </a:lnTo>
                  <a:lnTo>
                    <a:pt x="113" y="1"/>
                  </a:lnTo>
                  <a:lnTo>
                    <a:pt x="100" y="2"/>
                  </a:lnTo>
                  <a:lnTo>
                    <a:pt x="87" y="5"/>
                  </a:lnTo>
                  <a:lnTo>
                    <a:pt x="75" y="11"/>
                  </a:lnTo>
                  <a:lnTo>
                    <a:pt x="64" y="16"/>
                  </a:lnTo>
                  <a:lnTo>
                    <a:pt x="53" y="23"/>
                  </a:lnTo>
                  <a:lnTo>
                    <a:pt x="43" y="31"/>
                  </a:lnTo>
                  <a:lnTo>
                    <a:pt x="35" y="41"/>
                  </a:lnTo>
                  <a:lnTo>
                    <a:pt x="26" y="51"/>
                  </a:lnTo>
                  <a:lnTo>
                    <a:pt x="20" y="63"/>
                  </a:lnTo>
                  <a:lnTo>
                    <a:pt x="14" y="76"/>
                  </a:lnTo>
                  <a:lnTo>
                    <a:pt x="9" y="89"/>
                  </a:lnTo>
                  <a:lnTo>
                    <a:pt x="5" y="103"/>
                  </a:lnTo>
                  <a:lnTo>
                    <a:pt x="2" y="119"/>
                  </a:lnTo>
                  <a:lnTo>
                    <a:pt x="1" y="136"/>
                  </a:lnTo>
                  <a:lnTo>
                    <a:pt x="0" y="154"/>
                  </a:lnTo>
                  <a:lnTo>
                    <a:pt x="1" y="171"/>
                  </a:lnTo>
                  <a:lnTo>
                    <a:pt x="2" y="188"/>
                  </a:lnTo>
                  <a:lnTo>
                    <a:pt x="5" y="204"/>
                  </a:lnTo>
                  <a:lnTo>
                    <a:pt x="9" y="218"/>
                  </a:lnTo>
                  <a:lnTo>
                    <a:pt x="14" y="233"/>
                  </a:lnTo>
                  <a:lnTo>
                    <a:pt x="20" y="245"/>
                  </a:lnTo>
                  <a:lnTo>
                    <a:pt x="28" y="257"/>
                  </a:lnTo>
                  <a:lnTo>
                    <a:pt x="35" y="267"/>
                  </a:lnTo>
                  <a:lnTo>
                    <a:pt x="44" y="276"/>
                  </a:lnTo>
                  <a:lnTo>
                    <a:pt x="53" y="285"/>
                  </a:lnTo>
                  <a:lnTo>
                    <a:pt x="64" y="292"/>
                  </a:lnTo>
                  <a:lnTo>
                    <a:pt x="75" y="297"/>
                  </a:lnTo>
                  <a:lnTo>
                    <a:pt x="88" y="303"/>
                  </a:lnTo>
                  <a:lnTo>
                    <a:pt x="100" y="306"/>
                  </a:lnTo>
                  <a:lnTo>
                    <a:pt x="113" y="307"/>
                  </a:lnTo>
                  <a:lnTo>
                    <a:pt x="127" y="308"/>
                  </a:lnTo>
                  <a:lnTo>
                    <a:pt x="136" y="308"/>
                  </a:lnTo>
                  <a:lnTo>
                    <a:pt x="142" y="307"/>
                  </a:lnTo>
                  <a:lnTo>
                    <a:pt x="150" y="307"/>
                  </a:lnTo>
                  <a:lnTo>
                    <a:pt x="158" y="305"/>
                  </a:lnTo>
                  <a:lnTo>
                    <a:pt x="165" y="304"/>
                  </a:lnTo>
                  <a:lnTo>
                    <a:pt x="171" y="302"/>
                  </a:lnTo>
                  <a:lnTo>
                    <a:pt x="177" y="299"/>
                  </a:lnTo>
                  <a:lnTo>
                    <a:pt x="184" y="296"/>
                  </a:lnTo>
                  <a:lnTo>
                    <a:pt x="189" y="294"/>
                  </a:lnTo>
                  <a:lnTo>
                    <a:pt x="195" y="291"/>
                  </a:lnTo>
                  <a:lnTo>
                    <a:pt x="200" y="286"/>
                  </a:lnTo>
                  <a:lnTo>
                    <a:pt x="205" y="282"/>
                  </a:lnTo>
                  <a:lnTo>
                    <a:pt x="209" y="277"/>
                  </a:lnTo>
                  <a:lnTo>
                    <a:pt x="214" y="273"/>
                  </a:lnTo>
                  <a:lnTo>
                    <a:pt x="218" y="267"/>
                  </a:lnTo>
                  <a:lnTo>
                    <a:pt x="221" y="262"/>
                  </a:lnTo>
                  <a:close/>
                  <a:moveTo>
                    <a:pt x="50" y="150"/>
                  </a:moveTo>
                  <a:lnTo>
                    <a:pt x="50" y="138"/>
                  </a:lnTo>
                  <a:lnTo>
                    <a:pt x="51" y="127"/>
                  </a:lnTo>
                  <a:lnTo>
                    <a:pt x="53" y="116"/>
                  </a:lnTo>
                  <a:lnTo>
                    <a:pt x="57" y="106"/>
                  </a:lnTo>
                  <a:lnTo>
                    <a:pt x="60" y="96"/>
                  </a:lnTo>
                  <a:lnTo>
                    <a:pt x="63" y="87"/>
                  </a:lnTo>
                  <a:lnTo>
                    <a:pt x="69" y="79"/>
                  </a:lnTo>
                  <a:lnTo>
                    <a:pt x="73" y="72"/>
                  </a:lnTo>
                  <a:lnTo>
                    <a:pt x="80" y="65"/>
                  </a:lnTo>
                  <a:lnTo>
                    <a:pt x="87" y="60"/>
                  </a:lnTo>
                  <a:lnTo>
                    <a:pt x="93" y="54"/>
                  </a:lnTo>
                  <a:lnTo>
                    <a:pt x="101" y="51"/>
                  </a:lnTo>
                  <a:lnTo>
                    <a:pt x="110" y="48"/>
                  </a:lnTo>
                  <a:lnTo>
                    <a:pt x="119" y="45"/>
                  </a:lnTo>
                  <a:lnTo>
                    <a:pt x="128" y="43"/>
                  </a:lnTo>
                  <a:lnTo>
                    <a:pt x="138" y="43"/>
                  </a:lnTo>
                  <a:lnTo>
                    <a:pt x="148" y="43"/>
                  </a:lnTo>
                  <a:lnTo>
                    <a:pt x="157" y="45"/>
                  </a:lnTo>
                  <a:lnTo>
                    <a:pt x="166" y="48"/>
                  </a:lnTo>
                  <a:lnTo>
                    <a:pt x="174" y="51"/>
                  </a:lnTo>
                  <a:lnTo>
                    <a:pt x="181" y="54"/>
                  </a:lnTo>
                  <a:lnTo>
                    <a:pt x="188" y="60"/>
                  </a:lnTo>
                  <a:lnTo>
                    <a:pt x="195" y="65"/>
                  </a:lnTo>
                  <a:lnTo>
                    <a:pt x="200" y="72"/>
                  </a:lnTo>
                  <a:lnTo>
                    <a:pt x="206" y="80"/>
                  </a:lnTo>
                  <a:lnTo>
                    <a:pt x="210" y="88"/>
                  </a:lnTo>
                  <a:lnTo>
                    <a:pt x="215" y="97"/>
                  </a:lnTo>
                  <a:lnTo>
                    <a:pt x="218" y="107"/>
                  </a:lnTo>
                  <a:lnTo>
                    <a:pt x="220" y="118"/>
                  </a:lnTo>
                  <a:lnTo>
                    <a:pt x="223" y="129"/>
                  </a:lnTo>
                  <a:lnTo>
                    <a:pt x="224" y="141"/>
                  </a:lnTo>
                  <a:lnTo>
                    <a:pt x="224" y="155"/>
                  </a:lnTo>
                  <a:lnTo>
                    <a:pt x="224" y="167"/>
                  </a:lnTo>
                  <a:lnTo>
                    <a:pt x="223" y="179"/>
                  </a:lnTo>
                  <a:lnTo>
                    <a:pt x="220" y="191"/>
                  </a:lnTo>
                  <a:lnTo>
                    <a:pt x="218" y="203"/>
                  </a:lnTo>
                  <a:lnTo>
                    <a:pt x="215" y="213"/>
                  </a:lnTo>
                  <a:lnTo>
                    <a:pt x="211" y="221"/>
                  </a:lnTo>
                  <a:lnTo>
                    <a:pt x="207" y="229"/>
                  </a:lnTo>
                  <a:lnTo>
                    <a:pt x="201" y="237"/>
                  </a:lnTo>
                  <a:lnTo>
                    <a:pt x="196" y="244"/>
                  </a:lnTo>
                  <a:lnTo>
                    <a:pt x="189" y="249"/>
                  </a:lnTo>
                  <a:lnTo>
                    <a:pt x="182" y="255"/>
                  </a:lnTo>
                  <a:lnTo>
                    <a:pt x="175" y="258"/>
                  </a:lnTo>
                  <a:lnTo>
                    <a:pt x="167" y="262"/>
                  </a:lnTo>
                  <a:lnTo>
                    <a:pt x="158" y="264"/>
                  </a:lnTo>
                  <a:lnTo>
                    <a:pt x="149" y="266"/>
                  </a:lnTo>
                  <a:lnTo>
                    <a:pt x="139" y="266"/>
                  </a:lnTo>
                  <a:lnTo>
                    <a:pt x="129" y="266"/>
                  </a:lnTo>
                  <a:lnTo>
                    <a:pt x="119" y="264"/>
                  </a:lnTo>
                  <a:lnTo>
                    <a:pt x="110" y="262"/>
                  </a:lnTo>
                  <a:lnTo>
                    <a:pt x="102" y="258"/>
                  </a:lnTo>
                  <a:lnTo>
                    <a:pt x="93" y="255"/>
                  </a:lnTo>
                  <a:lnTo>
                    <a:pt x="87" y="249"/>
                  </a:lnTo>
                  <a:lnTo>
                    <a:pt x="80" y="244"/>
                  </a:lnTo>
                  <a:lnTo>
                    <a:pt x="73" y="237"/>
                  </a:lnTo>
                  <a:lnTo>
                    <a:pt x="68" y="229"/>
                  </a:lnTo>
                  <a:lnTo>
                    <a:pt x="63" y="220"/>
                  </a:lnTo>
                  <a:lnTo>
                    <a:pt x="60" y="210"/>
                  </a:lnTo>
                  <a:lnTo>
                    <a:pt x="57" y="200"/>
                  </a:lnTo>
                  <a:lnTo>
                    <a:pt x="53" y="189"/>
                  </a:lnTo>
                  <a:lnTo>
                    <a:pt x="51" y="177"/>
                  </a:lnTo>
                  <a:lnTo>
                    <a:pt x="50" y="164"/>
                  </a:lnTo>
                  <a:lnTo>
                    <a:pt x="50" y="1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0" name="Freeform 42"/>
            <p:cNvSpPr>
              <a:spLocks/>
            </p:cNvSpPr>
            <p:nvPr/>
          </p:nvSpPr>
          <p:spPr bwMode="auto">
            <a:xfrm>
              <a:off x="801" y="1295"/>
              <a:ext cx="81" cy="99"/>
            </a:xfrm>
            <a:custGeom>
              <a:avLst/>
              <a:gdLst>
                <a:gd name="T0" fmla="*/ 0 w 243"/>
                <a:gd name="T1" fmla="*/ 0 h 297"/>
                <a:gd name="T2" fmla="*/ 0 w 243"/>
                <a:gd name="T3" fmla="*/ 63 h 297"/>
                <a:gd name="T4" fmla="*/ 0 w 243"/>
                <a:gd name="T5" fmla="*/ 69 h 297"/>
                <a:gd name="T6" fmla="*/ 1 w 243"/>
                <a:gd name="T7" fmla="*/ 75 h 297"/>
                <a:gd name="T8" fmla="*/ 2 w 243"/>
                <a:gd name="T9" fmla="*/ 81 h 297"/>
                <a:gd name="T10" fmla="*/ 4 w 243"/>
                <a:gd name="T11" fmla="*/ 86 h 297"/>
                <a:gd name="T12" fmla="*/ 6 w 243"/>
                <a:gd name="T13" fmla="*/ 89 h 297"/>
                <a:gd name="T14" fmla="*/ 9 w 243"/>
                <a:gd name="T15" fmla="*/ 92 h 297"/>
                <a:gd name="T16" fmla="*/ 12 w 243"/>
                <a:gd name="T17" fmla="*/ 94 h 297"/>
                <a:gd name="T18" fmla="*/ 16 w 243"/>
                <a:gd name="T19" fmla="*/ 96 h 297"/>
                <a:gd name="T20" fmla="*/ 19 w 243"/>
                <a:gd name="T21" fmla="*/ 97 h 297"/>
                <a:gd name="T22" fmla="*/ 24 w 243"/>
                <a:gd name="T23" fmla="*/ 98 h 297"/>
                <a:gd name="T24" fmla="*/ 28 w 243"/>
                <a:gd name="T25" fmla="*/ 99 h 297"/>
                <a:gd name="T26" fmla="*/ 33 w 243"/>
                <a:gd name="T27" fmla="*/ 99 h 297"/>
                <a:gd name="T28" fmla="*/ 39 w 243"/>
                <a:gd name="T29" fmla="*/ 99 h 297"/>
                <a:gd name="T30" fmla="*/ 43 w 243"/>
                <a:gd name="T31" fmla="*/ 98 h 297"/>
                <a:gd name="T32" fmla="*/ 48 w 243"/>
                <a:gd name="T33" fmla="*/ 97 h 297"/>
                <a:gd name="T34" fmla="*/ 52 w 243"/>
                <a:gd name="T35" fmla="*/ 95 h 297"/>
                <a:gd name="T36" fmla="*/ 56 w 243"/>
                <a:gd name="T37" fmla="*/ 92 h 297"/>
                <a:gd name="T38" fmla="*/ 60 w 243"/>
                <a:gd name="T39" fmla="*/ 89 h 297"/>
                <a:gd name="T40" fmla="*/ 63 w 243"/>
                <a:gd name="T41" fmla="*/ 86 h 297"/>
                <a:gd name="T42" fmla="*/ 65 w 243"/>
                <a:gd name="T43" fmla="*/ 82 h 297"/>
                <a:gd name="T44" fmla="*/ 81 w 243"/>
                <a:gd name="T45" fmla="*/ 97 h 297"/>
                <a:gd name="T46" fmla="*/ 65 w 243"/>
                <a:gd name="T47" fmla="*/ 0 h 297"/>
                <a:gd name="T48" fmla="*/ 65 w 243"/>
                <a:gd name="T49" fmla="*/ 56 h 297"/>
                <a:gd name="T50" fmla="*/ 63 w 243"/>
                <a:gd name="T51" fmla="*/ 63 h 297"/>
                <a:gd name="T52" fmla="*/ 62 w 243"/>
                <a:gd name="T53" fmla="*/ 69 h 297"/>
                <a:gd name="T54" fmla="*/ 59 w 243"/>
                <a:gd name="T55" fmla="*/ 74 h 297"/>
                <a:gd name="T56" fmla="*/ 55 w 243"/>
                <a:gd name="T57" fmla="*/ 78 h 297"/>
                <a:gd name="T58" fmla="*/ 51 w 243"/>
                <a:gd name="T59" fmla="*/ 81 h 297"/>
                <a:gd name="T60" fmla="*/ 46 w 243"/>
                <a:gd name="T61" fmla="*/ 83 h 297"/>
                <a:gd name="T62" fmla="*/ 39 w 243"/>
                <a:gd name="T63" fmla="*/ 85 h 297"/>
                <a:gd name="T64" fmla="*/ 33 w 243"/>
                <a:gd name="T65" fmla="*/ 85 h 297"/>
                <a:gd name="T66" fmla="*/ 29 w 243"/>
                <a:gd name="T67" fmla="*/ 84 h 297"/>
                <a:gd name="T68" fmla="*/ 24 w 243"/>
                <a:gd name="T69" fmla="*/ 82 h 297"/>
                <a:gd name="T70" fmla="*/ 21 w 243"/>
                <a:gd name="T71" fmla="*/ 80 h 297"/>
                <a:gd name="T72" fmla="*/ 19 w 243"/>
                <a:gd name="T73" fmla="*/ 77 h 297"/>
                <a:gd name="T74" fmla="*/ 18 w 243"/>
                <a:gd name="T75" fmla="*/ 73 h 297"/>
                <a:gd name="T76" fmla="*/ 17 w 243"/>
                <a:gd name="T77" fmla="*/ 68 h 297"/>
                <a:gd name="T78" fmla="*/ 16 w 243"/>
                <a:gd name="T79" fmla="*/ 62 h 297"/>
                <a:gd name="T80" fmla="*/ 16 w 2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49" y="0"/>
                  </a:moveTo>
                  <a:lnTo>
                    <a:pt x="0" y="0"/>
                  </a:lnTo>
                  <a:lnTo>
                    <a:pt x="0" y="173"/>
                  </a:lnTo>
                  <a:lnTo>
                    <a:pt x="0" y="188"/>
                  </a:lnTo>
                  <a:lnTo>
                    <a:pt x="0" y="198"/>
                  </a:lnTo>
                  <a:lnTo>
                    <a:pt x="0" y="208"/>
                  </a:lnTo>
                  <a:lnTo>
                    <a:pt x="1" y="217"/>
                  </a:lnTo>
                  <a:lnTo>
                    <a:pt x="2" y="226"/>
                  </a:lnTo>
                  <a:lnTo>
                    <a:pt x="3" y="235"/>
                  </a:lnTo>
                  <a:lnTo>
                    <a:pt x="5" y="243"/>
                  </a:lnTo>
                  <a:lnTo>
                    <a:pt x="9" y="250"/>
                  </a:lnTo>
                  <a:lnTo>
                    <a:pt x="12" y="258"/>
                  </a:lnTo>
                  <a:lnTo>
                    <a:pt x="15" y="263"/>
                  </a:lnTo>
                  <a:lnTo>
                    <a:pt x="19" y="267"/>
                  </a:lnTo>
                  <a:lnTo>
                    <a:pt x="23" y="270"/>
                  </a:lnTo>
                  <a:lnTo>
                    <a:pt x="27" y="275"/>
                  </a:lnTo>
                  <a:lnTo>
                    <a:pt x="31" y="278"/>
                  </a:lnTo>
                  <a:lnTo>
                    <a:pt x="37" y="282"/>
                  </a:lnTo>
                  <a:lnTo>
                    <a:pt x="41" y="284"/>
                  </a:lnTo>
                  <a:lnTo>
                    <a:pt x="47" y="287"/>
                  </a:lnTo>
                  <a:lnTo>
                    <a:pt x="52" y="289"/>
                  </a:lnTo>
                  <a:lnTo>
                    <a:pt x="58" y="292"/>
                  </a:lnTo>
                  <a:lnTo>
                    <a:pt x="64" y="293"/>
                  </a:lnTo>
                  <a:lnTo>
                    <a:pt x="71" y="295"/>
                  </a:lnTo>
                  <a:lnTo>
                    <a:pt x="78" y="296"/>
                  </a:lnTo>
                  <a:lnTo>
                    <a:pt x="85" y="296"/>
                  </a:lnTo>
                  <a:lnTo>
                    <a:pt x="92" y="297"/>
                  </a:lnTo>
                  <a:lnTo>
                    <a:pt x="100" y="297"/>
                  </a:lnTo>
                  <a:lnTo>
                    <a:pt x="108" y="297"/>
                  </a:lnTo>
                  <a:lnTo>
                    <a:pt x="116" y="296"/>
                  </a:lnTo>
                  <a:lnTo>
                    <a:pt x="124" y="295"/>
                  </a:lnTo>
                  <a:lnTo>
                    <a:pt x="130" y="294"/>
                  </a:lnTo>
                  <a:lnTo>
                    <a:pt x="138" y="293"/>
                  </a:lnTo>
                  <a:lnTo>
                    <a:pt x="145" y="290"/>
                  </a:lnTo>
                  <a:lnTo>
                    <a:pt x="150" y="287"/>
                  </a:lnTo>
                  <a:lnTo>
                    <a:pt x="157" y="285"/>
                  </a:lnTo>
                  <a:lnTo>
                    <a:pt x="163" y="282"/>
                  </a:lnTo>
                  <a:lnTo>
                    <a:pt x="168" y="277"/>
                  </a:lnTo>
                  <a:lnTo>
                    <a:pt x="174" y="274"/>
                  </a:lnTo>
                  <a:lnTo>
                    <a:pt x="179" y="268"/>
                  </a:lnTo>
                  <a:lnTo>
                    <a:pt x="184" y="264"/>
                  </a:lnTo>
                  <a:lnTo>
                    <a:pt x="188" y="258"/>
                  </a:lnTo>
                  <a:lnTo>
                    <a:pt x="193" y="253"/>
                  </a:lnTo>
                  <a:lnTo>
                    <a:pt x="196" y="247"/>
                  </a:lnTo>
                  <a:lnTo>
                    <a:pt x="196" y="290"/>
                  </a:lnTo>
                  <a:lnTo>
                    <a:pt x="243" y="290"/>
                  </a:lnTo>
                  <a:lnTo>
                    <a:pt x="243" y="0"/>
                  </a:lnTo>
                  <a:lnTo>
                    <a:pt x="194" y="0"/>
                  </a:lnTo>
                  <a:lnTo>
                    <a:pt x="194" y="156"/>
                  </a:lnTo>
                  <a:lnTo>
                    <a:pt x="194" y="168"/>
                  </a:lnTo>
                  <a:lnTo>
                    <a:pt x="193" y="179"/>
                  </a:lnTo>
                  <a:lnTo>
                    <a:pt x="190" y="189"/>
                  </a:lnTo>
                  <a:lnTo>
                    <a:pt x="188" y="198"/>
                  </a:lnTo>
                  <a:lnTo>
                    <a:pt x="185" y="207"/>
                  </a:lnTo>
                  <a:lnTo>
                    <a:pt x="182" y="215"/>
                  </a:lnTo>
                  <a:lnTo>
                    <a:pt x="177" y="223"/>
                  </a:lnTo>
                  <a:lnTo>
                    <a:pt x="171" y="229"/>
                  </a:lnTo>
                  <a:lnTo>
                    <a:pt x="166" y="235"/>
                  </a:lnTo>
                  <a:lnTo>
                    <a:pt x="160" y="240"/>
                  </a:lnTo>
                  <a:lnTo>
                    <a:pt x="153" y="244"/>
                  </a:lnTo>
                  <a:lnTo>
                    <a:pt x="145" y="247"/>
                  </a:lnTo>
                  <a:lnTo>
                    <a:pt x="137" y="250"/>
                  </a:lnTo>
                  <a:lnTo>
                    <a:pt x="128" y="253"/>
                  </a:lnTo>
                  <a:lnTo>
                    <a:pt x="118" y="254"/>
                  </a:lnTo>
                  <a:lnTo>
                    <a:pt x="108" y="254"/>
                  </a:lnTo>
                  <a:lnTo>
                    <a:pt x="100" y="254"/>
                  </a:lnTo>
                  <a:lnTo>
                    <a:pt x="92" y="253"/>
                  </a:lnTo>
                  <a:lnTo>
                    <a:pt x="86" y="251"/>
                  </a:lnTo>
                  <a:lnTo>
                    <a:pt x="79" y="249"/>
                  </a:lnTo>
                  <a:lnTo>
                    <a:pt x="73" y="247"/>
                  </a:lnTo>
                  <a:lnTo>
                    <a:pt x="69" y="244"/>
                  </a:lnTo>
                  <a:lnTo>
                    <a:pt x="64" y="239"/>
                  </a:lnTo>
                  <a:lnTo>
                    <a:pt x="61" y="235"/>
                  </a:lnTo>
                  <a:lnTo>
                    <a:pt x="58" y="230"/>
                  </a:lnTo>
                  <a:lnTo>
                    <a:pt x="56" y="225"/>
                  </a:lnTo>
                  <a:lnTo>
                    <a:pt x="53" y="218"/>
                  </a:lnTo>
                  <a:lnTo>
                    <a:pt x="51" y="211"/>
                  </a:lnTo>
                  <a:lnTo>
                    <a:pt x="50" y="205"/>
                  </a:lnTo>
                  <a:lnTo>
                    <a:pt x="50" y="196"/>
                  </a:lnTo>
                  <a:lnTo>
                    <a:pt x="49" y="187"/>
                  </a:lnTo>
                  <a:lnTo>
                    <a:pt x="49" y="178"/>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1" name="Freeform 43"/>
            <p:cNvSpPr>
              <a:spLocks noEditPoints="1"/>
            </p:cNvSpPr>
            <p:nvPr/>
          </p:nvSpPr>
          <p:spPr bwMode="auto">
            <a:xfrm>
              <a:off x="902" y="1292"/>
              <a:ext cx="87" cy="103"/>
            </a:xfrm>
            <a:custGeom>
              <a:avLst/>
              <a:gdLst>
                <a:gd name="T0" fmla="*/ 68 w 262"/>
                <a:gd name="T1" fmla="*/ 73 h 308"/>
                <a:gd name="T2" fmla="*/ 65 w 262"/>
                <a:gd name="T3" fmla="*/ 79 h 308"/>
                <a:gd name="T4" fmla="*/ 61 w 262"/>
                <a:gd name="T5" fmla="*/ 83 h 308"/>
                <a:gd name="T6" fmla="*/ 56 w 262"/>
                <a:gd name="T7" fmla="*/ 86 h 308"/>
                <a:gd name="T8" fmla="*/ 49 w 262"/>
                <a:gd name="T9" fmla="*/ 88 h 308"/>
                <a:gd name="T10" fmla="*/ 42 w 262"/>
                <a:gd name="T11" fmla="*/ 88 h 308"/>
                <a:gd name="T12" fmla="*/ 33 w 262"/>
                <a:gd name="T13" fmla="*/ 86 h 308"/>
                <a:gd name="T14" fmla="*/ 27 w 262"/>
                <a:gd name="T15" fmla="*/ 82 h 308"/>
                <a:gd name="T16" fmla="*/ 22 w 262"/>
                <a:gd name="T17" fmla="*/ 76 h 308"/>
                <a:gd name="T18" fmla="*/ 18 w 262"/>
                <a:gd name="T19" fmla="*/ 67 h 308"/>
                <a:gd name="T20" fmla="*/ 17 w 262"/>
                <a:gd name="T21" fmla="*/ 57 h 308"/>
                <a:gd name="T22" fmla="*/ 87 w 262"/>
                <a:gd name="T23" fmla="*/ 49 h 308"/>
                <a:gd name="T24" fmla="*/ 85 w 262"/>
                <a:gd name="T25" fmla="*/ 33 h 308"/>
                <a:gd name="T26" fmla="*/ 80 w 262"/>
                <a:gd name="T27" fmla="*/ 20 h 308"/>
                <a:gd name="T28" fmla="*/ 72 w 262"/>
                <a:gd name="T29" fmla="*/ 10 h 308"/>
                <a:gd name="T30" fmla="*/ 62 w 262"/>
                <a:gd name="T31" fmla="*/ 3 h 308"/>
                <a:gd name="T32" fmla="*/ 48 w 262"/>
                <a:gd name="T33" fmla="*/ 0 h 308"/>
                <a:gd name="T34" fmla="*/ 34 w 262"/>
                <a:gd name="T35" fmla="*/ 1 h 308"/>
                <a:gd name="T36" fmla="*/ 22 w 262"/>
                <a:gd name="T37" fmla="*/ 5 h 308"/>
                <a:gd name="T38" fmla="*/ 12 w 262"/>
                <a:gd name="T39" fmla="*/ 14 h 308"/>
                <a:gd name="T40" fmla="*/ 5 w 262"/>
                <a:gd name="T41" fmla="*/ 26 h 308"/>
                <a:gd name="T42" fmla="*/ 1 w 262"/>
                <a:gd name="T43" fmla="*/ 40 h 308"/>
                <a:gd name="T44" fmla="*/ 0 w 262"/>
                <a:gd name="T45" fmla="*/ 59 h 308"/>
                <a:gd name="T46" fmla="*/ 3 w 262"/>
                <a:gd name="T47" fmla="*/ 74 h 308"/>
                <a:gd name="T48" fmla="*/ 9 w 262"/>
                <a:gd name="T49" fmla="*/ 86 h 308"/>
                <a:gd name="T50" fmla="*/ 18 w 262"/>
                <a:gd name="T51" fmla="*/ 95 h 308"/>
                <a:gd name="T52" fmla="*/ 30 w 262"/>
                <a:gd name="T53" fmla="*/ 101 h 308"/>
                <a:gd name="T54" fmla="*/ 43 w 262"/>
                <a:gd name="T55" fmla="*/ 103 h 308"/>
                <a:gd name="T56" fmla="*/ 55 w 262"/>
                <a:gd name="T57" fmla="*/ 102 h 308"/>
                <a:gd name="T58" fmla="*/ 66 w 262"/>
                <a:gd name="T59" fmla="*/ 98 h 308"/>
                <a:gd name="T60" fmla="*/ 74 w 262"/>
                <a:gd name="T61" fmla="*/ 92 h 308"/>
                <a:gd name="T62" fmla="*/ 81 w 262"/>
                <a:gd name="T63" fmla="*/ 83 h 308"/>
                <a:gd name="T64" fmla="*/ 85 w 262"/>
                <a:gd name="T65" fmla="*/ 73 h 308"/>
                <a:gd name="T66" fmla="*/ 17 w 262"/>
                <a:gd name="T67" fmla="*/ 43 h 308"/>
                <a:gd name="T68" fmla="*/ 19 w 262"/>
                <a:gd name="T69" fmla="*/ 33 h 308"/>
                <a:gd name="T70" fmla="*/ 22 w 262"/>
                <a:gd name="T71" fmla="*/ 26 h 308"/>
                <a:gd name="T72" fmla="*/ 27 w 262"/>
                <a:gd name="T73" fmla="*/ 20 h 308"/>
                <a:gd name="T74" fmla="*/ 33 w 262"/>
                <a:gd name="T75" fmla="*/ 16 h 308"/>
                <a:gd name="T76" fmla="*/ 41 w 262"/>
                <a:gd name="T77" fmla="*/ 14 h 308"/>
                <a:gd name="T78" fmla="*/ 50 w 262"/>
                <a:gd name="T79" fmla="*/ 15 h 308"/>
                <a:gd name="T80" fmla="*/ 57 w 262"/>
                <a:gd name="T81" fmla="*/ 17 h 308"/>
                <a:gd name="T82" fmla="*/ 63 w 262"/>
                <a:gd name="T83" fmla="*/ 22 h 308"/>
                <a:gd name="T84" fmla="*/ 67 w 262"/>
                <a:gd name="T85" fmla="*/ 28 h 308"/>
                <a:gd name="T86" fmla="*/ 69 w 262"/>
                <a:gd name="T87" fmla="*/ 36 h 308"/>
                <a:gd name="T88" fmla="*/ 17 w 262"/>
                <a:gd name="T89" fmla="*/ 43 h 30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8">
                  <a:moveTo>
                    <a:pt x="209" y="206"/>
                  </a:moveTo>
                  <a:lnTo>
                    <a:pt x="208" y="213"/>
                  </a:lnTo>
                  <a:lnTo>
                    <a:pt x="206" y="219"/>
                  </a:lnTo>
                  <a:lnTo>
                    <a:pt x="203" y="225"/>
                  </a:lnTo>
                  <a:lnTo>
                    <a:pt x="200" y="230"/>
                  </a:lnTo>
                  <a:lnTo>
                    <a:pt x="197" y="236"/>
                  </a:lnTo>
                  <a:lnTo>
                    <a:pt x="193" y="240"/>
                  </a:lnTo>
                  <a:lnTo>
                    <a:pt x="189" y="245"/>
                  </a:lnTo>
                  <a:lnTo>
                    <a:pt x="184" y="249"/>
                  </a:lnTo>
                  <a:lnTo>
                    <a:pt x="179" y="253"/>
                  </a:lnTo>
                  <a:lnTo>
                    <a:pt x="174" y="255"/>
                  </a:lnTo>
                  <a:lnTo>
                    <a:pt x="168" y="258"/>
                  </a:lnTo>
                  <a:lnTo>
                    <a:pt x="163" y="260"/>
                  </a:lnTo>
                  <a:lnTo>
                    <a:pt x="156" y="262"/>
                  </a:lnTo>
                  <a:lnTo>
                    <a:pt x="149" y="263"/>
                  </a:lnTo>
                  <a:lnTo>
                    <a:pt x="143" y="264"/>
                  </a:lnTo>
                  <a:lnTo>
                    <a:pt x="135" y="264"/>
                  </a:lnTo>
                  <a:lnTo>
                    <a:pt x="126" y="264"/>
                  </a:lnTo>
                  <a:lnTo>
                    <a:pt x="117" y="263"/>
                  </a:lnTo>
                  <a:lnTo>
                    <a:pt x="108" y="260"/>
                  </a:lnTo>
                  <a:lnTo>
                    <a:pt x="100" y="257"/>
                  </a:lnTo>
                  <a:lnTo>
                    <a:pt x="93" y="254"/>
                  </a:lnTo>
                  <a:lnTo>
                    <a:pt x="86" y="249"/>
                  </a:lnTo>
                  <a:lnTo>
                    <a:pt x="80" y="245"/>
                  </a:lnTo>
                  <a:lnTo>
                    <a:pt x="75" y="239"/>
                  </a:lnTo>
                  <a:lnTo>
                    <a:pt x="69" y="233"/>
                  </a:lnTo>
                  <a:lnTo>
                    <a:pt x="65" y="226"/>
                  </a:lnTo>
                  <a:lnTo>
                    <a:pt x="61" y="218"/>
                  </a:lnTo>
                  <a:lnTo>
                    <a:pt x="58" y="209"/>
                  </a:lnTo>
                  <a:lnTo>
                    <a:pt x="54" y="200"/>
                  </a:lnTo>
                  <a:lnTo>
                    <a:pt x="53" y="190"/>
                  </a:lnTo>
                  <a:lnTo>
                    <a:pt x="52" y="180"/>
                  </a:lnTo>
                  <a:lnTo>
                    <a:pt x="51" y="169"/>
                  </a:lnTo>
                  <a:lnTo>
                    <a:pt x="262" y="169"/>
                  </a:lnTo>
                  <a:lnTo>
                    <a:pt x="262" y="158"/>
                  </a:lnTo>
                  <a:lnTo>
                    <a:pt x="262" y="148"/>
                  </a:lnTo>
                  <a:lnTo>
                    <a:pt x="262" y="130"/>
                  </a:lnTo>
                  <a:lnTo>
                    <a:pt x="260" y="113"/>
                  </a:lnTo>
                  <a:lnTo>
                    <a:pt x="257" y="99"/>
                  </a:lnTo>
                  <a:lnTo>
                    <a:pt x="253" y="84"/>
                  </a:lnTo>
                  <a:lnTo>
                    <a:pt x="248" y="71"/>
                  </a:lnTo>
                  <a:lnTo>
                    <a:pt x="242" y="59"/>
                  </a:lnTo>
                  <a:lnTo>
                    <a:pt x="235" y="48"/>
                  </a:lnTo>
                  <a:lnTo>
                    <a:pt x="227" y="38"/>
                  </a:lnTo>
                  <a:lnTo>
                    <a:pt x="218" y="29"/>
                  </a:lnTo>
                  <a:lnTo>
                    <a:pt x="208" y="22"/>
                  </a:lnTo>
                  <a:lnTo>
                    <a:pt x="198" y="15"/>
                  </a:lnTo>
                  <a:lnTo>
                    <a:pt x="186" y="10"/>
                  </a:lnTo>
                  <a:lnTo>
                    <a:pt x="174" y="5"/>
                  </a:lnTo>
                  <a:lnTo>
                    <a:pt x="160" y="2"/>
                  </a:lnTo>
                  <a:lnTo>
                    <a:pt x="146" y="1"/>
                  </a:lnTo>
                  <a:lnTo>
                    <a:pt x="130" y="0"/>
                  </a:lnTo>
                  <a:lnTo>
                    <a:pt x="116" y="1"/>
                  </a:lnTo>
                  <a:lnTo>
                    <a:pt x="102" y="2"/>
                  </a:lnTo>
                  <a:lnTo>
                    <a:pt x="89" y="5"/>
                  </a:lnTo>
                  <a:lnTo>
                    <a:pt x="77" y="10"/>
                  </a:lnTo>
                  <a:lnTo>
                    <a:pt x="65" y="16"/>
                  </a:lnTo>
                  <a:lnTo>
                    <a:pt x="54" y="23"/>
                  </a:lnTo>
                  <a:lnTo>
                    <a:pt x="44" y="31"/>
                  </a:lnTo>
                  <a:lnTo>
                    <a:pt x="36" y="41"/>
                  </a:lnTo>
                  <a:lnTo>
                    <a:pt x="28" y="51"/>
                  </a:lnTo>
                  <a:lnTo>
                    <a:pt x="20" y="63"/>
                  </a:lnTo>
                  <a:lnTo>
                    <a:pt x="14" y="77"/>
                  </a:lnTo>
                  <a:lnTo>
                    <a:pt x="9" y="90"/>
                  </a:lnTo>
                  <a:lnTo>
                    <a:pt x="5" y="106"/>
                  </a:lnTo>
                  <a:lnTo>
                    <a:pt x="2" y="121"/>
                  </a:lnTo>
                  <a:lnTo>
                    <a:pt x="1" y="139"/>
                  </a:lnTo>
                  <a:lnTo>
                    <a:pt x="0" y="157"/>
                  </a:lnTo>
                  <a:lnTo>
                    <a:pt x="1" y="175"/>
                  </a:lnTo>
                  <a:lnTo>
                    <a:pt x="2" y="190"/>
                  </a:lnTo>
                  <a:lnTo>
                    <a:pt x="5" y="206"/>
                  </a:lnTo>
                  <a:lnTo>
                    <a:pt x="9" y="220"/>
                  </a:lnTo>
                  <a:lnTo>
                    <a:pt x="14" y="234"/>
                  </a:lnTo>
                  <a:lnTo>
                    <a:pt x="20" y="246"/>
                  </a:lnTo>
                  <a:lnTo>
                    <a:pt x="28" y="258"/>
                  </a:lnTo>
                  <a:lnTo>
                    <a:pt x="36" y="268"/>
                  </a:lnTo>
                  <a:lnTo>
                    <a:pt x="44" y="277"/>
                  </a:lnTo>
                  <a:lnTo>
                    <a:pt x="54" y="285"/>
                  </a:lnTo>
                  <a:lnTo>
                    <a:pt x="65" y="293"/>
                  </a:lnTo>
                  <a:lnTo>
                    <a:pt x="77" y="298"/>
                  </a:lnTo>
                  <a:lnTo>
                    <a:pt x="89" y="303"/>
                  </a:lnTo>
                  <a:lnTo>
                    <a:pt x="102" y="306"/>
                  </a:lnTo>
                  <a:lnTo>
                    <a:pt x="116" y="307"/>
                  </a:lnTo>
                  <a:lnTo>
                    <a:pt x="130" y="308"/>
                  </a:lnTo>
                  <a:lnTo>
                    <a:pt x="144" y="308"/>
                  </a:lnTo>
                  <a:lnTo>
                    <a:pt x="155" y="306"/>
                  </a:lnTo>
                  <a:lnTo>
                    <a:pt x="167" y="304"/>
                  </a:lnTo>
                  <a:lnTo>
                    <a:pt x="178" y="302"/>
                  </a:lnTo>
                  <a:lnTo>
                    <a:pt x="188" y="297"/>
                  </a:lnTo>
                  <a:lnTo>
                    <a:pt x="198" y="293"/>
                  </a:lnTo>
                  <a:lnTo>
                    <a:pt x="207" y="287"/>
                  </a:lnTo>
                  <a:lnTo>
                    <a:pt x="216" y="282"/>
                  </a:lnTo>
                  <a:lnTo>
                    <a:pt x="224" y="274"/>
                  </a:lnTo>
                  <a:lnTo>
                    <a:pt x="231" y="266"/>
                  </a:lnTo>
                  <a:lnTo>
                    <a:pt x="237" y="258"/>
                  </a:lnTo>
                  <a:lnTo>
                    <a:pt x="243" y="249"/>
                  </a:lnTo>
                  <a:lnTo>
                    <a:pt x="248" y="239"/>
                  </a:lnTo>
                  <a:lnTo>
                    <a:pt x="253" y="228"/>
                  </a:lnTo>
                  <a:lnTo>
                    <a:pt x="255" y="218"/>
                  </a:lnTo>
                  <a:lnTo>
                    <a:pt x="258" y="206"/>
                  </a:lnTo>
                  <a:lnTo>
                    <a:pt x="209" y="206"/>
                  </a:lnTo>
                  <a:close/>
                  <a:moveTo>
                    <a:pt x="51" y="129"/>
                  </a:moveTo>
                  <a:lnTo>
                    <a:pt x="52" y="119"/>
                  </a:lnTo>
                  <a:lnTo>
                    <a:pt x="54" y="109"/>
                  </a:lnTo>
                  <a:lnTo>
                    <a:pt x="57" y="100"/>
                  </a:lnTo>
                  <a:lnTo>
                    <a:pt x="59" y="92"/>
                  </a:lnTo>
                  <a:lnTo>
                    <a:pt x="62" y="84"/>
                  </a:lnTo>
                  <a:lnTo>
                    <a:pt x="66" y="78"/>
                  </a:lnTo>
                  <a:lnTo>
                    <a:pt x="70" y="71"/>
                  </a:lnTo>
                  <a:lnTo>
                    <a:pt x="76" y="65"/>
                  </a:lnTo>
                  <a:lnTo>
                    <a:pt x="80" y="60"/>
                  </a:lnTo>
                  <a:lnTo>
                    <a:pt x="87" y="55"/>
                  </a:lnTo>
                  <a:lnTo>
                    <a:pt x="93" y="52"/>
                  </a:lnTo>
                  <a:lnTo>
                    <a:pt x="100" y="49"/>
                  </a:lnTo>
                  <a:lnTo>
                    <a:pt x="107" y="47"/>
                  </a:lnTo>
                  <a:lnTo>
                    <a:pt x="115" y="44"/>
                  </a:lnTo>
                  <a:lnTo>
                    <a:pt x="124" y="43"/>
                  </a:lnTo>
                  <a:lnTo>
                    <a:pt x="132" y="43"/>
                  </a:lnTo>
                  <a:lnTo>
                    <a:pt x="141" y="43"/>
                  </a:lnTo>
                  <a:lnTo>
                    <a:pt x="150" y="44"/>
                  </a:lnTo>
                  <a:lnTo>
                    <a:pt x="158" y="47"/>
                  </a:lnTo>
                  <a:lnTo>
                    <a:pt x="165" y="49"/>
                  </a:lnTo>
                  <a:lnTo>
                    <a:pt x="173" y="52"/>
                  </a:lnTo>
                  <a:lnTo>
                    <a:pt x="178" y="55"/>
                  </a:lnTo>
                  <a:lnTo>
                    <a:pt x="185" y="60"/>
                  </a:lnTo>
                  <a:lnTo>
                    <a:pt x="189" y="65"/>
                  </a:lnTo>
                  <a:lnTo>
                    <a:pt x="195" y="71"/>
                  </a:lnTo>
                  <a:lnTo>
                    <a:pt x="198" y="78"/>
                  </a:lnTo>
                  <a:lnTo>
                    <a:pt x="202" y="84"/>
                  </a:lnTo>
                  <a:lnTo>
                    <a:pt x="205" y="92"/>
                  </a:lnTo>
                  <a:lnTo>
                    <a:pt x="207" y="100"/>
                  </a:lnTo>
                  <a:lnTo>
                    <a:pt x="209" y="109"/>
                  </a:lnTo>
                  <a:lnTo>
                    <a:pt x="211" y="119"/>
                  </a:lnTo>
                  <a:lnTo>
                    <a:pt x="211"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2" name="Freeform 44"/>
            <p:cNvSpPr>
              <a:spLocks/>
            </p:cNvSpPr>
            <p:nvPr/>
          </p:nvSpPr>
          <p:spPr bwMode="auto">
            <a:xfrm>
              <a:off x="1007" y="1293"/>
              <a:ext cx="81" cy="99"/>
            </a:xfrm>
            <a:custGeom>
              <a:avLst/>
              <a:gdLst>
                <a:gd name="T0" fmla="*/ 81 w 243"/>
                <a:gd name="T1" fmla="*/ 99 h 297"/>
                <a:gd name="T2" fmla="*/ 81 w 243"/>
                <a:gd name="T3" fmla="*/ 36 h 297"/>
                <a:gd name="T4" fmla="*/ 81 w 243"/>
                <a:gd name="T5" fmla="*/ 30 h 297"/>
                <a:gd name="T6" fmla="*/ 80 w 243"/>
                <a:gd name="T7" fmla="*/ 24 h 297"/>
                <a:gd name="T8" fmla="*/ 79 w 243"/>
                <a:gd name="T9" fmla="*/ 18 h 297"/>
                <a:gd name="T10" fmla="*/ 77 w 243"/>
                <a:gd name="T11" fmla="*/ 13 h 297"/>
                <a:gd name="T12" fmla="*/ 75 w 243"/>
                <a:gd name="T13" fmla="*/ 10 h 297"/>
                <a:gd name="T14" fmla="*/ 72 w 243"/>
                <a:gd name="T15" fmla="*/ 7 h 297"/>
                <a:gd name="T16" fmla="*/ 69 w 243"/>
                <a:gd name="T17" fmla="*/ 5 h 297"/>
                <a:gd name="T18" fmla="*/ 65 w 243"/>
                <a:gd name="T19" fmla="*/ 3 h 297"/>
                <a:gd name="T20" fmla="*/ 61 w 243"/>
                <a:gd name="T21" fmla="*/ 2 h 297"/>
                <a:gd name="T22" fmla="*/ 57 w 243"/>
                <a:gd name="T23" fmla="*/ 1 h 297"/>
                <a:gd name="T24" fmla="*/ 52 w 243"/>
                <a:gd name="T25" fmla="*/ 0 h 297"/>
                <a:gd name="T26" fmla="*/ 47 w 243"/>
                <a:gd name="T27" fmla="*/ 0 h 297"/>
                <a:gd name="T28" fmla="*/ 42 w 243"/>
                <a:gd name="T29" fmla="*/ 0 h 297"/>
                <a:gd name="T30" fmla="*/ 37 w 243"/>
                <a:gd name="T31" fmla="*/ 1 h 297"/>
                <a:gd name="T32" fmla="*/ 33 w 243"/>
                <a:gd name="T33" fmla="*/ 2 h 297"/>
                <a:gd name="T34" fmla="*/ 29 w 243"/>
                <a:gd name="T35" fmla="*/ 4 h 297"/>
                <a:gd name="T36" fmla="*/ 25 w 243"/>
                <a:gd name="T37" fmla="*/ 6 h 297"/>
                <a:gd name="T38" fmla="*/ 22 w 243"/>
                <a:gd name="T39" fmla="*/ 9 h 297"/>
                <a:gd name="T40" fmla="*/ 19 w 243"/>
                <a:gd name="T41" fmla="*/ 13 h 297"/>
                <a:gd name="T42" fmla="*/ 16 w 243"/>
                <a:gd name="T43" fmla="*/ 16 h 297"/>
                <a:gd name="T44" fmla="*/ 0 w 243"/>
                <a:gd name="T45" fmla="*/ 2 h 297"/>
                <a:gd name="T46" fmla="*/ 16 w 243"/>
                <a:gd name="T47" fmla="*/ 99 h 297"/>
                <a:gd name="T48" fmla="*/ 16 w 243"/>
                <a:gd name="T49" fmla="*/ 40 h 297"/>
                <a:gd name="T50" fmla="*/ 18 w 243"/>
                <a:gd name="T51" fmla="*/ 34 h 297"/>
                <a:gd name="T52" fmla="*/ 19 w 243"/>
                <a:gd name="T53" fmla="*/ 29 h 297"/>
                <a:gd name="T54" fmla="*/ 22 w 243"/>
                <a:gd name="T55" fmla="*/ 24 h 297"/>
                <a:gd name="T56" fmla="*/ 26 w 243"/>
                <a:gd name="T57" fmla="*/ 20 h 297"/>
                <a:gd name="T58" fmla="*/ 31 w 243"/>
                <a:gd name="T59" fmla="*/ 17 h 297"/>
                <a:gd name="T60" fmla="*/ 36 w 243"/>
                <a:gd name="T61" fmla="*/ 16 h 297"/>
                <a:gd name="T62" fmla="*/ 42 w 243"/>
                <a:gd name="T63" fmla="*/ 14 h 297"/>
                <a:gd name="T64" fmla="*/ 48 w 243"/>
                <a:gd name="T65" fmla="*/ 14 h 297"/>
                <a:gd name="T66" fmla="*/ 53 w 243"/>
                <a:gd name="T67" fmla="*/ 15 h 297"/>
                <a:gd name="T68" fmla="*/ 57 w 243"/>
                <a:gd name="T69" fmla="*/ 17 h 297"/>
                <a:gd name="T70" fmla="*/ 60 w 243"/>
                <a:gd name="T71" fmla="*/ 19 h 297"/>
                <a:gd name="T72" fmla="*/ 62 w 243"/>
                <a:gd name="T73" fmla="*/ 22 h 297"/>
                <a:gd name="T74" fmla="*/ 63 w 243"/>
                <a:gd name="T75" fmla="*/ 26 h 297"/>
                <a:gd name="T76" fmla="*/ 64 w 243"/>
                <a:gd name="T77" fmla="*/ 31 h 297"/>
                <a:gd name="T78" fmla="*/ 65 w 243"/>
                <a:gd name="T79" fmla="*/ 36 h 297"/>
                <a:gd name="T80" fmla="*/ 65 w 243"/>
                <a:gd name="T81" fmla="*/ 99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4"/>
                  </a:lnTo>
                  <a:lnTo>
                    <a:pt x="243" y="109"/>
                  </a:lnTo>
                  <a:lnTo>
                    <a:pt x="243" y="99"/>
                  </a:lnTo>
                  <a:lnTo>
                    <a:pt x="243" y="89"/>
                  </a:lnTo>
                  <a:lnTo>
                    <a:pt x="242" y="80"/>
                  </a:lnTo>
                  <a:lnTo>
                    <a:pt x="241" y="71"/>
                  </a:lnTo>
                  <a:lnTo>
                    <a:pt x="240" y="62"/>
                  </a:lnTo>
                  <a:lnTo>
                    <a:pt x="238" y="55"/>
                  </a:lnTo>
                  <a:lnTo>
                    <a:pt x="234" y="47"/>
                  </a:lnTo>
                  <a:lnTo>
                    <a:pt x="231" y="39"/>
                  </a:lnTo>
                  <a:lnTo>
                    <a:pt x="228" y="35"/>
                  </a:lnTo>
                  <a:lnTo>
                    <a:pt x="224" y="30"/>
                  </a:lnTo>
                  <a:lnTo>
                    <a:pt x="220" y="26"/>
                  </a:lnTo>
                  <a:lnTo>
                    <a:pt x="215" y="22"/>
                  </a:lnTo>
                  <a:lnTo>
                    <a:pt x="211" y="19"/>
                  </a:lnTo>
                  <a:lnTo>
                    <a:pt x="207" y="16"/>
                  </a:lnTo>
                  <a:lnTo>
                    <a:pt x="201" y="12"/>
                  </a:lnTo>
                  <a:lnTo>
                    <a:pt x="195" y="10"/>
                  </a:lnTo>
                  <a:lnTo>
                    <a:pt x="190" y="8"/>
                  </a:lnTo>
                  <a:lnTo>
                    <a:pt x="184" y="6"/>
                  </a:lnTo>
                  <a:lnTo>
                    <a:pt x="178" y="4"/>
                  </a:lnTo>
                  <a:lnTo>
                    <a:pt x="171" y="2"/>
                  </a:lnTo>
                  <a:lnTo>
                    <a:pt x="164" y="1"/>
                  </a:lnTo>
                  <a:lnTo>
                    <a:pt x="156" y="1"/>
                  </a:lnTo>
                  <a:lnTo>
                    <a:pt x="149" y="0"/>
                  </a:lnTo>
                  <a:lnTo>
                    <a:pt x="141" y="0"/>
                  </a:lnTo>
                  <a:lnTo>
                    <a:pt x="133" y="0"/>
                  </a:lnTo>
                  <a:lnTo>
                    <a:pt x="126" y="1"/>
                  </a:lnTo>
                  <a:lnTo>
                    <a:pt x="119" y="2"/>
                  </a:lnTo>
                  <a:lnTo>
                    <a:pt x="112" y="3"/>
                  </a:lnTo>
                  <a:lnTo>
                    <a:pt x="105" y="4"/>
                  </a:lnTo>
                  <a:lnTo>
                    <a:pt x="100" y="7"/>
                  </a:lnTo>
                  <a:lnTo>
                    <a:pt x="93" y="9"/>
                  </a:lnTo>
                  <a:lnTo>
                    <a:pt x="87" y="12"/>
                  </a:lnTo>
                  <a:lnTo>
                    <a:pt x="82" y="16"/>
                  </a:lnTo>
                  <a:lnTo>
                    <a:pt x="76" y="19"/>
                  </a:lnTo>
                  <a:lnTo>
                    <a:pt x="71" y="23"/>
                  </a:lnTo>
                  <a:lnTo>
                    <a:pt x="65" y="28"/>
                  </a:lnTo>
                  <a:lnTo>
                    <a:pt x="61" y="32"/>
                  </a:lnTo>
                  <a:lnTo>
                    <a:pt x="56" y="38"/>
                  </a:lnTo>
                  <a:lnTo>
                    <a:pt x="52" y="43"/>
                  </a:lnTo>
                  <a:lnTo>
                    <a:pt x="47" y="49"/>
                  </a:lnTo>
                  <a:lnTo>
                    <a:pt x="47" y="7"/>
                  </a:lnTo>
                  <a:lnTo>
                    <a:pt x="0" y="7"/>
                  </a:lnTo>
                  <a:lnTo>
                    <a:pt x="0" y="297"/>
                  </a:lnTo>
                  <a:lnTo>
                    <a:pt x="49" y="297"/>
                  </a:lnTo>
                  <a:lnTo>
                    <a:pt x="49" y="133"/>
                  </a:lnTo>
                  <a:lnTo>
                    <a:pt x="49" y="121"/>
                  </a:lnTo>
                  <a:lnTo>
                    <a:pt x="51" y="113"/>
                  </a:lnTo>
                  <a:lnTo>
                    <a:pt x="53" y="102"/>
                  </a:lnTo>
                  <a:lnTo>
                    <a:pt x="55" y="95"/>
                  </a:lnTo>
                  <a:lnTo>
                    <a:pt x="58" y="86"/>
                  </a:lnTo>
                  <a:lnTo>
                    <a:pt x="63" y="79"/>
                  </a:lnTo>
                  <a:lnTo>
                    <a:pt x="67" y="72"/>
                  </a:lnTo>
                  <a:lnTo>
                    <a:pt x="73" y="67"/>
                  </a:lnTo>
                  <a:lnTo>
                    <a:pt x="78" y="61"/>
                  </a:lnTo>
                  <a:lnTo>
                    <a:pt x="85" y="57"/>
                  </a:lnTo>
                  <a:lnTo>
                    <a:pt x="92" y="52"/>
                  </a:lnTo>
                  <a:lnTo>
                    <a:pt x="100" y="49"/>
                  </a:lnTo>
                  <a:lnTo>
                    <a:pt x="107" y="47"/>
                  </a:lnTo>
                  <a:lnTo>
                    <a:pt x="116" y="45"/>
                  </a:lnTo>
                  <a:lnTo>
                    <a:pt x="126" y="43"/>
                  </a:lnTo>
                  <a:lnTo>
                    <a:pt x="136" y="43"/>
                  </a:lnTo>
                  <a:lnTo>
                    <a:pt x="144" y="43"/>
                  </a:lnTo>
                  <a:lnTo>
                    <a:pt x="152" y="45"/>
                  </a:lnTo>
                  <a:lnTo>
                    <a:pt x="159" y="46"/>
                  </a:lnTo>
                  <a:lnTo>
                    <a:pt x="164" y="48"/>
                  </a:lnTo>
                  <a:lnTo>
                    <a:pt x="170" y="50"/>
                  </a:lnTo>
                  <a:lnTo>
                    <a:pt x="175" y="53"/>
                  </a:lnTo>
                  <a:lnTo>
                    <a:pt x="179" y="58"/>
                  </a:lnTo>
                  <a:lnTo>
                    <a:pt x="183" y="62"/>
                  </a:lnTo>
                  <a:lnTo>
                    <a:pt x="185" y="67"/>
                  </a:lnTo>
                  <a:lnTo>
                    <a:pt x="188" y="72"/>
                  </a:lnTo>
                  <a:lnTo>
                    <a:pt x="190" y="79"/>
                  </a:lnTo>
                  <a:lnTo>
                    <a:pt x="192" y="86"/>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3" name="Freeform 45"/>
            <p:cNvSpPr>
              <a:spLocks/>
            </p:cNvSpPr>
            <p:nvPr/>
          </p:nvSpPr>
          <p:spPr bwMode="auto">
            <a:xfrm>
              <a:off x="1100" y="1268"/>
              <a:ext cx="49" cy="125"/>
            </a:xfrm>
            <a:custGeom>
              <a:avLst/>
              <a:gdLst>
                <a:gd name="T0" fmla="*/ 31 w 145"/>
                <a:gd name="T1" fmla="*/ 99 h 376"/>
                <a:gd name="T2" fmla="*/ 31 w 145"/>
                <a:gd name="T3" fmla="*/ 40 h 376"/>
                <a:gd name="T4" fmla="*/ 49 w 145"/>
                <a:gd name="T5" fmla="*/ 40 h 376"/>
                <a:gd name="T6" fmla="*/ 49 w 145"/>
                <a:gd name="T7" fmla="*/ 27 h 376"/>
                <a:gd name="T8" fmla="*/ 31 w 145"/>
                <a:gd name="T9" fmla="*/ 27 h 376"/>
                <a:gd name="T10" fmla="*/ 31 w 145"/>
                <a:gd name="T11" fmla="*/ 0 h 376"/>
                <a:gd name="T12" fmla="*/ 15 w 145"/>
                <a:gd name="T13" fmla="*/ 0 h 376"/>
                <a:gd name="T14" fmla="*/ 15 w 145"/>
                <a:gd name="T15" fmla="*/ 27 h 376"/>
                <a:gd name="T16" fmla="*/ 0 w 145"/>
                <a:gd name="T17" fmla="*/ 27 h 376"/>
                <a:gd name="T18" fmla="*/ 0 w 145"/>
                <a:gd name="T19" fmla="*/ 40 h 376"/>
                <a:gd name="T20" fmla="*/ 15 w 145"/>
                <a:gd name="T21" fmla="*/ 40 h 376"/>
                <a:gd name="T22" fmla="*/ 15 w 145"/>
                <a:gd name="T23" fmla="*/ 105 h 376"/>
                <a:gd name="T24" fmla="*/ 15 w 145"/>
                <a:gd name="T25" fmla="*/ 107 h 376"/>
                <a:gd name="T26" fmla="*/ 15 w 145"/>
                <a:gd name="T27" fmla="*/ 110 h 376"/>
                <a:gd name="T28" fmla="*/ 16 w 145"/>
                <a:gd name="T29" fmla="*/ 112 h 376"/>
                <a:gd name="T30" fmla="*/ 16 w 145"/>
                <a:gd name="T31" fmla="*/ 114 h 376"/>
                <a:gd name="T32" fmla="*/ 17 w 145"/>
                <a:gd name="T33" fmla="*/ 116 h 376"/>
                <a:gd name="T34" fmla="*/ 17 w 145"/>
                <a:gd name="T35" fmla="*/ 118 h 376"/>
                <a:gd name="T36" fmla="*/ 18 w 145"/>
                <a:gd name="T37" fmla="*/ 119 h 376"/>
                <a:gd name="T38" fmla="*/ 19 w 145"/>
                <a:gd name="T39" fmla="*/ 120 h 376"/>
                <a:gd name="T40" fmla="*/ 21 w 145"/>
                <a:gd name="T41" fmla="*/ 122 h 376"/>
                <a:gd name="T42" fmla="*/ 22 w 145"/>
                <a:gd name="T43" fmla="*/ 122 h 376"/>
                <a:gd name="T44" fmla="*/ 24 w 145"/>
                <a:gd name="T45" fmla="*/ 123 h 376"/>
                <a:gd name="T46" fmla="*/ 26 w 145"/>
                <a:gd name="T47" fmla="*/ 124 h 376"/>
                <a:gd name="T48" fmla="*/ 28 w 145"/>
                <a:gd name="T49" fmla="*/ 124 h 376"/>
                <a:gd name="T50" fmla="*/ 30 w 145"/>
                <a:gd name="T51" fmla="*/ 125 h 376"/>
                <a:gd name="T52" fmla="*/ 33 w 145"/>
                <a:gd name="T53" fmla="*/ 125 h 376"/>
                <a:gd name="T54" fmla="*/ 36 w 145"/>
                <a:gd name="T55" fmla="*/ 125 h 376"/>
                <a:gd name="T56" fmla="*/ 39 w 145"/>
                <a:gd name="T57" fmla="*/ 125 h 376"/>
                <a:gd name="T58" fmla="*/ 42 w 145"/>
                <a:gd name="T59" fmla="*/ 125 h 376"/>
                <a:gd name="T60" fmla="*/ 45 w 145"/>
                <a:gd name="T61" fmla="*/ 124 h 376"/>
                <a:gd name="T62" fmla="*/ 49 w 145"/>
                <a:gd name="T63" fmla="*/ 123 h 376"/>
                <a:gd name="T64" fmla="*/ 49 w 145"/>
                <a:gd name="T65" fmla="*/ 110 h 376"/>
                <a:gd name="T66" fmla="*/ 44 w 145"/>
                <a:gd name="T67" fmla="*/ 110 h 376"/>
                <a:gd name="T68" fmla="*/ 40 w 145"/>
                <a:gd name="T69" fmla="*/ 110 h 376"/>
                <a:gd name="T70" fmla="*/ 38 w 145"/>
                <a:gd name="T71" fmla="*/ 110 h 376"/>
                <a:gd name="T72" fmla="*/ 36 w 145"/>
                <a:gd name="T73" fmla="*/ 109 h 376"/>
                <a:gd name="T74" fmla="*/ 34 w 145"/>
                <a:gd name="T75" fmla="*/ 109 h 376"/>
                <a:gd name="T76" fmla="*/ 33 w 145"/>
                <a:gd name="T77" fmla="*/ 107 h 376"/>
                <a:gd name="T78" fmla="*/ 32 w 145"/>
                <a:gd name="T79" fmla="*/ 106 h 376"/>
                <a:gd name="T80" fmla="*/ 32 w 145"/>
                <a:gd name="T81" fmla="*/ 104 h 376"/>
                <a:gd name="T82" fmla="*/ 31 w 145"/>
                <a:gd name="T83" fmla="*/ 102 h 376"/>
                <a:gd name="T84" fmla="*/ 31 w 145"/>
                <a:gd name="T85" fmla="*/ 99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6">
                  <a:moveTo>
                    <a:pt x="93" y="299"/>
                  </a:moveTo>
                  <a:lnTo>
                    <a:pt x="93" y="121"/>
                  </a:lnTo>
                  <a:lnTo>
                    <a:pt x="145" y="121"/>
                  </a:lnTo>
                  <a:lnTo>
                    <a:pt x="145" y="82"/>
                  </a:lnTo>
                  <a:lnTo>
                    <a:pt x="93" y="82"/>
                  </a:lnTo>
                  <a:lnTo>
                    <a:pt x="93" y="0"/>
                  </a:lnTo>
                  <a:lnTo>
                    <a:pt x="44" y="0"/>
                  </a:lnTo>
                  <a:lnTo>
                    <a:pt x="44" y="82"/>
                  </a:lnTo>
                  <a:lnTo>
                    <a:pt x="0" y="82"/>
                  </a:lnTo>
                  <a:lnTo>
                    <a:pt x="0" y="121"/>
                  </a:lnTo>
                  <a:lnTo>
                    <a:pt x="44" y="121"/>
                  </a:lnTo>
                  <a:lnTo>
                    <a:pt x="44" y="316"/>
                  </a:lnTo>
                  <a:lnTo>
                    <a:pt x="44" y="323"/>
                  </a:lnTo>
                  <a:lnTo>
                    <a:pt x="45" y="331"/>
                  </a:lnTo>
                  <a:lnTo>
                    <a:pt x="46" y="338"/>
                  </a:lnTo>
                  <a:lnTo>
                    <a:pt x="47" y="344"/>
                  </a:lnTo>
                  <a:lnTo>
                    <a:pt x="49" y="349"/>
                  </a:lnTo>
                  <a:lnTo>
                    <a:pt x="51" y="354"/>
                  </a:lnTo>
                  <a:lnTo>
                    <a:pt x="54" y="358"/>
                  </a:lnTo>
                  <a:lnTo>
                    <a:pt x="57" y="362"/>
                  </a:lnTo>
                  <a:lnTo>
                    <a:pt x="61" y="366"/>
                  </a:lnTo>
                  <a:lnTo>
                    <a:pt x="66" y="368"/>
                  </a:lnTo>
                  <a:lnTo>
                    <a:pt x="70" y="370"/>
                  </a:lnTo>
                  <a:lnTo>
                    <a:pt x="77" y="372"/>
                  </a:lnTo>
                  <a:lnTo>
                    <a:pt x="83" y="374"/>
                  </a:lnTo>
                  <a:lnTo>
                    <a:pt x="90" y="375"/>
                  </a:lnTo>
                  <a:lnTo>
                    <a:pt x="97" y="376"/>
                  </a:lnTo>
                  <a:lnTo>
                    <a:pt x="106" y="376"/>
                  </a:lnTo>
                  <a:lnTo>
                    <a:pt x="115" y="376"/>
                  </a:lnTo>
                  <a:lnTo>
                    <a:pt x="124" y="375"/>
                  </a:lnTo>
                  <a:lnTo>
                    <a:pt x="134" y="374"/>
                  </a:lnTo>
                  <a:lnTo>
                    <a:pt x="145" y="371"/>
                  </a:lnTo>
                  <a:lnTo>
                    <a:pt x="145" y="330"/>
                  </a:lnTo>
                  <a:lnTo>
                    <a:pt x="129" y="331"/>
                  </a:lnTo>
                  <a:lnTo>
                    <a:pt x="119" y="331"/>
                  </a:lnTo>
                  <a:lnTo>
                    <a:pt x="112" y="331"/>
                  </a:lnTo>
                  <a:lnTo>
                    <a:pt x="106" y="329"/>
                  </a:lnTo>
                  <a:lnTo>
                    <a:pt x="102" y="327"/>
                  </a:lnTo>
                  <a:lnTo>
                    <a:pt x="97" y="323"/>
                  </a:lnTo>
                  <a:lnTo>
                    <a:pt x="95" y="319"/>
                  </a:lnTo>
                  <a:lnTo>
                    <a:pt x="94" y="313"/>
                  </a:lnTo>
                  <a:lnTo>
                    <a:pt x="93" y="307"/>
                  </a:lnTo>
                  <a:lnTo>
                    <a:pt x="9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4" name="Freeform 46"/>
            <p:cNvSpPr>
              <a:spLocks/>
            </p:cNvSpPr>
            <p:nvPr/>
          </p:nvSpPr>
          <p:spPr bwMode="auto">
            <a:xfrm>
              <a:off x="1203" y="1268"/>
              <a:ext cx="48" cy="125"/>
            </a:xfrm>
            <a:custGeom>
              <a:avLst/>
              <a:gdLst>
                <a:gd name="T0" fmla="*/ 31 w 144"/>
                <a:gd name="T1" fmla="*/ 99 h 376"/>
                <a:gd name="T2" fmla="*/ 31 w 144"/>
                <a:gd name="T3" fmla="*/ 40 h 376"/>
                <a:gd name="T4" fmla="*/ 48 w 144"/>
                <a:gd name="T5" fmla="*/ 40 h 376"/>
                <a:gd name="T6" fmla="*/ 48 w 144"/>
                <a:gd name="T7" fmla="*/ 27 h 376"/>
                <a:gd name="T8" fmla="*/ 31 w 144"/>
                <a:gd name="T9" fmla="*/ 27 h 376"/>
                <a:gd name="T10" fmla="*/ 31 w 144"/>
                <a:gd name="T11" fmla="*/ 0 h 376"/>
                <a:gd name="T12" fmla="*/ 14 w 144"/>
                <a:gd name="T13" fmla="*/ 0 h 376"/>
                <a:gd name="T14" fmla="*/ 14 w 144"/>
                <a:gd name="T15" fmla="*/ 27 h 376"/>
                <a:gd name="T16" fmla="*/ 0 w 144"/>
                <a:gd name="T17" fmla="*/ 27 h 376"/>
                <a:gd name="T18" fmla="*/ 0 w 144"/>
                <a:gd name="T19" fmla="*/ 40 h 376"/>
                <a:gd name="T20" fmla="*/ 14 w 144"/>
                <a:gd name="T21" fmla="*/ 40 h 376"/>
                <a:gd name="T22" fmla="*/ 14 w 144"/>
                <a:gd name="T23" fmla="*/ 105 h 376"/>
                <a:gd name="T24" fmla="*/ 14 w 144"/>
                <a:gd name="T25" fmla="*/ 107 h 376"/>
                <a:gd name="T26" fmla="*/ 15 w 144"/>
                <a:gd name="T27" fmla="*/ 110 h 376"/>
                <a:gd name="T28" fmla="*/ 15 w 144"/>
                <a:gd name="T29" fmla="*/ 112 h 376"/>
                <a:gd name="T30" fmla="*/ 15 w 144"/>
                <a:gd name="T31" fmla="*/ 114 h 376"/>
                <a:gd name="T32" fmla="*/ 16 w 144"/>
                <a:gd name="T33" fmla="*/ 116 h 376"/>
                <a:gd name="T34" fmla="*/ 17 w 144"/>
                <a:gd name="T35" fmla="*/ 118 h 376"/>
                <a:gd name="T36" fmla="*/ 18 w 144"/>
                <a:gd name="T37" fmla="*/ 119 h 376"/>
                <a:gd name="T38" fmla="*/ 19 w 144"/>
                <a:gd name="T39" fmla="*/ 120 h 376"/>
                <a:gd name="T40" fmla="*/ 20 w 144"/>
                <a:gd name="T41" fmla="*/ 122 h 376"/>
                <a:gd name="T42" fmla="*/ 22 w 144"/>
                <a:gd name="T43" fmla="*/ 122 h 376"/>
                <a:gd name="T44" fmla="*/ 23 w 144"/>
                <a:gd name="T45" fmla="*/ 123 h 376"/>
                <a:gd name="T46" fmla="*/ 26 w 144"/>
                <a:gd name="T47" fmla="*/ 124 h 376"/>
                <a:gd name="T48" fmla="*/ 27 w 144"/>
                <a:gd name="T49" fmla="*/ 124 h 376"/>
                <a:gd name="T50" fmla="*/ 30 w 144"/>
                <a:gd name="T51" fmla="*/ 125 h 376"/>
                <a:gd name="T52" fmla="*/ 32 w 144"/>
                <a:gd name="T53" fmla="*/ 125 h 376"/>
                <a:gd name="T54" fmla="*/ 35 w 144"/>
                <a:gd name="T55" fmla="*/ 125 h 376"/>
                <a:gd name="T56" fmla="*/ 38 w 144"/>
                <a:gd name="T57" fmla="*/ 125 h 376"/>
                <a:gd name="T58" fmla="*/ 41 w 144"/>
                <a:gd name="T59" fmla="*/ 125 h 376"/>
                <a:gd name="T60" fmla="*/ 44 w 144"/>
                <a:gd name="T61" fmla="*/ 124 h 376"/>
                <a:gd name="T62" fmla="*/ 48 w 144"/>
                <a:gd name="T63" fmla="*/ 123 h 376"/>
                <a:gd name="T64" fmla="*/ 48 w 144"/>
                <a:gd name="T65" fmla="*/ 110 h 376"/>
                <a:gd name="T66" fmla="*/ 43 w 144"/>
                <a:gd name="T67" fmla="*/ 110 h 376"/>
                <a:gd name="T68" fmla="*/ 40 w 144"/>
                <a:gd name="T69" fmla="*/ 110 h 376"/>
                <a:gd name="T70" fmla="*/ 37 w 144"/>
                <a:gd name="T71" fmla="*/ 110 h 376"/>
                <a:gd name="T72" fmla="*/ 35 w 144"/>
                <a:gd name="T73" fmla="*/ 109 h 376"/>
                <a:gd name="T74" fmla="*/ 34 w 144"/>
                <a:gd name="T75" fmla="*/ 109 h 376"/>
                <a:gd name="T76" fmla="*/ 32 w 144"/>
                <a:gd name="T77" fmla="*/ 107 h 376"/>
                <a:gd name="T78" fmla="*/ 31 w 144"/>
                <a:gd name="T79" fmla="*/ 106 h 376"/>
                <a:gd name="T80" fmla="*/ 31 w 144"/>
                <a:gd name="T81" fmla="*/ 104 h 376"/>
                <a:gd name="T82" fmla="*/ 31 w 144"/>
                <a:gd name="T83" fmla="*/ 102 h 376"/>
                <a:gd name="T84" fmla="*/ 31 w 144"/>
                <a:gd name="T85" fmla="*/ 99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4" h="376">
                  <a:moveTo>
                    <a:pt x="92" y="299"/>
                  </a:moveTo>
                  <a:lnTo>
                    <a:pt x="92" y="121"/>
                  </a:lnTo>
                  <a:lnTo>
                    <a:pt x="144" y="121"/>
                  </a:lnTo>
                  <a:lnTo>
                    <a:pt x="144" y="82"/>
                  </a:lnTo>
                  <a:lnTo>
                    <a:pt x="92" y="82"/>
                  </a:lnTo>
                  <a:lnTo>
                    <a:pt x="92" y="0"/>
                  </a:lnTo>
                  <a:lnTo>
                    <a:pt x="43" y="0"/>
                  </a:lnTo>
                  <a:lnTo>
                    <a:pt x="43" y="82"/>
                  </a:lnTo>
                  <a:lnTo>
                    <a:pt x="0" y="82"/>
                  </a:lnTo>
                  <a:lnTo>
                    <a:pt x="0" y="121"/>
                  </a:lnTo>
                  <a:lnTo>
                    <a:pt x="43" y="121"/>
                  </a:lnTo>
                  <a:lnTo>
                    <a:pt x="43" y="316"/>
                  </a:lnTo>
                  <a:lnTo>
                    <a:pt x="43" y="323"/>
                  </a:lnTo>
                  <a:lnTo>
                    <a:pt x="44" y="331"/>
                  </a:lnTo>
                  <a:lnTo>
                    <a:pt x="45" y="338"/>
                  </a:lnTo>
                  <a:lnTo>
                    <a:pt x="46" y="344"/>
                  </a:lnTo>
                  <a:lnTo>
                    <a:pt x="49" y="349"/>
                  </a:lnTo>
                  <a:lnTo>
                    <a:pt x="51" y="354"/>
                  </a:lnTo>
                  <a:lnTo>
                    <a:pt x="53" y="358"/>
                  </a:lnTo>
                  <a:lnTo>
                    <a:pt x="56" y="362"/>
                  </a:lnTo>
                  <a:lnTo>
                    <a:pt x="61" y="366"/>
                  </a:lnTo>
                  <a:lnTo>
                    <a:pt x="65" y="368"/>
                  </a:lnTo>
                  <a:lnTo>
                    <a:pt x="70" y="370"/>
                  </a:lnTo>
                  <a:lnTo>
                    <a:pt x="77" y="372"/>
                  </a:lnTo>
                  <a:lnTo>
                    <a:pt x="82" y="374"/>
                  </a:lnTo>
                  <a:lnTo>
                    <a:pt x="90" y="375"/>
                  </a:lnTo>
                  <a:lnTo>
                    <a:pt x="97" y="376"/>
                  </a:lnTo>
                  <a:lnTo>
                    <a:pt x="105" y="376"/>
                  </a:lnTo>
                  <a:lnTo>
                    <a:pt x="114" y="376"/>
                  </a:lnTo>
                  <a:lnTo>
                    <a:pt x="123" y="375"/>
                  </a:lnTo>
                  <a:lnTo>
                    <a:pt x="133" y="374"/>
                  </a:lnTo>
                  <a:lnTo>
                    <a:pt x="144" y="371"/>
                  </a:lnTo>
                  <a:lnTo>
                    <a:pt x="144" y="330"/>
                  </a:lnTo>
                  <a:lnTo>
                    <a:pt x="129" y="331"/>
                  </a:lnTo>
                  <a:lnTo>
                    <a:pt x="119" y="331"/>
                  </a:lnTo>
                  <a:lnTo>
                    <a:pt x="111" y="331"/>
                  </a:lnTo>
                  <a:lnTo>
                    <a:pt x="105" y="329"/>
                  </a:lnTo>
                  <a:lnTo>
                    <a:pt x="101" y="327"/>
                  </a:lnTo>
                  <a:lnTo>
                    <a:pt x="97" y="323"/>
                  </a:lnTo>
                  <a:lnTo>
                    <a:pt x="94" y="319"/>
                  </a:lnTo>
                  <a:lnTo>
                    <a:pt x="93" y="313"/>
                  </a:lnTo>
                  <a:lnTo>
                    <a:pt x="92" y="307"/>
                  </a:lnTo>
                  <a:lnTo>
                    <a:pt x="92"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5" name="Freeform 47"/>
            <p:cNvSpPr>
              <a:spLocks noEditPoints="1"/>
            </p:cNvSpPr>
            <p:nvPr/>
          </p:nvSpPr>
          <p:spPr bwMode="auto">
            <a:xfrm>
              <a:off x="1262" y="1292"/>
              <a:ext cx="87" cy="103"/>
            </a:xfrm>
            <a:custGeom>
              <a:avLst/>
              <a:gdLst>
                <a:gd name="T0" fmla="*/ 68 w 262"/>
                <a:gd name="T1" fmla="*/ 73 h 308"/>
                <a:gd name="T2" fmla="*/ 65 w 262"/>
                <a:gd name="T3" fmla="*/ 79 h 308"/>
                <a:gd name="T4" fmla="*/ 61 w 262"/>
                <a:gd name="T5" fmla="*/ 83 h 308"/>
                <a:gd name="T6" fmla="*/ 56 w 262"/>
                <a:gd name="T7" fmla="*/ 86 h 308"/>
                <a:gd name="T8" fmla="*/ 49 w 262"/>
                <a:gd name="T9" fmla="*/ 88 h 308"/>
                <a:gd name="T10" fmla="*/ 42 w 262"/>
                <a:gd name="T11" fmla="*/ 88 h 308"/>
                <a:gd name="T12" fmla="*/ 33 w 262"/>
                <a:gd name="T13" fmla="*/ 86 h 308"/>
                <a:gd name="T14" fmla="*/ 27 w 262"/>
                <a:gd name="T15" fmla="*/ 82 h 308"/>
                <a:gd name="T16" fmla="*/ 21 w 262"/>
                <a:gd name="T17" fmla="*/ 76 h 308"/>
                <a:gd name="T18" fmla="*/ 18 w 262"/>
                <a:gd name="T19" fmla="*/ 67 h 308"/>
                <a:gd name="T20" fmla="*/ 17 w 262"/>
                <a:gd name="T21" fmla="*/ 57 h 308"/>
                <a:gd name="T22" fmla="*/ 87 w 262"/>
                <a:gd name="T23" fmla="*/ 49 h 308"/>
                <a:gd name="T24" fmla="*/ 85 w 262"/>
                <a:gd name="T25" fmla="*/ 33 h 308"/>
                <a:gd name="T26" fmla="*/ 80 w 262"/>
                <a:gd name="T27" fmla="*/ 20 h 308"/>
                <a:gd name="T28" fmla="*/ 72 w 262"/>
                <a:gd name="T29" fmla="*/ 10 h 308"/>
                <a:gd name="T30" fmla="*/ 62 w 262"/>
                <a:gd name="T31" fmla="*/ 3 h 308"/>
                <a:gd name="T32" fmla="*/ 48 w 262"/>
                <a:gd name="T33" fmla="*/ 0 h 308"/>
                <a:gd name="T34" fmla="*/ 34 w 262"/>
                <a:gd name="T35" fmla="*/ 1 h 308"/>
                <a:gd name="T36" fmla="*/ 21 w 262"/>
                <a:gd name="T37" fmla="*/ 5 h 308"/>
                <a:gd name="T38" fmla="*/ 12 w 262"/>
                <a:gd name="T39" fmla="*/ 14 h 308"/>
                <a:gd name="T40" fmla="*/ 5 w 262"/>
                <a:gd name="T41" fmla="*/ 26 h 308"/>
                <a:gd name="T42" fmla="*/ 1 w 262"/>
                <a:gd name="T43" fmla="*/ 40 h 308"/>
                <a:gd name="T44" fmla="*/ 0 w 262"/>
                <a:gd name="T45" fmla="*/ 59 h 308"/>
                <a:gd name="T46" fmla="*/ 3 w 262"/>
                <a:gd name="T47" fmla="*/ 74 h 308"/>
                <a:gd name="T48" fmla="*/ 9 w 262"/>
                <a:gd name="T49" fmla="*/ 86 h 308"/>
                <a:gd name="T50" fmla="*/ 18 w 262"/>
                <a:gd name="T51" fmla="*/ 95 h 308"/>
                <a:gd name="T52" fmla="*/ 30 w 262"/>
                <a:gd name="T53" fmla="*/ 101 h 308"/>
                <a:gd name="T54" fmla="*/ 43 w 262"/>
                <a:gd name="T55" fmla="*/ 103 h 308"/>
                <a:gd name="T56" fmla="*/ 55 w 262"/>
                <a:gd name="T57" fmla="*/ 102 h 308"/>
                <a:gd name="T58" fmla="*/ 66 w 262"/>
                <a:gd name="T59" fmla="*/ 98 h 308"/>
                <a:gd name="T60" fmla="*/ 74 w 262"/>
                <a:gd name="T61" fmla="*/ 92 h 308"/>
                <a:gd name="T62" fmla="*/ 81 w 262"/>
                <a:gd name="T63" fmla="*/ 83 h 308"/>
                <a:gd name="T64" fmla="*/ 85 w 262"/>
                <a:gd name="T65" fmla="*/ 73 h 308"/>
                <a:gd name="T66" fmla="*/ 17 w 262"/>
                <a:gd name="T67" fmla="*/ 43 h 308"/>
                <a:gd name="T68" fmla="*/ 19 w 262"/>
                <a:gd name="T69" fmla="*/ 33 h 308"/>
                <a:gd name="T70" fmla="*/ 22 w 262"/>
                <a:gd name="T71" fmla="*/ 26 h 308"/>
                <a:gd name="T72" fmla="*/ 27 w 262"/>
                <a:gd name="T73" fmla="*/ 20 h 308"/>
                <a:gd name="T74" fmla="*/ 33 w 262"/>
                <a:gd name="T75" fmla="*/ 16 h 308"/>
                <a:gd name="T76" fmla="*/ 41 w 262"/>
                <a:gd name="T77" fmla="*/ 14 h 308"/>
                <a:gd name="T78" fmla="*/ 50 w 262"/>
                <a:gd name="T79" fmla="*/ 15 h 308"/>
                <a:gd name="T80" fmla="*/ 57 w 262"/>
                <a:gd name="T81" fmla="*/ 17 h 308"/>
                <a:gd name="T82" fmla="*/ 63 w 262"/>
                <a:gd name="T83" fmla="*/ 22 h 308"/>
                <a:gd name="T84" fmla="*/ 67 w 262"/>
                <a:gd name="T85" fmla="*/ 28 h 308"/>
                <a:gd name="T86" fmla="*/ 69 w 262"/>
                <a:gd name="T87" fmla="*/ 36 h 308"/>
                <a:gd name="T88" fmla="*/ 17 w 262"/>
                <a:gd name="T89" fmla="*/ 43 h 30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8">
                  <a:moveTo>
                    <a:pt x="209" y="206"/>
                  </a:moveTo>
                  <a:lnTo>
                    <a:pt x="208" y="213"/>
                  </a:lnTo>
                  <a:lnTo>
                    <a:pt x="206" y="219"/>
                  </a:lnTo>
                  <a:lnTo>
                    <a:pt x="203" y="225"/>
                  </a:lnTo>
                  <a:lnTo>
                    <a:pt x="200" y="230"/>
                  </a:lnTo>
                  <a:lnTo>
                    <a:pt x="197" y="236"/>
                  </a:lnTo>
                  <a:lnTo>
                    <a:pt x="193" y="240"/>
                  </a:lnTo>
                  <a:lnTo>
                    <a:pt x="189" y="245"/>
                  </a:lnTo>
                  <a:lnTo>
                    <a:pt x="184" y="249"/>
                  </a:lnTo>
                  <a:lnTo>
                    <a:pt x="179" y="253"/>
                  </a:lnTo>
                  <a:lnTo>
                    <a:pt x="174" y="255"/>
                  </a:lnTo>
                  <a:lnTo>
                    <a:pt x="168" y="258"/>
                  </a:lnTo>
                  <a:lnTo>
                    <a:pt x="163" y="260"/>
                  </a:lnTo>
                  <a:lnTo>
                    <a:pt x="156" y="262"/>
                  </a:lnTo>
                  <a:lnTo>
                    <a:pt x="149" y="263"/>
                  </a:lnTo>
                  <a:lnTo>
                    <a:pt x="142" y="264"/>
                  </a:lnTo>
                  <a:lnTo>
                    <a:pt x="135" y="264"/>
                  </a:lnTo>
                  <a:lnTo>
                    <a:pt x="126" y="264"/>
                  </a:lnTo>
                  <a:lnTo>
                    <a:pt x="117" y="263"/>
                  </a:lnTo>
                  <a:lnTo>
                    <a:pt x="108" y="260"/>
                  </a:lnTo>
                  <a:lnTo>
                    <a:pt x="100" y="257"/>
                  </a:lnTo>
                  <a:lnTo>
                    <a:pt x="93" y="254"/>
                  </a:lnTo>
                  <a:lnTo>
                    <a:pt x="86" y="249"/>
                  </a:lnTo>
                  <a:lnTo>
                    <a:pt x="80" y="245"/>
                  </a:lnTo>
                  <a:lnTo>
                    <a:pt x="74" y="239"/>
                  </a:lnTo>
                  <a:lnTo>
                    <a:pt x="69" y="233"/>
                  </a:lnTo>
                  <a:lnTo>
                    <a:pt x="64" y="226"/>
                  </a:lnTo>
                  <a:lnTo>
                    <a:pt x="61" y="218"/>
                  </a:lnTo>
                  <a:lnTo>
                    <a:pt x="58" y="209"/>
                  </a:lnTo>
                  <a:lnTo>
                    <a:pt x="54" y="200"/>
                  </a:lnTo>
                  <a:lnTo>
                    <a:pt x="53" y="190"/>
                  </a:lnTo>
                  <a:lnTo>
                    <a:pt x="52" y="180"/>
                  </a:lnTo>
                  <a:lnTo>
                    <a:pt x="51" y="169"/>
                  </a:lnTo>
                  <a:lnTo>
                    <a:pt x="262" y="169"/>
                  </a:lnTo>
                  <a:lnTo>
                    <a:pt x="262" y="158"/>
                  </a:lnTo>
                  <a:lnTo>
                    <a:pt x="262" y="148"/>
                  </a:lnTo>
                  <a:lnTo>
                    <a:pt x="262" y="130"/>
                  </a:lnTo>
                  <a:lnTo>
                    <a:pt x="259" y="113"/>
                  </a:lnTo>
                  <a:lnTo>
                    <a:pt x="257" y="99"/>
                  </a:lnTo>
                  <a:lnTo>
                    <a:pt x="253" y="84"/>
                  </a:lnTo>
                  <a:lnTo>
                    <a:pt x="248" y="71"/>
                  </a:lnTo>
                  <a:lnTo>
                    <a:pt x="242" y="59"/>
                  </a:lnTo>
                  <a:lnTo>
                    <a:pt x="235" y="48"/>
                  </a:lnTo>
                  <a:lnTo>
                    <a:pt x="227" y="38"/>
                  </a:lnTo>
                  <a:lnTo>
                    <a:pt x="218" y="29"/>
                  </a:lnTo>
                  <a:lnTo>
                    <a:pt x="208" y="22"/>
                  </a:lnTo>
                  <a:lnTo>
                    <a:pt x="198" y="15"/>
                  </a:lnTo>
                  <a:lnTo>
                    <a:pt x="186" y="10"/>
                  </a:lnTo>
                  <a:lnTo>
                    <a:pt x="174" y="5"/>
                  </a:lnTo>
                  <a:lnTo>
                    <a:pt x="160" y="2"/>
                  </a:lnTo>
                  <a:lnTo>
                    <a:pt x="146" y="1"/>
                  </a:lnTo>
                  <a:lnTo>
                    <a:pt x="130" y="0"/>
                  </a:lnTo>
                  <a:lnTo>
                    <a:pt x="116" y="1"/>
                  </a:lnTo>
                  <a:lnTo>
                    <a:pt x="102" y="2"/>
                  </a:lnTo>
                  <a:lnTo>
                    <a:pt x="89" y="5"/>
                  </a:lnTo>
                  <a:lnTo>
                    <a:pt x="77" y="10"/>
                  </a:lnTo>
                  <a:lnTo>
                    <a:pt x="64" y="16"/>
                  </a:lnTo>
                  <a:lnTo>
                    <a:pt x="54" y="23"/>
                  </a:lnTo>
                  <a:lnTo>
                    <a:pt x="44" y="31"/>
                  </a:lnTo>
                  <a:lnTo>
                    <a:pt x="35" y="41"/>
                  </a:lnTo>
                  <a:lnTo>
                    <a:pt x="28" y="51"/>
                  </a:lnTo>
                  <a:lnTo>
                    <a:pt x="20" y="63"/>
                  </a:lnTo>
                  <a:lnTo>
                    <a:pt x="14" y="77"/>
                  </a:lnTo>
                  <a:lnTo>
                    <a:pt x="9" y="90"/>
                  </a:lnTo>
                  <a:lnTo>
                    <a:pt x="5" y="106"/>
                  </a:lnTo>
                  <a:lnTo>
                    <a:pt x="2" y="121"/>
                  </a:lnTo>
                  <a:lnTo>
                    <a:pt x="1" y="139"/>
                  </a:lnTo>
                  <a:lnTo>
                    <a:pt x="0" y="157"/>
                  </a:lnTo>
                  <a:lnTo>
                    <a:pt x="1" y="175"/>
                  </a:lnTo>
                  <a:lnTo>
                    <a:pt x="2" y="190"/>
                  </a:lnTo>
                  <a:lnTo>
                    <a:pt x="5" y="206"/>
                  </a:lnTo>
                  <a:lnTo>
                    <a:pt x="9" y="220"/>
                  </a:lnTo>
                  <a:lnTo>
                    <a:pt x="14" y="234"/>
                  </a:lnTo>
                  <a:lnTo>
                    <a:pt x="20" y="246"/>
                  </a:lnTo>
                  <a:lnTo>
                    <a:pt x="28" y="258"/>
                  </a:lnTo>
                  <a:lnTo>
                    <a:pt x="35" y="268"/>
                  </a:lnTo>
                  <a:lnTo>
                    <a:pt x="44" y="277"/>
                  </a:lnTo>
                  <a:lnTo>
                    <a:pt x="54" y="285"/>
                  </a:lnTo>
                  <a:lnTo>
                    <a:pt x="64" y="293"/>
                  </a:lnTo>
                  <a:lnTo>
                    <a:pt x="77" y="298"/>
                  </a:lnTo>
                  <a:lnTo>
                    <a:pt x="89" y="303"/>
                  </a:lnTo>
                  <a:lnTo>
                    <a:pt x="102" y="306"/>
                  </a:lnTo>
                  <a:lnTo>
                    <a:pt x="116" y="307"/>
                  </a:lnTo>
                  <a:lnTo>
                    <a:pt x="130" y="308"/>
                  </a:lnTo>
                  <a:lnTo>
                    <a:pt x="144" y="308"/>
                  </a:lnTo>
                  <a:lnTo>
                    <a:pt x="155" y="306"/>
                  </a:lnTo>
                  <a:lnTo>
                    <a:pt x="167" y="304"/>
                  </a:lnTo>
                  <a:lnTo>
                    <a:pt x="178" y="302"/>
                  </a:lnTo>
                  <a:lnTo>
                    <a:pt x="188" y="297"/>
                  </a:lnTo>
                  <a:lnTo>
                    <a:pt x="198" y="293"/>
                  </a:lnTo>
                  <a:lnTo>
                    <a:pt x="207" y="287"/>
                  </a:lnTo>
                  <a:lnTo>
                    <a:pt x="216" y="282"/>
                  </a:lnTo>
                  <a:lnTo>
                    <a:pt x="224" y="274"/>
                  </a:lnTo>
                  <a:lnTo>
                    <a:pt x="231" y="266"/>
                  </a:lnTo>
                  <a:lnTo>
                    <a:pt x="237" y="258"/>
                  </a:lnTo>
                  <a:lnTo>
                    <a:pt x="243" y="249"/>
                  </a:lnTo>
                  <a:lnTo>
                    <a:pt x="248" y="239"/>
                  </a:lnTo>
                  <a:lnTo>
                    <a:pt x="253" y="228"/>
                  </a:lnTo>
                  <a:lnTo>
                    <a:pt x="255" y="218"/>
                  </a:lnTo>
                  <a:lnTo>
                    <a:pt x="258" y="206"/>
                  </a:lnTo>
                  <a:lnTo>
                    <a:pt x="209" y="206"/>
                  </a:lnTo>
                  <a:close/>
                  <a:moveTo>
                    <a:pt x="51" y="129"/>
                  </a:moveTo>
                  <a:lnTo>
                    <a:pt x="52" y="119"/>
                  </a:lnTo>
                  <a:lnTo>
                    <a:pt x="54" y="109"/>
                  </a:lnTo>
                  <a:lnTo>
                    <a:pt x="57" y="100"/>
                  </a:lnTo>
                  <a:lnTo>
                    <a:pt x="59" y="92"/>
                  </a:lnTo>
                  <a:lnTo>
                    <a:pt x="62" y="84"/>
                  </a:lnTo>
                  <a:lnTo>
                    <a:pt x="66" y="78"/>
                  </a:lnTo>
                  <a:lnTo>
                    <a:pt x="70" y="71"/>
                  </a:lnTo>
                  <a:lnTo>
                    <a:pt x="76" y="65"/>
                  </a:lnTo>
                  <a:lnTo>
                    <a:pt x="80" y="60"/>
                  </a:lnTo>
                  <a:lnTo>
                    <a:pt x="87" y="55"/>
                  </a:lnTo>
                  <a:lnTo>
                    <a:pt x="93" y="52"/>
                  </a:lnTo>
                  <a:lnTo>
                    <a:pt x="100" y="49"/>
                  </a:lnTo>
                  <a:lnTo>
                    <a:pt x="107" y="47"/>
                  </a:lnTo>
                  <a:lnTo>
                    <a:pt x="115" y="44"/>
                  </a:lnTo>
                  <a:lnTo>
                    <a:pt x="124" y="43"/>
                  </a:lnTo>
                  <a:lnTo>
                    <a:pt x="132" y="43"/>
                  </a:lnTo>
                  <a:lnTo>
                    <a:pt x="141" y="43"/>
                  </a:lnTo>
                  <a:lnTo>
                    <a:pt x="150" y="44"/>
                  </a:lnTo>
                  <a:lnTo>
                    <a:pt x="158" y="47"/>
                  </a:lnTo>
                  <a:lnTo>
                    <a:pt x="165" y="49"/>
                  </a:lnTo>
                  <a:lnTo>
                    <a:pt x="173" y="52"/>
                  </a:lnTo>
                  <a:lnTo>
                    <a:pt x="178" y="55"/>
                  </a:lnTo>
                  <a:lnTo>
                    <a:pt x="185" y="60"/>
                  </a:lnTo>
                  <a:lnTo>
                    <a:pt x="189" y="65"/>
                  </a:lnTo>
                  <a:lnTo>
                    <a:pt x="195" y="71"/>
                  </a:lnTo>
                  <a:lnTo>
                    <a:pt x="198" y="78"/>
                  </a:lnTo>
                  <a:lnTo>
                    <a:pt x="202" y="84"/>
                  </a:lnTo>
                  <a:lnTo>
                    <a:pt x="205" y="92"/>
                  </a:lnTo>
                  <a:lnTo>
                    <a:pt x="207" y="100"/>
                  </a:lnTo>
                  <a:lnTo>
                    <a:pt x="209" y="109"/>
                  </a:lnTo>
                  <a:lnTo>
                    <a:pt x="210" y="119"/>
                  </a:lnTo>
                  <a:lnTo>
                    <a:pt x="210"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6" name="Freeform 48"/>
            <p:cNvSpPr>
              <a:spLocks noEditPoints="1"/>
            </p:cNvSpPr>
            <p:nvPr/>
          </p:nvSpPr>
          <p:spPr bwMode="auto">
            <a:xfrm>
              <a:off x="1361" y="1292"/>
              <a:ext cx="92" cy="103"/>
            </a:xfrm>
            <a:custGeom>
              <a:avLst/>
              <a:gdLst>
                <a:gd name="T0" fmla="*/ 64 w 275"/>
                <a:gd name="T1" fmla="*/ 70 h 308"/>
                <a:gd name="T2" fmla="*/ 60 w 275"/>
                <a:gd name="T3" fmla="*/ 79 h 308"/>
                <a:gd name="T4" fmla="*/ 52 w 275"/>
                <a:gd name="T5" fmla="*/ 85 h 308"/>
                <a:gd name="T6" fmla="*/ 41 w 275"/>
                <a:gd name="T7" fmla="*/ 89 h 308"/>
                <a:gd name="T8" fmla="*/ 30 w 275"/>
                <a:gd name="T9" fmla="*/ 89 h 308"/>
                <a:gd name="T10" fmla="*/ 24 w 275"/>
                <a:gd name="T11" fmla="*/ 87 h 308"/>
                <a:gd name="T12" fmla="*/ 19 w 275"/>
                <a:gd name="T13" fmla="*/ 83 h 308"/>
                <a:gd name="T14" fmla="*/ 17 w 275"/>
                <a:gd name="T15" fmla="*/ 77 h 308"/>
                <a:gd name="T16" fmla="*/ 17 w 275"/>
                <a:gd name="T17" fmla="*/ 70 h 308"/>
                <a:gd name="T18" fmla="*/ 19 w 275"/>
                <a:gd name="T19" fmla="*/ 65 h 308"/>
                <a:gd name="T20" fmla="*/ 23 w 275"/>
                <a:gd name="T21" fmla="*/ 61 h 308"/>
                <a:gd name="T22" fmla="*/ 30 w 275"/>
                <a:gd name="T23" fmla="*/ 59 h 308"/>
                <a:gd name="T24" fmla="*/ 42 w 275"/>
                <a:gd name="T25" fmla="*/ 56 h 308"/>
                <a:gd name="T26" fmla="*/ 58 w 275"/>
                <a:gd name="T27" fmla="*/ 54 h 308"/>
                <a:gd name="T28" fmla="*/ 66 w 275"/>
                <a:gd name="T29" fmla="*/ 88 h 308"/>
                <a:gd name="T30" fmla="*/ 67 w 275"/>
                <a:gd name="T31" fmla="*/ 94 h 308"/>
                <a:gd name="T32" fmla="*/ 70 w 275"/>
                <a:gd name="T33" fmla="*/ 98 h 308"/>
                <a:gd name="T34" fmla="*/ 76 w 275"/>
                <a:gd name="T35" fmla="*/ 101 h 308"/>
                <a:gd name="T36" fmla="*/ 83 w 275"/>
                <a:gd name="T37" fmla="*/ 102 h 308"/>
                <a:gd name="T38" fmla="*/ 92 w 275"/>
                <a:gd name="T39" fmla="*/ 101 h 308"/>
                <a:gd name="T40" fmla="*/ 86 w 275"/>
                <a:gd name="T41" fmla="*/ 89 h 308"/>
                <a:gd name="T42" fmla="*/ 82 w 275"/>
                <a:gd name="T43" fmla="*/ 85 h 308"/>
                <a:gd name="T44" fmla="*/ 81 w 275"/>
                <a:gd name="T45" fmla="*/ 30 h 308"/>
                <a:gd name="T46" fmla="*/ 79 w 275"/>
                <a:gd name="T47" fmla="*/ 17 h 308"/>
                <a:gd name="T48" fmla="*/ 72 w 275"/>
                <a:gd name="T49" fmla="*/ 7 h 308"/>
                <a:gd name="T50" fmla="*/ 61 w 275"/>
                <a:gd name="T51" fmla="*/ 2 h 308"/>
                <a:gd name="T52" fmla="*/ 43 w 275"/>
                <a:gd name="T53" fmla="*/ 0 h 308"/>
                <a:gd name="T54" fmla="*/ 27 w 275"/>
                <a:gd name="T55" fmla="*/ 2 h 308"/>
                <a:gd name="T56" fmla="*/ 15 w 275"/>
                <a:gd name="T57" fmla="*/ 8 h 308"/>
                <a:gd name="T58" fmla="*/ 7 w 275"/>
                <a:gd name="T59" fmla="*/ 18 h 308"/>
                <a:gd name="T60" fmla="*/ 5 w 275"/>
                <a:gd name="T61" fmla="*/ 31 h 308"/>
                <a:gd name="T62" fmla="*/ 20 w 275"/>
                <a:gd name="T63" fmla="*/ 28 h 308"/>
                <a:gd name="T64" fmla="*/ 23 w 275"/>
                <a:gd name="T65" fmla="*/ 21 h 308"/>
                <a:gd name="T66" fmla="*/ 29 w 275"/>
                <a:gd name="T67" fmla="*/ 17 h 308"/>
                <a:gd name="T68" fmla="*/ 37 w 275"/>
                <a:gd name="T69" fmla="*/ 15 h 308"/>
                <a:gd name="T70" fmla="*/ 48 w 275"/>
                <a:gd name="T71" fmla="*/ 15 h 308"/>
                <a:gd name="T72" fmla="*/ 57 w 275"/>
                <a:gd name="T73" fmla="*/ 17 h 308"/>
                <a:gd name="T74" fmla="*/ 62 w 275"/>
                <a:gd name="T75" fmla="*/ 20 h 308"/>
                <a:gd name="T76" fmla="*/ 65 w 275"/>
                <a:gd name="T77" fmla="*/ 26 h 308"/>
                <a:gd name="T78" fmla="*/ 65 w 275"/>
                <a:gd name="T79" fmla="*/ 33 h 308"/>
                <a:gd name="T80" fmla="*/ 63 w 275"/>
                <a:gd name="T81" fmla="*/ 38 h 308"/>
                <a:gd name="T82" fmla="*/ 56 w 275"/>
                <a:gd name="T83" fmla="*/ 41 h 308"/>
                <a:gd name="T84" fmla="*/ 43 w 275"/>
                <a:gd name="T85" fmla="*/ 42 h 308"/>
                <a:gd name="T86" fmla="*/ 25 w 275"/>
                <a:gd name="T87" fmla="*/ 45 h 308"/>
                <a:gd name="T88" fmla="*/ 13 w 275"/>
                <a:gd name="T89" fmla="*/ 50 h 308"/>
                <a:gd name="T90" fmla="*/ 5 w 275"/>
                <a:gd name="T91" fmla="*/ 57 h 308"/>
                <a:gd name="T92" fmla="*/ 1 w 275"/>
                <a:gd name="T93" fmla="*/ 68 h 308"/>
                <a:gd name="T94" fmla="*/ 1 w 275"/>
                <a:gd name="T95" fmla="*/ 80 h 308"/>
                <a:gd name="T96" fmla="*/ 5 w 275"/>
                <a:gd name="T97" fmla="*/ 91 h 308"/>
                <a:gd name="T98" fmla="*/ 13 w 275"/>
                <a:gd name="T99" fmla="*/ 99 h 308"/>
                <a:gd name="T100" fmla="*/ 25 w 275"/>
                <a:gd name="T101" fmla="*/ 103 h 308"/>
                <a:gd name="T102" fmla="*/ 41 w 275"/>
                <a:gd name="T103" fmla="*/ 102 h 308"/>
                <a:gd name="T104" fmla="*/ 58 w 275"/>
                <a:gd name="T105" fmla="*/ 94 h 30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5" h="308">
                  <a:moveTo>
                    <a:pt x="193" y="151"/>
                  </a:moveTo>
                  <a:lnTo>
                    <a:pt x="193" y="195"/>
                  </a:lnTo>
                  <a:lnTo>
                    <a:pt x="193" y="203"/>
                  </a:lnTo>
                  <a:lnTo>
                    <a:pt x="192" y="209"/>
                  </a:lnTo>
                  <a:lnTo>
                    <a:pt x="190" y="217"/>
                  </a:lnTo>
                  <a:lnTo>
                    <a:pt x="187" y="224"/>
                  </a:lnTo>
                  <a:lnTo>
                    <a:pt x="183" y="229"/>
                  </a:lnTo>
                  <a:lnTo>
                    <a:pt x="179" y="236"/>
                  </a:lnTo>
                  <a:lnTo>
                    <a:pt x="174" y="240"/>
                  </a:lnTo>
                  <a:lnTo>
                    <a:pt x="169" y="246"/>
                  </a:lnTo>
                  <a:lnTo>
                    <a:pt x="162" y="250"/>
                  </a:lnTo>
                  <a:lnTo>
                    <a:pt x="155" y="254"/>
                  </a:lnTo>
                  <a:lnTo>
                    <a:pt x="148" y="258"/>
                  </a:lnTo>
                  <a:lnTo>
                    <a:pt x="140" y="260"/>
                  </a:lnTo>
                  <a:lnTo>
                    <a:pt x="131" y="263"/>
                  </a:lnTo>
                  <a:lnTo>
                    <a:pt x="122" y="265"/>
                  </a:lnTo>
                  <a:lnTo>
                    <a:pt x="113" y="266"/>
                  </a:lnTo>
                  <a:lnTo>
                    <a:pt x="103" y="266"/>
                  </a:lnTo>
                  <a:lnTo>
                    <a:pt x="96" y="266"/>
                  </a:lnTo>
                  <a:lnTo>
                    <a:pt x="91" y="265"/>
                  </a:lnTo>
                  <a:lnTo>
                    <a:pt x="85" y="264"/>
                  </a:lnTo>
                  <a:lnTo>
                    <a:pt x="81" y="263"/>
                  </a:lnTo>
                  <a:lnTo>
                    <a:pt x="76" y="262"/>
                  </a:lnTo>
                  <a:lnTo>
                    <a:pt x="72" y="259"/>
                  </a:lnTo>
                  <a:lnTo>
                    <a:pt x="67" y="257"/>
                  </a:lnTo>
                  <a:lnTo>
                    <a:pt x="64" y="254"/>
                  </a:lnTo>
                  <a:lnTo>
                    <a:pt x="61" y="252"/>
                  </a:lnTo>
                  <a:lnTo>
                    <a:pt x="58" y="247"/>
                  </a:lnTo>
                  <a:lnTo>
                    <a:pt x="56" y="244"/>
                  </a:lnTo>
                  <a:lnTo>
                    <a:pt x="54" y="240"/>
                  </a:lnTo>
                  <a:lnTo>
                    <a:pt x="53" y="236"/>
                  </a:lnTo>
                  <a:lnTo>
                    <a:pt x="52" y="230"/>
                  </a:lnTo>
                  <a:lnTo>
                    <a:pt x="51" y="226"/>
                  </a:lnTo>
                  <a:lnTo>
                    <a:pt x="51" y="220"/>
                  </a:lnTo>
                  <a:lnTo>
                    <a:pt x="51" y="216"/>
                  </a:lnTo>
                  <a:lnTo>
                    <a:pt x="52" y="210"/>
                  </a:lnTo>
                  <a:lnTo>
                    <a:pt x="52" y="206"/>
                  </a:lnTo>
                  <a:lnTo>
                    <a:pt x="54" y="201"/>
                  </a:lnTo>
                  <a:lnTo>
                    <a:pt x="55" y="197"/>
                  </a:lnTo>
                  <a:lnTo>
                    <a:pt x="57" y="194"/>
                  </a:lnTo>
                  <a:lnTo>
                    <a:pt x="60" y="190"/>
                  </a:lnTo>
                  <a:lnTo>
                    <a:pt x="63" y="187"/>
                  </a:lnTo>
                  <a:lnTo>
                    <a:pt x="66" y="185"/>
                  </a:lnTo>
                  <a:lnTo>
                    <a:pt x="70" y="181"/>
                  </a:lnTo>
                  <a:lnTo>
                    <a:pt x="74" y="179"/>
                  </a:lnTo>
                  <a:lnTo>
                    <a:pt x="79" y="178"/>
                  </a:lnTo>
                  <a:lnTo>
                    <a:pt x="83" y="176"/>
                  </a:lnTo>
                  <a:lnTo>
                    <a:pt x="89" y="175"/>
                  </a:lnTo>
                  <a:lnTo>
                    <a:pt x="94" y="172"/>
                  </a:lnTo>
                  <a:lnTo>
                    <a:pt x="101" y="171"/>
                  </a:lnTo>
                  <a:lnTo>
                    <a:pt x="114" y="170"/>
                  </a:lnTo>
                  <a:lnTo>
                    <a:pt x="126" y="168"/>
                  </a:lnTo>
                  <a:lnTo>
                    <a:pt x="139" y="167"/>
                  </a:lnTo>
                  <a:lnTo>
                    <a:pt x="150" y="165"/>
                  </a:lnTo>
                  <a:lnTo>
                    <a:pt x="162" y="162"/>
                  </a:lnTo>
                  <a:lnTo>
                    <a:pt x="172" y="160"/>
                  </a:lnTo>
                  <a:lnTo>
                    <a:pt x="183" y="156"/>
                  </a:lnTo>
                  <a:lnTo>
                    <a:pt x="193" y="151"/>
                  </a:lnTo>
                  <a:close/>
                  <a:moveTo>
                    <a:pt x="198" y="260"/>
                  </a:moveTo>
                  <a:lnTo>
                    <a:pt x="198" y="263"/>
                  </a:lnTo>
                  <a:lnTo>
                    <a:pt x="198" y="267"/>
                  </a:lnTo>
                  <a:lnTo>
                    <a:pt x="199" y="273"/>
                  </a:lnTo>
                  <a:lnTo>
                    <a:pt x="200" y="277"/>
                  </a:lnTo>
                  <a:lnTo>
                    <a:pt x="201" y="281"/>
                  </a:lnTo>
                  <a:lnTo>
                    <a:pt x="202" y="285"/>
                  </a:lnTo>
                  <a:lnTo>
                    <a:pt x="204" y="288"/>
                  </a:lnTo>
                  <a:lnTo>
                    <a:pt x="207" y="292"/>
                  </a:lnTo>
                  <a:lnTo>
                    <a:pt x="210" y="294"/>
                  </a:lnTo>
                  <a:lnTo>
                    <a:pt x="213" y="297"/>
                  </a:lnTo>
                  <a:lnTo>
                    <a:pt x="217" y="299"/>
                  </a:lnTo>
                  <a:lnTo>
                    <a:pt x="221" y="301"/>
                  </a:lnTo>
                  <a:lnTo>
                    <a:pt x="226" y="303"/>
                  </a:lnTo>
                  <a:lnTo>
                    <a:pt x="230" y="304"/>
                  </a:lnTo>
                  <a:lnTo>
                    <a:pt x="235" y="304"/>
                  </a:lnTo>
                  <a:lnTo>
                    <a:pt x="240" y="305"/>
                  </a:lnTo>
                  <a:lnTo>
                    <a:pt x="247" y="305"/>
                  </a:lnTo>
                  <a:lnTo>
                    <a:pt x="253" y="305"/>
                  </a:lnTo>
                  <a:lnTo>
                    <a:pt x="260" y="304"/>
                  </a:lnTo>
                  <a:lnTo>
                    <a:pt x="267" y="303"/>
                  </a:lnTo>
                  <a:lnTo>
                    <a:pt x="275" y="301"/>
                  </a:lnTo>
                  <a:lnTo>
                    <a:pt x="275" y="263"/>
                  </a:lnTo>
                  <a:lnTo>
                    <a:pt x="268" y="265"/>
                  </a:lnTo>
                  <a:lnTo>
                    <a:pt x="262" y="265"/>
                  </a:lnTo>
                  <a:lnTo>
                    <a:pt x="257" y="265"/>
                  </a:lnTo>
                  <a:lnTo>
                    <a:pt x="252" y="263"/>
                  </a:lnTo>
                  <a:lnTo>
                    <a:pt x="249" y="260"/>
                  </a:lnTo>
                  <a:lnTo>
                    <a:pt x="247" y="257"/>
                  </a:lnTo>
                  <a:lnTo>
                    <a:pt x="245" y="254"/>
                  </a:lnTo>
                  <a:lnTo>
                    <a:pt x="243" y="248"/>
                  </a:lnTo>
                  <a:lnTo>
                    <a:pt x="243" y="243"/>
                  </a:lnTo>
                  <a:lnTo>
                    <a:pt x="243" y="235"/>
                  </a:lnTo>
                  <a:lnTo>
                    <a:pt x="243" y="90"/>
                  </a:lnTo>
                  <a:lnTo>
                    <a:pt x="243" y="79"/>
                  </a:lnTo>
                  <a:lnTo>
                    <a:pt x="242" y="68"/>
                  </a:lnTo>
                  <a:lnTo>
                    <a:pt x="240" y="59"/>
                  </a:lnTo>
                  <a:lnTo>
                    <a:pt x="237" y="50"/>
                  </a:lnTo>
                  <a:lnTo>
                    <a:pt x="233" y="42"/>
                  </a:lnTo>
                  <a:lnTo>
                    <a:pt x="228" y="34"/>
                  </a:lnTo>
                  <a:lnTo>
                    <a:pt x="222" y="28"/>
                  </a:lnTo>
                  <a:lnTo>
                    <a:pt x="216" y="22"/>
                  </a:lnTo>
                  <a:lnTo>
                    <a:pt x="209" y="16"/>
                  </a:lnTo>
                  <a:lnTo>
                    <a:pt x="200" y="12"/>
                  </a:lnTo>
                  <a:lnTo>
                    <a:pt x="191" y="9"/>
                  </a:lnTo>
                  <a:lnTo>
                    <a:pt x="181" y="5"/>
                  </a:lnTo>
                  <a:lnTo>
                    <a:pt x="170" y="3"/>
                  </a:lnTo>
                  <a:lnTo>
                    <a:pt x="158" y="1"/>
                  </a:lnTo>
                  <a:lnTo>
                    <a:pt x="144" y="0"/>
                  </a:lnTo>
                  <a:lnTo>
                    <a:pt x="130" y="0"/>
                  </a:lnTo>
                  <a:lnTo>
                    <a:pt x="116" y="0"/>
                  </a:lnTo>
                  <a:lnTo>
                    <a:pt x="104" y="2"/>
                  </a:lnTo>
                  <a:lnTo>
                    <a:pt x="92" y="3"/>
                  </a:lnTo>
                  <a:lnTo>
                    <a:pt x="81" y="6"/>
                  </a:lnTo>
                  <a:lnTo>
                    <a:pt x="71" y="10"/>
                  </a:lnTo>
                  <a:lnTo>
                    <a:pt x="62" y="14"/>
                  </a:lnTo>
                  <a:lnTo>
                    <a:pt x="53" y="20"/>
                  </a:lnTo>
                  <a:lnTo>
                    <a:pt x="45" y="25"/>
                  </a:lnTo>
                  <a:lnTo>
                    <a:pt x="37" y="32"/>
                  </a:lnTo>
                  <a:lnTo>
                    <a:pt x="32" y="39"/>
                  </a:lnTo>
                  <a:lnTo>
                    <a:pt x="26" y="47"/>
                  </a:lnTo>
                  <a:lnTo>
                    <a:pt x="22" y="55"/>
                  </a:lnTo>
                  <a:lnTo>
                    <a:pt x="18" y="64"/>
                  </a:lnTo>
                  <a:lnTo>
                    <a:pt x="16" y="73"/>
                  </a:lnTo>
                  <a:lnTo>
                    <a:pt x="14" y="84"/>
                  </a:lnTo>
                  <a:lnTo>
                    <a:pt x="14" y="94"/>
                  </a:lnTo>
                  <a:lnTo>
                    <a:pt x="14" y="97"/>
                  </a:lnTo>
                  <a:lnTo>
                    <a:pt x="60" y="97"/>
                  </a:lnTo>
                  <a:lnTo>
                    <a:pt x="60" y="90"/>
                  </a:lnTo>
                  <a:lnTo>
                    <a:pt x="61" y="84"/>
                  </a:lnTo>
                  <a:lnTo>
                    <a:pt x="62" y="79"/>
                  </a:lnTo>
                  <a:lnTo>
                    <a:pt x="64" y="73"/>
                  </a:lnTo>
                  <a:lnTo>
                    <a:pt x="66" y="69"/>
                  </a:lnTo>
                  <a:lnTo>
                    <a:pt x="70" y="64"/>
                  </a:lnTo>
                  <a:lnTo>
                    <a:pt x="73" y="61"/>
                  </a:lnTo>
                  <a:lnTo>
                    <a:pt x="76" y="57"/>
                  </a:lnTo>
                  <a:lnTo>
                    <a:pt x="81" y="54"/>
                  </a:lnTo>
                  <a:lnTo>
                    <a:pt x="86" y="51"/>
                  </a:lnTo>
                  <a:lnTo>
                    <a:pt x="92" y="49"/>
                  </a:lnTo>
                  <a:lnTo>
                    <a:pt x="99" y="47"/>
                  </a:lnTo>
                  <a:lnTo>
                    <a:pt x="105" y="45"/>
                  </a:lnTo>
                  <a:lnTo>
                    <a:pt x="112" y="44"/>
                  </a:lnTo>
                  <a:lnTo>
                    <a:pt x="120" y="43"/>
                  </a:lnTo>
                  <a:lnTo>
                    <a:pt x="129" y="43"/>
                  </a:lnTo>
                  <a:lnTo>
                    <a:pt x="136" y="43"/>
                  </a:lnTo>
                  <a:lnTo>
                    <a:pt x="143" y="44"/>
                  </a:lnTo>
                  <a:lnTo>
                    <a:pt x="151" y="44"/>
                  </a:lnTo>
                  <a:lnTo>
                    <a:pt x="157" y="47"/>
                  </a:lnTo>
                  <a:lnTo>
                    <a:pt x="163" y="48"/>
                  </a:lnTo>
                  <a:lnTo>
                    <a:pt x="169" y="50"/>
                  </a:lnTo>
                  <a:lnTo>
                    <a:pt x="173" y="52"/>
                  </a:lnTo>
                  <a:lnTo>
                    <a:pt x="178" y="54"/>
                  </a:lnTo>
                  <a:lnTo>
                    <a:pt x="181" y="58"/>
                  </a:lnTo>
                  <a:lnTo>
                    <a:pt x="184" y="61"/>
                  </a:lnTo>
                  <a:lnTo>
                    <a:pt x="188" y="64"/>
                  </a:lnTo>
                  <a:lnTo>
                    <a:pt x="190" y="68"/>
                  </a:lnTo>
                  <a:lnTo>
                    <a:pt x="191" y="72"/>
                  </a:lnTo>
                  <a:lnTo>
                    <a:pt x="193" y="78"/>
                  </a:lnTo>
                  <a:lnTo>
                    <a:pt x="193" y="82"/>
                  </a:lnTo>
                  <a:lnTo>
                    <a:pt x="194" y="88"/>
                  </a:lnTo>
                  <a:lnTo>
                    <a:pt x="194" y="94"/>
                  </a:lnTo>
                  <a:lnTo>
                    <a:pt x="193" y="100"/>
                  </a:lnTo>
                  <a:lnTo>
                    <a:pt x="193" y="104"/>
                  </a:lnTo>
                  <a:lnTo>
                    <a:pt x="192" y="109"/>
                  </a:lnTo>
                  <a:lnTo>
                    <a:pt x="190" y="112"/>
                  </a:lnTo>
                  <a:lnTo>
                    <a:pt x="188" y="115"/>
                  </a:lnTo>
                  <a:lnTo>
                    <a:pt x="184" y="117"/>
                  </a:lnTo>
                  <a:lnTo>
                    <a:pt x="180" y="119"/>
                  </a:lnTo>
                  <a:lnTo>
                    <a:pt x="174" y="121"/>
                  </a:lnTo>
                  <a:lnTo>
                    <a:pt x="168" y="122"/>
                  </a:lnTo>
                  <a:lnTo>
                    <a:pt x="160" y="123"/>
                  </a:lnTo>
                  <a:lnTo>
                    <a:pt x="151" y="125"/>
                  </a:lnTo>
                  <a:lnTo>
                    <a:pt x="140" y="126"/>
                  </a:lnTo>
                  <a:lnTo>
                    <a:pt x="128" y="127"/>
                  </a:lnTo>
                  <a:lnTo>
                    <a:pt x="114" y="129"/>
                  </a:lnTo>
                  <a:lnTo>
                    <a:pt x="100" y="130"/>
                  </a:lnTo>
                  <a:lnTo>
                    <a:pt x="87" y="132"/>
                  </a:lnTo>
                  <a:lnTo>
                    <a:pt x="76" y="135"/>
                  </a:lnTo>
                  <a:lnTo>
                    <a:pt x="66" y="137"/>
                  </a:lnTo>
                  <a:lnTo>
                    <a:pt x="56" y="140"/>
                  </a:lnTo>
                  <a:lnTo>
                    <a:pt x="47" y="145"/>
                  </a:lnTo>
                  <a:lnTo>
                    <a:pt x="40" y="149"/>
                  </a:lnTo>
                  <a:lnTo>
                    <a:pt x="32" y="154"/>
                  </a:lnTo>
                  <a:lnTo>
                    <a:pt x="25" y="159"/>
                  </a:lnTo>
                  <a:lnTo>
                    <a:pt x="19" y="165"/>
                  </a:lnTo>
                  <a:lnTo>
                    <a:pt x="14" y="171"/>
                  </a:lnTo>
                  <a:lnTo>
                    <a:pt x="11" y="178"/>
                  </a:lnTo>
                  <a:lnTo>
                    <a:pt x="7" y="186"/>
                  </a:lnTo>
                  <a:lnTo>
                    <a:pt x="4" y="194"/>
                  </a:lnTo>
                  <a:lnTo>
                    <a:pt x="2" y="203"/>
                  </a:lnTo>
                  <a:lnTo>
                    <a:pt x="0" y="211"/>
                  </a:lnTo>
                  <a:lnTo>
                    <a:pt x="0" y="221"/>
                  </a:lnTo>
                  <a:lnTo>
                    <a:pt x="0" y="232"/>
                  </a:lnTo>
                  <a:lnTo>
                    <a:pt x="2" y="240"/>
                  </a:lnTo>
                  <a:lnTo>
                    <a:pt x="4" y="249"/>
                  </a:lnTo>
                  <a:lnTo>
                    <a:pt x="7" y="257"/>
                  </a:lnTo>
                  <a:lnTo>
                    <a:pt x="11" y="265"/>
                  </a:lnTo>
                  <a:lnTo>
                    <a:pt x="15" y="273"/>
                  </a:lnTo>
                  <a:lnTo>
                    <a:pt x="19" y="279"/>
                  </a:lnTo>
                  <a:lnTo>
                    <a:pt x="25" y="285"/>
                  </a:lnTo>
                  <a:lnTo>
                    <a:pt x="32" y="291"/>
                  </a:lnTo>
                  <a:lnTo>
                    <a:pt x="38" y="295"/>
                  </a:lnTo>
                  <a:lnTo>
                    <a:pt x="46" y="299"/>
                  </a:lnTo>
                  <a:lnTo>
                    <a:pt x="55" y="303"/>
                  </a:lnTo>
                  <a:lnTo>
                    <a:pt x="64" y="305"/>
                  </a:lnTo>
                  <a:lnTo>
                    <a:pt x="74" y="307"/>
                  </a:lnTo>
                  <a:lnTo>
                    <a:pt x="84" y="308"/>
                  </a:lnTo>
                  <a:lnTo>
                    <a:pt x="95" y="308"/>
                  </a:lnTo>
                  <a:lnTo>
                    <a:pt x="110" y="307"/>
                  </a:lnTo>
                  <a:lnTo>
                    <a:pt x="123" y="305"/>
                  </a:lnTo>
                  <a:lnTo>
                    <a:pt x="136" y="302"/>
                  </a:lnTo>
                  <a:lnTo>
                    <a:pt x="150" y="296"/>
                  </a:lnTo>
                  <a:lnTo>
                    <a:pt x="162" y="289"/>
                  </a:lnTo>
                  <a:lnTo>
                    <a:pt x="174" y="282"/>
                  </a:lnTo>
                  <a:lnTo>
                    <a:pt x="187" y="272"/>
                  </a:lnTo>
                  <a:lnTo>
                    <a:pt x="198" y="2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7" name="Freeform 49"/>
            <p:cNvSpPr>
              <a:spLocks/>
            </p:cNvSpPr>
            <p:nvPr/>
          </p:nvSpPr>
          <p:spPr bwMode="auto">
            <a:xfrm>
              <a:off x="1467" y="1293"/>
              <a:ext cx="135" cy="99"/>
            </a:xfrm>
            <a:custGeom>
              <a:avLst/>
              <a:gdLst>
                <a:gd name="T0" fmla="*/ 135 w 404"/>
                <a:gd name="T1" fmla="*/ 41 h 297"/>
                <a:gd name="T2" fmla="*/ 135 w 404"/>
                <a:gd name="T3" fmla="*/ 31 h 297"/>
                <a:gd name="T4" fmla="*/ 134 w 404"/>
                <a:gd name="T5" fmla="*/ 21 h 297"/>
                <a:gd name="T6" fmla="*/ 131 w 404"/>
                <a:gd name="T7" fmla="*/ 13 h 297"/>
                <a:gd name="T8" fmla="*/ 124 w 404"/>
                <a:gd name="T9" fmla="*/ 5 h 297"/>
                <a:gd name="T10" fmla="*/ 113 w 404"/>
                <a:gd name="T11" fmla="*/ 1 h 297"/>
                <a:gd name="T12" fmla="*/ 99 w 404"/>
                <a:gd name="T13" fmla="*/ 0 h 297"/>
                <a:gd name="T14" fmla="*/ 87 w 404"/>
                <a:gd name="T15" fmla="*/ 4 h 297"/>
                <a:gd name="T16" fmla="*/ 76 w 404"/>
                <a:gd name="T17" fmla="*/ 12 h 297"/>
                <a:gd name="T18" fmla="*/ 70 w 404"/>
                <a:gd name="T19" fmla="*/ 12 h 297"/>
                <a:gd name="T20" fmla="*/ 66 w 404"/>
                <a:gd name="T21" fmla="*/ 7 h 297"/>
                <a:gd name="T22" fmla="*/ 61 w 404"/>
                <a:gd name="T23" fmla="*/ 4 h 297"/>
                <a:gd name="T24" fmla="*/ 56 w 404"/>
                <a:gd name="T25" fmla="*/ 1 h 297"/>
                <a:gd name="T26" fmla="*/ 50 w 404"/>
                <a:gd name="T27" fmla="*/ 0 h 297"/>
                <a:gd name="T28" fmla="*/ 44 w 404"/>
                <a:gd name="T29" fmla="*/ 0 h 297"/>
                <a:gd name="T30" fmla="*/ 36 w 404"/>
                <a:gd name="T31" fmla="*/ 1 h 297"/>
                <a:gd name="T32" fmla="*/ 31 w 404"/>
                <a:gd name="T33" fmla="*/ 3 h 297"/>
                <a:gd name="T34" fmla="*/ 25 w 404"/>
                <a:gd name="T35" fmla="*/ 6 h 297"/>
                <a:gd name="T36" fmla="*/ 20 w 404"/>
                <a:gd name="T37" fmla="*/ 10 h 297"/>
                <a:gd name="T38" fmla="*/ 16 w 404"/>
                <a:gd name="T39" fmla="*/ 16 h 297"/>
                <a:gd name="T40" fmla="*/ 0 w 404"/>
                <a:gd name="T41" fmla="*/ 99 h 297"/>
                <a:gd name="T42" fmla="*/ 16 w 404"/>
                <a:gd name="T43" fmla="*/ 39 h 297"/>
                <a:gd name="T44" fmla="*/ 18 w 404"/>
                <a:gd name="T45" fmla="*/ 30 h 297"/>
                <a:gd name="T46" fmla="*/ 22 w 404"/>
                <a:gd name="T47" fmla="*/ 23 h 297"/>
                <a:gd name="T48" fmla="*/ 27 w 404"/>
                <a:gd name="T49" fmla="*/ 18 h 297"/>
                <a:gd name="T50" fmla="*/ 33 w 404"/>
                <a:gd name="T51" fmla="*/ 15 h 297"/>
                <a:gd name="T52" fmla="*/ 41 w 404"/>
                <a:gd name="T53" fmla="*/ 14 h 297"/>
                <a:gd name="T54" fmla="*/ 48 w 404"/>
                <a:gd name="T55" fmla="*/ 15 h 297"/>
                <a:gd name="T56" fmla="*/ 54 w 404"/>
                <a:gd name="T57" fmla="*/ 17 h 297"/>
                <a:gd name="T58" fmla="*/ 57 w 404"/>
                <a:gd name="T59" fmla="*/ 22 h 297"/>
                <a:gd name="T60" fmla="*/ 58 w 404"/>
                <a:gd name="T61" fmla="*/ 28 h 297"/>
                <a:gd name="T62" fmla="*/ 59 w 404"/>
                <a:gd name="T63" fmla="*/ 36 h 297"/>
                <a:gd name="T64" fmla="*/ 76 w 404"/>
                <a:gd name="T65" fmla="*/ 99 h 297"/>
                <a:gd name="T66" fmla="*/ 76 w 404"/>
                <a:gd name="T67" fmla="*/ 36 h 297"/>
                <a:gd name="T68" fmla="*/ 78 w 404"/>
                <a:gd name="T69" fmla="*/ 27 h 297"/>
                <a:gd name="T70" fmla="*/ 83 w 404"/>
                <a:gd name="T71" fmla="*/ 21 h 297"/>
                <a:gd name="T72" fmla="*/ 88 w 404"/>
                <a:gd name="T73" fmla="*/ 17 h 297"/>
                <a:gd name="T74" fmla="*/ 95 w 404"/>
                <a:gd name="T75" fmla="*/ 14 h 297"/>
                <a:gd name="T76" fmla="*/ 103 w 404"/>
                <a:gd name="T77" fmla="*/ 14 h 297"/>
                <a:gd name="T78" fmla="*/ 110 w 404"/>
                <a:gd name="T79" fmla="*/ 16 h 297"/>
                <a:gd name="T80" fmla="*/ 114 w 404"/>
                <a:gd name="T81" fmla="*/ 19 h 297"/>
                <a:gd name="T82" fmla="*/ 117 w 404"/>
                <a:gd name="T83" fmla="*/ 24 h 297"/>
                <a:gd name="T84" fmla="*/ 118 w 404"/>
                <a:gd name="T85" fmla="*/ 31 h 297"/>
                <a:gd name="T86" fmla="*/ 119 w 404"/>
                <a:gd name="T87" fmla="*/ 39 h 2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4" h="297">
                  <a:moveTo>
                    <a:pt x="355" y="297"/>
                  </a:moveTo>
                  <a:lnTo>
                    <a:pt x="404" y="297"/>
                  </a:lnTo>
                  <a:lnTo>
                    <a:pt x="404" y="123"/>
                  </a:lnTo>
                  <a:lnTo>
                    <a:pt x="404" y="115"/>
                  </a:lnTo>
                  <a:lnTo>
                    <a:pt x="404" y="104"/>
                  </a:lnTo>
                  <a:lnTo>
                    <a:pt x="404" y="92"/>
                  </a:lnTo>
                  <a:lnTo>
                    <a:pt x="403" y="82"/>
                  </a:lnTo>
                  <a:lnTo>
                    <a:pt x="403" y="72"/>
                  </a:lnTo>
                  <a:lnTo>
                    <a:pt x="400" y="63"/>
                  </a:lnTo>
                  <a:lnTo>
                    <a:pt x="398" y="56"/>
                  </a:lnTo>
                  <a:lnTo>
                    <a:pt x="396" y="47"/>
                  </a:lnTo>
                  <a:lnTo>
                    <a:pt x="393" y="39"/>
                  </a:lnTo>
                  <a:lnTo>
                    <a:pt x="386" y="30"/>
                  </a:lnTo>
                  <a:lnTo>
                    <a:pt x="378" y="22"/>
                  </a:lnTo>
                  <a:lnTo>
                    <a:pt x="370" y="16"/>
                  </a:lnTo>
                  <a:lnTo>
                    <a:pt x="360" y="10"/>
                  </a:lnTo>
                  <a:lnTo>
                    <a:pt x="349" y="6"/>
                  </a:lnTo>
                  <a:lnTo>
                    <a:pt x="338" y="2"/>
                  </a:lnTo>
                  <a:lnTo>
                    <a:pt x="325" y="1"/>
                  </a:lnTo>
                  <a:lnTo>
                    <a:pt x="311" y="0"/>
                  </a:lnTo>
                  <a:lnTo>
                    <a:pt x="297" y="1"/>
                  </a:lnTo>
                  <a:lnTo>
                    <a:pt x="283" y="2"/>
                  </a:lnTo>
                  <a:lnTo>
                    <a:pt x="270" y="7"/>
                  </a:lnTo>
                  <a:lnTo>
                    <a:pt x="259" y="11"/>
                  </a:lnTo>
                  <a:lnTo>
                    <a:pt x="248" y="18"/>
                  </a:lnTo>
                  <a:lnTo>
                    <a:pt x="237" y="26"/>
                  </a:lnTo>
                  <a:lnTo>
                    <a:pt x="226" y="35"/>
                  </a:lnTo>
                  <a:lnTo>
                    <a:pt x="218" y="46"/>
                  </a:lnTo>
                  <a:lnTo>
                    <a:pt x="213" y="40"/>
                  </a:lnTo>
                  <a:lnTo>
                    <a:pt x="210" y="35"/>
                  </a:lnTo>
                  <a:lnTo>
                    <a:pt x="206" y="30"/>
                  </a:lnTo>
                  <a:lnTo>
                    <a:pt x="202" y="26"/>
                  </a:lnTo>
                  <a:lnTo>
                    <a:pt x="198" y="21"/>
                  </a:lnTo>
                  <a:lnTo>
                    <a:pt x="193" y="18"/>
                  </a:lnTo>
                  <a:lnTo>
                    <a:pt x="189" y="14"/>
                  </a:lnTo>
                  <a:lnTo>
                    <a:pt x="184" y="11"/>
                  </a:lnTo>
                  <a:lnTo>
                    <a:pt x="180" y="9"/>
                  </a:lnTo>
                  <a:lnTo>
                    <a:pt x="174" y="7"/>
                  </a:lnTo>
                  <a:lnTo>
                    <a:pt x="169" y="4"/>
                  </a:lnTo>
                  <a:lnTo>
                    <a:pt x="163" y="2"/>
                  </a:lnTo>
                  <a:lnTo>
                    <a:pt x="157" y="1"/>
                  </a:lnTo>
                  <a:lnTo>
                    <a:pt x="151" y="1"/>
                  </a:lnTo>
                  <a:lnTo>
                    <a:pt x="144" y="0"/>
                  </a:lnTo>
                  <a:lnTo>
                    <a:pt x="137" y="0"/>
                  </a:lnTo>
                  <a:lnTo>
                    <a:pt x="131" y="0"/>
                  </a:lnTo>
                  <a:lnTo>
                    <a:pt x="123" y="1"/>
                  </a:lnTo>
                  <a:lnTo>
                    <a:pt x="116" y="1"/>
                  </a:lnTo>
                  <a:lnTo>
                    <a:pt x="109" y="3"/>
                  </a:lnTo>
                  <a:lnTo>
                    <a:pt x="103" y="4"/>
                  </a:lnTo>
                  <a:lnTo>
                    <a:pt x="97" y="7"/>
                  </a:lnTo>
                  <a:lnTo>
                    <a:pt x="92" y="9"/>
                  </a:lnTo>
                  <a:lnTo>
                    <a:pt x="85" y="12"/>
                  </a:lnTo>
                  <a:lnTo>
                    <a:pt x="80" y="14"/>
                  </a:lnTo>
                  <a:lnTo>
                    <a:pt x="75" y="19"/>
                  </a:lnTo>
                  <a:lnTo>
                    <a:pt x="69" y="22"/>
                  </a:lnTo>
                  <a:lnTo>
                    <a:pt x="65" y="27"/>
                  </a:lnTo>
                  <a:lnTo>
                    <a:pt x="60" y="31"/>
                  </a:lnTo>
                  <a:lnTo>
                    <a:pt x="56" y="37"/>
                  </a:lnTo>
                  <a:lnTo>
                    <a:pt x="52" y="42"/>
                  </a:lnTo>
                  <a:lnTo>
                    <a:pt x="47" y="48"/>
                  </a:lnTo>
                  <a:lnTo>
                    <a:pt x="47" y="7"/>
                  </a:lnTo>
                  <a:lnTo>
                    <a:pt x="0" y="7"/>
                  </a:lnTo>
                  <a:lnTo>
                    <a:pt x="0" y="297"/>
                  </a:lnTo>
                  <a:lnTo>
                    <a:pt x="49" y="297"/>
                  </a:lnTo>
                  <a:lnTo>
                    <a:pt x="49" y="126"/>
                  </a:lnTo>
                  <a:lnTo>
                    <a:pt x="49" y="116"/>
                  </a:lnTo>
                  <a:lnTo>
                    <a:pt x="50" y="107"/>
                  </a:lnTo>
                  <a:lnTo>
                    <a:pt x="53" y="98"/>
                  </a:lnTo>
                  <a:lnTo>
                    <a:pt x="55" y="90"/>
                  </a:lnTo>
                  <a:lnTo>
                    <a:pt x="57" y="84"/>
                  </a:lnTo>
                  <a:lnTo>
                    <a:pt x="60" y="76"/>
                  </a:lnTo>
                  <a:lnTo>
                    <a:pt x="65" y="70"/>
                  </a:lnTo>
                  <a:lnTo>
                    <a:pt x="69" y="65"/>
                  </a:lnTo>
                  <a:lnTo>
                    <a:pt x="75" y="59"/>
                  </a:lnTo>
                  <a:lnTo>
                    <a:pt x="80" y="55"/>
                  </a:lnTo>
                  <a:lnTo>
                    <a:pt x="86" y="51"/>
                  </a:lnTo>
                  <a:lnTo>
                    <a:pt x="93" y="48"/>
                  </a:lnTo>
                  <a:lnTo>
                    <a:pt x="99" y="46"/>
                  </a:lnTo>
                  <a:lnTo>
                    <a:pt x="107" y="43"/>
                  </a:lnTo>
                  <a:lnTo>
                    <a:pt x="115" y="42"/>
                  </a:lnTo>
                  <a:lnTo>
                    <a:pt x="124" y="42"/>
                  </a:lnTo>
                  <a:lnTo>
                    <a:pt x="132" y="42"/>
                  </a:lnTo>
                  <a:lnTo>
                    <a:pt x="138" y="43"/>
                  </a:lnTo>
                  <a:lnTo>
                    <a:pt x="145" y="45"/>
                  </a:lnTo>
                  <a:lnTo>
                    <a:pt x="151" y="47"/>
                  </a:lnTo>
                  <a:lnTo>
                    <a:pt x="156" y="50"/>
                  </a:lnTo>
                  <a:lnTo>
                    <a:pt x="161" y="52"/>
                  </a:lnTo>
                  <a:lnTo>
                    <a:pt x="164" y="57"/>
                  </a:lnTo>
                  <a:lnTo>
                    <a:pt x="167" y="61"/>
                  </a:lnTo>
                  <a:lnTo>
                    <a:pt x="170" y="66"/>
                  </a:lnTo>
                  <a:lnTo>
                    <a:pt x="172" y="71"/>
                  </a:lnTo>
                  <a:lnTo>
                    <a:pt x="174" y="78"/>
                  </a:lnTo>
                  <a:lnTo>
                    <a:pt x="175" y="85"/>
                  </a:lnTo>
                  <a:lnTo>
                    <a:pt x="176" y="92"/>
                  </a:lnTo>
                  <a:lnTo>
                    <a:pt x="177" y="100"/>
                  </a:lnTo>
                  <a:lnTo>
                    <a:pt x="177" y="109"/>
                  </a:lnTo>
                  <a:lnTo>
                    <a:pt x="177" y="118"/>
                  </a:lnTo>
                  <a:lnTo>
                    <a:pt x="177" y="297"/>
                  </a:lnTo>
                  <a:lnTo>
                    <a:pt x="226" y="297"/>
                  </a:lnTo>
                  <a:lnTo>
                    <a:pt x="226" y="126"/>
                  </a:lnTo>
                  <a:lnTo>
                    <a:pt x="226" y="116"/>
                  </a:lnTo>
                  <a:lnTo>
                    <a:pt x="228" y="107"/>
                  </a:lnTo>
                  <a:lnTo>
                    <a:pt x="230" y="98"/>
                  </a:lnTo>
                  <a:lnTo>
                    <a:pt x="232" y="90"/>
                  </a:lnTo>
                  <a:lnTo>
                    <a:pt x="234" y="82"/>
                  </a:lnTo>
                  <a:lnTo>
                    <a:pt x="238" y="76"/>
                  </a:lnTo>
                  <a:lnTo>
                    <a:pt x="242" y="70"/>
                  </a:lnTo>
                  <a:lnTo>
                    <a:pt x="247" y="63"/>
                  </a:lnTo>
                  <a:lnTo>
                    <a:pt x="251" y="59"/>
                  </a:lnTo>
                  <a:lnTo>
                    <a:pt x="257" y="55"/>
                  </a:lnTo>
                  <a:lnTo>
                    <a:pt x="263" y="51"/>
                  </a:lnTo>
                  <a:lnTo>
                    <a:pt x="270" y="48"/>
                  </a:lnTo>
                  <a:lnTo>
                    <a:pt x="277" y="46"/>
                  </a:lnTo>
                  <a:lnTo>
                    <a:pt x="284" y="43"/>
                  </a:lnTo>
                  <a:lnTo>
                    <a:pt x="292" y="42"/>
                  </a:lnTo>
                  <a:lnTo>
                    <a:pt x="301" y="42"/>
                  </a:lnTo>
                  <a:lnTo>
                    <a:pt x="309" y="42"/>
                  </a:lnTo>
                  <a:lnTo>
                    <a:pt x="316" y="43"/>
                  </a:lnTo>
                  <a:lnTo>
                    <a:pt x="322" y="45"/>
                  </a:lnTo>
                  <a:lnTo>
                    <a:pt x="328" y="47"/>
                  </a:lnTo>
                  <a:lnTo>
                    <a:pt x="333" y="50"/>
                  </a:lnTo>
                  <a:lnTo>
                    <a:pt x="338" y="52"/>
                  </a:lnTo>
                  <a:lnTo>
                    <a:pt x="341" y="57"/>
                  </a:lnTo>
                  <a:lnTo>
                    <a:pt x="345" y="61"/>
                  </a:lnTo>
                  <a:lnTo>
                    <a:pt x="347" y="66"/>
                  </a:lnTo>
                  <a:lnTo>
                    <a:pt x="349" y="71"/>
                  </a:lnTo>
                  <a:lnTo>
                    <a:pt x="351" y="78"/>
                  </a:lnTo>
                  <a:lnTo>
                    <a:pt x="352" y="85"/>
                  </a:lnTo>
                  <a:lnTo>
                    <a:pt x="354" y="92"/>
                  </a:lnTo>
                  <a:lnTo>
                    <a:pt x="355" y="100"/>
                  </a:lnTo>
                  <a:lnTo>
                    <a:pt x="355" y="109"/>
                  </a:lnTo>
                  <a:lnTo>
                    <a:pt x="355" y="118"/>
                  </a:lnTo>
                  <a:lnTo>
                    <a:pt x="355"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8" name="Freeform 50"/>
            <p:cNvSpPr>
              <a:spLocks/>
            </p:cNvSpPr>
            <p:nvPr/>
          </p:nvSpPr>
          <p:spPr bwMode="auto">
            <a:xfrm>
              <a:off x="1676" y="1293"/>
              <a:ext cx="135" cy="99"/>
            </a:xfrm>
            <a:custGeom>
              <a:avLst/>
              <a:gdLst>
                <a:gd name="T0" fmla="*/ 135 w 403"/>
                <a:gd name="T1" fmla="*/ 41 h 297"/>
                <a:gd name="T2" fmla="*/ 135 w 403"/>
                <a:gd name="T3" fmla="*/ 31 h 297"/>
                <a:gd name="T4" fmla="*/ 134 w 403"/>
                <a:gd name="T5" fmla="*/ 21 h 297"/>
                <a:gd name="T6" fmla="*/ 131 w 403"/>
                <a:gd name="T7" fmla="*/ 13 h 297"/>
                <a:gd name="T8" fmla="*/ 124 w 403"/>
                <a:gd name="T9" fmla="*/ 5 h 297"/>
                <a:gd name="T10" fmla="*/ 113 w 403"/>
                <a:gd name="T11" fmla="*/ 1 h 297"/>
                <a:gd name="T12" fmla="*/ 99 w 403"/>
                <a:gd name="T13" fmla="*/ 0 h 297"/>
                <a:gd name="T14" fmla="*/ 86 w 403"/>
                <a:gd name="T15" fmla="*/ 4 h 297"/>
                <a:gd name="T16" fmla="*/ 76 w 403"/>
                <a:gd name="T17" fmla="*/ 12 h 297"/>
                <a:gd name="T18" fmla="*/ 70 w 403"/>
                <a:gd name="T19" fmla="*/ 12 h 297"/>
                <a:gd name="T20" fmla="*/ 66 w 403"/>
                <a:gd name="T21" fmla="*/ 7 h 297"/>
                <a:gd name="T22" fmla="*/ 61 w 403"/>
                <a:gd name="T23" fmla="*/ 4 h 297"/>
                <a:gd name="T24" fmla="*/ 56 w 403"/>
                <a:gd name="T25" fmla="*/ 1 h 297"/>
                <a:gd name="T26" fmla="*/ 50 w 403"/>
                <a:gd name="T27" fmla="*/ 0 h 297"/>
                <a:gd name="T28" fmla="*/ 44 w 403"/>
                <a:gd name="T29" fmla="*/ 0 h 297"/>
                <a:gd name="T30" fmla="*/ 37 w 403"/>
                <a:gd name="T31" fmla="*/ 1 h 297"/>
                <a:gd name="T32" fmla="*/ 30 w 403"/>
                <a:gd name="T33" fmla="*/ 3 h 297"/>
                <a:gd name="T34" fmla="*/ 25 w 403"/>
                <a:gd name="T35" fmla="*/ 6 h 297"/>
                <a:gd name="T36" fmla="*/ 20 w 403"/>
                <a:gd name="T37" fmla="*/ 10 h 297"/>
                <a:gd name="T38" fmla="*/ 15 w 403"/>
                <a:gd name="T39" fmla="*/ 16 h 297"/>
                <a:gd name="T40" fmla="*/ 0 w 403"/>
                <a:gd name="T41" fmla="*/ 99 h 297"/>
                <a:gd name="T42" fmla="*/ 16 w 403"/>
                <a:gd name="T43" fmla="*/ 39 h 297"/>
                <a:gd name="T44" fmla="*/ 18 w 403"/>
                <a:gd name="T45" fmla="*/ 30 h 297"/>
                <a:gd name="T46" fmla="*/ 21 w 403"/>
                <a:gd name="T47" fmla="*/ 23 h 297"/>
                <a:gd name="T48" fmla="*/ 27 w 403"/>
                <a:gd name="T49" fmla="*/ 18 h 297"/>
                <a:gd name="T50" fmla="*/ 33 w 403"/>
                <a:gd name="T51" fmla="*/ 15 h 297"/>
                <a:gd name="T52" fmla="*/ 41 w 403"/>
                <a:gd name="T53" fmla="*/ 14 h 297"/>
                <a:gd name="T54" fmla="*/ 48 w 403"/>
                <a:gd name="T55" fmla="*/ 15 h 297"/>
                <a:gd name="T56" fmla="*/ 54 w 403"/>
                <a:gd name="T57" fmla="*/ 17 h 297"/>
                <a:gd name="T58" fmla="*/ 57 w 403"/>
                <a:gd name="T59" fmla="*/ 22 h 297"/>
                <a:gd name="T60" fmla="*/ 59 w 403"/>
                <a:gd name="T61" fmla="*/ 28 h 297"/>
                <a:gd name="T62" fmla="*/ 59 w 403"/>
                <a:gd name="T63" fmla="*/ 36 h 297"/>
                <a:gd name="T64" fmla="*/ 76 w 403"/>
                <a:gd name="T65" fmla="*/ 99 h 297"/>
                <a:gd name="T66" fmla="*/ 76 w 403"/>
                <a:gd name="T67" fmla="*/ 36 h 297"/>
                <a:gd name="T68" fmla="*/ 78 w 403"/>
                <a:gd name="T69" fmla="*/ 27 h 297"/>
                <a:gd name="T70" fmla="*/ 82 w 403"/>
                <a:gd name="T71" fmla="*/ 21 h 297"/>
                <a:gd name="T72" fmla="*/ 88 w 403"/>
                <a:gd name="T73" fmla="*/ 17 h 297"/>
                <a:gd name="T74" fmla="*/ 95 w 403"/>
                <a:gd name="T75" fmla="*/ 14 h 297"/>
                <a:gd name="T76" fmla="*/ 103 w 403"/>
                <a:gd name="T77" fmla="*/ 14 h 297"/>
                <a:gd name="T78" fmla="*/ 110 w 403"/>
                <a:gd name="T79" fmla="*/ 16 h 297"/>
                <a:gd name="T80" fmla="*/ 114 w 403"/>
                <a:gd name="T81" fmla="*/ 19 h 297"/>
                <a:gd name="T82" fmla="*/ 117 w 403"/>
                <a:gd name="T83" fmla="*/ 24 h 297"/>
                <a:gd name="T84" fmla="*/ 118 w 403"/>
                <a:gd name="T85" fmla="*/ 31 h 297"/>
                <a:gd name="T86" fmla="*/ 119 w 403"/>
                <a:gd name="T87" fmla="*/ 39 h 2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3" h="297">
                  <a:moveTo>
                    <a:pt x="354" y="297"/>
                  </a:moveTo>
                  <a:lnTo>
                    <a:pt x="403" y="297"/>
                  </a:lnTo>
                  <a:lnTo>
                    <a:pt x="403" y="123"/>
                  </a:lnTo>
                  <a:lnTo>
                    <a:pt x="403" y="115"/>
                  </a:lnTo>
                  <a:lnTo>
                    <a:pt x="403" y="104"/>
                  </a:lnTo>
                  <a:lnTo>
                    <a:pt x="403" y="92"/>
                  </a:lnTo>
                  <a:lnTo>
                    <a:pt x="402" y="82"/>
                  </a:lnTo>
                  <a:lnTo>
                    <a:pt x="402" y="72"/>
                  </a:lnTo>
                  <a:lnTo>
                    <a:pt x="400" y="63"/>
                  </a:lnTo>
                  <a:lnTo>
                    <a:pt x="397" y="56"/>
                  </a:lnTo>
                  <a:lnTo>
                    <a:pt x="395" y="47"/>
                  </a:lnTo>
                  <a:lnTo>
                    <a:pt x="392" y="39"/>
                  </a:lnTo>
                  <a:lnTo>
                    <a:pt x="385" y="30"/>
                  </a:lnTo>
                  <a:lnTo>
                    <a:pt x="377" y="22"/>
                  </a:lnTo>
                  <a:lnTo>
                    <a:pt x="370" y="16"/>
                  </a:lnTo>
                  <a:lnTo>
                    <a:pt x="360" y="10"/>
                  </a:lnTo>
                  <a:lnTo>
                    <a:pt x="348" y="6"/>
                  </a:lnTo>
                  <a:lnTo>
                    <a:pt x="337" y="2"/>
                  </a:lnTo>
                  <a:lnTo>
                    <a:pt x="324" y="1"/>
                  </a:lnTo>
                  <a:lnTo>
                    <a:pt x="311" y="0"/>
                  </a:lnTo>
                  <a:lnTo>
                    <a:pt x="296" y="1"/>
                  </a:lnTo>
                  <a:lnTo>
                    <a:pt x="283" y="2"/>
                  </a:lnTo>
                  <a:lnTo>
                    <a:pt x="269" y="7"/>
                  </a:lnTo>
                  <a:lnTo>
                    <a:pt x="258" y="11"/>
                  </a:lnTo>
                  <a:lnTo>
                    <a:pt x="247" y="18"/>
                  </a:lnTo>
                  <a:lnTo>
                    <a:pt x="236" y="26"/>
                  </a:lnTo>
                  <a:lnTo>
                    <a:pt x="226" y="35"/>
                  </a:lnTo>
                  <a:lnTo>
                    <a:pt x="217" y="46"/>
                  </a:lnTo>
                  <a:lnTo>
                    <a:pt x="212" y="40"/>
                  </a:lnTo>
                  <a:lnTo>
                    <a:pt x="209" y="35"/>
                  </a:lnTo>
                  <a:lnTo>
                    <a:pt x="206" y="30"/>
                  </a:lnTo>
                  <a:lnTo>
                    <a:pt x="201" y="26"/>
                  </a:lnTo>
                  <a:lnTo>
                    <a:pt x="197" y="21"/>
                  </a:lnTo>
                  <a:lnTo>
                    <a:pt x="192" y="18"/>
                  </a:lnTo>
                  <a:lnTo>
                    <a:pt x="188" y="14"/>
                  </a:lnTo>
                  <a:lnTo>
                    <a:pt x="183" y="11"/>
                  </a:lnTo>
                  <a:lnTo>
                    <a:pt x="179" y="9"/>
                  </a:lnTo>
                  <a:lnTo>
                    <a:pt x="173" y="7"/>
                  </a:lnTo>
                  <a:lnTo>
                    <a:pt x="168" y="4"/>
                  </a:lnTo>
                  <a:lnTo>
                    <a:pt x="162" y="2"/>
                  </a:lnTo>
                  <a:lnTo>
                    <a:pt x="157" y="1"/>
                  </a:lnTo>
                  <a:lnTo>
                    <a:pt x="150" y="1"/>
                  </a:lnTo>
                  <a:lnTo>
                    <a:pt x="143" y="0"/>
                  </a:lnTo>
                  <a:lnTo>
                    <a:pt x="137" y="0"/>
                  </a:lnTo>
                  <a:lnTo>
                    <a:pt x="130" y="0"/>
                  </a:lnTo>
                  <a:lnTo>
                    <a:pt x="122" y="1"/>
                  </a:lnTo>
                  <a:lnTo>
                    <a:pt x="115" y="1"/>
                  </a:lnTo>
                  <a:lnTo>
                    <a:pt x="109" y="3"/>
                  </a:lnTo>
                  <a:lnTo>
                    <a:pt x="102" y="4"/>
                  </a:lnTo>
                  <a:lnTo>
                    <a:pt x="97" y="7"/>
                  </a:lnTo>
                  <a:lnTo>
                    <a:pt x="91" y="9"/>
                  </a:lnTo>
                  <a:lnTo>
                    <a:pt x="84" y="12"/>
                  </a:lnTo>
                  <a:lnTo>
                    <a:pt x="80" y="14"/>
                  </a:lnTo>
                  <a:lnTo>
                    <a:pt x="74" y="19"/>
                  </a:lnTo>
                  <a:lnTo>
                    <a:pt x="69" y="22"/>
                  </a:lnTo>
                  <a:lnTo>
                    <a:pt x="64" y="27"/>
                  </a:lnTo>
                  <a:lnTo>
                    <a:pt x="60" y="31"/>
                  </a:lnTo>
                  <a:lnTo>
                    <a:pt x="55" y="37"/>
                  </a:lnTo>
                  <a:lnTo>
                    <a:pt x="51" y="42"/>
                  </a:lnTo>
                  <a:lnTo>
                    <a:pt x="46" y="48"/>
                  </a:lnTo>
                  <a:lnTo>
                    <a:pt x="46" y="7"/>
                  </a:lnTo>
                  <a:lnTo>
                    <a:pt x="0" y="7"/>
                  </a:lnTo>
                  <a:lnTo>
                    <a:pt x="0" y="297"/>
                  </a:lnTo>
                  <a:lnTo>
                    <a:pt x="49" y="297"/>
                  </a:lnTo>
                  <a:lnTo>
                    <a:pt x="49" y="126"/>
                  </a:lnTo>
                  <a:lnTo>
                    <a:pt x="49" y="116"/>
                  </a:lnTo>
                  <a:lnTo>
                    <a:pt x="50" y="107"/>
                  </a:lnTo>
                  <a:lnTo>
                    <a:pt x="52" y="98"/>
                  </a:lnTo>
                  <a:lnTo>
                    <a:pt x="54" y="90"/>
                  </a:lnTo>
                  <a:lnTo>
                    <a:pt x="56" y="84"/>
                  </a:lnTo>
                  <a:lnTo>
                    <a:pt x="60" y="76"/>
                  </a:lnTo>
                  <a:lnTo>
                    <a:pt x="64" y="70"/>
                  </a:lnTo>
                  <a:lnTo>
                    <a:pt x="69" y="65"/>
                  </a:lnTo>
                  <a:lnTo>
                    <a:pt x="74" y="59"/>
                  </a:lnTo>
                  <a:lnTo>
                    <a:pt x="80" y="55"/>
                  </a:lnTo>
                  <a:lnTo>
                    <a:pt x="85" y="51"/>
                  </a:lnTo>
                  <a:lnTo>
                    <a:pt x="92" y="48"/>
                  </a:lnTo>
                  <a:lnTo>
                    <a:pt x="99" y="46"/>
                  </a:lnTo>
                  <a:lnTo>
                    <a:pt x="107" y="43"/>
                  </a:lnTo>
                  <a:lnTo>
                    <a:pt x="114" y="42"/>
                  </a:lnTo>
                  <a:lnTo>
                    <a:pt x="123" y="42"/>
                  </a:lnTo>
                  <a:lnTo>
                    <a:pt x="131" y="42"/>
                  </a:lnTo>
                  <a:lnTo>
                    <a:pt x="138" y="43"/>
                  </a:lnTo>
                  <a:lnTo>
                    <a:pt x="144" y="45"/>
                  </a:lnTo>
                  <a:lnTo>
                    <a:pt x="150" y="47"/>
                  </a:lnTo>
                  <a:lnTo>
                    <a:pt x="156" y="50"/>
                  </a:lnTo>
                  <a:lnTo>
                    <a:pt x="160" y="52"/>
                  </a:lnTo>
                  <a:lnTo>
                    <a:pt x="163" y="57"/>
                  </a:lnTo>
                  <a:lnTo>
                    <a:pt x="167" y="61"/>
                  </a:lnTo>
                  <a:lnTo>
                    <a:pt x="169" y="66"/>
                  </a:lnTo>
                  <a:lnTo>
                    <a:pt x="171" y="71"/>
                  </a:lnTo>
                  <a:lnTo>
                    <a:pt x="173" y="78"/>
                  </a:lnTo>
                  <a:lnTo>
                    <a:pt x="175" y="85"/>
                  </a:lnTo>
                  <a:lnTo>
                    <a:pt x="176" y="92"/>
                  </a:lnTo>
                  <a:lnTo>
                    <a:pt x="177" y="100"/>
                  </a:lnTo>
                  <a:lnTo>
                    <a:pt x="177" y="109"/>
                  </a:lnTo>
                  <a:lnTo>
                    <a:pt x="177" y="118"/>
                  </a:lnTo>
                  <a:lnTo>
                    <a:pt x="177" y="297"/>
                  </a:lnTo>
                  <a:lnTo>
                    <a:pt x="226" y="297"/>
                  </a:lnTo>
                  <a:lnTo>
                    <a:pt x="226" y="126"/>
                  </a:lnTo>
                  <a:lnTo>
                    <a:pt x="226" y="116"/>
                  </a:lnTo>
                  <a:lnTo>
                    <a:pt x="227" y="107"/>
                  </a:lnTo>
                  <a:lnTo>
                    <a:pt x="229" y="98"/>
                  </a:lnTo>
                  <a:lnTo>
                    <a:pt x="231" y="90"/>
                  </a:lnTo>
                  <a:lnTo>
                    <a:pt x="234" y="82"/>
                  </a:lnTo>
                  <a:lnTo>
                    <a:pt x="237" y="76"/>
                  </a:lnTo>
                  <a:lnTo>
                    <a:pt x="241" y="70"/>
                  </a:lnTo>
                  <a:lnTo>
                    <a:pt x="246" y="63"/>
                  </a:lnTo>
                  <a:lnTo>
                    <a:pt x="250" y="59"/>
                  </a:lnTo>
                  <a:lnTo>
                    <a:pt x="256" y="55"/>
                  </a:lnTo>
                  <a:lnTo>
                    <a:pt x="263" y="51"/>
                  </a:lnTo>
                  <a:lnTo>
                    <a:pt x="269" y="48"/>
                  </a:lnTo>
                  <a:lnTo>
                    <a:pt x="276" y="46"/>
                  </a:lnTo>
                  <a:lnTo>
                    <a:pt x="284" y="43"/>
                  </a:lnTo>
                  <a:lnTo>
                    <a:pt x="292" y="42"/>
                  </a:lnTo>
                  <a:lnTo>
                    <a:pt x="300" y="42"/>
                  </a:lnTo>
                  <a:lnTo>
                    <a:pt x="308" y="42"/>
                  </a:lnTo>
                  <a:lnTo>
                    <a:pt x="315" y="43"/>
                  </a:lnTo>
                  <a:lnTo>
                    <a:pt x="322" y="45"/>
                  </a:lnTo>
                  <a:lnTo>
                    <a:pt x="327" y="47"/>
                  </a:lnTo>
                  <a:lnTo>
                    <a:pt x="333" y="50"/>
                  </a:lnTo>
                  <a:lnTo>
                    <a:pt x="337" y="52"/>
                  </a:lnTo>
                  <a:lnTo>
                    <a:pt x="341" y="57"/>
                  </a:lnTo>
                  <a:lnTo>
                    <a:pt x="344" y="61"/>
                  </a:lnTo>
                  <a:lnTo>
                    <a:pt x="346" y="66"/>
                  </a:lnTo>
                  <a:lnTo>
                    <a:pt x="348" y="71"/>
                  </a:lnTo>
                  <a:lnTo>
                    <a:pt x="351" y="78"/>
                  </a:lnTo>
                  <a:lnTo>
                    <a:pt x="352" y="85"/>
                  </a:lnTo>
                  <a:lnTo>
                    <a:pt x="353" y="92"/>
                  </a:lnTo>
                  <a:lnTo>
                    <a:pt x="354" y="100"/>
                  </a:lnTo>
                  <a:lnTo>
                    <a:pt x="354" y="109"/>
                  </a:lnTo>
                  <a:lnTo>
                    <a:pt x="354" y="118"/>
                  </a:lnTo>
                  <a:lnTo>
                    <a:pt x="35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69" name="Freeform 51"/>
            <p:cNvSpPr>
              <a:spLocks noEditPoints="1"/>
            </p:cNvSpPr>
            <p:nvPr/>
          </p:nvSpPr>
          <p:spPr bwMode="auto">
            <a:xfrm>
              <a:off x="1830" y="1292"/>
              <a:ext cx="88" cy="103"/>
            </a:xfrm>
            <a:custGeom>
              <a:avLst/>
              <a:gdLst>
                <a:gd name="T0" fmla="*/ 69 w 262"/>
                <a:gd name="T1" fmla="*/ 73 h 308"/>
                <a:gd name="T2" fmla="*/ 66 w 262"/>
                <a:gd name="T3" fmla="*/ 79 h 308"/>
                <a:gd name="T4" fmla="*/ 62 w 262"/>
                <a:gd name="T5" fmla="*/ 83 h 308"/>
                <a:gd name="T6" fmla="*/ 56 w 262"/>
                <a:gd name="T7" fmla="*/ 86 h 308"/>
                <a:gd name="T8" fmla="*/ 50 w 262"/>
                <a:gd name="T9" fmla="*/ 88 h 308"/>
                <a:gd name="T10" fmla="*/ 42 w 262"/>
                <a:gd name="T11" fmla="*/ 88 h 308"/>
                <a:gd name="T12" fmla="*/ 34 w 262"/>
                <a:gd name="T13" fmla="*/ 86 h 308"/>
                <a:gd name="T14" fmla="*/ 27 w 262"/>
                <a:gd name="T15" fmla="*/ 82 h 308"/>
                <a:gd name="T16" fmla="*/ 22 w 262"/>
                <a:gd name="T17" fmla="*/ 76 h 308"/>
                <a:gd name="T18" fmla="*/ 18 w 262"/>
                <a:gd name="T19" fmla="*/ 67 h 308"/>
                <a:gd name="T20" fmla="*/ 17 w 262"/>
                <a:gd name="T21" fmla="*/ 57 h 308"/>
                <a:gd name="T22" fmla="*/ 88 w 262"/>
                <a:gd name="T23" fmla="*/ 49 h 308"/>
                <a:gd name="T24" fmla="*/ 87 w 262"/>
                <a:gd name="T25" fmla="*/ 33 h 308"/>
                <a:gd name="T26" fmla="*/ 81 w 262"/>
                <a:gd name="T27" fmla="*/ 20 h 308"/>
                <a:gd name="T28" fmla="*/ 74 w 262"/>
                <a:gd name="T29" fmla="*/ 10 h 308"/>
                <a:gd name="T30" fmla="*/ 62 w 262"/>
                <a:gd name="T31" fmla="*/ 3 h 308"/>
                <a:gd name="T32" fmla="*/ 49 w 262"/>
                <a:gd name="T33" fmla="*/ 0 h 308"/>
                <a:gd name="T34" fmla="*/ 35 w 262"/>
                <a:gd name="T35" fmla="*/ 1 h 308"/>
                <a:gd name="T36" fmla="*/ 22 w 262"/>
                <a:gd name="T37" fmla="*/ 5 h 308"/>
                <a:gd name="T38" fmla="*/ 12 w 262"/>
                <a:gd name="T39" fmla="*/ 14 h 308"/>
                <a:gd name="T40" fmla="*/ 5 w 262"/>
                <a:gd name="T41" fmla="*/ 26 h 308"/>
                <a:gd name="T42" fmla="*/ 1 w 262"/>
                <a:gd name="T43" fmla="*/ 40 h 308"/>
                <a:gd name="T44" fmla="*/ 0 w 262"/>
                <a:gd name="T45" fmla="*/ 59 h 308"/>
                <a:gd name="T46" fmla="*/ 3 w 262"/>
                <a:gd name="T47" fmla="*/ 74 h 308"/>
                <a:gd name="T48" fmla="*/ 9 w 262"/>
                <a:gd name="T49" fmla="*/ 86 h 308"/>
                <a:gd name="T50" fmla="*/ 18 w 262"/>
                <a:gd name="T51" fmla="*/ 95 h 308"/>
                <a:gd name="T52" fmla="*/ 30 w 262"/>
                <a:gd name="T53" fmla="*/ 101 h 308"/>
                <a:gd name="T54" fmla="*/ 44 w 262"/>
                <a:gd name="T55" fmla="*/ 103 h 308"/>
                <a:gd name="T56" fmla="*/ 56 w 262"/>
                <a:gd name="T57" fmla="*/ 102 h 308"/>
                <a:gd name="T58" fmla="*/ 67 w 262"/>
                <a:gd name="T59" fmla="*/ 98 h 308"/>
                <a:gd name="T60" fmla="*/ 75 w 262"/>
                <a:gd name="T61" fmla="*/ 92 h 308"/>
                <a:gd name="T62" fmla="*/ 82 w 262"/>
                <a:gd name="T63" fmla="*/ 83 h 308"/>
                <a:gd name="T64" fmla="*/ 86 w 262"/>
                <a:gd name="T65" fmla="*/ 73 h 308"/>
                <a:gd name="T66" fmla="*/ 17 w 262"/>
                <a:gd name="T67" fmla="*/ 43 h 308"/>
                <a:gd name="T68" fmla="*/ 19 w 262"/>
                <a:gd name="T69" fmla="*/ 33 h 308"/>
                <a:gd name="T70" fmla="*/ 22 w 262"/>
                <a:gd name="T71" fmla="*/ 26 h 308"/>
                <a:gd name="T72" fmla="*/ 27 w 262"/>
                <a:gd name="T73" fmla="*/ 20 h 308"/>
                <a:gd name="T74" fmla="*/ 34 w 262"/>
                <a:gd name="T75" fmla="*/ 16 h 308"/>
                <a:gd name="T76" fmla="*/ 42 w 262"/>
                <a:gd name="T77" fmla="*/ 14 h 308"/>
                <a:gd name="T78" fmla="*/ 51 w 262"/>
                <a:gd name="T79" fmla="*/ 15 h 308"/>
                <a:gd name="T80" fmla="*/ 58 w 262"/>
                <a:gd name="T81" fmla="*/ 17 h 308"/>
                <a:gd name="T82" fmla="*/ 64 w 262"/>
                <a:gd name="T83" fmla="*/ 22 h 308"/>
                <a:gd name="T84" fmla="*/ 68 w 262"/>
                <a:gd name="T85" fmla="*/ 28 h 308"/>
                <a:gd name="T86" fmla="*/ 71 w 262"/>
                <a:gd name="T87" fmla="*/ 36 h 308"/>
                <a:gd name="T88" fmla="*/ 17 w 262"/>
                <a:gd name="T89" fmla="*/ 43 h 30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8">
                  <a:moveTo>
                    <a:pt x="210" y="206"/>
                  </a:moveTo>
                  <a:lnTo>
                    <a:pt x="209" y="213"/>
                  </a:lnTo>
                  <a:lnTo>
                    <a:pt x="206" y="219"/>
                  </a:lnTo>
                  <a:lnTo>
                    <a:pt x="203" y="225"/>
                  </a:lnTo>
                  <a:lnTo>
                    <a:pt x="201" y="230"/>
                  </a:lnTo>
                  <a:lnTo>
                    <a:pt x="197" y="236"/>
                  </a:lnTo>
                  <a:lnTo>
                    <a:pt x="193" y="240"/>
                  </a:lnTo>
                  <a:lnTo>
                    <a:pt x="190" y="245"/>
                  </a:lnTo>
                  <a:lnTo>
                    <a:pt x="184" y="249"/>
                  </a:lnTo>
                  <a:lnTo>
                    <a:pt x="180" y="253"/>
                  </a:lnTo>
                  <a:lnTo>
                    <a:pt x="174" y="255"/>
                  </a:lnTo>
                  <a:lnTo>
                    <a:pt x="168" y="258"/>
                  </a:lnTo>
                  <a:lnTo>
                    <a:pt x="163" y="260"/>
                  </a:lnTo>
                  <a:lnTo>
                    <a:pt x="156" y="262"/>
                  </a:lnTo>
                  <a:lnTo>
                    <a:pt x="149" y="263"/>
                  </a:lnTo>
                  <a:lnTo>
                    <a:pt x="143" y="264"/>
                  </a:lnTo>
                  <a:lnTo>
                    <a:pt x="135" y="264"/>
                  </a:lnTo>
                  <a:lnTo>
                    <a:pt x="126" y="264"/>
                  </a:lnTo>
                  <a:lnTo>
                    <a:pt x="117" y="263"/>
                  </a:lnTo>
                  <a:lnTo>
                    <a:pt x="108" y="260"/>
                  </a:lnTo>
                  <a:lnTo>
                    <a:pt x="100" y="257"/>
                  </a:lnTo>
                  <a:lnTo>
                    <a:pt x="94" y="254"/>
                  </a:lnTo>
                  <a:lnTo>
                    <a:pt x="86" y="249"/>
                  </a:lnTo>
                  <a:lnTo>
                    <a:pt x="80" y="245"/>
                  </a:lnTo>
                  <a:lnTo>
                    <a:pt x="75" y="239"/>
                  </a:lnTo>
                  <a:lnTo>
                    <a:pt x="69" y="233"/>
                  </a:lnTo>
                  <a:lnTo>
                    <a:pt x="65" y="226"/>
                  </a:lnTo>
                  <a:lnTo>
                    <a:pt x="61" y="218"/>
                  </a:lnTo>
                  <a:lnTo>
                    <a:pt x="58" y="209"/>
                  </a:lnTo>
                  <a:lnTo>
                    <a:pt x="55" y="200"/>
                  </a:lnTo>
                  <a:lnTo>
                    <a:pt x="54" y="190"/>
                  </a:lnTo>
                  <a:lnTo>
                    <a:pt x="52" y="180"/>
                  </a:lnTo>
                  <a:lnTo>
                    <a:pt x="51" y="169"/>
                  </a:lnTo>
                  <a:lnTo>
                    <a:pt x="262" y="169"/>
                  </a:lnTo>
                  <a:lnTo>
                    <a:pt x="262" y="158"/>
                  </a:lnTo>
                  <a:lnTo>
                    <a:pt x="262" y="148"/>
                  </a:lnTo>
                  <a:lnTo>
                    <a:pt x="262" y="130"/>
                  </a:lnTo>
                  <a:lnTo>
                    <a:pt x="260" y="113"/>
                  </a:lnTo>
                  <a:lnTo>
                    <a:pt x="258" y="99"/>
                  </a:lnTo>
                  <a:lnTo>
                    <a:pt x="253" y="84"/>
                  </a:lnTo>
                  <a:lnTo>
                    <a:pt x="249" y="71"/>
                  </a:lnTo>
                  <a:lnTo>
                    <a:pt x="242" y="59"/>
                  </a:lnTo>
                  <a:lnTo>
                    <a:pt x="235" y="48"/>
                  </a:lnTo>
                  <a:lnTo>
                    <a:pt x="227" y="38"/>
                  </a:lnTo>
                  <a:lnTo>
                    <a:pt x="219" y="29"/>
                  </a:lnTo>
                  <a:lnTo>
                    <a:pt x="209" y="22"/>
                  </a:lnTo>
                  <a:lnTo>
                    <a:pt x="198" y="15"/>
                  </a:lnTo>
                  <a:lnTo>
                    <a:pt x="186" y="10"/>
                  </a:lnTo>
                  <a:lnTo>
                    <a:pt x="174" y="5"/>
                  </a:lnTo>
                  <a:lnTo>
                    <a:pt x="161" y="2"/>
                  </a:lnTo>
                  <a:lnTo>
                    <a:pt x="146" y="1"/>
                  </a:lnTo>
                  <a:lnTo>
                    <a:pt x="130" y="0"/>
                  </a:lnTo>
                  <a:lnTo>
                    <a:pt x="116" y="1"/>
                  </a:lnTo>
                  <a:lnTo>
                    <a:pt x="103" y="2"/>
                  </a:lnTo>
                  <a:lnTo>
                    <a:pt x="89" y="5"/>
                  </a:lnTo>
                  <a:lnTo>
                    <a:pt x="77" y="10"/>
                  </a:lnTo>
                  <a:lnTo>
                    <a:pt x="65" y="16"/>
                  </a:lnTo>
                  <a:lnTo>
                    <a:pt x="55" y="23"/>
                  </a:lnTo>
                  <a:lnTo>
                    <a:pt x="45" y="31"/>
                  </a:lnTo>
                  <a:lnTo>
                    <a:pt x="36" y="41"/>
                  </a:lnTo>
                  <a:lnTo>
                    <a:pt x="28" y="51"/>
                  </a:lnTo>
                  <a:lnTo>
                    <a:pt x="20" y="63"/>
                  </a:lnTo>
                  <a:lnTo>
                    <a:pt x="15" y="77"/>
                  </a:lnTo>
                  <a:lnTo>
                    <a:pt x="9" y="90"/>
                  </a:lnTo>
                  <a:lnTo>
                    <a:pt x="6" y="106"/>
                  </a:lnTo>
                  <a:lnTo>
                    <a:pt x="2" y="121"/>
                  </a:lnTo>
                  <a:lnTo>
                    <a:pt x="1" y="139"/>
                  </a:lnTo>
                  <a:lnTo>
                    <a:pt x="0" y="157"/>
                  </a:lnTo>
                  <a:lnTo>
                    <a:pt x="1" y="175"/>
                  </a:lnTo>
                  <a:lnTo>
                    <a:pt x="2" y="190"/>
                  </a:lnTo>
                  <a:lnTo>
                    <a:pt x="6" y="206"/>
                  </a:lnTo>
                  <a:lnTo>
                    <a:pt x="9" y="220"/>
                  </a:lnTo>
                  <a:lnTo>
                    <a:pt x="15" y="234"/>
                  </a:lnTo>
                  <a:lnTo>
                    <a:pt x="20" y="246"/>
                  </a:lnTo>
                  <a:lnTo>
                    <a:pt x="28" y="258"/>
                  </a:lnTo>
                  <a:lnTo>
                    <a:pt x="36" y="268"/>
                  </a:lnTo>
                  <a:lnTo>
                    <a:pt x="45" y="277"/>
                  </a:lnTo>
                  <a:lnTo>
                    <a:pt x="55" y="285"/>
                  </a:lnTo>
                  <a:lnTo>
                    <a:pt x="65" y="293"/>
                  </a:lnTo>
                  <a:lnTo>
                    <a:pt x="77" y="298"/>
                  </a:lnTo>
                  <a:lnTo>
                    <a:pt x="89" y="303"/>
                  </a:lnTo>
                  <a:lnTo>
                    <a:pt x="103" y="306"/>
                  </a:lnTo>
                  <a:lnTo>
                    <a:pt x="116" y="307"/>
                  </a:lnTo>
                  <a:lnTo>
                    <a:pt x="130" y="308"/>
                  </a:lnTo>
                  <a:lnTo>
                    <a:pt x="144" y="308"/>
                  </a:lnTo>
                  <a:lnTo>
                    <a:pt x="155" y="306"/>
                  </a:lnTo>
                  <a:lnTo>
                    <a:pt x="167" y="304"/>
                  </a:lnTo>
                  <a:lnTo>
                    <a:pt x="178" y="302"/>
                  </a:lnTo>
                  <a:lnTo>
                    <a:pt x="188" y="297"/>
                  </a:lnTo>
                  <a:lnTo>
                    <a:pt x="198" y="293"/>
                  </a:lnTo>
                  <a:lnTo>
                    <a:pt x="207" y="287"/>
                  </a:lnTo>
                  <a:lnTo>
                    <a:pt x="216" y="282"/>
                  </a:lnTo>
                  <a:lnTo>
                    <a:pt x="224" y="274"/>
                  </a:lnTo>
                  <a:lnTo>
                    <a:pt x="231" y="266"/>
                  </a:lnTo>
                  <a:lnTo>
                    <a:pt x="237" y="258"/>
                  </a:lnTo>
                  <a:lnTo>
                    <a:pt x="243" y="249"/>
                  </a:lnTo>
                  <a:lnTo>
                    <a:pt x="249" y="239"/>
                  </a:lnTo>
                  <a:lnTo>
                    <a:pt x="253" y="228"/>
                  </a:lnTo>
                  <a:lnTo>
                    <a:pt x="255" y="218"/>
                  </a:lnTo>
                  <a:lnTo>
                    <a:pt x="259" y="206"/>
                  </a:lnTo>
                  <a:lnTo>
                    <a:pt x="210" y="206"/>
                  </a:lnTo>
                  <a:close/>
                  <a:moveTo>
                    <a:pt x="51" y="129"/>
                  </a:moveTo>
                  <a:lnTo>
                    <a:pt x="52" y="119"/>
                  </a:lnTo>
                  <a:lnTo>
                    <a:pt x="55" y="109"/>
                  </a:lnTo>
                  <a:lnTo>
                    <a:pt x="57" y="100"/>
                  </a:lnTo>
                  <a:lnTo>
                    <a:pt x="59" y="92"/>
                  </a:lnTo>
                  <a:lnTo>
                    <a:pt x="63" y="84"/>
                  </a:lnTo>
                  <a:lnTo>
                    <a:pt x="66" y="78"/>
                  </a:lnTo>
                  <a:lnTo>
                    <a:pt x="70" y="71"/>
                  </a:lnTo>
                  <a:lnTo>
                    <a:pt x="76" y="65"/>
                  </a:lnTo>
                  <a:lnTo>
                    <a:pt x="80" y="60"/>
                  </a:lnTo>
                  <a:lnTo>
                    <a:pt x="87" y="55"/>
                  </a:lnTo>
                  <a:lnTo>
                    <a:pt x="94" y="52"/>
                  </a:lnTo>
                  <a:lnTo>
                    <a:pt x="100" y="49"/>
                  </a:lnTo>
                  <a:lnTo>
                    <a:pt x="107" y="47"/>
                  </a:lnTo>
                  <a:lnTo>
                    <a:pt x="115" y="44"/>
                  </a:lnTo>
                  <a:lnTo>
                    <a:pt x="124" y="43"/>
                  </a:lnTo>
                  <a:lnTo>
                    <a:pt x="133" y="43"/>
                  </a:lnTo>
                  <a:lnTo>
                    <a:pt x="142" y="43"/>
                  </a:lnTo>
                  <a:lnTo>
                    <a:pt x="151" y="44"/>
                  </a:lnTo>
                  <a:lnTo>
                    <a:pt x="158" y="47"/>
                  </a:lnTo>
                  <a:lnTo>
                    <a:pt x="165" y="49"/>
                  </a:lnTo>
                  <a:lnTo>
                    <a:pt x="173" y="52"/>
                  </a:lnTo>
                  <a:lnTo>
                    <a:pt x="178" y="55"/>
                  </a:lnTo>
                  <a:lnTo>
                    <a:pt x="185" y="60"/>
                  </a:lnTo>
                  <a:lnTo>
                    <a:pt x="190" y="65"/>
                  </a:lnTo>
                  <a:lnTo>
                    <a:pt x="195" y="71"/>
                  </a:lnTo>
                  <a:lnTo>
                    <a:pt x="198" y="78"/>
                  </a:lnTo>
                  <a:lnTo>
                    <a:pt x="202" y="84"/>
                  </a:lnTo>
                  <a:lnTo>
                    <a:pt x="205" y="92"/>
                  </a:lnTo>
                  <a:lnTo>
                    <a:pt x="207" y="100"/>
                  </a:lnTo>
                  <a:lnTo>
                    <a:pt x="210" y="109"/>
                  </a:lnTo>
                  <a:lnTo>
                    <a:pt x="211" y="119"/>
                  </a:lnTo>
                  <a:lnTo>
                    <a:pt x="211"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0" name="Freeform 52"/>
            <p:cNvSpPr>
              <a:spLocks noEditPoints="1"/>
            </p:cNvSpPr>
            <p:nvPr/>
          </p:nvSpPr>
          <p:spPr bwMode="auto">
            <a:xfrm>
              <a:off x="1931" y="1292"/>
              <a:ext cx="88" cy="103"/>
            </a:xfrm>
            <a:custGeom>
              <a:avLst/>
              <a:gdLst>
                <a:gd name="T0" fmla="*/ 69 w 262"/>
                <a:gd name="T1" fmla="*/ 73 h 308"/>
                <a:gd name="T2" fmla="*/ 67 w 262"/>
                <a:gd name="T3" fmla="*/ 79 h 308"/>
                <a:gd name="T4" fmla="*/ 62 w 262"/>
                <a:gd name="T5" fmla="*/ 83 h 308"/>
                <a:gd name="T6" fmla="*/ 57 w 262"/>
                <a:gd name="T7" fmla="*/ 86 h 308"/>
                <a:gd name="T8" fmla="*/ 50 w 262"/>
                <a:gd name="T9" fmla="*/ 88 h 308"/>
                <a:gd name="T10" fmla="*/ 42 w 262"/>
                <a:gd name="T11" fmla="*/ 88 h 308"/>
                <a:gd name="T12" fmla="*/ 34 w 262"/>
                <a:gd name="T13" fmla="*/ 86 h 308"/>
                <a:gd name="T14" fmla="*/ 27 w 262"/>
                <a:gd name="T15" fmla="*/ 82 h 308"/>
                <a:gd name="T16" fmla="*/ 22 w 262"/>
                <a:gd name="T17" fmla="*/ 76 h 308"/>
                <a:gd name="T18" fmla="*/ 18 w 262"/>
                <a:gd name="T19" fmla="*/ 67 h 308"/>
                <a:gd name="T20" fmla="*/ 17 w 262"/>
                <a:gd name="T21" fmla="*/ 57 h 308"/>
                <a:gd name="T22" fmla="*/ 88 w 262"/>
                <a:gd name="T23" fmla="*/ 49 h 308"/>
                <a:gd name="T24" fmla="*/ 87 w 262"/>
                <a:gd name="T25" fmla="*/ 33 h 308"/>
                <a:gd name="T26" fmla="*/ 81 w 262"/>
                <a:gd name="T27" fmla="*/ 20 h 308"/>
                <a:gd name="T28" fmla="*/ 74 w 262"/>
                <a:gd name="T29" fmla="*/ 10 h 308"/>
                <a:gd name="T30" fmla="*/ 62 w 262"/>
                <a:gd name="T31" fmla="*/ 3 h 308"/>
                <a:gd name="T32" fmla="*/ 49 w 262"/>
                <a:gd name="T33" fmla="*/ 0 h 308"/>
                <a:gd name="T34" fmla="*/ 35 w 262"/>
                <a:gd name="T35" fmla="*/ 1 h 308"/>
                <a:gd name="T36" fmla="*/ 22 w 262"/>
                <a:gd name="T37" fmla="*/ 5 h 308"/>
                <a:gd name="T38" fmla="*/ 12 w 262"/>
                <a:gd name="T39" fmla="*/ 14 h 308"/>
                <a:gd name="T40" fmla="*/ 5 w 262"/>
                <a:gd name="T41" fmla="*/ 26 h 308"/>
                <a:gd name="T42" fmla="*/ 1 w 262"/>
                <a:gd name="T43" fmla="*/ 40 h 308"/>
                <a:gd name="T44" fmla="*/ 0 w 262"/>
                <a:gd name="T45" fmla="*/ 59 h 308"/>
                <a:gd name="T46" fmla="*/ 3 w 262"/>
                <a:gd name="T47" fmla="*/ 74 h 308"/>
                <a:gd name="T48" fmla="*/ 9 w 262"/>
                <a:gd name="T49" fmla="*/ 86 h 308"/>
                <a:gd name="T50" fmla="*/ 18 w 262"/>
                <a:gd name="T51" fmla="*/ 95 h 308"/>
                <a:gd name="T52" fmla="*/ 30 w 262"/>
                <a:gd name="T53" fmla="*/ 101 h 308"/>
                <a:gd name="T54" fmla="*/ 44 w 262"/>
                <a:gd name="T55" fmla="*/ 103 h 308"/>
                <a:gd name="T56" fmla="*/ 56 w 262"/>
                <a:gd name="T57" fmla="*/ 102 h 308"/>
                <a:gd name="T58" fmla="*/ 67 w 262"/>
                <a:gd name="T59" fmla="*/ 98 h 308"/>
                <a:gd name="T60" fmla="*/ 75 w 262"/>
                <a:gd name="T61" fmla="*/ 92 h 308"/>
                <a:gd name="T62" fmla="*/ 82 w 262"/>
                <a:gd name="T63" fmla="*/ 83 h 308"/>
                <a:gd name="T64" fmla="*/ 86 w 262"/>
                <a:gd name="T65" fmla="*/ 73 h 308"/>
                <a:gd name="T66" fmla="*/ 17 w 262"/>
                <a:gd name="T67" fmla="*/ 43 h 308"/>
                <a:gd name="T68" fmla="*/ 19 w 262"/>
                <a:gd name="T69" fmla="*/ 33 h 308"/>
                <a:gd name="T70" fmla="*/ 22 w 262"/>
                <a:gd name="T71" fmla="*/ 26 h 308"/>
                <a:gd name="T72" fmla="*/ 27 w 262"/>
                <a:gd name="T73" fmla="*/ 20 h 308"/>
                <a:gd name="T74" fmla="*/ 34 w 262"/>
                <a:gd name="T75" fmla="*/ 16 h 308"/>
                <a:gd name="T76" fmla="*/ 42 w 262"/>
                <a:gd name="T77" fmla="*/ 14 h 308"/>
                <a:gd name="T78" fmla="*/ 51 w 262"/>
                <a:gd name="T79" fmla="*/ 15 h 308"/>
                <a:gd name="T80" fmla="*/ 58 w 262"/>
                <a:gd name="T81" fmla="*/ 17 h 308"/>
                <a:gd name="T82" fmla="*/ 64 w 262"/>
                <a:gd name="T83" fmla="*/ 22 h 308"/>
                <a:gd name="T84" fmla="*/ 68 w 262"/>
                <a:gd name="T85" fmla="*/ 28 h 308"/>
                <a:gd name="T86" fmla="*/ 71 w 262"/>
                <a:gd name="T87" fmla="*/ 36 h 308"/>
                <a:gd name="T88" fmla="*/ 17 w 262"/>
                <a:gd name="T89" fmla="*/ 43 h 30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8">
                  <a:moveTo>
                    <a:pt x="210" y="206"/>
                  </a:moveTo>
                  <a:lnTo>
                    <a:pt x="209" y="213"/>
                  </a:lnTo>
                  <a:lnTo>
                    <a:pt x="206" y="219"/>
                  </a:lnTo>
                  <a:lnTo>
                    <a:pt x="203" y="225"/>
                  </a:lnTo>
                  <a:lnTo>
                    <a:pt x="201" y="230"/>
                  </a:lnTo>
                  <a:lnTo>
                    <a:pt x="198" y="236"/>
                  </a:lnTo>
                  <a:lnTo>
                    <a:pt x="193" y="240"/>
                  </a:lnTo>
                  <a:lnTo>
                    <a:pt x="190" y="245"/>
                  </a:lnTo>
                  <a:lnTo>
                    <a:pt x="184" y="249"/>
                  </a:lnTo>
                  <a:lnTo>
                    <a:pt x="180" y="253"/>
                  </a:lnTo>
                  <a:lnTo>
                    <a:pt x="174" y="255"/>
                  </a:lnTo>
                  <a:lnTo>
                    <a:pt x="169" y="258"/>
                  </a:lnTo>
                  <a:lnTo>
                    <a:pt x="163" y="260"/>
                  </a:lnTo>
                  <a:lnTo>
                    <a:pt x="156" y="262"/>
                  </a:lnTo>
                  <a:lnTo>
                    <a:pt x="150" y="263"/>
                  </a:lnTo>
                  <a:lnTo>
                    <a:pt x="143" y="264"/>
                  </a:lnTo>
                  <a:lnTo>
                    <a:pt x="135" y="264"/>
                  </a:lnTo>
                  <a:lnTo>
                    <a:pt x="126" y="264"/>
                  </a:lnTo>
                  <a:lnTo>
                    <a:pt x="117" y="263"/>
                  </a:lnTo>
                  <a:lnTo>
                    <a:pt x="108" y="260"/>
                  </a:lnTo>
                  <a:lnTo>
                    <a:pt x="101" y="257"/>
                  </a:lnTo>
                  <a:lnTo>
                    <a:pt x="94" y="254"/>
                  </a:lnTo>
                  <a:lnTo>
                    <a:pt x="86" y="249"/>
                  </a:lnTo>
                  <a:lnTo>
                    <a:pt x="80" y="245"/>
                  </a:lnTo>
                  <a:lnTo>
                    <a:pt x="75" y="239"/>
                  </a:lnTo>
                  <a:lnTo>
                    <a:pt x="69" y="233"/>
                  </a:lnTo>
                  <a:lnTo>
                    <a:pt x="65" y="226"/>
                  </a:lnTo>
                  <a:lnTo>
                    <a:pt x="62" y="218"/>
                  </a:lnTo>
                  <a:lnTo>
                    <a:pt x="58" y="209"/>
                  </a:lnTo>
                  <a:lnTo>
                    <a:pt x="55" y="200"/>
                  </a:lnTo>
                  <a:lnTo>
                    <a:pt x="54" y="190"/>
                  </a:lnTo>
                  <a:lnTo>
                    <a:pt x="53" y="180"/>
                  </a:lnTo>
                  <a:lnTo>
                    <a:pt x="52" y="169"/>
                  </a:lnTo>
                  <a:lnTo>
                    <a:pt x="262" y="169"/>
                  </a:lnTo>
                  <a:lnTo>
                    <a:pt x="262" y="158"/>
                  </a:lnTo>
                  <a:lnTo>
                    <a:pt x="262" y="148"/>
                  </a:lnTo>
                  <a:lnTo>
                    <a:pt x="262" y="130"/>
                  </a:lnTo>
                  <a:lnTo>
                    <a:pt x="260" y="113"/>
                  </a:lnTo>
                  <a:lnTo>
                    <a:pt x="258" y="99"/>
                  </a:lnTo>
                  <a:lnTo>
                    <a:pt x="253" y="84"/>
                  </a:lnTo>
                  <a:lnTo>
                    <a:pt x="249" y="71"/>
                  </a:lnTo>
                  <a:lnTo>
                    <a:pt x="242" y="59"/>
                  </a:lnTo>
                  <a:lnTo>
                    <a:pt x="235" y="48"/>
                  </a:lnTo>
                  <a:lnTo>
                    <a:pt x="228" y="38"/>
                  </a:lnTo>
                  <a:lnTo>
                    <a:pt x="219" y="29"/>
                  </a:lnTo>
                  <a:lnTo>
                    <a:pt x="209" y="22"/>
                  </a:lnTo>
                  <a:lnTo>
                    <a:pt x="199" y="15"/>
                  </a:lnTo>
                  <a:lnTo>
                    <a:pt x="186" y="10"/>
                  </a:lnTo>
                  <a:lnTo>
                    <a:pt x="174" y="5"/>
                  </a:lnTo>
                  <a:lnTo>
                    <a:pt x="161" y="2"/>
                  </a:lnTo>
                  <a:lnTo>
                    <a:pt x="146" y="1"/>
                  </a:lnTo>
                  <a:lnTo>
                    <a:pt x="131" y="0"/>
                  </a:lnTo>
                  <a:lnTo>
                    <a:pt x="116" y="1"/>
                  </a:lnTo>
                  <a:lnTo>
                    <a:pt x="103" y="2"/>
                  </a:lnTo>
                  <a:lnTo>
                    <a:pt x="89" y="5"/>
                  </a:lnTo>
                  <a:lnTo>
                    <a:pt x="77" y="10"/>
                  </a:lnTo>
                  <a:lnTo>
                    <a:pt x="65" y="16"/>
                  </a:lnTo>
                  <a:lnTo>
                    <a:pt x="55" y="23"/>
                  </a:lnTo>
                  <a:lnTo>
                    <a:pt x="45" y="31"/>
                  </a:lnTo>
                  <a:lnTo>
                    <a:pt x="36" y="41"/>
                  </a:lnTo>
                  <a:lnTo>
                    <a:pt x="28" y="51"/>
                  </a:lnTo>
                  <a:lnTo>
                    <a:pt x="20" y="63"/>
                  </a:lnTo>
                  <a:lnTo>
                    <a:pt x="15" y="77"/>
                  </a:lnTo>
                  <a:lnTo>
                    <a:pt x="9" y="90"/>
                  </a:lnTo>
                  <a:lnTo>
                    <a:pt x="6" y="106"/>
                  </a:lnTo>
                  <a:lnTo>
                    <a:pt x="2" y="121"/>
                  </a:lnTo>
                  <a:lnTo>
                    <a:pt x="1" y="139"/>
                  </a:lnTo>
                  <a:lnTo>
                    <a:pt x="0" y="157"/>
                  </a:lnTo>
                  <a:lnTo>
                    <a:pt x="1" y="175"/>
                  </a:lnTo>
                  <a:lnTo>
                    <a:pt x="2" y="190"/>
                  </a:lnTo>
                  <a:lnTo>
                    <a:pt x="6" y="206"/>
                  </a:lnTo>
                  <a:lnTo>
                    <a:pt x="9" y="220"/>
                  </a:lnTo>
                  <a:lnTo>
                    <a:pt x="15" y="234"/>
                  </a:lnTo>
                  <a:lnTo>
                    <a:pt x="20" y="246"/>
                  </a:lnTo>
                  <a:lnTo>
                    <a:pt x="28" y="258"/>
                  </a:lnTo>
                  <a:lnTo>
                    <a:pt x="36" y="268"/>
                  </a:lnTo>
                  <a:lnTo>
                    <a:pt x="45" y="277"/>
                  </a:lnTo>
                  <a:lnTo>
                    <a:pt x="55" y="285"/>
                  </a:lnTo>
                  <a:lnTo>
                    <a:pt x="65" y="293"/>
                  </a:lnTo>
                  <a:lnTo>
                    <a:pt x="77" y="298"/>
                  </a:lnTo>
                  <a:lnTo>
                    <a:pt x="89" y="303"/>
                  </a:lnTo>
                  <a:lnTo>
                    <a:pt x="103" y="306"/>
                  </a:lnTo>
                  <a:lnTo>
                    <a:pt x="116" y="307"/>
                  </a:lnTo>
                  <a:lnTo>
                    <a:pt x="131" y="308"/>
                  </a:lnTo>
                  <a:lnTo>
                    <a:pt x="144" y="308"/>
                  </a:lnTo>
                  <a:lnTo>
                    <a:pt x="155" y="306"/>
                  </a:lnTo>
                  <a:lnTo>
                    <a:pt x="167" y="304"/>
                  </a:lnTo>
                  <a:lnTo>
                    <a:pt x="179" y="302"/>
                  </a:lnTo>
                  <a:lnTo>
                    <a:pt x="189" y="297"/>
                  </a:lnTo>
                  <a:lnTo>
                    <a:pt x="199" y="293"/>
                  </a:lnTo>
                  <a:lnTo>
                    <a:pt x="208" y="287"/>
                  </a:lnTo>
                  <a:lnTo>
                    <a:pt x="216" y="282"/>
                  </a:lnTo>
                  <a:lnTo>
                    <a:pt x="224" y="274"/>
                  </a:lnTo>
                  <a:lnTo>
                    <a:pt x="231" y="266"/>
                  </a:lnTo>
                  <a:lnTo>
                    <a:pt x="238" y="258"/>
                  </a:lnTo>
                  <a:lnTo>
                    <a:pt x="243" y="249"/>
                  </a:lnTo>
                  <a:lnTo>
                    <a:pt x="249" y="239"/>
                  </a:lnTo>
                  <a:lnTo>
                    <a:pt x="253" y="228"/>
                  </a:lnTo>
                  <a:lnTo>
                    <a:pt x="255" y="218"/>
                  </a:lnTo>
                  <a:lnTo>
                    <a:pt x="259" y="206"/>
                  </a:lnTo>
                  <a:lnTo>
                    <a:pt x="210" y="206"/>
                  </a:lnTo>
                  <a:close/>
                  <a:moveTo>
                    <a:pt x="52" y="129"/>
                  </a:moveTo>
                  <a:lnTo>
                    <a:pt x="53" y="119"/>
                  </a:lnTo>
                  <a:lnTo>
                    <a:pt x="55" y="109"/>
                  </a:lnTo>
                  <a:lnTo>
                    <a:pt x="57" y="100"/>
                  </a:lnTo>
                  <a:lnTo>
                    <a:pt x="59" y="92"/>
                  </a:lnTo>
                  <a:lnTo>
                    <a:pt x="63" y="84"/>
                  </a:lnTo>
                  <a:lnTo>
                    <a:pt x="66" y="78"/>
                  </a:lnTo>
                  <a:lnTo>
                    <a:pt x="70" y="71"/>
                  </a:lnTo>
                  <a:lnTo>
                    <a:pt x="76" y="65"/>
                  </a:lnTo>
                  <a:lnTo>
                    <a:pt x="80" y="60"/>
                  </a:lnTo>
                  <a:lnTo>
                    <a:pt x="87" y="55"/>
                  </a:lnTo>
                  <a:lnTo>
                    <a:pt x="94" y="52"/>
                  </a:lnTo>
                  <a:lnTo>
                    <a:pt x="101" y="49"/>
                  </a:lnTo>
                  <a:lnTo>
                    <a:pt x="107" y="47"/>
                  </a:lnTo>
                  <a:lnTo>
                    <a:pt x="115" y="44"/>
                  </a:lnTo>
                  <a:lnTo>
                    <a:pt x="124" y="43"/>
                  </a:lnTo>
                  <a:lnTo>
                    <a:pt x="133" y="43"/>
                  </a:lnTo>
                  <a:lnTo>
                    <a:pt x="142" y="43"/>
                  </a:lnTo>
                  <a:lnTo>
                    <a:pt x="151" y="44"/>
                  </a:lnTo>
                  <a:lnTo>
                    <a:pt x="158" y="47"/>
                  </a:lnTo>
                  <a:lnTo>
                    <a:pt x="165" y="49"/>
                  </a:lnTo>
                  <a:lnTo>
                    <a:pt x="173" y="52"/>
                  </a:lnTo>
                  <a:lnTo>
                    <a:pt x="179" y="55"/>
                  </a:lnTo>
                  <a:lnTo>
                    <a:pt x="185" y="60"/>
                  </a:lnTo>
                  <a:lnTo>
                    <a:pt x="190" y="65"/>
                  </a:lnTo>
                  <a:lnTo>
                    <a:pt x="195" y="71"/>
                  </a:lnTo>
                  <a:lnTo>
                    <a:pt x="199" y="78"/>
                  </a:lnTo>
                  <a:lnTo>
                    <a:pt x="202" y="84"/>
                  </a:lnTo>
                  <a:lnTo>
                    <a:pt x="205" y="92"/>
                  </a:lnTo>
                  <a:lnTo>
                    <a:pt x="208" y="100"/>
                  </a:lnTo>
                  <a:lnTo>
                    <a:pt x="210" y="109"/>
                  </a:lnTo>
                  <a:lnTo>
                    <a:pt x="211" y="119"/>
                  </a:lnTo>
                  <a:lnTo>
                    <a:pt x="211" y="129"/>
                  </a:lnTo>
                  <a:lnTo>
                    <a:pt x="52"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1" name="Freeform 53"/>
            <p:cNvSpPr>
              <a:spLocks/>
            </p:cNvSpPr>
            <p:nvPr/>
          </p:nvSpPr>
          <p:spPr bwMode="auto">
            <a:xfrm>
              <a:off x="2025" y="1268"/>
              <a:ext cx="49" cy="125"/>
            </a:xfrm>
            <a:custGeom>
              <a:avLst/>
              <a:gdLst>
                <a:gd name="T0" fmla="*/ 31 w 145"/>
                <a:gd name="T1" fmla="*/ 99 h 376"/>
                <a:gd name="T2" fmla="*/ 31 w 145"/>
                <a:gd name="T3" fmla="*/ 40 h 376"/>
                <a:gd name="T4" fmla="*/ 49 w 145"/>
                <a:gd name="T5" fmla="*/ 40 h 376"/>
                <a:gd name="T6" fmla="*/ 49 w 145"/>
                <a:gd name="T7" fmla="*/ 27 h 376"/>
                <a:gd name="T8" fmla="*/ 31 w 145"/>
                <a:gd name="T9" fmla="*/ 27 h 376"/>
                <a:gd name="T10" fmla="*/ 31 w 145"/>
                <a:gd name="T11" fmla="*/ 0 h 376"/>
                <a:gd name="T12" fmla="*/ 15 w 145"/>
                <a:gd name="T13" fmla="*/ 0 h 376"/>
                <a:gd name="T14" fmla="*/ 15 w 145"/>
                <a:gd name="T15" fmla="*/ 27 h 376"/>
                <a:gd name="T16" fmla="*/ 0 w 145"/>
                <a:gd name="T17" fmla="*/ 27 h 376"/>
                <a:gd name="T18" fmla="*/ 0 w 145"/>
                <a:gd name="T19" fmla="*/ 40 h 376"/>
                <a:gd name="T20" fmla="*/ 15 w 145"/>
                <a:gd name="T21" fmla="*/ 40 h 376"/>
                <a:gd name="T22" fmla="*/ 15 w 145"/>
                <a:gd name="T23" fmla="*/ 105 h 376"/>
                <a:gd name="T24" fmla="*/ 15 w 145"/>
                <a:gd name="T25" fmla="*/ 107 h 376"/>
                <a:gd name="T26" fmla="*/ 15 w 145"/>
                <a:gd name="T27" fmla="*/ 110 h 376"/>
                <a:gd name="T28" fmla="*/ 16 w 145"/>
                <a:gd name="T29" fmla="*/ 112 h 376"/>
                <a:gd name="T30" fmla="*/ 16 w 145"/>
                <a:gd name="T31" fmla="*/ 114 h 376"/>
                <a:gd name="T32" fmla="*/ 17 w 145"/>
                <a:gd name="T33" fmla="*/ 116 h 376"/>
                <a:gd name="T34" fmla="*/ 17 w 145"/>
                <a:gd name="T35" fmla="*/ 118 h 376"/>
                <a:gd name="T36" fmla="*/ 18 w 145"/>
                <a:gd name="T37" fmla="*/ 119 h 376"/>
                <a:gd name="T38" fmla="*/ 19 w 145"/>
                <a:gd name="T39" fmla="*/ 120 h 376"/>
                <a:gd name="T40" fmla="*/ 21 w 145"/>
                <a:gd name="T41" fmla="*/ 122 h 376"/>
                <a:gd name="T42" fmla="*/ 22 w 145"/>
                <a:gd name="T43" fmla="*/ 122 h 376"/>
                <a:gd name="T44" fmla="*/ 24 w 145"/>
                <a:gd name="T45" fmla="*/ 123 h 376"/>
                <a:gd name="T46" fmla="*/ 26 w 145"/>
                <a:gd name="T47" fmla="*/ 124 h 376"/>
                <a:gd name="T48" fmla="*/ 28 w 145"/>
                <a:gd name="T49" fmla="*/ 124 h 376"/>
                <a:gd name="T50" fmla="*/ 30 w 145"/>
                <a:gd name="T51" fmla="*/ 125 h 376"/>
                <a:gd name="T52" fmla="*/ 33 w 145"/>
                <a:gd name="T53" fmla="*/ 125 h 376"/>
                <a:gd name="T54" fmla="*/ 36 w 145"/>
                <a:gd name="T55" fmla="*/ 125 h 376"/>
                <a:gd name="T56" fmla="*/ 39 w 145"/>
                <a:gd name="T57" fmla="*/ 125 h 376"/>
                <a:gd name="T58" fmla="*/ 42 w 145"/>
                <a:gd name="T59" fmla="*/ 125 h 376"/>
                <a:gd name="T60" fmla="*/ 45 w 145"/>
                <a:gd name="T61" fmla="*/ 124 h 376"/>
                <a:gd name="T62" fmla="*/ 49 w 145"/>
                <a:gd name="T63" fmla="*/ 123 h 376"/>
                <a:gd name="T64" fmla="*/ 49 w 145"/>
                <a:gd name="T65" fmla="*/ 110 h 376"/>
                <a:gd name="T66" fmla="*/ 44 w 145"/>
                <a:gd name="T67" fmla="*/ 110 h 376"/>
                <a:gd name="T68" fmla="*/ 40 w 145"/>
                <a:gd name="T69" fmla="*/ 110 h 376"/>
                <a:gd name="T70" fmla="*/ 38 w 145"/>
                <a:gd name="T71" fmla="*/ 110 h 376"/>
                <a:gd name="T72" fmla="*/ 36 w 145"/>
                <a:gd name="T73" fmla="*/ 109 h 376"/>
                <a:gd name="T74" fmla="*/ 34 w 145"/>
                <a:gd name="T75" fmla="*/ 109 h 376"/>
                <a:gd name="T76" fmla="*/ 33 w 145"/>
                <a:gd name="T77" fmla="*/ 107 h 376"/>
                <a:gd name="T78" fmla="*/ 32 w 145"/>
                <a:gd name="T79" fmla="*/ 106 h 376"/>
                <a:gd name="T80" fmla="*/ 32 w 145"/>
                <a:gd name="T81" fmla="*/ 104 h 376"/>
                <a:gd name="T82" fmla="*/ 31 w 145"/>
                <a:gd name="T83" fmla="*/ 102 h 376"/>
                <a:gd name="T84" fmla="*/ 31 w 145"/>
                <a:gd name="T85" fmla="*/ 99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6">
                  <a:moveTo>
                    <a:pt x="93" y="299"/>
                  </a:moveTo>
                  <a:lnTo>
                    <a:pt x="93" y="121"/>
                  </a:lnTo>
                  <a:lnTo>
                    <a:pt x="145" y="121"/>
                  </a:lnTo>
                  <a:lnTo>
                    <a:pt x="145" y="82"/>
                  </a:lnTo>
                  <a:lnTo>
                    <a:pt x="93" y="82"/>
                  </a:lnTo>
                  <a:lnTo>
                    <a:pt x="93" y="0"/>
                  </a:lnTo>
                  <a:lnTo>
                    <a:pt x="44" y="0"/>
                  </a:lnTo>
                  <a:lnTo>
                    <a:pt x="44" y="82"/>
                  </a:lnTo>
                  <a:lnTo>
                    <a:pt x="0" y="82"/>
                  </a:lnTo>
                  <a:lnTo>
                    <a:pt x="0" y="121"/>
                  </a:lnTo>
                  <a:lnTo>
                    <a:pt x="44" y="121"/>
                  </a:lnTo>
                  <a:lnTo>
                    <a:pt x="44" y="316"/>
                  </a:lnTo>
                  <a:lnTo>
                    <a:pt x="44" y="323"/>
                  </a:lnTo>
                  <a:lnTo>
                    <a:pt x="45" y="331"/>
                  </a:lnTo>
                  <a:lnTo>
                    <a:pt x="46" y="338"/>
                  </a:lnTo>
                  <a:lnTo>
                    <a:pt x="47" y="344"/>
                  </a:lnTo>
                  <a:lnTo>
                    <a:pt x="49" y="349"/>
                  </a:lnTo>
                  <a:lnTo>
                    <a:pt x="51" y="354"/>
                  </a:lnTo>
                  <a:lnTo>
                    <a:pt x="54" y="358"/>
                  </a:lnTo>
                  <a:lnTo>
                    <a:pt x="57" y="362"/>
                  </a:lnTo>
                  <a:lnTo>
                    <a:pt x="62" y="366"/>
                  </a:lnTo>
                  <a:lnTo>
                    <a:pt x="66" y="368"/>
                  </a:lnTo>
                  <a:lnTo>
                    <a:pt x="70" y="370"/>
                  </a:lnTo>
                  <a:lnTo>
                    <a:pt x="77" y="372"/>
                  </a:lnTo>
                  <a:lnTo>
                    <a:pt x="83" y="374"/>
                  </a:lnTo>
                  <a:lnTo>
                    <a:pt x="90" y="375"/>
                  </a:lnTo>
                  <a:lnTo>
                    <a:pt x="97" y="376"/>
                  </a:lnTo>
                  <a:lnTo>
                    <a:pt x="106" y="376"/>
                  </a:lnTo>
                  <a:lnTo>
                    <a:pt x="115" y="376"/>
                  </a:lnTo>
                  <a:lnTo>
                    <a:pt x="124" y="375"/>
                  </a:lnTo>
                  <a:lnTo>
                    <a:pt x="134" y="374"/>
                  </a:lnTo>
                  <a:lnTo>
                    <a:pt x="145" y="371"/>
                  </a:lnTo>
                  <a:lnTo>
                    <a:pt x="145" y="330"/>
                  </a:lnTo>
                  <a:lnTo>
                    <a:pt x="129" y="331"/>
                  </a:lnTo>
                  <a:lnTo>
                    <a:pt x="119" y="331"/>
                  </a:lnTo>
                  <a:lnTo>
                    <a:pt x="112" y="331"/>
                  </a:lnTo>
                  <a:lnTo>
                    <a:pt x="106" y="329"/>
                  </a:lnTo>
                  <a:lnTo>
                    <a:pt x="102" y="327"/>
                  </a:lnTo>
                  <a:lnTo>
                    <a:pt x="97" y="323"/>
                  </a:lnTo>
                  <a:lnTo>
                    <a:pt x="95" y="319"/>
                  </a:lnTo>
                  <a:lnTo>
                    <a:pt x="94" y="313"/>
                  </a:lnTo>
                  <a:lnTo>
                    <a:pt x="93" y="307"/>
                  </a:lnTo>
                  <a:lnTo>
                    <a:pt x="9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2" name="Freeform 54"/>
            <p:cNvSpPr>
              <a:spLocks noEditPoints="1"/>
            </p:cNvSpPr>
            <p:nvPr/>
          </p:nvSpPr>
          <p:spPr bwMode="auto">
            <a:xfrm>
              <a:off x="2089" y="1258"/>
              <a:ext cx="16" cy="134"/>
            </a:xfrm>
            <a:custGeom>
              <a:avLst/>
              <a:gdLst>
                <a:gd name="T0" fmla="*/ 0 w 49"/>
                <a:gd name="T1" fmla="*/ 134 h 400"/>
                <a:gd name="T2" fmla="*/ 16 w 49"/>
                <a:gd name="T3" fmla="*/ 134 h 400"/>
                <a:gd name="T4" fmla="*/ 16 w 49"/>
                <a:gd name="T5" fmla="*/ 37 h 400"/>
                <a:gd name="T6" fmla="*/ 0 w 49"/>
                <a:gd name="T7" fmla="*/ 37 h 400"/>
                <a:gd name="T8" fmla="*/ 0 w 49"/>
                <a:gd name="T9" fmla="*/ 134 h 400"/>
                <a:gd name="T10" fmla="*/ 0 w 49"/>
                <a:gd name="T11" fmla="*/ 19 h 400"/>
                <a:gd name="T12" fmla="*/ 16 w 49"/>
                <a:gd name="T13" fmla="*/ 19 h 400"/>
                <a:gd name="T14" fmla="*/ 16 w 49"/>
                <a:gd name="T15" fmla="*/ 0 h 400"/>
                <a:gd name="T16" fmla="*/ 0 w 49"/>
                <a:gd name="T17" fmla="*/ 0 h 400"/>
                <a:gd name="T18" fmla="*/ 0 w 49"/>
                <a:gd name="T19" fmla="*/ 19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10"/>
                  </a:lnTo>
                  <a:lnTo>
                    <a:pt x="0" y="110"/>
                  </a:lnTo>
                  <a:lnTo>
                    <a:pt x="0" y="400"/>
                  </a:lnTo>
                  <a:close/>
                  <a:moveTo>
                    <a:pt x="0" y="56"/>
                  </a:moveTo>
                  <a:lnTo>
                    <a:pt x="49" y="56"/>
                  </a:lnTo>
                  <a:lnTo>
                    <a:pt x="49" y="0"/>
                  </a:lnTo>
                  <a:lnTo>
                    <a:pt x="0"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3" name="Freeform 55"/>
            <p:cNvSpPr>
              <a:spLocks/>
            </p:cNvSpPr>
            <p:nvPr/>
          </p:nvSpPr>
          <p:spPr bwMode="auto">
            <a:xfrm>
              <a:off x="2130" y="1293"/>
              <a:ext cx="81" cy="99"/>
            </a:xfrm>
            <a:custGeom>
              <a:avLst/>
              <a:gdLst>
                <a:gd name="T0" fmla="*/ 81 w 243"/>
                <a:gd name="T1" fmla="*/ 99 h 297"/>
                <a:gd name="T2" fmla="*/ 81 w 243"/>
                <a:gd name="T3" fmla="*/ 36 h 297"/>
                <a:gd name="T4" fmla="*/ 81 w 243"/>
                <a:gd name="T5" fmla="*/ 30 h 297"/>
                <a:gd name="T6" fmla="*/ 80 w 243"/>
                <a:gd name="T7" fmla="*/ 24 h 297"/>
                <a:gd name="T8" fmla="*/ 79 w 243"/>
                <a:gd name="T9" fmla="*/ 18 h 297"/>
                <a:gd name="T10" fmla="*/ 77 w 243"/>
                <a:gd name="T11" fmla="*/ 13 h 297"/>
                <a:gd name="T12" fmla="*/ 75 w 243"/>
                <a:gd name="T13" fmla="*/ 10 h 297"/>
                <a:gd name="T14" fmla="*/ 72 w 243"/>
                <a:gd name="T15" fmla="*/ 7 h 297"/>
                <a:gd name="T16" fmla="*/ 69 w 243"/>
                <a:gd name="T17" fmla="*/ 5 h 297"/>
                <a:gd name="T18" fmla="*/ 65 w 243"/>
                <a:gd name="T19" fmla="*/ 3 h 297"/>
                <a:gd name="T20" fmla="*/ 61 w 243"/>
                <a:gd name="T21" fmla="*/ 2 h 297"/>
                <a:gd name="T22" fmla="*/ 57 w 243"/>
                <a:gd name="T23" fmla="*/ 1 h 297"/>
                <a:gd name="T24" fmla="*/ 52 w 243"/>
                <a:gd name="T25" fmla="*/ 0 h 297"/>
                <a:gd name="T26" fmla="*/ 47 w 243"/>
                <a:gd name="T27" fmla="*/ 0 h 297"/>
                <a:gd name="T28" fmla="*/ 42 w 243"/>
                <a:gd name="T29" fmla="*/ 0 h 297"/>
                <a:gd name="T30" fmla="*/ 37 w 243"/>
                <a:gd name="T31" fmla="*/ 1 h 297"/>
                <a:gd name="T32" fmla="*/ 33 w 243"/>
                <a:gd name="T33" fmla="*/ 2 h 297"/>
                <a:gd name="T34" fmla="*/ 29 w 243"/>
                <a:gd name="T35" fmla="*/ 4 h 297"/>
                <a:gd name="T36" fmla="*/ 25 w 243"/>
                <a:gd name="T37" fmla="*/ 6 h 297"/>
                <a:gd name="T38" fmla="*/ 22 w 243"/>
                <a:gd name="T39" fmla="*/ 9 h 297"/>
                <a:gd name="T40" fmla="*/ 19 w 243"/>
                <a:gd name="T41" fmla="*/ 13 h 297"/>
                <a:gd name="T42" fmla="*/ 16 w 243"/>
                <a:gd name="T43" fmla="*/ 16 h 297"/>
                <a:gd name="T44" fmla="*/ 0 w 243"/>
                <a:gd name="T45" fmla="*/ 2 h 297"/>
                <a:gd name="T46" fmla="*/ 16 w 243"/>
                <a:gd name="T47" fmla="*/ 99 h 297"/>
                <a:gd name="T48" fmla="*/ 16 w 243"/>
                <a:gd name="T49" fmla="*/ 40 h 297"/>
                <a:gd name="T50" fmla="*/ 18 w 243"/>
                <a:gd name="T51" fmla="*/ 34 h 297"/>
                <a:gd name="T52" fmla="*/ 19 w 243"/>
                <a:gd name="T53" fmla="*/ 29 h 297"/>
                <a:gd name="T54" fmla="*/ 22 w 243"/>
                <a:gd name="T55" fmla="*/ 24 h 297"/>
                <a:gd name="T56" fmla="*/ 26 w 243"/>
                <a:gd name="T57" fmla="*/ 20 h 297"/>
                <a:gd name="T58" fmla="*/ 31 w 243"/>
                <a:gd name="T59" fmla="*/ 17 h 297"/>
                <a:gd name="T60" fmla="*/ 36 w 243"/>
                <a:gd name="T61" fmla="*/ 16 h 297"/>
                <a:gd name="T62" fmla="*/ 42 w 243"/>
                <a:gd name="T63" fmla="*/ 14 h 297"/>
                <a:gd name="T64" fmla="*/ 48 w 243"/>
                <a:gd name="T65" fmla="*/ 14 h 297"/>
                <a:gd name="T66" fmla="*/ 53 w 243"/>
                <a:gd name="T67" fmla="*/ 15 h 297"/>
                <a:gd name="T68" fmla="*/ 57 w 243"/>
                <a:gd name="T69" fmla="*/ 17 h 297"/>
                <a:gd name="T70" fmla="*/ 60 w 243"/>
                <a:gd name="T71" fmla="*/ 19 h 297"/>
                <a:gd name="T72" fmla="*/ 62 w 243"/>
                <a:gd name="T73" fmla="*/ 22 h 297"/>
                <a:gd name="T74" fmla="*/ 63 w 243"/>
                <a:gd name="T75" fmla="*/ 26 h 297"/>
                <a:gd name="T76" fmla="*/ 64 w 243"/>
                <a:gd name="T77" fmla="*/ 31 h 297"/>
                <a:gd name="T78" fmla="*/ 65 w 243"/>
                <a:gd name="T79" fmla="*/ 36 h 297"/>
                <a:gd name="T80" fmla="*/ 65 w 243"/>
                <a:gd name="T81" fmla="*/ 99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4"/>
                  </a:lnTo>
                  <a:lnTo>
                    <a:pt x="243" y="109"/>
                  </a:lnTo>
                  <a:lnTo>
                    <a:pt x="243" y="99"/>
                  </a:lnTo>
                  <a:lnTo>
                    <a:pt x="243" y="89"/>
                  </a:lnTo>
                  <a:lnTo>
                    <a:pt x="242" y="80"/>
                  </a:lnTo>
                  <a:lnTo>
                    <a:pt x="241" y="71"/>
                  </a:lnTo>
                  <a:lnTo>
                    <a:pt x="240" y="62"/>
                  </a:lnTo>
                  <a:lnTo>
                    <a:pt x="238" y="55"/>
                  </a:lnTo>
                  <a:lnTo>
                    <a:pt x="234" y="47"/>
                  </a:lnTo>
                  <a:lnTo>
                    <a:pt x="231" y="39"/>
                  </a:lnTo>
                  <a:lnTo>
                    <a:pt x="228" y="35"/>
                  </a:lnTo>
                  <a:lnTo>
                    <a:pt x="224" y="30"/>
                  </a:lnTo>
                  <a:lnTo>
                    <a:pt x="220" y="26"/>
                  </a:lnTo>
                  <a:lnTo>
                    <a:pt x="215" y="22"/>
                  </a:lnTo>
                  <a:lnTo>
                    <a:pt x="211" y="19"/>
                  </a:lnTo>
                  <a:lnTo>
                    <a:pt x="207" y="16"/>
                  </a:lnTo>
                  <a:lnTo>
                    <a:pt x="201" y="12"/>
                  </a:lnTo>
                  <a:lnTo>
                    <a:pt x="195" y="10"/>
                  </a:lnTo>
                  <a:lnTo>
                    <a:pt x="190" y="8"/>
                  </a:lnTo>
                  <a:lnTo>
                    <a:pt x="184" y="6"/>
                  </a:lnTo>
                  <a:lnTo>
                    <a:pt x="178" y="4"/>
                  </a:lnTo>
                  <a:lnTo>
                    <a:pt x="171" y="2"/>
                  </a:lnTo>
                  <a:lnTo>
                    <a:pt x="164" y="1"/>
                  </a:lnTo>
                  <a:lnTo>
                    <a:pt x="156" y="1"/>
                  </a:lnTo>
                  <a:lnTo>
                    <a:pt x="149" y="0"/>
                  </a:lnTo>
                  <a:lnTo>
                    <a:pt x="141" y="0"/>
                  </a:lnTo>
                  <a:lnTo>
                    <a:pt x="133" y="0"/>
                  </a:lnTo>
                  <a:lnTo>
                    <a:pt x="126" y="1"/>
                  </a:lnTo>
                  <a:lnTo>
                    <a:pt x="119" y="2"/>
                  </a:lnTo>
                  <a:lnTo>
                    <a:pt x="112" y="3"/>
                  </a:lnTo>
                  <a:lnTo>
                    <a:pt x="105" y="4"/>
                  </a:lnTo>
                  <a:lnTo>
                    <a:pt x="100" y="7"/>
                  </a:lnTo>
                  <a:lnTo>
                    <a:pt x="93" y="9"/>
                  </a:lnTo>
                  <a:lnTo>
                    <a:pt x="87" y="12"/>
                  </a:lnTo>
                  <a:lnTo>
                    <a:pt x="82" y="16"/>
                  </a:lnTo>
                  <a:lnTo>
                    <a:pt x="76" y="19"/>
                  </a:lnTo>
                  <a:lnTo>
                    <a:pt x="71" y="23"/>
                  </a:lnTo>
                  <a:lnTo>
                    <a:pt x="65" y="28"/>
                  </a:lnTo>
                  <a:lnTo>
                    <a:pt x="61" y="32"/>
                  </a:lnTo>
                  <a:lnTo>
                    <a:pt x="56" y="38"/>
                  </a:lnTo>
                  <a:lnTo>
                    <a:pt x="52" y="43"/>
                  </a:lnTo>
                  <a:lnTo>
                    <a:pt x="47" y="49"/>
                  </a:lnTo>
                  <a:lnTo>
                    <a:pt x="47" y="7"/>
                  </a:lnTo>
                  <a:lnTo>
                    <a:pt x="0" y="7"/>
                  </a:lnTo>
                  <a:lnTo>
                    <a:pt x="0" y="297"/>
                  </a:lnTo>
                  <a:lnTo>
                    <a:pt x="49" y="297"/>
                  </a:lnTo>
                  <a:lnTo>
                    <a:pt x="49" y="133"/>
                  </a:lnTo>
                  <a:lnTo>
                    <a:pt x="49" y="121"/>
                  </a:lnTo>
                  <a:lnTo>
                    <a:pt x="51" y="113"/>
                  </a:lnTo>
                  <a:lnTo>
                    <a:pt x="53" y="102"/>
                  </a:lnTo>
                  <a:lnTo>
                    <a:pt x="55" y="95"/>
                  </a:lnTo>
                  <a:lnTo>
                    <a:pt x="58" y="86"/>
                  </a:lnTo>
                  <a:lnTo>
                    <a:pt x="63" y="79"/>
                  </a:lnTo>
                  <a:lnTo>
                    <a:pt x="67" y="72"/>
                  </a:lnTo>
                  <a:lnTo>
                    <a:pt x="73" y="67"/>
                  </a:lnTo>
                  <a:lnTo>
                    <a:pt x="78" y="61"/>
                  </a:lnTo>
                  <a:lnTo>
                    <a:pt x="85" y="57"/>
                  </a:lnTo>
                  <a:lnTo>
                    <a:pt x="92" y="52"/>
                  </a:lnTo>
                  <a:lnTo>
                    <a:pt x="100" y="49"/>
                  </a:lnTo>
                  <a:lnTo>
                    <a:pt x="107" y="47"/>
                  </a:lnTo>
                  <a:lnTo>
                    <a:pt x="116" y="45"/>
                  </a:lnTo>
                  <a:lnTo>
                    <a:pt x="126" y="43"/>
                  </a:lnTo>
                  <a:lnTo>
                    <a:pt x="136" y="43"/>
                  </a:lnTo>
                  <a:lnTo>
                    <a:pt x="144" y="43"/>
                  </a:lnTo>
                  <a:lnTo>
                    <a:pt x="152" y="45"/>
                  </a:lnTo>
                  <a:lnTo>
                    <a:pt x="159" y="46"/>
                  </a:lnTo>
                  <a:lnTo>
                    <a:pt x="164" y="48"/>
                  </a:lnTo>
                  <a:lnTo>
                    <a:pt x="170" y="50"/>
                  </a:lnTo>
                  <a:lnTo>
                    <a:pt x="175" y="53"/>
                  </a:lnTo>
                  <a:lnTo>
                    <a:pt x="179" y="58"/>
                  </a:lnTo>
                  <a:lnTo>
                    <a:pt x="183" y="62"/>
                  </a:lnTo>
                  <a:lnTo>
                    <a:pt x="185" y="67"/>
                  </a:lnTo>
                  <a:lnTo>
                    <a:pt x="188" y="72"/>
                  </a:lnTo>
                  <a:lnTo>
                    <a:pt x="190" y="79"/>
                  </a:lnTo>
                  <a:lnTo>
                    <a:pt x="192" y="86"/>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4" name="Freeform 56"/>
            <p:cNvSpPr>
              <a:spLocks noEditPoints="1"/>
            </p:cNvSpPr>
            <p:nvPr/>
          </p:nvSpPr>
          <p:spPr bwMode="auto">
            <a:xfrm>
              <a:off x="2230" y="1292"/>
              <a:ext cx="90" cy="140"/>
            </a:xfrm>
            <a:custGeom>
              <a:avLst/>
              <a:gdLst>
                <a:gd name="T0" fmla="*/ 74 w 271"/>
                <a:gd name="T1" fmla="*/ 107 h 421"/>
                <a:gd name="T2" fmla="*/ 71 w 271"/>
                <a:gd name="T3" fmla="*/ 117 h 421"/>
                <a:gd name="T4" fmla="*/ 64 w 271"/>
                <a:gd name="T5" fmla="*/ 123 h 421"/>
                <a:gd name="T6" fmla="*/ 53 w 271"/>
                <a:gd name="T7" fmla="*/ 126 h 421"/>
                <a:gd name="T8" fmla="*/ 39 w 271"/>
                <a:gd name="T9" fmla="*/ 126 h 421"/>
                <a:gd name="T10" fmla="*/ 30 w 271"/>
                <a:gd name="T11" fmla="*/ 124 h 421"/>
                <a:gd name="T12" fmla="*/ 24 w 271"/>
                <a:gd name="T13" fmla="*/ 120 h 421"/>
                <a:gd name="T14" fmla="*/ 21 w 271"/>
                <a:gd name="T15" fmla="*/ 115 h 421"/>
                <a:gd name="T16" fmla="*/ 4 w 271"/>
                <a:gd name="T17" fmla="*/ 111 h 421"/>
                <a:gd name="T18" fmla="*/ 6 w 271"/>
                <a:gd name="T19" fmla="*/ 121 h 421"/>
                <a:gd name="T20" fmla="*/ 12 w 271"/>
                <a:gd name="T21" fmla="*/ 130 h 421"/>
                <a:gd name="T22" fmla="*/ 24 w 271"/>
                <a:gd name="T23" fmla="*/ 137 h 421"/>
                <a:gd name="T24" fmla="*/ 40 w 271"/>
                <a:gd name="T25" fmla="*/ 140 h 421"/>
                <a:gd name="T26" fmla="*/ 61 w 271"/>
                <a:gd name="T27" fmla="*/ 139 h 421"/>
                <a:gd name="T28" fmla="*/ 77 w 271"/>
                <a:gd name="T29" fmla="*/ 132 h 421"/>
                <a:gd name="T30" fmla="*/ 86 w 271"/>
                <a:gd name="T31" fmla="*/ 120 h 421"/>
                <a:gd name="T32" fmla="*/ 90 w 271"/>
                <a:gd name="T33" fmla="*/ 103 h 421"/>
                <a:gd name="T34" fmla="*/ 74 w 271"/>
                <a:gd name="T35" fmla="*/ 15 h 421"/>
                <a:gd name="T36" fmla="*/ 68 w 271"/>
                <a:gd name="T37" fmla="*/ 9 h 421"/>
                <a:gd name="T38" fmla="*/ 62 w 271"/>
                <a:gd name="T39" fmla="*/ 4 h 421"/>
                <a:gd name="T40" fmla="*/ 54 w 271"/>
                <a:gd name="T41" fmla="*/ 1 h 421"/>
                <a:gd name="T42" fmla="*/ 44 w 271"/>
                <a:gd name="T43" fmla="*/ 0 h 421"/>
                <a:gd name="T44" fmla="*/ 26 w 271"/>
                <a:gd name="T45" fmla="*/ 4 h 421"/>
                <a:gd name="T46" fmla="*/ 12 w 271"/>
                <a:gd name="T47" fmla="*/ 14 h 421"/>
                <a:gd name="T48" fmla="*/ 3 w 271"/>
                <a:gd name="T49" fmla="*/ 30 h 421"/>
                <a:gd name="T50" fmla="*/ 0 w 271"/>
                <a:gd name="T51" fmla="*/ 51 h 421"/>
                <a:gd name="T52" fmla="*/ 3 w 271"/>
                <a:gd name="T53" fmla="*/ 72 h 421"/>
                <a:gd name="T54" fmla="*/ 12 w 271"/>
                <a:gd name="T55" fmla="*/ 88 h 421"/>
                <a:gd name="T56" fmla="*/ 26 w 271"/>
                <a:gd name="T57" fmla="*/ 99 h 421"/>
                <a:gd name="T58" fmla="*/ 44 w 271"/>
                <a:gd name="T59" fmla="*/ 102 h 421"/>
                <a:gd name="T60" fmla="*/ 61 w 271"/>
                <a:gd name="T61" fmla="*/ 99 h 421"/>
                <a:gd name="T62" fmla="*/ 74 w 271"/>
                <a:gd name="T63" fmla="*/ 88 h 421"/>
                <a:gd name="T64" fmla="*/ 55 w 271"/>
                <a:gd name="T65" fmla="*/ 16 h 421"/>
                <a:gd name="T66" fmla="*/ 66 w 271"/>
                <a:gd name="T67" fmla="*/ 22 h 421"/>
                <a:gd name="T68" fmla="*/ 72 w 271"/>
                <a:gd name="T69" fmla="*/ 32 h 421"/>
                <a:gd name="T70" fmla="*/ 75 w 271"/>
                <a:gd name="T71" fmla="*/ 47 h 421"/>
                <a:gd name="T72" fmla="*/ 74 w 271"/>
                <a:gd name="T73" fmla="*/ 65 h 421"/>
                <a:gd name="T74" fmla="*/ 69 w 271"/>
                <a:gd name="T75" fmla="*/ 77 h 421"/>
                <a:gd name="T76" fmla="*/ 61 w 271"/>
                <a:gd name="T77" fmla="*/ 85 h 421"/>
                <a:gd name="T78" fmla="*/ 49 w 271"/>
                <a:gd name="T79" fmla="*/ 88 h 421"/>
                <a:gd name="T80" fmla="*/ 37 w 271"/>
                <a:gd name="T81" fmla="*/ 86 h 421"/>
                <a:gd name="T82" fmla="*/ 27 w 271"/>
                <a:gd name="T83" fmla="*/ 81 h 421"/>
                <a:gd name="T84" fmla="*/ 20 w 271"/>
                <a:gd name="T85" fmla="*/ 70 h 421"/>
                <a:gd name="T86" fmla="*/ 17 w 271"/>
                <a:gd name="T87" fmla="*/ 56 h 421"/>
                <a:gd name="T88" fmla="*/ 18 w 271"/>
                <a:gd name="T89" fmla="*/ 39 h 421"/>
                <a:gd name="T90" fmla="*/ 23 w 271"/>
                <a:gd name="T91" fmla="*/ 26 h 421"/>
                <a:gd name="T92" fmla="*/ 31 w 271"/>
                <a:gd name="T93" fmla="*/ 18 h 421"/>
                <a:gd name="T94" fmla="*/ 42 w 271"/>
                <a:gd name="T95" fmla="*/ 14 h 4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1">
                  <a:moveTo>
                    <a:pt x="223" y="264"/>
                  </a:moveTo>
                  <a:lnTo>
                    <a:pt x="223" y="304"/>
                  </a:lnTo>
                  <a:lnTo>
                    <a:pt x="223" y="313"/>
                  </a:lnTo>
                  <a:lnTo>
                    <a:pt x="222" y="322"/>
                  </a:lnTo>
                  <a:lnTo>
                    <a:pt x="221" y="331"/>
                  </a:lnTo>
                  <a:lnTo>
                    <a:pt x="219" y="339"/>
                  </a:lnTo>
                  <a:lnTo>
                    <a:pt x="217" y="345"/>
                  </a:lnTo>
                  <a:lnTo>
                    <a:pt x="213" y="351"/>
                  </a:lnTo>
                  <a:lnTo>
                    <a:pt x="209" y="356"/>
                  </a:lnTo>
                  <a:lnTo>
                    <a:pt x="204" y="362"/>
                  </a:lnTo>
                  <a:lnTo>
                    <a:pt x="199" y="366"/>
                  </a:lnTo>
                  <a:lnTo>
                    <a:pt x="192" y="370"/>
                  </a:lnTo>
                  <a:lnTo>
                    <a:pt x="185" y="373"/>
                  </a:lnTo>
                  <a:lnTo>
                    <a:pt x="177" y="375"/>
                  </a:lnTo>
                  <a:lnTo>
                    <a:pt x="169" y="378"/>
                  </a:lnTo>
                  <a:lnTo>
                    <a:pt x="159" y="379"/>
                  </a:lnTo>
                  <a:lnTo>
                    <a:pt x="149" y="380"/>
                  </a:lnTo>
                  <a:lnTo>
                    <a:pt x="137" y="380"/>
                  </a:lnTo>
                  <a:lnTo>
                    <a:pt x="127" y="380"/>
                  </a:lnTo>
                  <a:lnTo>
                    <a:pt x="118" y="379"/>
                  </a:lnTo>
                  <a:lnTo>
                    <a:pt x="111" y="379"/>
                  </a:lnTo>
                  <a:lnTo>
                    <a:pt x="103" y="376"/>
                  </a:lnTo>
                  <a:lnTo>
                    <a:pt x="96" y="375"/>
                  </a:lnTo>
                  <a:lnTo>
                    <a:pt x="89" y="373"/>
                  </a:lnTo>
                  <a:lnTo>
                    <a:pt x="84" y="371"/>
                  </a:lnTo>
                  <a:lnTo>
                    <a:pt x="79" y="369"/>
                  </a:lnTo>
                  <a:lnTo>
                    <a:pt x="75" y="365"/>
                  </a:lnTo>
                  <a:lnTo>
                    <a:pt x="71" y="362"/>
                  </a:lnTo>
                  <a:lnTo>
                    <a:pt x="67" y="359"/>
                  </a:lnTo>
                  <a:lnTo>
                    <a:pt x="65" y="354"/>
                  </a:lnTo>
                  <a:lnTo>
                    <a:pt x="63" y="350"/>
                  </a:lnTo>
                  <a:lnTo>
                    <a:pt x="62" y="345"/>
                  </a:lnTo>
                  <a:lnTo>
                    <a:pt x="60" y="340"/>
                  </a:lnTo>
                  <a:lnTo>
                    <a:pt x="60" y="334"/>
                  </a:lnTo>
                  <a:lnTo>
                    <a:pt x="60" y="333"/>
                  </a:lnTo>
                  <a:lnTo>
                    <a:pt x="11" y="333"/>
                  </a:lnTo>
                  <a:lnTo>
                    <a:pt x="11" y="335"/>
                  </a:lnTo>
                  <a:lnTo>
                    <a:pt x="13" y="345"/>
                  </a:lnTo>
                  <a:lnTo>
                    <a:pt x="14" y="354"/>
                  </a:lnTo>
                  <a:lnTo>
                    <a:pt x="17" y="363"/>
                  </a:lnTo>
                  <a:lnTo>
                    <a:pt x="20" y="371"/>
                  </a:lnTo>
                  <a:lnTo>
                    <a:pt x="25" y="379"/>
                  </a:lnTo>
                  <a:lnTo>
                    <a:pt x="30" y="385"/>
                  </a:lnTo>
                  <a:lnTo>
                    <a:pt x="37" y="392"/>
                  </a:lnTo>
                  <a:lnTo>
                    <a:pt x="44" y="398"/>
                  </a:lnTo>
                  <a:lnTo>
                    <a:pt x="53" y="403"/>
                  </a:lnTo>
                  <a:lnTo>
                    <a:pt x="62" y="408"/>
                  </a:lnTo>
                  <a:lnTo>
                    <a:pt x="72" y="412"/>
                  </a:lnTo>
                  <a:lnTo>
                    <a:pt x="83" y="415"/>
                  </a:lnTo>
                  <a:lnTo>
                    <a:pt x="95" y="418"/>
                  </a:lnTo>
                  <a:lnTo>
                    <a:pt x="107" y="420"/>
                  </a:lnTo>
                  <a:lnTo>
                    <a:pt x="121" y="421"/>
                  </a:lnTo>
                  <a:lnTo>
                    <a:pt x="135" y="421"/>
                  </a:lnTo>
                  <a:lnTo>
                    <a:pt x="153" y="421"/>
                  </a:lnTo>
                  <a:lnTo>
                    <a:pt x="169" y="419"/>
                  </a:lnTo>
                  <a:lnTo>
                    <a:pt x="184" y="417"/>
                  </a:lnTo>
                  <a:lnTo>
                    <a:pt x="198" y="413"/>
                  </a:lnTo>
                  <a:lnTo>
                    <a:pt x="210" y="409"/>
                  </a:lnTo>
                  <a:lnTo>
                    <a:pt x="221" y="404"/>
                  </a:lnTo>
                  <a:lnTo>
                    <a:pt x="231" y="398"/>
                  </a:lnTo>
                  <a:lnTo>
                    <a:pt x="240" y="391"/>
                  </a:lnTo>
                  <a:lnTo>
                    <a:pt x="247" y="382"/>
                  </a:lnTo>
                  <a:lnTo>
                    <a:pt x="253" y="373"/>
                  </a:lnTo>
                  <a:lnTo>
                    <a:pt x="259" y="362"/>
                  </a:lnTo>
                  <a:lnTo>
                    <a:pt x="263" y="351"/>
                  </a:lnTo>
                  <a:lnTo>
                    <a:pt x="267" y="339"/>
                  </a:lnTo>
                  <a:lnTo>
                    <a:pt x="269" y="324"/>
                  </a:lnTo>
                  <a:lnTo>
                    <a:pt x="271" y="310"/>
                  </a:lnTo>
                  <a:lnTo>
                    <a:pt x="271" y="294"/>
                  </a:lnTo>
                  <a:lnTo>
                    <a:pt x="271" y="9"/>
                  </a:lnTo>
                  <a:lnTo>
                    <a:pt x="223" y="9"/>
                  </a:lnTo>
                  <a:lnTo>
                    <a:pt x="223" y="45"/>
                  </a:lnTo>
                  <a:lnTo>
                    <a:pt x="220" y="40"/>
                  </a:lnTo>
                  <a:lnTo>
                    <a:pt x="215" y="35"/>
                  </a:lnTo>
                  <a:lnTo>
                    <a:pt x="211" y="31"/>
                  </a:lnTo>
                  <a:lnTo>
                    <a:pt x="206" y="26"/>
                  </a:lnTo>
                  <a:lnTo>
                    <a:pt x="202" y="23"/>
                  </a:lnTo>
                  <a:lnTo>
                    <a:pt x="196" y="19"/>
                  </a:lnTo>
                  <a:lnTo>
                    <a:pt x="192" y="15"/>
                  </a:lnTo>
                  <a:lnTo>
                    <a:pt x="186" y="12"/>
                  </a:lnTo>
                  <a:lnTo>
                    <a:pt x="181" y="10"/>
                  </a:lnTo>
                  <a:lnTo>
                    <a:pt x="174" y="8"/>
                  </a:lnTo>
                  <a:lnTo>
                    <a:pt x="169" y="5"/>
                  </a:lnTo>
                  <a:lnTo>
                    <a:pt x="162" y="3"/>
                  </a:lnTo>
                  <a:lnTo>
                    <a:pt x="155" y="2"/>
                  </a:lnTo>
                  <a:lnTo>
                    <a:pt x="147" y="1"/>
                  </a:lnTo>
                  <a:lnTo>
                    <a:pt x="140" y="0"/>
                  </a:lnTo>
                  <a:lnTo>
                    <a:pt x="132" y="0"/>
                  </a:lnTo>
                  <a:lnTo>
                    <a:pt x="117" y="1"/>
                  </a:lnTo>
                  <a:lnTo>
                    <a:pt x="104" y="3"/>
                  </a:lnTo>
                  <a:lnTo>
                    <a:pt x="91" y="6"/>
                  </a:lnTo>
                  <a:lnTo>
                    <a:pt x="78" y="11"/>
                  </a:lnTo>
                  <a:lnTo>
                    <a:pt x="66" y="16"/>
                  </a:lnTo>
                  <a:lnTo>
                    <a:pt x="56" y="24"/>
                  </a:lnTo>
                  <a:lnTo>
                    <a:pt x="46" y="32"/>
                  </a:lnTo>
                  <a:lnTo>
                    <a:pt x="36" y="42"/>
                  </a:lnTo>
                  <a:lnTo>
                    <a:pt x="28" y="52"/>
                  </a:lnTo>
                  <a:lnTo>
                    <a:pt x="21" y="64"/>
                  </a:lnTo>
                  <a:lnTo>
                    <a:pt x="15" y="77"/>
                  </a:lnTo>
                  <a:lnTo>
                    <a:pt x="9" y="90"/>
                  </a:lnTo>
                  <a:lnTo>
                    <a:pt x="6" y="104"/>
                  </a:lnTo>
                  <a:lnTo>
                    <a:pt x="3" y="120"/>
                  </a:lnTo>
                  <a:lnTo>
                    <a:pt x="1" y="137"/>
                  </a:lnTo>
                  <a:lnTo>
                    <a:pt x="0" y="154"/>
                  </a:lnTo>
                  <a:lnTo>
                    <a:pt x="1" y="170"/>
                  </a:lnTo>
                  <a:lnTo>
                    <a:pt x="3" y="187"/>
                  </a:lnTo>
                  <a:lnTo>
                    <a:pt x="6" y="203"/>
                  </a:lnTo>
                  <a:lnTo>
                    <a:pt x="10" y="217"/>
                  </a:lnTo>
                  <a:lnTo>
                    <a:pt x="15" y="232"/>
                  </a:lnTo>
                  <a:lnTo>
                    <a:pt x="21" y="244"/>
                  </a:lnTo>
                  <a:lnTo>
                    <a:pt x="28" y="256"/>
                  </a:lnTo>
                  <a:lnTo>
                    <a:pt x="36" y="266"/>
                  </a:lnTo>
                  <a:lnTo>
                    <a:pt x="46" y="276"/>
                  </a:lnTo>
                  <a:lnTo>
                    <a:pt x="56" y="284"/>
                  </a:lnTo>
                  <a:lnTo>
                    <a:pt x="66" y="292"/>
                  </a:lnTo>
                  <a:lnTo>
                    <a:pt x="78" y="297"/>
                  </a:lnTo>
                  <a:lnTo>
                    <a:pt x="91" y="302"/>
                  </a:lnTo>
                  <a:lnTo>
                    <a:pt x="103" y="306"/>
                  </a:lnTo>
                  <a:lnTo>
                    <a:pt x="117" y="307"/>
                  </a:lnTo>
                  <a:lnTo>
                    <a:pt x="131" y="308"/>
                  </a:lnTo>
                  <a:lnTo>
                    <a:pt x="145" y="307"/>
                  </a:lnTo>
                  <a:lnTo>
                    <a:pt x="159" y="306"/>
                  </a:lnTo>
                  <a:lnTo>
                    <a:pt x="172" y="302"/>
                  </a:lnTo>
                  <a:lnTo>
                    <a:pt x="183" y="297"/>
                  </a:lnTo>
                  <a:lnTo>
                    <a:pt x="194" y="291"/>
                  </a:lnTo>
                  <a:lnTo>
                    <a:pt x="205" y="284"/>
                  </a:lnTo>
                  <a:lnTo>
                    <a:pt x="214" y="275"/>
                  </a:lnTo>
                  <a:lnTo>
                    <a:pt x="223" y="264"/>
                  </a:lnTo>
                  <a:close/>
                  <a:moveTo>
                    <a:pt x="137" y="43"/>
                  </a:moveTo>
                  <a:lnTo>
                    <a:pt x="147" y="43"/>
                  </a:lnTo>
                  <a:lnTo>
                    <a:pt x="157" y="45"/>
                  </a:lnTo>
                  <a:lnTo>
                    <a:pt x="167" y="48"/>
                  </a:lnTo>
                  <a:lnTo>
                    <a:pt x="175" y="50"/>
                  </a:lnTo>
                  <a:lnTo>
                    <a:pt x="183" y="54"/>
                  </a:lnTo>
                  <a:lnTo>
                    <a:pt x="191" y="59"/>
                  </a:lnTo>
                  <a:lnTo>
                    <a:pt x="198" y="65"/>
                  </a:lnTo>
                  <a:lnTo>
                    <a:pt x="203" y="72"/>
                  </a:lnTo>
                  <a:lnTo>
                    <a:pt x="209" y="79"/>
                  </a:lnTo>
                  <a:lnTo>
                    <a:pt x="213" y="88"/>
                  </a:lnTo>
                  <a:lnTo>
                    <a:pt x="217" y="97"/>
                  </a:lnTo>
                  <a:lnTo>
                    <a:pt x="220" y="107"/>
                  </a:lnTo>
                  <a:lnTo>
                    <a:pt x="222" y="118"/>
                  </a:lnTo>
                  <a:lnTo>
                    <a:pt x="224" y="130"/>
                  </a:lnTo>
                  <a:lnTo>
                    <a:pt x="225" y="142"/>
                  </a:lnTo>
                  <a:lnTo>
                    <a:pt x="225" y="156"/>
                  </a:lnTo>
                  <a:lnTo>
                    <a:pt x="225" y="169"/>
                  </a:lnTo>
                  <a:lnTo>
                    <a:pt x="224" y="182"/>
                  </a:lnTo>
                  <a:lnTo>
                    <a:pt x="222" y="194"/>
                  </a:lnTo>
                  <a:lnTo>
                    <a:pt x="220" y="205"/>
                  </a:lnTo>
                  <a:lnTo>
                    <a:pt x="218" y="214"/>
                  </a:lnTo>
                  <a:lnTo>
                    <a:pt x="213" y="223"/>
                  </a:lnTo>
                  <a:lnTo>
                    <a:pt x="209" y="232"/>
                  </a:lnTo>
                  <a:lnTo>
                    <a:pt x="204" y="238"/>
                  </a:lnTo>
                  <a:lnTo>
                    <a:pt x="199" y="245"/>
                  </a:lnTo>
                  <a:lnTo>
                    <a:pt x="192" y="250"/>
                  </a:lnTo>
                  <a:lnTo>
                    <a:pt x="184" y="255"/>
                  </a:lnTo>
                  <a:lnTo>
                    <a:pt x="176" y="258"/>
                  </a:lnTo>
                  <a:lnTo>
                    <a:pt x="169" y="262"/>
                  </a:lnTo>
                  <a:lnTo>
                    <a:pt x="159" y="264"/>
                  </a:lnTo>
                  <a:lnTo>
                    <a:pt x="149" y="265"/>
                  </a:lnTo>
                  <a:lnTo>
                    <a:pt x="138" y="265"/>
                  </a:lnTo>
                  <a:lnTo>
                    <a:pt x="128" y="265"/>
                  </a:lnTo>
                  <a:lnTo>
                    <a:pt x="118" y="263"/>
                  </a:lnTo>
                  <a:lnTo>
                    <a:pt x="111" y="260"/>
                  </a:lnTo>
                  <a:lnTo>
                    <a:pt x="102" y="257"/>
                  </a:lnTo>
                  <a:lnTo>
                    <a:pt x="94" y="254"/>
                  </a:lnTo>
                  <a:lnTo>
                    <a:pt x="87" y="248"/>
                  </a:lnTo>
                  <a:lnTo>
                    <a:pt x="81" y="243"/>
                  </a:lnTo>
                  <a:lnTo>
                    <a:pt x="75" y="236"/>
                  </a:lnTo>
                  <a:lnTo>
                    <a:pt x="69" y="228"/>
                  </a:lnTo>
                  <a:lnTo>
                    <a:pt x="65" y="220"/>
                  </a:lnTo>
                  <a:lnTo>
                    <a:pt x="60" y="211"/>
                  </a:lnTo>
                  <a:lnTo>
                    <a:pt x="57" y="201"/>
                  </a:lnTo>
                  <a:lnTo>
                    <a:pt x="55" y="190"/>
                  </a:lnTo>
                  <a:lnTo>
                    <a:pt x="53" y="179"/>
                  </a:lnTo>
                  <a:lnTo>
                    <a:pt x="52" y="167"/>
                  </a:lnTo>
                  <a:lnTo>
                    <a:pt x="52" y="155"/>
                  </a:lnTo>
                  <a:lnTo>
                    <a:pt x="52" y="141"/>
                  </a:lnTo>
                  <a:lnTo>
                    <a:pt x="53" y="129"/>
                  </a:lnTo>
                  <a:lnTo>
                    <a:pt x="55" y="118"/>
                  </a:lnTo>
                  <a:lnTo>
                    <a:pt x="57" y="107"/>
                  </a:lnTo>
                  <a:lnTo>
                    <a:pt x="60" y="97"/>
                  </a:lnTo>
                  <a:lnTo>
                    <a:pt x="64" y="88"/>
                  </a:lnTo>
                  <a:lnTo>
                    <a:pt x="69" y="79"/>
                  </a:lnTo>
                  <a:lnTo>
                    <a:pt x="74" y="72"/>
                  </a:lnTo>
                  <a:lnTo>
                    <a:pt x="79" y="65"/>
                  </a:lnTo>
                  <a:lnTo>
                    <a:pt x="86" y="59"/>
                  </a:lnTo>
                  <a:lnTo>
                    <a:pt x="93" y="54"/>
                  </a:lnTo>
                  <a:lnTo>
                    <a:pt x="101" y="50"/>
                  </a:lnTo>
                  <a:lnTo>
                    <a:pt x="110" y="48"/>
                  </a:lnTo>
                  <a:lnTo>
                    <a:pt x="118" y="45"/>
                  </a:lnTo>
                  <a:lnTo>
                    <a:pt x="127" y="43"/>
                  </a:lnTo>
                  <a:lnTo>
                    <a:pt x="137"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5" name="Freeform 57"/>
            <p:cNvSpPr>
              <a:spLocks/>
            </p:cNvSpPr>
            <p:nvPr/>
          </p:nvSpPr>
          <p:spPr bwMode="auto">
            <a:xfrm>
              <a:off x="2338" y="1292"/>
              <a:ext cx="80" cy="103"/>
            </a:xfrm>
            <a:custGeom>
              <a:avLst/>
              <a:gdLst>
                <a:gd name="T0" fmla="*/ 1 w 238"/>
                <a:gd name="T1" fmla="*/ 80 h 308"/>
                <a:gd name="T2" fmla="*/ 8 w 238"/>
                <a:gd name="T3" fmla="*/ 92 h 308"/>
                <a:gd name="T4" fmla="*/ 19 w 238"/>
                <a:gd name="T5" fmla="*/ 100 h 308"/>
                <a:gd name="T6" fmla="*/ 35 w 238"/>
                <a:gd name="T7" fmla="*/ 103 h 308"/>
                <a:gd name="T8" fmla="*/ 53 w 238"/>
                <a:gd name="T9" fmla="*/ 102 h 308"/>
                <a:gd name="T10" fmla="*/ 67 w 238"/>
                <a:gd name="T11" fmla="*/ 96 h 308"/>
                <a:gd name="T12" fmla="*/ 76 w 238"/>
                <a:gd name="T13" fmla="*/ 88 h 308"/>
                <a:gd name="T14" fmla="*/ 80 w 238"/>
                <a:gd name="T15" fmla="*/ 75 h 308"/>
                <a:gd name="T16" fmla="*/ 79 w 238"/>
                <a:gd name="T17" fmla="*/ 63 h 308"/>
                <a:gd name="T18" fmla="*/ 74 w 238"/>
                <a:gd name="T19" fmla="*/ 54 h 308"/>
                <a:gd name="T20" fmla="*/ 66 w 238"/>
                <a:gd name="T21" fmla="*/ 48 h 308"/>
                <a:gd name="T22" fmla="*/ 54 w 238"/>
                <a:gd name="T23" fmla="*/ 44 h 308"/>
                <a:gd name="T24" fmla="*/ 31 w 238"/>
                <a:gd name="T25" fmla="*/ 39 h 308"/>
                <a:gd name="T26" fmla="*/ 25 w 238"/>
                <a:gd name="T27" fmla="*/ 36 h 308"/>
                <a:gd name="T28" fmla="*/ 21 w 238"/>
                <a:gd name="T29" fmla="*/ 34 h 308"/>
                <a:gd name="T30" fmla="*/ 19 w 238"/>
                <a:gd name="T31" fmla="*/ 30 h 308"/>
                <a:gd name="T32" fmla="*/ 19 w 238"/>
                <a:gd name="T33" fmla="*/ 24 h 308"/>
                <a:gd name="T34" fmla="*/ 22 w 238"/>
                <a:gd name="T35" fmla="*/ 19 h 308"/>
                <a:gd name="T36" fmla="*/ 27 w 238"/>
                <a:gd name="T37" fmla="*/ 16 h 308"/>
                <a:gd name="T38" fmla="*/ 35 w 238"/>
                <a:gd name="T39" fmla="*/ 14 h 308"/>
                <a:gd name="T40" fmla="*/ 44 w 238"/>
                <a:gd name="T41" fmla="*/ 14 h 308"/>
                <a:gd name="T42" fmla="*/ 52 w 238"/>
                <a:gd name="T43" fmla="*/ 16 h 308"/>
                <a:gd name="T44" fmla="*/ 57 w 238"/>
                <a:gd name="T45" fmla="*/ 20 h 308"/>
                <a:gd name="T46" fmla="*/ 61 w 238"/>
                <a:gd name="T47" fmla="*/ 26 h 308"/>
                <a:gd name="T48" fmla="*/ 77 w 238"/>
                <a:gd name="T49" fmla="*/ 30 h 308"/>
                <a:gd name="T50" fmla="*/ 75 w 238"/>
                <a:gd name="T51" fmla="*/ 17 h 308"/>
                <a:gd name="T52" fmla="*/ 67 w 238"/>
                <a:gd name="T53" fmla="*/ 8 h 308"/>
                <a:gd name="T54" fmla="*/ 55 w 238"/>
                <a:gd name="T55" fmla="*/ 2 h 308"/>
                <a:gd name="T56" fmla="*/ 39 w 238"/>
                <a:gd name="T57" fmla="*/ 0 h 308"/>
                <a:gd name="T58" fmla="*/ 24 w 238"/>
                <a:gd name="T59" fmla="*/ 2 h 308"/>
                <a:gd name="T60" fmla="*/ 12 w 238"/>
                <a:gd name="T61" fmla="*/ 8 h 308"/>
                <a:gd name="T62" fmla="*/ 5 w 238"/>
                <a:gd name="T63" fmla="*/ 17 h 308"/>
                <a:gd name="T64" fmla="*/ 2 w 238"/>
                <a:gd name="T65" fmla="*/ 28 h 308"/>
                <a:gd name="T66" fmla="*/ 4 w 238"/>
                <a:gd name="T67" fmla="*/ 38 h 308"/>
                <a:gd name="T68" fmla="*/ 9 w 238"/>
                <a:gd name="T69" fmla="*/ 46 h 308"/>
                <a:gd name="T70" fmla="*/ 18 w 238"/>
                <a:gd name="T71" fmla="*/ 51 h 308"/>
                <a:gd name="T72" fmla="*/ 30 w 238"/>
                <a:gd name="T73" fmla="*/ 56 h 308"/>
                <a:gd name="T74" fmla="*/ 54 w 238"/>
                <a:gd name="T75" fmla="*/ 62 h 308"/>
                <a:gd name="T76" fmla="*/ 59 w 238"/>
                <a:gd name="T77" fmla="*/ 64 h 308"/>
                <a:gd name="T78" fmla="*/ 62 w 238"/>
                <a:gd name="T79" fmla="*/ 67 h 308"/>
                <a:gd name="T80" fmla="*/ 64 w 238"/>
                <a:gd name="T81" fmla="*/ 72 h 308"/>
                <a:gd name="T82" fmla="*/ 63 w 238"/>
                <a:gd name="T83" fmla="*/ 78 h 308"/>
                <a:gd name="T84" fmla="*/ 59 w 238"/>
                <a:gd name="T85" fmla="*/ 83 h 308"/>
                <a:gd name="T86" fmla="*/ 52 w 238"/>
                <a:gd name="T87" fmla="*/ 87 h 308"/>
                <a:gd name="T88" fmla="*/ 43 w 238"/>
                <a:gd name="T89" fmla="*/ 89 h 308"/>
                <a:gd name="T90" fmla="*/ 33 w 238"/>
                <a:gd name="T91" fmla="*/ 88 h 308"/>
                <a:gd name="T92" fmla="*/ 25 w 238"/>
                <a:gd name="T93" fmla="*/ 85 h 308"/>
                <a:gd name="T94" fmla="*/ 19 w 238"/>
                <a:gd name="T95" fmla="*/ 79 h 308"/>
                <a:gd name="T96" fmla="*/ 16 w 238"/>
                <a:gd name="T97" fmla="*/ 71 h 3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8" h="308">
                  <a:moveTo>
                    <a:pt x="0" y="205"/>
                  </a:moveTo>
                  <a:lnTo>
                    <a:pt x="1" y="217"/>
                  </a:lnTo>
                  <a:lnTo>
                    <a:pt x="2" y="228"/>
                  </a:lnTo>
                  <a:lnTo>
                    <a:pt x="4" y="239"/>
                  </a:lnTo>
                  <a:lnTo>
                    <a:pt x="9" y="249"/>
                  </a:lnTo>
                  <a:lnTo>
                    <a:pt x="12" y="258"/>
                  </a:lnTo>
                  <a:lnTo>
                    <a:pt x="17" y="267"/>
                  </a:lnTo>
                  <a:lnTo>
                    <a:pt x="24" y="275"/>
                  </a:lnTo>
                  <a:lnTo>
                    <a:pt x="31" y="282"/>
                  </a:lnTo>
                  <a:lnTo>
                    <a:pt x="39" y="288"/>
                  </a:lnTo>
                  <a:lnTo>
                    <a:pt x="48" y="293"/>
                  </a:lnTo>
                  <a:lnTo>
                    <a:pt x="56" y="298"/>
                  </a:lnTo>
                  <a:lnTo>
                    <a:pt x="68" y="302"/>
                  </a:lnTo>
                  <a:lnTo>
                    <a:pt x="79" y="305"/>
                  </a:lnTo>
                  <a:lnTo>
                    <a:pt x="90" y="306"/>
                  </a:lnTo>
                  <a:lnTo>
                    <a:pt x="103" y="308"/>
                  </a:lnTo>
                  <a:lnTo>
                    <a:pt x="117" y="308"/>
                  </a:lnTo>
                  <a:lnTo>
                    <a:pt x="131" y="308"/>
                  </a:lnTo>
                  <a:lnTo>
                    <a:pt x="144" y="307"/>
                  </a:lnTo>
                  <a:lnTo>
                    <a:pt x="157" y="305"/>
                  </a:lnTo>
                  <a:lnTo>
                    <a:pt x="169" y="302"/>
                  </a:lnTo>
                  <a:lnTo>
                    <a:pt x="179" y="298"/>
                  </a:lnTo>
                  <a:lnTo>
                    <a:pt x="189" y="294"/>
                  </a:lnTo>
                  <a:lnTo>
                    <a:pt x="198" y="288"/>
                  </a:lnTo>
                  <a:lnTo>
                    <a:pt x="207" y="283"/>
                  </a:lnTo>
                  <a:lnTo>
                    <a:pt x="214" y="276"/>
                  </a:lnTo>
                  <a:lnTo>
                    <a:pt x="220" y="269"/>
                  </a:lnTo>
                  <a:lnTo>
                    <a:pt x="226" y="262"/>
                  </a:lnTo>
                  <a:lnTo>
                    <a:pt x="230" y="253"/>
                  </a:lnTo>
                  <a:lnTo>
                    <a:pt x="234" y="244"/>
                  </a:lnTo>
                  <a:lnTo>
                    <a:pt x="236" y="234"/>
                  </a:lnTo>
                  <a:lnTo>
                    <a:pt x="238" y="224"/>
                  </a:lnTo>
                  <a:lnTo>
                    <a:pt x="238" y="213"/>
                  </a:lnTo>
                  <a:lnTo>
                    <a:pt x="238" y="204"/>
                  </a:lnTo>
                  <a:lnTo>
                    <a:pt x="237" y="195"/>
                  </a:lnTo>
                  <a:lnTo>
                    <a:pt x="235" y="187"/>
                  </a:lnTo>
                  <a:lnTo>
                    <a:pt x="233" y="180"/>
                  </a:lnTo>
                  <a:lnTo>
                    <a:pt x="229" y="174"/>
                  </a:lnTo>
                  <a:lnTo>
                    <a:pt x="226" y="168"/>
                  </a:lnTo>
                  <a:lnTo>
                    <a:pt x="221" y="162"/>
                  </a:lnTo>
                  <a:lnTo>
                    <a:pt x="216" y="157"/>
                  </a:lnTo>
                  <a:lnTo>
                    <a:pt x="210" y="152"/>
                  </a:lnTo>
                  <a:lnTo>
                    <a:pt x="204" y="148"/>
                  </a:lnTo>
                  <a:lnTo>
                    <a:pt x="197" y="145"/>
                  </a:lnTo>
                  <a:lnTo>
                    <a:pt x="189" y="141"/>
                  </a:lnTo>
                  <a:lnTo>
                    <a:pt x="180" y="138"/>
                  </a:lnTo>
                  <a:lnTo>
                    <a:pt x="170" y="135"/>
                  </a:lnTo>
                  <a:lnTo>
                    <a:pt x="160" y="132"/>
                  </a:lnTo>
                  <a:lnTo>
                    <a:pt x="150" y="129"/>
                  </a:lnTo>
                  <a:lnTo>
                    <a:pt x="102" y="118"/>
                  </a:lnTo>
                  <a:lnTo>
                    <a:pt x="97" y="117"/>
                  </a:lnTo>
                  <a:lnTo>
                    <a:pt x="91" y="116"/>
                  </a:lnTo>
                  <a:lnTo>
                    <a:pt x="87" y="115"/>
                  </a:lnTo>
                  <a:lnTo>
                    <a:pt x="82" y="112"/>
                  </a:lnTo>
                  <a:lnTo>
                    <a:pt x="78" y="111"/>
                  </a:lnTo>
                  <a:lnTo>
                    <a:pt x="74" y="109"/>
                  </a:lnTo>
                  <a:lnTo>
                    <a:pt x="71" y="108"/>
                  </a:lnTo>
                  <a:lnTo>
                    <a:pt x="68" y="106"/>
                  </a:lnTo>
                  <a:lnTo>
                    <a:pt x="65" y="103"/>
                  </a:lnTo>
                  <a:lnTo>
                    <a:pt x="63" y="101"/>
                  </a:lnTo>
                  <a:lnTo>
                    <a:pt x="61" y="98"/>
                  </a:lnTo>
                  <a:lnTo>
                    <a:pt x="59" y="96"/>
                  </a:lnTo>
                  <a:lnTo>
                    <a:pt x="58" y="92"/>
                  </a:lnTo>
                  <a:lnTo>
                    <a:pt x="58" y="89"/>
                  </a:lnTo>
                  <a:lnTo>
                    <a:pt x="56" y="86"/>
                  </a:lnTo>
                  <a:lnTo>
                    <a:pt x="56" y="82"/>
                  </a:lnTo>
                  <a:lnTo>
                    <a:pt x="56" y="77"/>
                  </a:lnTo>
                  <a:lnTo>
                    <a:pt x="58" y="72"/>
                  </a:lnTo>
                  <a:lnTo>
                    <a:pt x="59" y="69"/>
                  </a:lnTo>
                  <a:lnTo>
                    <a:pt x="60" y="64"/>
                  </a:lnTo>
                  <a:lnTo>
                    <a:pt x="62" y="61"/>
                  </a:lnTo>
                  <a:lnTo>
                    <a:pt x="65" y="58"/>
                  </a:lnTo>
                  <a:lnTo>
                    <a:pt x="69" y="54"/>
                  </a:lnTo>
                  <a:lnTo>
                    <a:pt x="72" y="52"/>
                  </a:lnTo>
                  <a:lnTo>
                    <a:pt x="75" y="49"/>
                  </a:lnTo>
                  <a:lnTo>
                    <a:pt x="80" y="47"/>
                  </a:lnTo>
                  <a:lnTo>
                    <a:pt x="85" y="45"/>
                  </a:lnTo>
                  <a:lnTo>
                    <a:pt x="91" y="43"/>
                  </a:lnTo>
                  <a:lnTo>
                    <a:pt x="97" y="42"/>
                  </a:lnTo>
                  <a:lnTo>
                    <a:pt x="103" y="42"/>
                  </a:lnTo>
                  <a:lnTo>
                    <a:pt x="110" y="41"/>
                  </a:lnTo>
                  <a:lnTo>
                    <a:pt x="117" y="41"/>
                  </a:lnTo>
                  <a:lnTo>
                    <a:pt x="124" y="41"/>
                  </a:lnTo>
                  <a:lnTo>
                    <a:pt x="131" y="42"/>
                  </a:lnTo>
                  <a:lnTo>
                    <a:pt x="138" y="43"/>
                  </a:lnTo>
                  <a:lnTo>
                    <a:pt x="143" y="44"/>
                  </a:lnTo>
                  <a:lnTo>
                    <a:pt x="149" y="47"/>
                  </a:lnTo>
                  <a:lnTo>
                    <a:pt x="155" y="49"/>
                  </a:lnTo>
                  <a:lnTo>
                    <a:pt x="159" y="51"/>
                  </a:lnTo>
                  <a:lnTo>
                    <a:pt x="163" y="54"/>
                  </a:lnTo>
                  <a:lnTo>
                    <a:pt x="168" y="58"/>
                  </a:lnTo>
                  <a:lnTo>
                    <a:pt x="171" y="61"/>
                  </a:lnTo>
                  <a:lnTo>
                    <a:pt x="175" y="65"/>
                  </a:lnTo>
                  <a:lnTo>
                    <a:pt x="177" y="69"/>
                  </a:lnTo>
                  <a:lnTo>
                    <a:pt x="179" y="74"/>
                  </a:lnTo>
                  <a:lnTo>
                    <a:pt x="181" y="79"/>
                  </a:lnTo>
                  <a:lnTo>
                    <a:pt x="182" y="84"/>
                  </a:lnTo>
                  <a:lnTo>
                    <a:pt x="182" y="90"/>
                  </a:lnTo>
                  <a:lnTo>
                    <a:pt x="230" y="90"/>
                  </a:lnTo>
                  <a:lnTo>
                    <a:pt x="230" y="89"/>
                  </a:lnTo>
                  <a:lnTo>
                    <a:pt x="230" y="79"/>
                  </a:lnTo>
                  <a:lnTo>
                    <a:pt x="228" y="70"/>
                  </a:lnTo>
                  <a:lnTo>
                    <a:pt x="226" y="61"/>
                  </a:lnTo>
                  <a:lnTo>
                    <a:pt x="223" y="52"/>
                  </a:lnTo>
                  <a:lnTo>
                    <a:pt x="218" y="44"/>
                  </a:lnTo>
                  <a:lnTo>
                    <a:pt x="212" y="37"/>
                  </a:lnTo>
                  <a:lnTo>
                    <a:pt x="207" y="30"/>
                  </a:lnTo>
                  <a:lnTo>
                    <a:pt x="199" y="24"/>
                  </a:lnTo>
                  <a:lnTo>
                    <a:pt x="191" y="19"/>
                  </a:lnTo>
                  <a:lnTo>
                    <a:pt x="184" y="14"/>
                  </a:lnTo>
                  <a:lnTo>
                    <a:pt x="173" y="10"/>
                  </a:lnTo>
                  <a:lnTo>
                    <a:pt x="163" y="6"/>
                  </a:lnTo>
                  <a:lnTo>
                    <a:pt x="153" y="3"/>
                  </a:lnTo>
                  <a:lnTo>
                    <a:pt x="141" y="1"/>
                  </a:lnTo>
                  <a:lnTo>
                    <a:pt x="129" y="0"/>
                  </a:lnTo>
                  <a:lnTo>
                    <a:pt x="117" y="0"/>
                  </a:lnTo>
                  <a:lnTo>
                    <a:pt x="104" y="0"/>
                  </a:lnTo>
                  <a:lnTo>
                    <a:pt x="92" y="1"/>
                  </a:lnTo>
                  <a:lnTo>
                    <a:pt x="81" y="3"/>
                  </a:lnTo>
                  <a:lnTo>
                    <a:pt x="70" y="5"/>
                  </a:lnTo>
                  <a:lnTo>
                    <a:pt x="61" y="9"/>
                  </a:lnTo>
                  <a:lnTo>
                    <a:pt x="52" y="13"/>
                  </a:lnTo>
                  <a:lnTo>
                    <a:pt x="43" y="18"/>
                  </a:lnTo>
                  <a:lnTo>
                    <a:pt x="36" y="23"/>
                  </a:lnTo>
                  <a:lnTo>
                    <a:pt x="30" y="29"/>
                  </a:lnTo>
                  <a:lnTo>
                    <a:pt x="24" y="35"/>
                  </a:lnTo>
                  <a:lnTo>
                    <a:pt x="19" y="42"/>
                  </a:lnTo>
                  <a:lnTo>
                    <a:pt x="15" y="50"/>
                  </a:lnTo>
                  <a:lnTo>
                    <a:pt x="12" y="58"/>
                  </a:lnTo>
                  <a:lnTo>
                    <a:pt x="10" y="65"/>
                  </a:lnTo>
                  <a:lnTo>
                    <a:pt x="7" y="74"/>
                  </a:lnTo>
                  <a:lnTo>
                    <a:pt x="7" y="83"/>
                  </a:lnTo>
                  <a:lnTo>
                    <a:pt x="7" y="92"/>
                  </a:lnTo>
                  <a:lnTo>
                    <a:pt x="9" y="100"/>
                  </a:lnTo>
                  <a:lnTo>
                    <a:pt x="10" y="108"/>
                  </a:lnTo>
                  <a:lnTo>
                    <a:pt x="12" y="115"/>
                  </a:lnTo>
                  <a:lnTo>
                    <a:pt x="15" y="121"/>
                  </a:lnTo>
                  <a:lnTo>
                    <a:pt x="19" y="127"/>
                  </a:lnTo>
                  <a:lnTo>
                    <a:pt x="23" y="132"/>
                  </a:lnTo>
                  <a:lnTo>
                    <a:pt x="27" y="138"/>
                  </a:lnTo>
                  <a:lnTo>
                    <a:pt x="33" y="142"/>
                  </a:lnTo>
                  <a:lnTo>
                    <a:pt x="39" y="146"/>
                  </a:lnTo>
                  <a:lnTo>
                    <a:pt x="45" y="150"/>
                  </a:lnTo>
                  <a:lnTo>
                    <a:pt x="53" y="154"/>
                  </a:lnTo>
                  <a:lnTo>
                    <a:pt x="61" y="157"/>
                  </a:lnTo>
                  <a:lnTo>
                    <a:pt x="70" y="160"/>
                  </a:lnTo>
                  <a:lnTo>
                    <a:pt x="80" y="162"/>
                  </a:lnTo>
                  <a:lnTo>
                    <a:pt x="90" y="166"/>
                  </a:lnTo>
                  <a:lnTo>
                    <a:pt x="144" y="179"/>
                  </a:lnTo>
                  <a:lnTo>
                    <a:pt x="150" y="180"/>
                  </a:lnTo>
                  <a:lnTo>
                    <a:pt x="155" y="182"/>
                  </a:lnTo>
                  <a:lnTo>
                    <a:pt x="160" y="184"/>
                  </a:lnTo>
                  <a:lnTo>
                    <a:pt x="165" y="185"/>
                  </a:lnTo>
                  <a:lnTo>
                    <a:pt x="168" y="187"/>
                  </a:lnTo>
                  <a:lnTo>
                    <a:pt x="172" y="188"/>
                  </a:lnTo>
                  <a:lnTo>
                    <a:pt x="175" y="190"/>
                  </a:lnTo>
                  <a:lnTo>
                    <a:pt x="178" y="193"/>
                  </a:lnTo>
                  <a:lnTo>
                    <a:pt x="180" y="195"/>
                  </a:lnTo>
                  <a:lnTo>
                    <a:pt x="182" y="197"/>
                  </a:lnTo>
                  <a:lnTo>
                    <a:pt x="185" y="200"/>
                  </a:lnTo>
                  <a:lnTo>
                    <a:pt x="187" y="204"/>
                  </a:lnTo>
                  <a:lnTo>
                    <a:pt x="188" y="207"/>
                  </a:lnTo>
                  <a:lnTo>
                    <a:pt x="188" y="210"/>
                  </a:lnTo>
                  <a:lnTo>
                    <a:pt x="189" y="215"/>
                  </a:lnTo>
                  <a:lnTo>
                    <a:pt x="189" y="219"/>
                  </a:lnTo>
                  <a:lnTo>
                    <a:pt x="189" y="224"/>
                  </a:lnTo>
                  <a:lnTo>
                    <a:pt x="188" y="229"/>
                  </a:lnTo>
                  <a:lnTo>
                    <a:pt x="187" y="234"/>
                  </a:lnTo>
                  <a:lnTo>
                    <a:pt x="185" y="238"/>
                  </a:lnTo>
                  <a:lnTo>
                    <a:pt x="182" y="242"/>
                  </a:lnTo>
                  <a:lnTo>
                    <a:pt x="179" y="246"/>
                  </a:lnTo>
                  <a:lnTo>
                    <a:pt x="176" y="249"/>
                  </a:lnTo>
                  <a:lnTo>
                    <a:pt x="171" y="253"/>
                  </a:lnTo>
                  <a:lnTo>
                    <a:pt x="167" y="255"/>
                  </a:lnTo>
                  <a:lnTo>
                    <a:pt x="161" y="257"/>
                  </a:lnTo>
                  <a:lnTo>
                    <a:pt x="156" y="259"/>
                  </a:lnTo>
                  <a:lnTo>
                    <a:pt x="150" y="262"/>
                  </a:lnTo>
                  <a:lnTo>
                    <a:pt x="143" y="263"/>
                  </a:lnTo>
                  <a:lnTo>
                    <a:pt x="137" y="264"/>
                  </a:lnTo>
                  <a:lnTo>
                    <a:pt x="129" y="265"/>
                  </a:lnTo>
                  <a:lnTo>
                    <a:pt x="121" y="265"/>
                  </a:lnTo>
                  <a:lnTo>
                    <a:pt x="113" y="265"/>
                  </a:lnTo>
                  <a:lnTo>
                    <a:pt x="105" y="264"/>
                  </a:lnTo>
                  <a:lnTo>
                    <a:pt x="98" y="263"/>
                  </a:lnTo>
                  <a:lnTo>
                    <a:pt x="91" y="262"/>
                  </a:lnTo>
                  <a:lnTo>
                    <a:pt x="84" y="259"/>
                  </a:lnTo>
                  <a:lnTo>
                    <a:pt x="79" y="256"/>
                  </a:lnTo>
                  <a:lnTo>
                    <a:pt x="73" y="254"/>
                  </a:lnTo>
                  <a:lnTo>
                    <a:pt x="69" y="249"/>
                  </a:lnTo>
                  <a:lnTo>
                    <a:pt x="64" y="246"/>
                  </a:lnTo>
                  <a:lnTo>
                    <a:pt x="60" y="242"/>
                  </a:lnTo>
                  <a:lnTo>
                    <a:pt x="56" y="236"/>
                  </a:lnTo>
                  <a:lnTo>
                    <a:pt x="53" y="230"/>
                  </a:lnTo>
                  <a:lnTo>
                    <a:pt x="51" y="225"/>
                  </a:lnTo>
                  <a:lnTo>
                    <a:pt x="50" y="219"/>
                  </a:lnTo>
                  <a:lnTo>
                    <a:pt x="48" y="211"/>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6" name="Rectangle 58"/>
            <p:cNvSpPr>
              <a:spLocks noChangeArrowheads="1"/>
            </p:cNvSpPr>
            <p:nvPr/>
          </p:nvSpPr>
          <p:spPr bwMode="auto">
            <a:xfrm>
              <a:off x="2440" y="1372"/>
              <a:ext cx="19" cy="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77" name="Freeform 59"/>
            <p:cNvSpPr>
              <a:spLocks/>
            </p:cNvSpPr>
            <p:nvPr/>
          </p:nvSpPr>
          <p:spPr bwMode="auto">
            <a:xfrm>
              <a:off x="426" y="1493"/>
              <a:ext cx="89" cy="134"/>
            </a:xfrm>
            <a:custGeom>
              <a:avLst/>
              <a:gdLst>
                <a:gd name="T0" fmla="*/ 0 w 269"/>
                <a:gd name="T1" fmla="*/ 134 h 400"/>
                <a:gd name="T2" fmla="*/ 18 w 269"/>
                <a:gd name="T3" fmla="*/ 134 h 400"/>
                <a:gd name="T4" fmla="*/ 18 w 269"/>
                <a:gd name="T5" fmla="*/ 73 h 400"/>
                <a:gd name="T6" fmla="*/ 80 w 269"/>
                <a:gd name="T7" fmla="*/ 73 h 400"/>
                <a:gd name="T8" fmla="*/ 80 w 269"/>
                <a:gd name="T9" fmla="*/ 57 h 400"/>
                <a:gd name="T10" fmla="*/ 18 w 269"/>
                <a:gd name="T11" fmla="*/ 57 h 400"/>
                <a:gd name="T12" fmla="*/ 18 w 269"/>
                <a:gd name="T13" fmla="*/ 17 h 400"/>
                <a:gd name="T14" fmla="*/ 89 w 269"/>
                <a:gd name="T15" fmla="*/ 17 h 400"/>
                <a:gd name="T16" fmla="*/ 89 w 269"/>
                <a:gd name="T17" fmla="*/ 0 h 400"/>
                <a:gd name="T18" fmla="*/ 0 w 269"/>
                <a:gd name="T19" fmla="*/ 0 h 400"/>
                <a:gd name="T20" fmla="*/ 0 w 269"/>
                <a:gd name="T21" fmla="*/ 134 h 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9" h="400">
                  <a:moveTo>
                    <a:pt x="0" y="400"/>
                  </a:moveTo>
                  <a:lnTo>
                    <a:pt x="55" y="400"/>
                  </a:lnTo>
                  <a:lnTo>
                    <a:pt x="55" y="219"/>
                  </a:lnTo>
                  <a:lnTo>
                    <a:pt x="242" y="219"/>
                  </a:lnTo>
                  <a:lnTo>
                    <a:pt x="242" y="170"/>
                  </a:lnTo>
                  <a:lnTo>
                    <a:pt x="55" y="170"/>
                  </a:lnTo>
                  <a:lnTo>
                    <a:pt x="55" y="50"/>
                  </a:lnTo>
                  <a:lnTo>
                    <a:pt x="269" y="50"/>
                  </a:lnTo>
                  <a:lnTo>
                    <a:pt x="269" y="0"/>
                  </a:lnTo>
                  <a:lnTo>
                    <a:pt x="0" y="0"/>
                  </a:lnTo>
                  <a:lnTo>
                    <a:pt x="0"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8" name="Freeform 60"/>
            <p:cNvSpPr>
              <a:spLocks noEditPoints="1"/>
            </p:cNvSpPr>
            <p:nvPr/>
          </p:nvSpPr>
          <p:spPr bwMode="auto">
            <a:xfrm>
              <a:off x="523" y="1527"/>
              <a:ext cx="93" cy="103"/>
            </a:xfrm>
            <a:custGeom>
              <a:avLst/>
              <a:gdLst>
                <a:gd name="T0" fmla="*/ 1 w 279"/>
                <a:gd name="T1" fmla="*/ 63 h 309"/>
                <a:gd name="T2" fmla="*/ 5 w 279"/>
                <a:gd name="T3" fmla="*/ 78 h 309"/>
                <a:gd name="T4" fmla="*/ 12 w 279"/>
                <a:gd name="T5" fmla="*/ 90 h 309"/>
                <a:gd name="T6" fmla="*/ 23 w 279"/>
                <a:gd name="T7" fmla="*/ 98 h 309"/>
                <a:gd name="T8" fmla="*/ 36 w 279"/>
                <a:gd name="T9" fmla="*/ 102 h 309"/>
                <a:gd name="T10" fmla="*/ 52 w 279"/>
                <a:gd name="T11" fmla="*/ 103 h 309"/>
                <a:gd name="T12" fmla="*/ 66 w 279"/>
                <a:gd name="T13" fmla="*/ 100 h 309"/>
                <a:gd name="T14" fmla="*/ 78 w 279"/>
                <a:gd name="T15" fmla="*/ 92 h 309"/>
                <a:gd name="T16" fmla="*/ 86 w 279"/>
                <a:gd name="T17" fmla="*/ 82 h 309"/>
                <a:gd name="T18" fmla="*/ 91 w 279"/>
                <a:gd name="T19" fmla="*/ 68 h 309"/>
                <a:gd name="T20" fmla="*/ 93 w 279"/>
                <a:gd name="T21" fmla="*/ 52 h 309"/>
                <a:gd name="T22" fmla="*/ 91 w 279"/>
                <a:gd name="T23" fmla="*/ 35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4 h 309"/>
                <a:gd name="T54" fmla="*/ 54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7 h 309"/>
                <a:gd name="T70" fmla="*/ 64 w 279"/>
                <a:gd name="T71" fmla="*/ 83 h 309"/>
                <a:gd name="T72" fmla="*/ 57 w 279"/>
                <a:gd name="T73" fmla="*/ 87 h 309"/>
                <a:gd name="T74" fmla="*/ 47 w 279"/>
                <a:gd name="T75" fmla="*/ 88 h 309"/>
                <a:gd name="T76" fmla="*/ 37 w 279"/>
                <a:gd name="T77" fmla="*/ 87 h 309"/>
                <a:gd name="T78" fmla="*/ 29 w 279"/>
                <a:gd name="T79" fmla="*/ 83 h 309"/>
                <a:gd name="T80" fmla="*/ 23 w 279"/>
                <a:gd name="T81" fmla="*/ 77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3" y="189"/>
                  </a:lnTo>
                  <a:lnTo>
                    <a:pt x="6" y="205"/>
                  </a:lnTo>
                  <a:lnTo>
                    <a:pt x="9" y="220"/>
                  </a:lnTo>
                  <a:lnTo>
                    <a:pt x="15" y="234"/>
                  </a:lnTo>
                  <a:lnTo>
                    <a:pt x="21" y="246"/>
                  </a:lnTo>
                  <a:lnTo>
                    <a:pt x="29" y="257"/>
                  </a:lnTo>
                  <a:lnTo>
                    <a:pt x="37" y="269"/>
                  </a:lnTo>
                  <a:lnTo>
                    <a:pt x="47" y="277"/>
                  </a:lnTo>
                  <a:lnTo>
                    <a:pt x="57" y="285"/>
                  </a:lnTo>
                  <a:lnTo>
                    <a:pt x="68" y="293"/>
                  </a:lnTo>
                  <a:lnTo>
                    <a:pt x="81" y="299"/>
                  </a:lnTo>
                  <a:lnTo>
                    <a:pt x="94" y="303"/>
                  </a:lnTo>
                  <a:lnTo>
                    <a:pt x="108" y="306"/>
                  </a:lnTo>
                  <a:lnTo>
                    <a:pt x="124" y="308"/>
                  </a:lnTo>
                  <a:lnTo>
                    <a:pt x="140" y="309"/>
                  </a:lnTo>
                  <a:lnTo>
                    <a:pt x="156" y="308"/>
                  </a:lnTo>
                  <a:lnTo>
                    <a:pt x="171" y="306"/>
                  </a:lnTo>
                  <a:lnTo>
                    <a:pt x="185" y="303"/>
                  </a:lnTo>
                  <a:lnTo>
                    <a:pt x="199" y="299"/>
                  </a:lnTo>
                  <a:lnTo>
                    <a:pt x="211" y="293"/>
                  </a:lnTo>
                  <a:lnTo>
                    <a:pt x="222" y="285"/>
                  </a:lnTo>
                  <a:lnTo>
                    <a:pt x="233" y="277"/>
                  </a:lnTo>
                  <a:lnTo>
                    <a:pt x="242" y="269"/>
                  </a:lnTo>
                  <a:lnTo>
                    <a:pt x="251" y="257"/>
                  </a:lnTo>
                  <a:lnTo>
                    <a:pt x="258" y="246"/>
                  </a:lnTo>
                  <a:lnTo>
                    <a:pt x="264" y="234"/>
                  </a:lnTo>
                  <a:lnTo>
                    <a:pt x="270" y="220"/>
                  </a:lnTo>
                  <a:lnTo>
                    <a:pt x="273" y="205"/>
                  </a:lnTo>
                  <a:lnTo>
                    <a:pt x="277" y="189"/>
                  </a:lnTo>
                  <a:lnTo>
                    <a:pt x="278" y="173"/>
                  </a:lnTo>
                  <a:lnTo>
                    <a:pt x="279" y="155"/>
                  </a:lnTo>
                  <a:lnTo>
                    <a:pt x="278" y="136"/>
                  </a:lnTo>
                  <a:lnTo>
                    <a:pt x="277" y="119"/>
                  </a:lnTo>
                  <a:lnTo>
                    <a:pt x="273" y="104"/>
                  </a:lnTo>
                  <a:lnTo>
                    <a:pt x="270" y="89"/>
                  </a:lnTo>
                  <a:lnTo>
                    <a:pt x="264" y="75"/>
                  </a:lnTo>
                  <a:lnTo>
                    <a:pt x="258" y="62"/>
                  </a:lnTo>
                  <a:lnTo>
                    <a:pt x="251" y="51"/>
                  </a:lnTo>
                  <a:lnTo>
                    <a:pt x="242" y="40"/>
                  </a:lnTo>
                  <a:lnTo>
                    <a:pt x="232" y="31"/>
                  </a:lnTo>
                  <a:lnTo>
                    <a:pt x="222" y="23"/>
                  </a:lnTo>
                  <a:lnTo>
                    <a:pt x="211" y="16"/>
                  </a:lnTo>
                  <a:lnTo>
                    <a:pt x="199" y="10"/>
                  </a:lnTo>
                  <a:lnTo>
                    <a:pt x="185" y="6"/>
                  </a:lnTo>
                  <a:lnTo>
                    <a:pt x="171" y="2"/>
                  </a:lnTo>
                  <a:lnTo>
                    <a:pt x="155" y="1"/>
                  </a:lnTo>
                  <a:lnTo>
                    <a:pt x="140" y="0"/>
                  </a:lnTo>
                  <a:lnTo>
                    <a:pt x="123" y="1"/>
                  </a:lnTo>
                  <a:lnTo>
                    <a:pt x="108" y="2"/>
                  </a:lnTo>
                  <a:lnTo>
                    <a:pt x="94" y="6"/>
                  </a:lnTo>
                  <a:lnTo>
                    <a:pt x="81" y="10"/>
                  </a:lnTo>
                  <a:lnTo>
                    <a:pt x="68" y="16"/>
                  </a:lnTo>
                  <a:lnTo>
                    <a:pt x="57" y="23"/>
                  </a:lnTo>
                  <a:lnTo>
                    <a:pt x="47" y="31"/>
                  </a:lnTo>
                  <a:lnTo>
                    <a:pt x="37" y="40"/>
                  </a:lnTo>
                  <a:lnTo>
                    <a:pt x="28" y="51"/>
                  </a:lnTo>
                  <a:lnTo>
                    <a:pt x="21" y="62"/>
                  </a:lnTo>
                  <a:lnTo>
                    <a:pt x="15" y="75"/>
                  </a:lnTo>
                  <a:lnTo>
                    <a:pt x="9" y="89"/>
                  </a:lnTo>
                  <a:lnTo>
                    <a:pt x="6" y="104"/>
                  </a:lnTo>
                  <a:lnTo>
                    <a:pt x="3" y="119"/>
                  </a:lnTo>
                  <a:lnTo>
                    <a:pt x="1" y="136"/>
                  </a:lnTo>
                  <a:lnTo>
                    <a:pt x="0" y="155"/>
                  </a:lnTo>
                  <a:close/>
                  <a:moveTo>
                    <a:pt x="50" y="155"/>
                  </a:moveTo>
                  <a:lnTo>
                    <a:pt x="50" y="142"/>
                  </a:lnTo>
                  <a:lnTo>
                    <a:pt x="52" y="129"/>
                  </a:lnTo>
                  <a:lnTo>
                    <a:pt x="54" y="117"/>
                  </a:lnTo>
                  <a:lnTo>
                    <a:pt x="56" y="107"/>
                  </a:lnTo>
                  <a:lnTo>
                    <a:pt x="59" y="97"/>
                  </a:lnTo>
                  <a:lnTo>
                    <a:pt x="64" y="88"/>
                  </a:lnTo>
                  <a:lnTo>
                    <a:pt x="68" y="79"/>
                  </a:lnTo>
                  <a:lnTo>
                    <a:pt x="74" y="72"/>
                  </a:lnTo>
                  <a:lnTo>
                    <a:pt x="79" y="66"/>
                  </a:lnTo>
                  <a:lnTo>
                    <a:pt x="86" y="59"/>
                  </a:lnTo>
                  <a:lnTo>
                    <a:pt x="94" y="55"/>
                  </a:lnTo>
                  <a:lnTo>
                    <a:pt x="102" y="50"/>
                  </a:lnTo>
                  <a:lnTo>
                    <a:pt x="111" y="48"/>
                  </a:lnTo>
                  <a:lnTo>
                    <a:pt x="120" y="46"/>
                  </a:lnTo>
                  <a:lnTo>
                    <a:pt x="130" y="43"/>
                  </a:lnTo>
                  <a:lnTo>
                    <a:pt x="141" y="43"/>
                  </a:lnTo>
                  <a:lnTo>
                    <a:pt x="151" y="43"/>
                  </a:lnTo>
                  <a:lnTo>
                    <a:pt x="161" y="46"/>
                  </a:lnTo>
                  <a:lnTo>
                    <a:pt x="170" y="48"/>
                  </a:lnTo>
                  <a:lnTo>
                    <a:pt x="178" y="50"/>
                  </a:lnTo>
                  <a:lnTo>
                    <a:pt x="186" y="55"/>
                  </a:lnTo>
                  <a:lnTo>
                    <a:pt x="193" y="59"/>
                  </a:lnTo>
                  <a:lnTo>
                    <a:pt x="200" y="66"/>
                  </a:lnTo>
                  <a:lnTo>
                    <a:pt x="205" y="72"/>
                  </a:lnTo>
                  <a:lnTo>
                    <a:pt x="211" y="79"/>
                  </a:lnTo>
                  <a:lnTo>
                    <a:pt x="215" y="88"/>
                  </a:lnTo>
                  <a:lnTo>
                    <a:pt x="220" y="97"/>
                  </a:lnTo>
                  <a:lnTo>
                    <a:pt x="223" y="107"/>
                  </a:lnTo>
                  <a:lnTo>
                    <a:pt x="225" y="117"/>
                  </a:lnTo>
                  <a:lnTo>
                    <a:pt x="228" y="129"/>
                  </a:lnTo>
                  <a:lnTo>
                    <a:pt x="229" y="142"/>
                  </a:lnTo>
                  <a:lnTo>
                    <a:pt x="229" y="155"/>
                  </a:lnTo>
                  <a:lnTo>
                    <a:pt x="229" y="167"/>
                  </a:lnTo>
                  <a:lnTo>
                    <a:pt x="228" y="179"/>
                  </a:lnTo>
                  <a:lnTo>
                    <a:pt x="225" y="192"/>
                  </a:lnTo>
                  <a:lnTo>
                    <a:pt x="223" y="202"/>
                  </a:lnTo>
                  <a:lnTo>
                    <a:pt x="220" y="212"/>
                  </a:lnTo>
                  <a:lnTo>
                    <a:pt x="215" y="221"/>
                  </a:lnTo>
                  <a:lnTo>
                    <a:pt x="211" y="230"/>
                  </a:lnTo>
                  <a:lnTo>
                    <a:pt x="205" y="237"/>
                  </a:lnTo>
                  <a:lnTo>
                    <a:pt x="200" y="243"/>
                  </a:lnTo>
                  <a:lnTo>
                    <a:pt x="193" y="250"/>
                  </a:lnTo>
                  <a:lnTo>
                    <a:pt x="186" y="254"/>
                  </a:lnTo>
                  <a:lnTo>
                    <a:pt x="178" y="259"/>
                  </a:lnTo>
                  <a:lnTo>
                    <a:pt x="170" y="261"/>
                  </a:lnTo>
                  <a:lnTo>
                    <a:pt x="161" y="263"/>
                  </a:lnTo>
                  <a:lnTo>
                    <a:pt x="151" y="265"/>
                  </a:lnTo>
                  <a:lnTo>
                    <a:pt x="141" y="265"/>
                  </a:lnTo>
                  <a:lnTo>
                    <a:pt x="130" y="265"/>
                  </a:lnTo>
                  <a:lnTo>
                    <a:pt x="120" y="263"/>
                  </a:lnTo>
                  <a:lnTo>
                    <a:pt x="111" y="261"/>
                  </a:lnTo>
                  <a:lnTo>
                    <a:pt x="102" y="259"/>
                  </a:lnTo>
                  <a:lnTo>
                    <a:pt x="94" y="254"/>
                  </a:lnTo>
                  <a:lnTo>
                    <a:pt x="86" y="250"/>
                  </a:lnTo>
                  <a:lnTo>
                    <a:pt x="79" y="243"/>
                  </a:lnTo>
                  <a:lnTo>
                    <a:pt x="74" y="237"/>
                  </a:lnTo>
                  <a:lnTo>
                    <a:pt x="68" y="230"/>
                  </a:lnTo>
                  <a:lnTo>
                    <a:pt x="64" y="221"/>
                  </a:lnTo>
                  <a:lnTo>
                    <a:pt x="59" y="212"/>
                  </a:lnTo>
                  <a:lnTo>
                    <a:pt x="56" y="202"/>
                  </a:lnTo>
                  <a:lnTo>
                    <a:pt x="54" y="192"/>
                  </a:lnTo>
                  <a:lnTo>
                    <a:pt x="52" y="179"/>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79" name="Freeform 61"/>
            <p:cNvSpPr>
              <a:spLocks/>
            </p:cNvSpPr>
            <p:nvPr/>
          </p:nvSpPr>
          <p:spPr bwMode="auto">
            <a:xfrm>
              <a:off x="636" y="1528"/>
              <a:ext cx="47" cy="99"/>
            </a:xfrm>
            <a:custGeom>
              <a:avLst/>
              <a:gdLst>
                <a:gd name="T0" fmla="*/ 0 w 140"/>
                <a:gd name="T1" fmla="*/ 99 h 297"/>
                <a:gd name="T2" fmla="*/ 16 w 140"/>
                <a:gd name="T3" fmla="*/ 99 h 297"/>
                <a:gd name="T4" fmla="*/ 16 w 140"/>
                <a:gd name="T5" fmla="*/ 45 h 297"/>
                <a:gd name="T6" fmla="*/ 16 w 140"/>
                <a:gd name="T7" fmla="*/ 42 h 297"/>
                <a:gd name="T8" fmla="*/ 17 w 140"/>
                <a:gd name="T9" fmla="*/ 39 h 297"/>
                <a:gd name="T10" fmla="*/ 17 w 140"/>
                <a:gd name="T11" fmla="*/ 36 h 297"/>
                <a:gd name="T12" fmla="*/ 18 w 140"/>
                <a:gd name="T13" fmla="*/ 33 h 297"/>
                <a:gd name="T14" fmla="*/ 19 w 140"/>
                <a:gd name="T15" fmla="*/ 31 h 297"/>
                <a:gd name="T16" fmla="*/ 20 w 140"/>
                <a:gd name="T17" fmla="*/ 28 h 297"/>
                <a:gd name="T18" fmla="*/ 22 w 140"/>
                <a:gd name="T19" fmla="*/ 26 h 297"/>
                <a:gd name="T20" fmla="*/ 23 w 140"/>
                <a:gd name="T21" fmla="*/ 24 h 297"/>
                <a:gd name="T22" fmla="*/ 25 w 140"/>
                <a:gd name="T23" fmla="*/ 23 h 297"/>
                <a:gd name="T24" fmla="*/ 27 w 140"/>
                <a:gd name="T25" fmla="*/ 21 h 297"/>
                <a:gd name="T26" fmla="*/ 29 w 140"/>
                <a:gd name="T27" fmla="*/ 20 h 297"/>
                <a:gd name="T28" fmla="*/ 32 w 140"/>
                <a:gd name="T29" fmla="*/ 19 h 297"/>
                <a:gd name="T30" fmla="*/ 35 w 140"/>
                <a:gd name="T31" fmla="*/ 18 h 297"/>
                <a:gd name="T32" fmla="*/ 37 w 140"/>
                <a:gd name="T33" fmla="*/ 18 h 297"/>
                <a:gd name="T34" fmla="*/ 40 w 140"/>
                <a:gd name="T35" fmla="*/ 17 h 297"/>
                <a:gd name="T36" fmla="*/ 43 w 140"/>
                <a:gd name="T37" fmla="*/ 17 h 297"/>
                <a:gd name="T38" fmla="*/ 45 w 140"/>
                <a:gd name="T39" fmla="*/ 17 h 297"/>
                <a:gd name="T40" fmla="*/ 47 w 140"/>
                <a:gd name="T41" fmla="*/ 18 h 297"/>
                <a:gd name="T42" fmla="*/ 47 w 140"/>
                <a:gd name="T43" fmla="*/ 0 h 297"/>
                <a:gd name="T44" fmla="*/ 45 w 140"/>
                <a:gd name="T45" fmla="*/ 0 h 297"/>
                <a:gd name="T46" fmla="*/ 43 w 140"/>
                <a:gd name="T47" fmla="*/ 0 h 297"/>
                <a:gd name="T48" fmla="*/ 40 w 140"/>
                <a:gd name="T49" fmla="*/ 0 h 297"/>
                <a:gd name="T50" fmla="*/ 38 w 140"/>
                <a:gd name="T51" fmla="*/ 0 h 297"/>
                <a:gd name="T52" fmla="*/ 36 w 140"/>
                <a:gd name="T53" fmla="*/ 1 h 297"/>
                <a:gd name="T54" fmla="*/ 34 w 140"/>
                <a:gd name="T55" fmla="*/ 1 h 297"/>
                <a:gd name="T56" fmla="*/ 32 w 140"/>
                <a:gd name="T57" fmla="*/ 2 h 297"/>
                <a:gd name="T58" fmla="*/ 30 w 140"/>
                <a:gd name="T59" fmla="*/ 3 h 297"/>
                <a:gd name="T60" fmla="*/ 29 w 140"/>
                <a:gd name="T61" fmla="*/ 4 h 297"/>
                <a:gd name="T62" fmla="*/ 27 w 140"/>
                <a:gd name="T63" fmla="*/ 5 h 297"/>
                <a:gd name="T64" fmla="*/ 25 w 140"/>
                <a:gd name="T65" fmla="*/ 6 h 297"/>
                <a:gd name="T66" fmla="*/ 23 w 140"/>
                <a:gd name="T67" fmla="*/ 8 h 297"/>
                <a:gd name="T68" fmla="*/ 22 w 140"/>
                <a:gd name="T69" fmla="*/ 9 h 297"/>
                <a:gd name="T70" fmla="*/ 20 w 140"/>
                <a:gd name="T71" fmla="*/ 11 h 297"/>
                <a:gd name="T72" fmla="*/ 19 w 140"/>
                <a:gd name="T73" fmla="*/ 13 h 297"/>
                <a:gd name="T74" fmla="*/ 18 w 140"/>
                <a:gd name="T75" fmla="*/ 15 h 297"/>
                <a:gd name="T76" fmla="*/ 17 w 140"/>
                <a:gd name="T77" fmla="*/ 17 h 297"/>
                <a:gd name="T78" fmla="*/ 16 w 140"/>
                <a:gd name="T79" fmla="*/ 19 h 297"/>
                <a:gd name="T80" fmla="*/ 16 w 140"/>
                <a:gd name="T81" fmla="*/ 2 h 297"/>
                <a:gd name="T82" fmla="*/ 0 w 140"/>
                <a:gd name="T83" fmla="*/ 2 h 297"/>
                <a:gd name="T84" fmla="*/ 0 w 140"/>
                <a:gd name="T85" fmla="*/ 99 h 2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7">
                  <a:moveTo>
                    <a:pt x="0" y="297"/>
                  </a:moveTo>
                  <a:lnTo>
                    <a:pt x="49" y="297"/>
                  </a:lnTo>
                  <a:lnTo>
                    <a:pt x="49" y="135"/>
                  </a:lnTo>
                  <a:lnTo>
                    <a:pt x="49" y="125"/>
                  </a:lnTo>
                  <a:lnTo>
                    <a:pt x="50" y="116"/>
                  </a:lnTo>
                  <a:lnTo>
                    <a:pt x="52" y="107"/>
                  </a:lnTo>
                  <a:lnTo>
                    <a:pt x="55" y="100"/>
                  </a:lnTo>
                  <a:lnTo>
                    <a:pt x="57" y="92"/>
                  </a:lnTo>
                  <a:lnTo>
                    <a:pt x="60" y="85"/>
                  </a:lnTo>
                  <a:lnTo>
                    <a:pt x="65" y="78"/>
                  </a:lnTo>
                  <a:lnTo>
                    <a:pt x="69" y="73"/>
                  </a:lnTo>
                  <a:lnTo>
                    <a:pt x="75" y="68"/>
                  </a:lnTo>
                  <a:lnTo>
                    <a:pt x="80" y="64"/>
                  </a:lnTo>
                  <a:lnTo>
                    <a:pt x="87" y="61"/>
                  </a:lnTo>
                  <a:lnTo>
                    <a:pt x="95" y="57"/>
                  </a:lnTo>
                  <a:lnTo>
                    <a:pt x="103" y="55"/>
                  </a:lnTo>
                  <a:lnTo>
                    <a:pt x="110" y="53"/>
                  </a:lnTo>
                  <a:lnTo>
                    <a:pt x="119" y="52"/>
                  </a:lnTo>
                  <a:lnTo>
                    <a:pt x="129" y="52"/>
                  </a:lnTo>
                  <a:lnTo>
                    <a:pt x="135" y="52"/>
                  </a:lnTo>
                  <a:lnTo>
                    <a:pt x="140" y="53"/>
                  </a:lnTo>
                  <a:lnTo>
                    <a:pt x="140" y="0"/>
                  </a:lnTo>
                  <a:lnTo>
                    <a:pt x="134" y="0"/>
                  </a:lnTo>
                  <a:lnTo>
                    <a:pt x="128" y="0"/>
                  </a:lnTo>
                  <a:lnTo>
                    <a:pt x="120" y="0"/>
                  </a:lnTo>
                  <a:lnTo>
                    <a:pt x="114" y="1"/>
                  </a:lnTo>
                  <a:lnTo>
                    <a:pt x="107" y="3"/>
                  </a:lnTo>
                  <a:lnTo>
                    <a:pt x="101" y="4"/>
                  </a:lnTo>
                  <a:lnTo>
                    <a:pt x="95" y="6"/>
                  </a:lnTo>
                  <a:lnTo>
                    <a:pt x="89" y="8"/>
                  </a:lnTo>
                  <a:lnTo>
                    <a:pt x="85" y="12"/>
                  </a:lnTo>
                  <a:lnTo>
                    <a:pt x="79" y="15"/>
                  </a:lnTo>
                  <a:lnTo>
                    <a:pt x="75" y="18"/>
                  </a:lnTo>
                  <a:lnTo>
                    <a:pt x="69" y="23"/>
                  </a:lnTo>
                  <a:lnTo>
                    <a:pt x="65" y="27"/>
                  </a:lnTo>
                  <a:lnTo>
                    <a:pt x="61" y="33"/>
                  </a:lnTo>
                  <a:lnTo>
                    <a:pt x="57" y="38"/>
                  </a:lnTo>
                  <a:lnTo>
                    <a:pt x="54" y="45"/>
                  </a:lnTo>
                  <a:lnTo>
                    <a:pt x="50" y="52"/>
                  </a:lnTo>
                  <a:lnTo>
                    <a:pt x="47" y="58"/>
                  </a:lnTo>
                  <a:lnTo>
                    <a:pt x="47" y="6"/>
                  </a:lnTo>
                  <a:lnTo>
                    <a:pt x="0" y="6"/>
                  </a:lnTo>
                  <a:lnTo>
                    <a:pt x="0"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0" name="Freeform 62"/>
            <p:cNvSpPr>
              <a:spLocks/>
            </p:cNvSpPr>
            <p:nvPr/>
          </p:nvSpPr>
          <p:spPr bwMode="auto">
            <a:xfrm>
              <a:off x="697" y="1527"/>
              <a:ext cx="135" cy="100"/>
            </a:xfrm>
            <a:custGeom>
              <a:avLst/>
              <a:gdLst>
                <a:gd name="T0" fmla="*/ 135 w 403"/>
                <a:gd name="T1" fmla="*/ 41 h 298"/>
                <a:gd name="T2" fmla="*/ 135 w 403"/>
                <a:gd name="T3" fmla="*/ 31 h 298"/>
                <a:gd name="T4" fmla="*/ 134 w 403"/>
                <a:gd name="T5" fmla="*/ 21 h 298"/>
                <a:gd name="T6" fmla="*/ 131 w 403"/>
                <a:gd name="T7" fmla="*/ 13 h 298"/>
                <a:gd name="T8" fmla="*/ 124 w 403"/>
                <a:gd name="T9" fmla="*/ 5 h 298"/>
                <a:gd name="T10" fmla="*/ 113 w 403"/>
                <a:gd name="T11" fmla="*/ 1 h 298"/>
                <a:gd name="T12" fmla="*/ 99 w 403"/>
                <a:gd name="T13" fmla="*/ 0 h 298"/>
                <a:gd name="T14" fmla="*/ 86 w 403"/>
                <a:gd name="T15" fmla="*/ 4 h 298"/>
                <a:gd name="T16" fmla="*/ 76 w 403"/>
                <a:gd name="T17" fmla="*/ 12 h 298"/>
                <a:gd name="T18" fmla="*/ 70 w 403"/>
                <a:gd name="T19" fmla="*/ 12 h 298"/>
                <a:gd name="T20" fmla="*/ 66 w 403"/>
                <a:gd name="T21" fmla="*/ 7 h 298"/>
                <a:gd name="T22" fmla="*/ 62 w 403"/>
                <a:gd name="T23" fmla="*/ 4 h 298"/>
                <a:gd name="T24" fmla="*/ 56 w 403"/>
                <a:gd name="T25" fmla="*/ 2 h 298"/>
                <a:gd name="T26" fmla="*/ 50 w 403"/>
                <a:gd name="T27" fmla="*/ 0 h 298"/>
                <a:gd name="T28" fmla="*/ 44 w 403"/>
                <a:gd name="T29" fmla="*/ 0 h 298"/>
                <a:gd name="T30" fmla="*/ 37 w 403"/>
                <a:gd name="T31" fmla="*/ 1 h 298"/>
                <a:gd name="T32" fmla="*/ 30 w 403"/>
                <a:gd name="T33" fmla="*/ 3 h 298"/>
                <a:gd name="T34" fmla="*/ 25 w 403"/>
                <a:gd name="T35" fmla="*/ 6 h 298"/>
                <a:gd name="T36" fmla="*/ 20 w 403"/>
                <a:gd name="T37" fmla="*/ 10 h 298"/>
                <a:gd name="T38" fmla="*/ 16 w 403"/>
                <a:gd name="T39" fmla="*/ 16 h 298"/>
                <a:gd name="T40" fmla="*/ 0 w 403"/>
                <a:gd name="T41" fmla="*/ 100 h 298"/>
                <a:gd name="T42" fmla="*/ 16 w 403"/>
                <a:gd name="T43" fmla="*/ 39 h 298"/>
                <a:gd name="T44" fmla="*/ 18 w 403"/>
                <a:gd name="T45" fmla="*/ 31 h 298"/>
                <a:gd name="T46" fmla="*/ 22 w 403"/>
                <a:gd name="T47" fmla="*/ 23 h 298"/>
                <a:gd name="T48" fmla="*/ 27 w 403"/>
                <a:gd name="T49" fmla="*/ 18 h 298"/>
                <a:gd name="T50" fmla="*/ 33 w 403"/>
                <a:gd name="T51" fmla="*/ 15 h 298"/>
                <a:gd name="T52" fmla="*/ 42 w 403"/>
                <a:gd name="T53" fmla="*/ 14 h 298"/>
                <a:gd name="T54" fmla="*/ 49 w 403"/>
                <a:gd name="T55" fmla="*/ 15 h 298"/>
                <a:gd name="T56" fmla="*/ 54 w 403"/>
                <a:gd name="T57" fmla="*/ 18 h 298"/>
                <a:gd name="T58" fmla="*/ 57 w 403"/>
                <a:gd name="T59" fmla="*/ 22 h 298"/>
                <a:gd name="T60" fmla="*/ 59 w 403"/>
                <a:gd name="T61" fmla="*/ 29 h 298"/>
                <a:gd name="T62" fmla="*/ 59 w 403"/>
                <a:gd name="T63" fmla="*/ 37 h 298"/>
                <a:gd name="T64" fmla="*/ 76 w 403"/>
                <a:gd name="T65" fmla="*/ 100 h 298"/>
                <a:gd name="T66" fmla="*/ 76 w 403"/>
                <a:gd name="T67" fmla="*/ 36 h 298"/>
                <a:gd name="T68" fmla="*/ 78 w 403"/>
                <a:gd name="T69" fmla="*/ 28 h 298"/>
                <a:gd name="T70" fmla="*/ 82 w 403"/>
                <a:gd name="T71" fmla="*/ 21 h 298"/>
                <a:gd name="T72" fmla="*/ 88 w 403"/>
                <a:gd name="T73" fmla="*/ 17 h 298"/>
                <a:gd name="T74" fmla="*/ 95 w 403"/>
                <a:gd name="T75" fmla="*/ 15 h 298"/>
                <a:gd name="T76" fmla="*/ 104 w 403"/>
                <a:gd name="T77" fmla="*/ 14 h 298"/>
                <a:gd name="T78" fmla="*/ 110 w 403"/>
                <a:gd name="T79" fmla="*/ 16 h 298"/>
                <a:gd name="T80" fmla="*/ 114 w 403"/>
                <a:gd name="T81" fmla="*/ 19 h 298"/>
                <a:gd name="T82" fmla="*/ 117 w 403"/>
                <a:gd name="T83" fmla="*/ 24 h 298"/>
                <a:gd name="T84" fmla="*/ 118 w 403"/>
                <a:gd name="T85" fmla="*/ 31 h 298"/>
                <a:gd name="T86" fmla="*/ 119 w 403"/>
                <a:gd name="T87" fmla="*/ 40 h 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3" h="298">
                  <a:moveTo>
                    <a:pt x="354" y="298"/>
                  </a:moveTo>
                  <a:lnTo>
                    <a:pt x="403" y="298"/>
                  </a:lnTo>
                  <a:lnTo>
                    <a:pt x="403" y="123"/>
                  </a:lnTo>
                  <a:lnTo>
                    <a:pt x="403" y="115"/>
                  </a:lnTo>
                  <a:lnTo>
                    <a:pt x="403" y="104"/>
                  </a:lnTo>
                  <a:lnTo>
                    <a:pt x="403" y="93"/>
                  </a:lnTo>
                  <a:lnTo>
                    <a:pt x="402" y="83"/>
                  </a:lnTo>
                  <a:lnTo>
                    <a:pt x="402" y="73"/>
                  </a:lnTo>
                  <a:lnTo>
                    <a:pt x="400" y="64"/>
                  </a:lnTo>
                  <a:lnTo>
                    <a:pt x="398" y="56"/>
                  </a:lnTo>
                  <a:lnTo>
                    <a:pt x="396" y="47"/>
                  </a:lnTo>
                  <a:lnTo>
                    <a:pt x="392" y="39"/>
                  </a:lnTo>
                  <a:lnTo>
                    <a:pt x="386" y="30"/>
                  </a:lnTo>
                  <a:lnTo>
                    <a:pt x="378" y="23"/>
                  </a:lnTo>
                  <a:lnTo>
                    <a:pt x="370" y="16"/>
                  </a:lnTo>
                  <a:lnTo>
                    <a:pt x="360" y="10"/>
                  </a:lnTo>
                  <a:lnTo>
                    <a:pt x="349" y="6"/>
                  </a:lnTo>
                  <a:lnTo>
                    <a:pt x="338" y="2"/>
                  </a:lnTo>
                  <a:lnTo>
                    <a:pt x="324" y="1"/>
                  </a:lnTo>
                  <a:lnTo>
                    <a:pt x="311" y="0"/>
                  </a:lnTo>
                  <a:lnTo>
                    <a:pt x="296" y="1"/>
                  </a:lnTo>
                  <a:lnTo>
                    <a:pt x="283" y="2"/>
                  </a:lnTo>
                  <a:lnTo>
                    <a:pt x="270" y="7"/>
                  </a:lnTo>
                  <a:lnTo>
                    <a:pt x="258" y="11"/>
                  </a:lnTo>
                  <a:lnTo>
                    <a:pt x="247" y="18"/>
                  </a:lnTo>
                  <a:lnTo>
                    <a:pt x="236" y="26"/>
                  </a:lnTo>
                  <a:lnTo>
                    <a:pt x="226" y="35"/>
                  </a:lnTo>
                  <a:lnTo>
                    <a:pt x="217" y="46"/>
                  </a:lnTo>
                  <a:lnTo>
                    <a:pt x="213" y="40"/>
                  </a:lnTo>
                  <a:lnTo>
                    <a:pt x="209" y="35"/>
                  </a:lnTo>
                  <a:lnTo>
                    <a:pt x="206" y="30"/>
                  </a:lnTo>
                  <a:lnTo>
                    <a:pt x="202" y="26"/>
                  </a:lnTo>
                  <a:lnTo>
                    <a:pt x="197" y="21"/>
                  </a:lnTo>
                  <a:lnTo>
                    <a:pt x="193" y="18"/>
                  </a:lnTo>
                  <a:lnTo>
                    <a:pt x="188" y="15"/>
                  </a:lnTo>
                  <a:lnTo>
                    <a:pt x="184" y="11"/>
                  </a:lnTo>
                  <a:lnTo>
                    <a:pt x="179" y="9"/>
                  </a:lnTo>
                  <a:lnTo>
                    <a:pt x="174" y="7"/>
                  </a:lnTo>
                  <a:lnTo>
                    <a:pt x="168" y="5"/>
                  </a:lnTo>
                  <a:lnTo>
                    <a:pt x="163" y="2"/>
                  </a:lnTo>
                  <a:lnTo>
                    <a:pt x="157" y="1"/>
                  </a:lnTo>
                  <a:lnTo>
                    <a:pt x="150" y="1"/>
                  </a:lnTo>
                  <a:lnTo>
                    <a:pt x="144" y="0"/>
                  </a:lnTo>
                  <a:lnTo>
                    <a:pt x="137" y="0"/>
                  </a:lnTo>
                  <a:lnTo>
                    <a:pt x="130" y="0"/>
                  </a:lnTo>
                  <a:lnTo>
                    <a:pt x="122" y="1"/>
                  </a:lnTo>
                  <a:lnTo>
                    <a:pt x="116" y="1"/>
                  </a:lnTo>
                  <a:lnTo>
                    <a:pt x="109" y="4"/>
                  </a:lnTo>
                  <a:lnTo>
                    <a:pt x="102" y="5"/>
                  </a:lnTo>
                  <a:lnTo>
                    <a:pt x="97" y="7"/>
                  </a:lnTo>
                  <a:lnTo>
                    <a:pt x="91" y="9"/>
                  </a:lnTo>
                  <a:lnTo>
                    <a:pt x="85" y="13"/>
                  </a:lnTo>
                  <a:lnTo>
                    <a:pt x="80" y="15"/>
                  </a:lnTo>
                  <a:lnTo>
                    <a:pt x="75" y="19"/>
                  </a:lnTo>
                  <a:lnTo>
                    <a:pt x="69" y="23"/>
                  </a:lnTo>
                  <a:lnTo>
                    <a:pt x="65" y="27"/>
                  </a:lnTo>
                  <a:lnTo>
                    <a:pt x="60" y="31"/>
                  </a:lnTo>
                  <a:lnTo>
                    <a:pt x="56" y="37"/>
                  </a:lnTo>
                  <a:lnTo>
                    <a:pt x="51" y="43"/>
                  </a:lnTo>
                  <a:lnTo>
                    <a:pt x="47" y="48"/>
                  </a:lnTo>
                  <a:lnTo>
                    <a:pt x="47" y="7"/>
                  </a:lnTo>
                  <a:lnTo>
                    <a:pt x="0" y="7"/>
                  </a:lnTo>
                  <a:lnTo>
                    <a:pt x="0" y="298"/>
                  </a:lnTo>
                  <a:lnTo>
                    <a:pt x="49" y="298"/>
                  </a:lnTo>
                  <a:lnTo>
                    <a:pt x="49" y="126"/>
                  </a:lnTo>
                  <a:lnTo>
                    <a:pt x="49" y="116"/>
                  </a:lnTo>
                  <a:lnTo>
                    <a:pt x="50" y="107"/>
                  </a:lnTo>
                  <a:lnTo>
                    <a:pt x="52" y="98"/>
                  </a:lnTo>
                  <a:lnTo>
                    <a:pt x="55" y="91"/>
                  </a:lnTo>
                  <a:lnTo>
                    <a:pt x="57" y="84"/>
                  </a:lnTo>
                  <a:lnTo>
                    <a:pt x="60" y="76"/>
                  </a:lnTo>
                  <a:lnTo>
                    <a:pt x="65" y="70"/>
                  </a:lnTo>
                  <a:lnTo>
                    <a:pt x="69" y="65"/>
                  </a:lnTo>
                  <a:lnTo>
                    <a:pt x="75" y="59"/>
                  </a:lnTo>
                  <a:lnTo>
                    <a:pt x="80" y="55"/>
                  </a:lnTo>
                  <a:lnTo>
                    <a:pt x="86" y="52"/>
                  </a:lnTo>
                  <a:lnTo>
                    <a:pt x="92" y="48"/>
                  </a:lnTo>
                  <a:lnTo>
                    <a:pt x="99" y="46"/>
                  </a:lnTo>
                  <a:lnTo>
                    <a:pt x="107" y="44"/>
                  </a:lnTo>
                  <a:lnTo>
                    <a:pt x="115" y="43"/>
                  </a:lnTo>
                  <a:lnTo>
                    <a:pt x="124" y="43"/>
                  </a:lnTo>
                  <a:lnTo>
                    <a:pt x="131" y="43"/>
                  </a:lnTo>
                  <a:lnTo>
                    <a:pt x="138" y="44"/>
                  </a:lnTo>
                  <a:lnTo>
                    <a:pt x="145" y="45"/>
                  </a:lnTo>
                  <a:lnTo>
                    <a:pt x="150" y="47"/>
                  </a:lnTo>
                  <a:lnTo>
                    <a:pt x="156" y="50"/>
                  </a:lnTo>
                  <a:lnTo>
                    <a:pt x="160" y="53"/>
                  </a:lnTo>
                  <a:lnTo>
                    <a:pt x="164" y="57"/>
                  </a:lnTo>
                  <a:lnTo>
                    <a:pt x="167" y="62"/>
                  </a:lnTo>
                  <a:lnTo>
                    <a:pt x="169" y="66"/>
                  </a:lnTo>
                  <a:lnTo>
                    <a:pt x="172" y="72"/>
                  </a:lnTo>
                  <a:lnTo>
                    <a:pt x="174" y="78"/>
                  </a:lnTo>
                  <a:lnTo>
                    <a:pt x="175" y="85"/>
                  </a:lnTo>
                  <a:lnTo>
                    <a:pt x="176" y="93"/>
                  </a:lnTo>
                  <a:lnTo>
                    <a:pt x="177" y="101"/>
                  </a:lnTo>
                  <a:lnTo>
                    <a:pt x="177" y="109"/>
                  </a:lnTo>
                  <a:lnTo>
                    <a:pt x="177" y="118"/>
                  </a:lnTo>
                  <a:lnTo>
                    <a:pt x="177" y="298"/>
                  </a:lnTo>
                  <a:lnTo>
                    <a:pt x="226" y="298"/>
                  </a:lnTo>
                  <a:lnTo>
                    <a:pt x="226" y="126"/>
                  </a:lnTo>
                  <a:lnTo>
                    <a:pt x="226" y="116"/>
                  </a:lnTo>
                  <a:lnTo>
                    <a:pt x="227" y="107"/>
                  </a:lnTo>
                  <a:lnTo>
                    <a:pt x="229" y="98"/>
                  </a:lnTo>
                  <a:lnTo>
                    <a:pt x="232" y="91"/>
                  </a:lnTo>
                  <a:lnTo>
                    <a:pt x="234" y="83"/>
                  </a:lnTo>
                  <a:lnTo>
                    <a:pt x="237" y="76"/>
                  </a:lnTo>
                  <a:lnTo>
                    <a:pt x="242" y="70"/>
                  </a:lnTo>
                  <a:lnTo>
                    <a:pt x="246" y="64"/>
                  </a:lnTo>
                  <a:lnTo>
                    <a:pt x="251" y="59"/>
                  </a:lnTo>
                  <a:lnTo>
                    <a:pt x="256" y="55"/>
                  </a:lnTo>
                  <a:lnTo>
                    <a:pt x="263" y="52"/>
                  </a:lnTo>
                  <a:lnTo>
                    <a:pt x="270" y="48"/>
                  </a:lnTo>
                  <a:lnTo>
                    <a:pt x="276" y="46"/>
                  </a:lnTo>
                  <a:lnTo>
                    <a:pt x="284" y="44"/>
                  </a:lnTo>
                  <a:lnTo>
                    <a:pt x="292" y="43"/>
                  </a:lnTo>
                  <a:lnTo>
                    <a:pt x="301" y="43"/>
                  </a:lnTo>
                  <a:lnTo>
                    <a:pt x="309" y="43"/>
                  </a:lnTo>
                  <a:lnTo>
                    <a:pt x="315" y="44"/>
                  </a:lnTo>
                  <a:lnTo>
                    <a:pt x="322" y="45"/>
                  </a:lnTo>
                  <a:lnTo>
                    <a:pt x="328" y="47"/>
                  </a:lnTo>
                  <a:lnTo>
                    <a:pt x="333" y="50"/>
                  </a:lnTo>
                  <a:lnTo>
                    <a:pt x="338" y="53"/>
                  </a:lnTo>
                  <a:lnTo>
                    <a:pt x="341" y="57"/>
                  </a:lnTo>
                  <a:lnTo>
                    <a:pt x="344" y="62"/>
                  </a:lnTo>
                  <a:lnTo>
                    <a:pt x="347" y="66"/>
                  </a:lnTo>
                  <a:lnTo>
                    <a:pt x="349" y="72"/>
                  </a:lnTo>
                  <a:lnTo>
                    <a:pt x="351" y="78"/>
                  </a:lnTo>
                  <a:lnTo>
                    <a:pt x="352" y="85"/>
                  </a:lnTo>
                  <a:lnTo>
                    <a:pt x="353" y="93"/>
                  </a:lnTo>
                  <a:lnTo>
                    <a:pt x="354" y="101"/>
                  </a:lnTo>
                  <a:lnTo>
                    <a:pt x="354" y="109"/>
                  </a:lnTo>
                  <a:lnTo>
                    <a:pt x="354" y="118"/>
                  </a:lnTo>
                  <a:lnTo>
                    <a:pt x="35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1" name="Freeform 63"/>
            <p:cNvSpPr>
              <a:spLocks noEditPoints="1"/>
            </p:cNvSpPr>
            <p:nvPr/>
          </p:nvSpPr>
          <p:spPr bwMode="auto">
            <a:xfrm>
              <a:off x="850" y="1527"/>
              <a:ext cx="91" cy="103"/>
            </a:xfrm>
            <a:custGeom>
              <a:avLst/>
              <a:gdLst>
                <a:gd name="T0" fmla="*/ 64 w 274"/>
                <a:gd name="T1" fmla="*/ 70 h 309"/>
                <a:gd name="T2" fmla="*/ 59 w 274"/>
                <a:gd name="T3" fmla="*/ 79 h 309"/>
                <a:gd name="T4" fmla="*/ 51 w 274"/>
                <a:gd name="T5" fmla="*/ 85 h 309"/>
                <a:gd name="T6" fmla="*/ 40 w 274"/>
                <a:gd name="T7" fmla="*/ 88 h 309"/>
                <a:gd name="T8" fmla="*/ 30 w 274"/>
                <a:gd name="T9" fmla="*/ 88 h 309"/>
                <a:gd name="T10" fmla="*/ 24 w 274"/>
                <a:gd name="T11" fmla="*/ 87 h 309"/>
                <a:gd name="T12" fmla="*/ 19 w 274"/>
                <a:gd name="T13" fmla="*/ 82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3 h 309"/>
                <a:gd name="T28" fmla="*/ 65 w 274"/>
                <a:gd name="T29" fmla="*/ 88 h 309"/>
                <a:gd name="T30" fmla="*/ 67 w 274"/>
                <a:gd name="T31" fmla="*/ 94 h 309"/>
                <a:gd name="T32" fmla="*/ 69 w 274"/>
                <a:gd name="T33" fmla="*/ 98 h 309"/>
                <a:gd name="T34" fmla="*/ 75 w 274"/>
                <a:gd name="T35" fmla="*/ 101 h 309"/>
                <a:gd name="T36" fmla="*/ 82 w 274"/>
                <a:gd name="T37" fmla="*/ 102 h 309"/>
                <a:gd name="T38" fmla="*/ 91 w 274"/>
                <a:gd name="T39" fmla="*/ 100 h 309"/>
                <a:gd name="T40" fmla="*/ 85 w 274"/>
                <a:gd name="T41" fmla="*/ 88 h 309"/>
                <a:gd name="T42" fmla="*/ 81 w 274"/>
                <a:gd name="T43" fmla="*/ 85 h 309"/>
                <a:gd name="T44" fmla="*/ 81 w 274"/>
                <a:gd name="T45" fmla="*/ 30 h 309"/>
                <a:gd name="T46" fmla="*/ 78 w 274"/>
                <a:gd name="T47" fmla="*/ 17 h 309"/>
                <a:gd name="T48" fmla="*/ 71 w 274"/>
                <a:gd name="T49" fmla="*/ 7 h 309"/>
                <a:gd name="T50" fmla="*/ 60 w 274"/>
                <a:gd name="T51" fmla="*/ 2 h 309"/>
                <a:gd name="T52" fmla="*/ 43 w 274"/>
                <a:gd name="T53" fmla="*/ 0 h 309"/>
                <a:gd name="T54" fmla="*/ 27 w 274"/>
                <a:gd name="T55" fmla="*/ 2 h 309"/>
                <a:gd name="T56" fmla="*/ 15 w 274"/>
                <a:gd name="T57" fmla="*/ 9 h 309"/>
                <a:gd name="T58" fmla="*/ 7 w 274"/>
                <a:gd name="T59" fmla="*/ 19 h 309"/>
                <a:gd name="T60" fmla="*/ 4 w 274"/>
                <a:gd name="T61" fmla="*/ 32 h 309"/>
                <a:gd name="T62" fmla="*/ 20 w 274"/>
                <a:gd name="T63" fmla="*/ 28 h 309"/>
                <a:gd name="T64" fmla="*/ 23 w 274"/>
                <a:gd name="T65" fmla="*/ 22 h 309"/>
                <a:gd name="T66" fmla="*/ 29 w 274"/>
                <a:gd name="T67" fmla="*/ 17 h 309"/>
                <a:gd name="T68" fmla="*/ 37 w 274"/>
                <a:gd name="T69" fmla="*/ 15 h 309"/>
                <a:gd name="T70" fmla="*/ 47 w 274"/>
                <a:gd name="T71" fmla="*/ 15 h 309"/>
                <a:gd name="T72" fmla="*/ 56 w 274"/>
                <a:gd name="T73" fmla="*/ 17 h 309"/>
                <a:gd name="T74" fmla="*/ 61 w 274"/>
                <a:gd name="T75" fmla="*/ 20 h 309"/>
                <a:gd name="T76" fmla="*/ 64 w 274"/>
                <a:gd name="T77" fmla="*/ 26 h 309"/>
                <a:gd name="T78" fmla="*/ 64 w 274"/>
                <a:gd name="T79" fmla="*/ 33 h 309"/>
                <a:gd name="T80" fmla="*/ 62 w 274"/>
                <a:gd name="T81" fmla="*/ 38 h 309"/>
                <a:gd name="T82" fmla="*/ 55 w 274"/>
                <a:gd name="T83" fmla="*/ 41 h 309"/>
                <a:gd name="T84" fmla="*/ 42 w 274"/>
                <a:gd name="T85" fmla="*/ 42 h 309"/>
                <a:gd name="T86" fmla="*/ 25 w 274"/>
                <a:gd name="T87" fmla="*/ 45 h 309"/>
                <a:gd name="T88" fmla="*/ 13 w 274"/>
                <a:gd name="T89" fmla="*/ 50 h 309"/>
                <a:gd name="T90" fmla="*/ 4 w 274"/>
                <a:gd name="T91" fmla="*/ 57 h 309"/>
                <a:gd name="T92" fmla="*/ 0 w 274"/>
                <a:gd name="T93" fmla="*/ 68 h 309"/>
                <a:gd name="T94" fmla="*/ 0 w 274"/>
                <a:gd name="T95" fmla="*/ 80 h 309"/>
                <a:gd name="T96" fmla="*/ 5 w 274"/>
                <a:gd name="T97" fmla="*/ 91 h 309"/>
                <a:gd name="T98" fmla="*/ 13 w 274"/>
                <a:gd name="T99" fmla="*/ 98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10"/>
                  </a:lnTo>
                  <a:lnTo>
                    <a:pt x="189" y="217"/>
                  </a:lnTo>
                  <a:lnTo>
                    <a:pt x="186" y="224"/>
                  </a:lnTo>
                  <a:lnTo>
                    <a:pt x="183" y="230"/>
                  </a:lnTo>
                  <a:lnTo>
                    <a:pt x="178" y="236"/>
                  </a:lnTo>
                  <a:lnTo>
                    <a:pt x="174" y="241"/>
                  </a:lnTo>
                  <a:lnTo>
                    <a:pt x="168" y="246"/>
                  </a:lnTo>
                  <a:lnTo>
                    <a:pt x="162" y="251"/>
                  </a:lnTo>
                  <a:lnTo>
                    <a:pt x="155" y="254"/>
                  </a:lnTo>
                  <a:lnTo>
                    <a:pt x="147" y="259"/>
                  </a:lnTo>
                  <a:lnTo>
                    <a:pt x="139" y="261"/>
                  </a:lnTo>
                  <a:lnTo>
                    <a:pt x="130" y="263"/>
                  </a:lnTo>
                  <a:lnTo>
                    <a:pt x="121" y="265"/>
                  </a:lnTo>
                  <a:lnTo>
                    <a:pt x="113" y="266"/>
                  </a:lnTo>
                  <a:lnTo>
                    <a:pt x="102" y="266"/>
                  </a:lnTo>
                  <a:lnTo>
                    <a:pt x="96" y="266"/>
                  </a:lnTo>
                  <a:lnTo>
                    <a:pt x="90" y="265"/>
                  </a:lnTo>
                  <a:lnTo>
                    <a:pt x="85" y="264"/>
                  </a:lnTo>
                  <a:lnTo>
                    <a:pt x="80" y="263"/>
                  </a:lnTo>
                  <a:lnTo>
                    <a:pt x="76" y="262"/>
                  </a:lnTo>
                  <a:lnTo>
                    <a:pt x="71" y="260"/>
                  </a:lnTo>
                  <a:lnTo>
                    <a:pt x="67" y="257"/>
                  </a:lnTo>
                  <a:lnTo>
                    <a:pt x="63" y="254"/>
                  </a:lnTo>
                  <a:lnTo>
                    <a:pt x="60" y="252"/>
                  </a:lnTo>
                  <a:lnTo>
                    <a:pt x="58" y="247"/>
                  </a:lnTo>
                  <a:lnTo>
                    <a:pt x="56" y="244"/>
                  </a:lnTo>
                  <a:lnTo>
                    <a:pt x="53" y="241"/>
                  </a:lnTo>
                  <a:lnTo>
                    <a:pt x="52" y="236"/>
                  </a:lnTo>
                  <a:lnTo>
                    <a:pt x="51" y="231"/>
                  </a:lnTo>
                  <a:lnTo>
                    <a:pt x="50" y="226"/>
                  </a:lnTo>
                  <a:lnTo>
                    <a:pt x="50" y="221"/>
                  </a:lnTo>
                  <a:lnTo>
                    <a:pt x="50" y="216"/>
                  </a:lnTo>
                  <a:lnTo>
                    <a:pt x="51" y="211"/>
                  </a:lnTo>
                  <a:lnTo>
                    <a:pt x="51" y="206"/>
                  </a:lnTo>
                  <a:lnTo>
                    <a:pt x="53" y="202"/>
                  </a:lnTo>
                  <a:lnTo>
                    <a:pt x="55" y="197"/>
                  </a:lnTo>
                  <a:lnTo>
                    <a:pt x="57" y="194"/>
                  </a:lnTo>
                  <a:lnTo>
                    <a:pt x="59" y="191"/>
                  </a:lnTo>
                  <a:lnTo>
                    <a:pt x="62" y="187"/>
                  </a:lnTo>
                  <a:lnTo>
                    <a:pt x="66" y="185"/>
                  </a:lnTo>
                  <a:lnTo>
                    <a:pt x="69" y="182"/>
                  </a:lnTo>
                  <a:lnTo>
                    <a:pt x="74" y="179"/>
                  </a:lnTo>
                  <a:lnTo>
                    <a:pt x="78" y="178"/>
                  </a:lnTo>
                  <a:lnTo>
                    <a:pt x="82" y="176"/>
                  </a:lnTo>
                  <a:lnTo>
                    <a:pt x="88" y="175"/>
                  </a:lnTo>
                  <a:lnTo>
                    <a:pt x="94" y="173"/>
                  </a:lnTo>
                  <a:lnTo>
                    <a:pt x="100" y="172"/>
                  </a:lnTo>
                  <a:lnTo>
                    <a:pt x="114" y="171"/>
                  </a:lnTo>
                  <a:lnTo>
                    <a:pt x="126" y="168"/>
                  </a:lnTo>
                  <a:lnTo>
                    <a:pt x="138" y="167"/>
                  </a:lnTo>
                  <a:lnTo>
                    <a:pt x="149" y="165"/>
                  </a:lnTo>
                  <a:lnTo>
                    <a:pt x="162" y="163"/>
                  </a:lnTo>
                  <a:lnTo>
                    <a:pt x="172" y="160"/>
                  </a:lnTo>
                  <a:lnTo>
                    <a:pt x="183" y="156"/>
                  </a:lnTo>
                  <a:lnTo>
                    <a:pt x="193" y="152"/>
                  </a:lnTo>
                  <a:close/>
                  <a:moveTo>
                    <a:pt x="197" y="261"/>
                  </a:moveTo>
                  <a:lnTo>
                    <a:pt x="197" y="263"/>
                  </a:lnTo>
                  <a:lnTo>
                    <a:pt x="197" y="267"/>
                  </a:lnTo>
                  <a:lnTo>
                    <a:pt x="198" y="273"/>
                  </a:lnTo>
                  <a:lnTo>
                    <a:pt x="199" y="277"/>
                  </a:lnTo>
                  <a:lnTo>
                    <a:pt x="201" y="281"/>
                  </a:lnTo>
                  <a:lnTo>
                    <a:pt x="202" y="285"/>
                  </a:lnTo>
                  <a:lnTo>
                    <a:pt x="204" y="289"/>
                  </a:lnTo>
                  <a:lnTo>
                    <a:pt x="206" y="292"/>
                  </a:lnTo>
                  <a:lnTo>
                    <a:pt x="209" y="294"/>
                  </a:lnTo>
                  <a:lnTo>
                    <a:pt x="213" y="298"/>
                  </a:lnTo>
                  <a:lnTo>
                    <a:pt x="216" y="300"/>
                  </a:lnTo>
                  <a:lnTo>
                    <a:pt x="221" y="301"/>
                  </a:lnTo>
                  <a:lnTo>
                    <a:pt x="225" y="303"/>
                  </a:lnTo>
                  <a:lnTo>
                    <a:pt x="230" y="304"/>
                  </a:lnTo>
                  <a:lnTo>
                    <a:pt x="234" y="304"/>
                  </a:lnTo>
                  <a:lnTo>
                    <a:pt x="240" y="305"/>
                  </a:lnTo>
                  <a:lnTo>
                    <a:pt x="246" y="305"/>
                  </a:lnTo>
                  <a:lnTo>
                    <a:pt x="253" y="305"/>
                  </a:lnTo>
                  <a:lnTo>
                    <a:pt x="260" y="304"/>
                  </a:lnTo>
                  <a:lnTo>
                    <a:pt x="266" y="303"/>
                  </a:lnTo>
                  <a:lnTo>
                    <a:pt x="274" y="301"/>
                  </a:lnTo>
                  <a:lnTo>
                    <a:pt x="274" y="263"/>
                  </a:lnTo>
                  <a:lnTo>
                    <a:pt x="267" y="265"/>
                  </a:lnTo>
                  <a:lnTo>
                    <a:pt x="262" y="265"/>
                  </a:lnTo>
                  <a:lnTo>
                    <a:pt x="256" y="265"/>
                  </a:lnTo>
                  <a:lnTo>
                    <a:pt x="252" y="263"/>
                  </a:lnTo>
                  <a:lnTo>
                    <a:pt x="248" y="261"/>
                  </a:lnTo>
                  <a:lnTo>
                    <a:pt x="246" y="257"/>
                  </a:lnTo>
                  <a:lnTo>
                    <a:pt x="244" y="254"/>
                  </a:lnTo>
                  <a:lnTo>
                    <a:pt x="243" y="249"/>
                  </a:lnTo>
                  <a:lnTo>
                    <a:pt x="243" y="243"/>
                  </a:lnTo>
                  <a:lnTo>
                    <a:pt x="243" y="235"/>
                  </a:lnTo>
                  <a:lnTo>
                    <a:pt x="243" y="90"/>
                  </a:lnTo>
                  <a:lnTo>
                    <a:pt x="243" y="79"/>
                  </a:lnTo>
                  <a:lnTo>
                    <a:pt x="242" y="68"/>
                  </a:lnTo>
                  <a:lnTo>
                    <a:pt x="240" y="59"/>
                  </a:lnTo>
                  <a:lnTo>
                    <a:pt x="236" y="50"/>
                  </a:lnTo>
                  <a:lnTo>
                    <a:pt x="233" y="42"/>
                  </a:lnTo>
                  <a:lnTo>
                    <a:pt x="227" y="35"/>
                  </a:lnTo>
                  <a:lnTo>
                    <a:pt x="222" y="28"/>
                  </a:lnTo>
                  <a:lnTo>
                    <a:pt x="215" y="22"/>
                  </a:lnTo>
                  <a:lnTo>
                    <a:pt x="208" y="17"/>
                  </a:lnTo>
                  <a:lnTo>
                    <a:pt x="199" y="12"/>
                  </a:lnTo>
                  <a:lnTo>
                    <a:pt x="191" y="9"/>
                  </a:lnTo>
                  <a:lnTo>
                    <a:pt x="181" y="6"/>
                  </a:lnTo>
                  <a:lnTo>
                    <a:pt x="169" y="3"/>
                  </a:lnTo>
                  <a:lnTo>
                    <a:pt x="157" y="1"/>
                  </a:lnTo>
                  <a:lnTo>
                    <a:pt x="144" y="0"/>
                  </a:lnTo>
                  <a:lnTo>
                    <a:pt x="129" y="0"/>
                  </a:lnTo>
                  <a:lnTo>
                    <a:pt x="116" y="0"/>
                  </a:lnTo>
                  <a:lnTo>
                    <a:pt x="104" y="2"/>
                  </a:lnTo>
                  <a:lnTo>
                    <a:pt x="91" y="3"/>
                  </a:lnTo>
                  <a:lnTo>
                    <a:pt x="80" y="7"/>
                  </a:lnTo>
                  <a:lnTo>
                    <a:pt x="70" y="10"/>
                  </a:lnTo>
                  <a:lnTo>
                    <a:pt x="61" y="15"/>
                  </a:lnTo>
                  <a:lnTo>
                    <a:pt x="52" y="20"/>
                  </a:lnTo>
                  <a:lnTo>
                    <a:pt x="45" y="26"/>
                  </a:lnTo>
                  <a:lnTo>
                    <a:pt x="37" y="32"/>
                  </a:lnTo>
                  <a:lnTo>
                    <a:pt x="31" y="39"/>
                  </a:lnTo>
                  <a:lnTo>
                    <a:pt x="26" y="47"/>
                  </a:lnTo>
                  <a:lnTo>
                    <a:pt x="21" y="56"/>
                  </a:lnTo>
                  <a:lnTo>
                    <a:pt x="18" y="65"/>
                  </a:lnTo>
                  <a:lnTo>
                    <a:pt x="16" y="74"/>
                  </a:lnTo>
                  <a:lnTo>
                    <a:pt x="13" y="85"/>
                  </a:lnTo>
                  <a:lnTo>
                    <a:pt x="13" y="95"/>
                  </a:lnTo>
                  <a:lnTo>
                    <a:pt x="13" y="97"/>
                  </a:lnTo>
                  <a:lnTo>
                    <a:pt x="59" y="97"/>
                  </a:lnTo>
                  <a:lnTo>
                    <a:pt x="59" y="90"/>
                  </a:lnTo>
                  <a:lnTo>
                    <a:pt x="60" y="85"/>
                  </a:lnTo>
                  <a:lnTo>
                    <a:pt x="61" y="79"/>
                  </a:lnTo>
                  <a:lnTo>
                    <a:pt x="63" y="74"/>
                  </a:lnTo>
                  <a:lnTo>
                    <a:pt x="66" y="69"/>
                  </a:lnTo>
                  <a:lnTo>
                    <a:pt x="69" y="65"/>
                  </a:lnTo>
                  <a:lnTo>
                    <a:pt x="72" y="61"/>
                  </a:lnTo>
                  <a:lnTo>
                    <a:pt x="76" y="57"/>
                  </a:lnTo>
                  <a:lnTo>
                    <a:pt x="80" y="55"/>
                  </a:lnTo>
                  <a:lnTo>
                    <a:pt x="86" y="51"/>
                  </a:lnTo>
                  <a:lnTo>
                    <a:pt x="91" y="49"/>
                  </a:lnTo>
                  <a:lnTo>
                    <a:pt x="98" y="47"/>
                  </a:lnTo>
                  <a:lnTo>
                    <a:pt x="105" y="46"/>
                  </a:lnTo>
                  <a:lnTo>
                    <a:pt x="111" y="45"/>
                  </a:lnTo>
                  <a:lnTo>
                    <a:pt x="119" y="43"/>
                  </a:lnTo>
                  <a:lnTo>
                    <a:pt x="128" y="43"/>
                  </a:lnTo>
                  <a:lnTo>
                    <a:pt x="136" y="43"/>
                  </a:lnTo>
                  <a:lnTo>
                    <a:pt x="143" y="45"/>
                  </a:lnTo>
                  <a:lnTo>
                    <a:pt x="150" y="45"/>
                  </a:lnTo>
                  <a:lnTo>
                    <a:pt x="156" y="47"/>
                  </a:lnTo>
                  <a:lnTo>
                    <a:pt x="163" y="48"/>
                  </a:lnTo>
                  <a:lnTo>
                    <a:pt x="168" y="50"/>
                  </a:lnTo>
                  <a:lnTo>
                    <a:pt x="173" y="52"/>
                  </a:lnTo>
                  <a:lnTo>
                    <a:pt x="177" y="55"/>
                  </a:lnTo>
                  <a:lnTo>
                    <a:pt x="181" y="58"/>
                  </a:lnTo>
                  <a:lnTo>
                    <a:pt x="184" y="61"/>
                  </a:lnTo>
                  <a:lnTo>
                    <a:pt x="187" y="65"/>
                  </a:lnTo>
                  <a:lnTo>
                    <a:pt x="189" y="68"/>
                  </a:lnTo>
                  <a:lnTo>
                    <a:pt x="191" y="72"/>
                  </a:lnTo>
                  <a:lnTo>
                    <a:pt x="193" y="78"/>
                  </a:lnTo>
                  <a:lnTo>
                    <a:pt x="193" y="82"/>
                  </a:lnTo>
                  <a:lnTo>
                    <a:pt x="194" y="88"/>
                  </a:lnTo>
                  <a:lnTo>
                    <a:pt x="194" y="95"/>
                  </a:lnTo>
                  <a:lnTo>
                    <a:pt x="193" y="100"/>
                  </a:lnTo>
                  <a:lnTo>
                    <a:pt x="193" y="105"/>
                  </a:lnTo>
                  <a:lnTo>
                    <a:pt x="192" y="109"/>
                  </a:lnTo>
                  <a:lnTo>
                    <a:pt x="189" y="113"/>
                  </a:lnTo>
                  <a:lnTo>
                    <a:pt x="187" y="115"/>
                  </a:lnTo>
                  <a:lnTo>
                    <a:pt x="184" y="117"/>
                  </a:lnTo>
                  <a:lnTo>
                    <a:pt x="179" y="119"/>
                  </a:lnTo>
                  <a:lnTo>
                    <a:pt x="174" y="121"/>
                  </a:lnTo>
                  <a:lnTo>
                    <a:pt x="167" y="123"/>
                  </a:lnTo>
                  <a:lnTo>
                    <a:pt x="159" y="124"/>
                  </a:lnTo>
                  <a:lnTo>
                    <a:pt x="150" y="125"/>
                  </a:lnTo>
                  <a:lnTo>
                    <a:pt x="139" y="126"/>
                  </a:lnTo>
                  <a:lnTo>
                    <a:pt x="127" y="127"/>
                  </a:lnTo>
                  <a:lnTo>
                    <a:pt x="114" y="129"/>
                  </a:lnTo>
                  <a:lnTo>
                    <a:pt x="99" y="130"/>
                  </a:lnTo>
                  <a:lnTo>
                    <a:pt x="87" y="133"/>
                  </a:lnTo>
                  <a:lnTo>
                    <a:pt x="76" y="135"/>
                  </a:lnTo>
                  <a:lnTo>
                    <a:pt x="66" y="137"/>
                  </a:lnTo>
                  <a:lnTo>
                    <a:pt x="56" y="140"/>
                  </a:lnTo>
                  <a:lnTo>
                    <a:pt x="47" y="145"/>
                  </a:lnTo>
                  <a:lnTo>
                    <a:pt x="39" y="149"/>
                  </a:lnTo>
                  <a:lnTo>
                    <a:pt x="31" y="154"/>
                  </a:lnTo>
                  <a:lnTo>
                    <a:pt x="24" y="159"/>
                  </a:lnTo>
                  <a:lnTo>
                    <a:pt x="19" y="165"/>
                  </a:lnTo>
                  <a:lnTo>
                    <a:pt x="13" y="172"/>
                  </a:lnTo>
                  <a:lnTo>
                    <a:pt x="10" y="178"/>
                  </a:lnTo>
                  <a:lnTo>
                    <a:pt x="7" y="186"/>
                  </a:lnTo>
                  <a:lnTo>
                    <a:pt x="3" y="194"/>
                  </a:lnTo>
                  <a:lnTo>
                    <a:pt x="1" y="203"/>
                  </a:lnTo>
                  <a:lnTo>
                    <a:pt x="0" y="212"/>
                  </a:lnTo>
                  <a:lnTo>
                    <a:pt x="0" y="222"/>
                  </a:lnTo>
                  <a:lnTo>
                    <a:pt x="0" y="232"/>
                  </a:lnTo>
                  <a:lnTo>
                    <a:pt x="1" y="241"/>
                  </a:lnTo>
                  <a:lnTo>
                    <a:pt x="3" y="250"/>
                  </a:lnTo>
                  <a:lnTo>
                    <a:pt x="7" y="257"/>
                  </a:lnTo>
                  <a:lnTo>
                    <a:pt x="10" y="265"/>
                  </a:lnTo>
                  <a:lnTo>
                    <a:pt x="14" y="273"/>
                  </a:lnTo>
                  <a:lnTo>
                    <a:pt x="19" y="280"/>
                  </a:lnTo>
                  <a:lnTo>
                    <a:pt x="24" y="285"/>
                  </a:lnTo>
                  <a:lnTo>
                    <a:pt x="31" y="291"/>
                  </a:lnTo>
                  <a:lnTo>
                    <a:pt x="38" y="295"/>
                  </a:lnTo>
                  <a:lnTo>
                    <a:pt x="46" y="300"/>
                  </a:lnTo>
                  <a:lnTo>
                    <a:pt x="55" y="303"/>
                  </a:lnTo>
                  <a:lnTo>
                    <a:pt x="63" y="305"/>
                  </a:lnTo>
                  <a:lnTo>
                    <a:pt x="74" y="308"/>
                  </a:lnTo>
                  <a:lnTo>
                    <a:pt x="84" y="309"/>
                  </a:lnTo>
                  <a:lnTo>
                    <a:pt x="95" y="309"/>
                  </a:lnTo>
                  <a:lnTo>
                    <a:pt x="109" y="308"/>
                  </a:lnTo>
                  <a:lnTo>
                    <a:pt x="123" y="305"/>
                  </a:lnTo>
                  <a:lnTo>
                    <a:pt x="136" y="302"/>
                  </a:lnTo>
                  <a:lnTo>
                    <a:pt x="149" y="296"/>
                  </a:lnTo>
                  <a:lnTo>
                    <a:pt x="162"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2" name="Rectangle 64"/>
            <p:cNvSpPr>
              <a:spLocks noChangeArrowheads="1"/>
            </p:cNvSpPr>
            <p:nvPr/>
          </p:nvSpPr>
          <p:spPr bwMode="auto">
            <a:xfrm>
              <a:off x="957" y="1493"/>
              <a:ext cx="16" cy="1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83" name="Freeform 65"/>
            <p:cNvSpPr>
              <a:spLocks noEditPoints="1"/>
            </p:cNvSpPr>
            <p:nvPr/>
          </p:nvSpPr>
          <p:spPr bwMode="auto">
            <a:xfrm>
              <a:off x="1042" y="1527"/>
              <a:ext cx="91" cy="103"/>
            </a:xfrm>
            <a:custGeom>
              <a:avLst/>
              <a:gdLst>
                <a:gd name="T0" fmla="*/ 64 w 274"/>
                <a:gd name="T1" fmla="*/ 70 h 309"/>
                <a:gd name="T2" fmla="*/ 59 w 274"/>
                <a:gd name="T3" fmla="*/ 79 h 309"/>
                <a:gd name="T4" fmla="*/ 51 w 274"/>
                <a:gd name="T5" fmla="*/ 85 h 309"/>
                <a:gd name="T6" fmla="*/ 41 w 274"/>
                <a:gd name="T7" fmla="*/ 88 h 309"/>
                <a:gd name="T8" fmla="*/ 30 w 274"/>
                <a:gd name="T9" fmla="*/ 88 h 309"/>
                <a:gd name="T10" fmla="*/ 24 w 274"/>
                <a:gd name="T11" fmla="*/ 87 h 309"/>
                <a:gd name="T12" fmla="*/ 19 w 274"/>
                <a:gd name="T13" fmla="*/ 82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3 h 309"/>
                <a:gd name="T28" fmla="*/ 65 w 274"/>
                <a:gd name="T29" fmla="*/ 88 h 309"/>
                <a:gd name="T30" fmla="*/ 67 w 274"/>
                <a:gd name="T31" fmla="*/ 94 h 309"/>
                <a:gd name="T32" fmla="*/ 70 w 274"/>
                <a:gd name="T33" fmla="*/ 98 h 309"/>
                <a:gd name="T34" fmla="*/ 75 w 274"/>
                <a:gd name="T35" fmla="*/ 101 h 309"/>
                <a:gd name="T36" fmla="*/ 82 w 274"/>
                <a:gd name="T37" fmla="*/ 102 h 309"/>
                <a:gd name="T38" fmla="*/ 91 w 274"/>
                <a:gd name="T39" fmla="*/ 100 h 309"/>
                <a:gd name="T40" fmla="*/ 85 w 274"/>
                <a:gd name="T41" fmla="*/ 88 h 309"/>
                <a:gd name="T42" fmla="*/ 81 w 274"/>
                <a:gd name="T43" fmla="*/ 85 h 309"/>
                <a:gd name="T44" fmla="*/ 81 w 274"/>
                <a:gd name="T45" fmla="*/ 30 h 309"/>
                <a:gd name="T46" fmla="*/ 78 w 274"/>
                <a:gd name="T47" fmla="*/ 17 h 309"/>
                <a:gd name="T48" fmla="*/ 71 w 274"/>
                <a:gd name="T49" fmla="*/ 7 h 309"/>
                <a:gd name="T50" fmla="*/ 60 w 274"/>
                <a:gd name="T51" fmla="*/ 2 h 309"/>
                <a:gd name="T52" fmla="*/ 43 w 274"/>
                <a:gd name="T53" fmla="*/ 0 h 309"/>
                <a:gd name="T54" fmla="*/ 27 w 274"/>
                <a:gd name="T55" fmla="*/ 2 h 309"/>
                <a:gd name="T56" fmla="*/ 15 w 274"/>
                <a:gd name="T57" fmla="*/ 9 h 309"/>
                <a:gd name="T58" fmla="*/ 7 w 274"/>
                <a:gd name="T59" fmla="*/ 19 h 309"/>
                <a:gd name="T60" fmla="*/ 5 w 274"/>
                <a:gd name="T61" fmla="*/ 32 h 309"/>
                <a:gd name="T62" fmla="*/ 20 w 274"/>
                <a:gd name="T63" fmla="*/ 28 h 309"/>
                <a:gd name="T64" fmla="*/ 23 w 274"/>
                <a:gd name="T65" fmla="*/ 22 h 309"/>
                <a:gd name="T66" fmla="*/ 29 w 274"/>
                <a:gd name="T67" fmla="*/ 17 h 309"/>
                <a:gd name="T68" fmla="*/ 37 w 274"/>
                <a:gd name="T69" fmla="*/ 15 h 309"/>
                <a:gd name="T70" fmla="*/ 47 w 274"/>
                <a:gd name="T71" fmla="*/ 15 h 309"/>
                <a:gd name="T72" fmla="*/ 56 w 274"/>
                <a:gd name="T73" fmla="*/ 17 h 309"/>
                <a:gd name="T74" fmla="*/ 61 w 274"/>
                <a:gd name="T75" fmla="*/ 20 h 309"/>
                <a:gd name="T76" fmla="*/ 64 w 274"/>
                <a:gd name="T77" fmla="*/ 26 h 309"/>
                <a:gd name="T78" fmla="*/ 64 w 274"/>
                <a:gd name="T79" fmla="*/ 33 h 309"/>
                <a:gd name="T80" fmla="*/ 62 w 274"/>
                <a:gd name="T81" fmla="*/ 38 h 309"/>
                <a:gd name="T82" fmla="*/ 55 w 274"/>
                <a:gd name="T83" fmla="*/ 41 h 309"/>
                <a:gd name="T84" fmla="*/ 42 w 274"/>
                <a:gd name="T85" fmla="*/ 42 h 309"/>
                <a:gd name="T86" fmla="*/ 25 w 274"/>
                <a:gd name="T87" fmla="*/ 45 h 309"/>
                <a:gd name="T88" fmla="*/ 13 w 274"/>
                <a:gd name="T89" fmla="*/ 50 h 309"/>
                <a:gd name="T90" fmla="*/ 5 w 274"/>
                <a:gd name="T91" fmla="*/ 57 h 309"/>
                <a:gd name="T92" fmla="*/ 0 w 274"/>
                <a:gd name="T93" fmla="*/ 68 h 309"/>
                <a:gd name="T94" fmla="*/ 0 w 274"/>
                <a:gd name="T95" fmla="*/ 80 h 309"/>
                <a:gd name="T96" fmla="*/ 5 w 274"/>
                <a:gd name="T97" fmla="*/ 91 h 309"/>
                <a:gd name="T98" fmla="*/ 13 w 274"/>
                <a:gd name="T99" fmla="*/ 98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10"/>
                  </a:lnTo>
                  <a:lnTo>
                    <a:pt x="190" y="217"/>
                  </a:lnTo>
                  <a:lnTo>
                    <a:pt x="186" y="224"/>
                  </a:lnTo>
                  <a:lnTo>
                    <a:pt x="183" y="230"/>
                  </a:lnTo>
                  <a:lnTo>
                    <a:pt x="178" y="236"/>
                  </a:lnTo>
                  <a:lnTo>
                    <a:pt x="174" y="241"/>
                  </a:lnTo>
                  <a:lnTo>
                    <a:pt x="168" y="246"/>
                  </a:lnTo>
                  <a:lnTo>
                    <a:pt x="162" y="251"/>
                  </a:lnTo>
                  <a:lnTo>
                    <a:pt x="155" y="254"/>
                  </a:lnTo>
                  <a:lnTo>
                    <a:pt x="147" y="259"/>
                  </a:lnTo>
                  <a:lnTo>
                    <a:pt x="139" y="261"/>
                  </a:lnTo>
                  <a:lnTo>
                    <a:pt x="131" y="263"/>
                  </a:lnTo>
                  <a:lnTo>
                    <a:pt x="122" y="265"/>
                  </a:lnTo>
                  <a:lnTo>
                    <a:pt x="113" y="266"/>
                  </a:lnTo>
                  <a:lnTo>
                    <a:pt x="103" y="266"/>
                  </a:lnTo>
                  <a:lnTo>
                    <a:pt x="96" y="266"/>
                  </a:lnTo>
                  <a:lnTo>
                    <a:pt x="90" y="265"/>
                  </a:lnTo>
                  <a:lnTo>
                    <a:pt x="85" y="264"/>
                  </a:lnTo>
                  <a:lnTo>
                    <a:pt x="80" y="263"/>
                  </a:lnTo>
                  <a:lnTo>
                    <a:pt x="76" y="262"/>
                  </a:lnTo>
                  <a:lnTo>
                    <a:pt x="71" y="260"/>
                  </a:lnTo>
                  <a:lnTo>
                    <a:pt x="67" y="257"/>
                  </a:lnTo>
                  <a:lnTo>
                    <a:pt x="64" y="254"/>
                  </a:lnTo>
                  <a:lnTo>
                    <a:pt x="60" y="252"/>
                  </a:lnTo>
                  <a:lnTo>
                    <a:pt x="58" y="247"/>
                  </a:lnTo>
                  <a:lnTo>
                    <a:pt x="56" y="244"/>
                  </a:lnTo>
                  <a:lnTo>
                    <a:pt x="54" y="241"/>
                  </a:lnTo>
                  <a:lnTo>
                    <a:pt x="53" y="236"/>
                  </a:lnTo>
                  <a:lnTo>
                    <a:pt x="51" y="231"/>
                  </a:lnTo>
                  <a:lnTo>
                    <a:pt x="50" y="226"/>
                  </a:lnTo>
                  <a:lnTo>
                    <a:pt x="50" y="221"/>
                  </a:lnTo>
                  <a:lnTo>
                    <a:pt x="50" y="216"/>
                  </a:lnTo>
                  <a:lnTo>
                    <a:pt x="51" y="211"/>
                  </a:lnTo>
                  <a:lnTo>
                    <a:pt x="51" y="206"/>
                  </a:lnTo>
                  <a:lnTo>
                    <a:pt x="54" y="202"/>
                  </a:lnTo>
                  <a:lnTo>
                    <a:pt x="55" y="197"/>
                  </a:lnTo>
                  <a:lnTo>
                    <a:pt x="57" y="194"/>
                  </a:lnTo>
                  <a:lnTo>
                    <a:pt x="59" y="191"/>
                  </a:lnTo>
                  <a:lnTo>
                    <a:pt x="63" y="187"/>
                  </a:lnTo>
                  <a:lnTo>
                    <a:pt x="66" y="185"/>
                  </a:lnTo>
                  <a:lnTo>
                    <a:pt x="69" y="182"/>
                  </a:lnTo>
                  <a:lnTo>
                    <a:pt x="74" y="179"/>
                  </a:lnTo>
                  <a:lnTo>
                    <a:pt x="78" y="178"/>
                  </a:lnTo>
                  <a:lnTo>
                    <a:pt x="83" y="176"/>
                  </a:lnTo>
                  <a:lnTo>
                    <a:pt x="88" y="175"/>
                  </a:lnTo>
                  <a:lnTo>
                    <a:pt x="94" y="173"/>
                  </a:lnTo>
                  <a:lnTo>
                    <a:pt x="100" y="172"/>
                  </a:lnTo>
                  <a:lnTo>
                    <a:pt x="114" y="171"/>
                  </a:lnTo>
                  <a:lnTo>
                    <a:pt x="126" y="168"/>
                  </a:lnTo>
                  <a:lnTo>
                    <a:pt x="138" y="167"/>
                  </a:lnTo>
                  <a:lnTo>
                    <a:pt x="149" y="165"/>
                  </a:lnTo>
                  <a:lnTo>
                    <a:pt x="162" y="163"/>
                  </a:lnTo>
                  <a:lnTo>
                    <a:pt x="172" y="160"/>
                  </a:lnTo>
                  <a:lnTo>
                    <a:pt x="183" y="156"/>
                  </a:lnTo>
                  <a:lnTo>
                    <a:pt x="193" y="152"/>
                  </a:lnTo>
                  <a:close/>
                  <a:moveTo>
                    <a:pt x="197" y="261"/>
                  </a:moveTo>
                  <a:lnTo>
                    <a:pt x="197" y="263"/>
                  </a:lnTo>
                  <a:lnTo>
                    <a:pt x="197" y="267"/>
                  </a:lnTo>
                  <a:lnTo>
                    <a:pt x="199" y="273"/>
                  </a:lnTo>
                  <a:lnTo>
                    <a:pt x="200" y="277"/>
                  </a:lnTo>
                  <a:lnTo>
                    <a:pt x="201" y="281"/>
                  </a:lnTo>
                  <a:lnTo>
                    <a:pt x="202" y="285"/>
                  </a:lnTo>
                  <a:lnTo>
                    <a:pt x="204" y="289"/>
                  </a:lnTo>
                  <a:lnTo>
                    <a:pt x="206" y="292"/>
                  </a:lnTo>
                  <a:lnTo>
                    <a:pt x="210" y="294"/>
                  </a:lnTo>
                  <a:lnTo>
                    <a:pt x="213" y="298"/>
                  </a:lnTo>
                  <a:lnTo>
                    <a:pt x="216" y="300"/>
                  </a:lnTo>
                  <a:lnTo>
                    <a:pt x="221" y="301"/>
                  </a:lnTo>
                  <a:lnTo>
                    <a:pt x="225" y="303"/>
                  </a:lnTo>
                  <a:lnTo>
                    <a:pt x="230" y="304"/>
                  </a:lnTo>
                  <a:lnTo>
                    <a:pt x="234" y="304"/>
                  </a:lnTo>
                  <a:lnTo>
                    <a:pt x="240" y="305"/>
                  </a:lnTo>
                  <a:lnTo>
                    <a:pt x="246" y="305"/>
                  </a:lnTo>
                  <a:lnTo>
                    <a:pt x="253" y="305"/>
                  </a:lnTo>
                  <a:lnTo>
                    <a:pt x="260" y="304"/>
                  </a:lnTo>
                  <a:lnTo>
                    <a:pt x="267" y="303"/>
                  </a:lnTo>
                  <a:lnTo>
                    <a:pt x="274" y="301"/>
                  </a:lnTo>
                  <a:lnTo>
                    <a:pt x="274" y="263"/>
                  </a:lnTo>
                  <a:lnTo>
                    <a:pt x="268" y="265"/>
                  </a:lnTo>
                  <a:lnTo>
                    <a:pt x="262" y="265"/>
                  </a:lnTo>
                  <a:lnTo>
                    <a:pt x="256" y="265"/>
                  </a:lnTo>
                  <a:lnTo>
                    <a:pt x="252" y="263"/>
                  </a:lnTo>
                  <a:lnTo>
                    <a:pt x="249" y="261"/>
                  </a:lnTo>
                  <a:lnTo>
                    <a:pt x="246" y="257"/>
                  </a:lnTo>
                  <a:lnTo>
                    <a:pt x="244" y="254"/>
                  </a:lnTo>
                  <a:lnTo>
                    <a:pt x="243" y="249"/>
                  </a:lnTo>
                  <a:lnTo>
                    <a:pt x="243" y="243"/>
                  </a:lnTo>
                  <a:lnTo>
                    <a:pt x="243" y="235"/>
                  </a:lnTo>
                  <a:lnTo>
                    <a:pt x="243" y="90"/>
                  </a:lnTo>
                  <a:lnTo>
                    <a:pt x="243" y="79"/>
                  </a:lnTo>
                  <a:lnTo>
                    <a:pt x="242" y="68"/>
                  </a:lnTo>
                  <a:lnTo>
                    <a:pt x="240" y="59"/>
                  </a:lnTo>
                  <a:lnTo>
                    <a:pt x="236" y="50"/>
                  </a:lnTo>
                  <a:lnTo>
                    <a:pt x="233" y="42"/>
                  </a:lnTo>
                  <a:lnTo>
                    <a:pt x="228" y="35"/>
                  </a:lnTo>
                  <a:lnTo>
                    <a:pt x="222" y="28"/>
                  </a:lnTo>
                  <a:lnTo>
                    <a:pt x="215" y="22"/>
                  </a:lnTo>
                  <a:lnTo>
                    <a:pt x="209" y="17"/>
                  </a:lnTo>
                  <a:lnTo>
                    <a:pt x="200" y="12"/>
                  </a:lnTo>
                  <a:lnTo>
                    <a:pt x="191" y="9"/>
                  </a:lnTo>
                  <a:lnTo>
                    <a:pt x="181" y="6"/>
                  </a:lnTo>
                  <a:lnTo>
                    <a:pt x="170" y="3"/>
                  </a:lnTo>
                  <a:lnTo>
                    <a:pt x="157" y="1"/>
                  </a:lnTo>
                  <a:lnTo>
                    <a:pt x="144" y="0"/>
                  </a:lnTo>
                  <a:lnTo>
                    <a:pt x="129" y="0"/>
                  </a:lnTo>
                  <a:lnTo>
                    <a:pt x="116" y="0"/>
                  </a:lnTo>
                  <a:lnTo>
                    <a:pt x="104" y="2"/>
                  </a:lnTo>
                  <a:lnTo>
                    <a:pt x="92" y="3"/>
                  </a:lnTo>
                  <a:lnTo>
                    <a:pt x="80" y="7"/>
                  </a:lnTo>
                  <a:lnTo>
                    <a:pt x="70" y="10"/>
                  </a:lnTo>
                  <a:lnTo>
                    <a:pt x="61" y="15"/>
                  </a:lnTo>
                  <a:lnTo>
                    <a:pt x="53" y="20"/>
                  </a:lnTo>
                  <a:lnTo>
                    <a:pt x="45" y="26"/>
                  </a:lnTo>
                  <a:lnTo>
                    <a:pt x="37" y="32"/>
                  </a:lnTo>
                  <a:lnTo>
                    <a:pt x="31" y="39"/>
                  </a:lnTo>
                  <a:lnTo>
                    <a:pt x="26" y="47"/>
                  </a:lnTo>
                  <a:lnTo>
                    <a:pt x="21" y="56"/>
                  </a:lnTo>
                  <a:lnTo>
                    <a:pt x="18" y="65"/>
                  </a:lnTo>
                  <a:lnTo>
                    <a:pt x="16" y="74"/>
                  </a:lnTo>
                  <a:lnTo>
                    <a:pt x="14" y="85"/>
                  </a:lnTo>
                  <a:lnTo>
                    <a:pt x="14" y="95"/>
                  </a:lnTo>
                  <a:lnTo>
                    <a:pt x="14" y="97"/>
                  </a:lnTo>
                  <a:lnTo>
                    <a:pt x="59" y="97"/>
                  </a:lnTo>
                  <a:lnTo>
                    <a:pt x="59" y="90"/>
                  </a:lnTo>
                  <a:lnTo>
                    <a:pt x="60" y="85"/>
                  </a:lnTo>
                  <a:lnTo>
                    <a:pt x="61" y="79"/>
                  </a:lnTo>
                  <a:lnTo>
                    <a:pt x="64" y="74"/>
                  </a:lnTo>
                  <a:lnTo>
                    <a:pt x="66" y="69"/>
                  </a:lnTo>
                  <a:lnTo>
                    <a:pt x="69" y="65"/>
                  </a:lnTo>
                  <a:lnTo>
                    <a:pt x="73" y="61"/>
                  </a:lnTo>
                  <a:lnTo>
                    <a:pt x="76" y="57"/>
                  </a:lnTo>
                  <a:lnTo>
                    <a:pt x="80" y="55"/>
                  </a:lnTo>
                  <a:lnTo>
                    <a:pt x="86" y="51"/>
                  </a:lnTo>
                  <a:lnTo>
                    <a:pt x="92" y="49"/>
                  </a:lnTo>
                  <a:lnTo>
                    <a:pt x="98" y="47"/>
                  </a:lnTo>
                  <a:lnTo>
                    <a:pt x="105" y="46"/>
                  </a:lnTo>
                  <a:lnTo>
                    <a:pt x="112" y="45"/>
                  </a:lnTo>
                  <a:lnTo>
                    <a:pt x="119" y="43"/>
                  </a:lnTo>
                  <a:lnTo>
                    <a:pt x="128" y="43"/>
                  </a:lnTo>
                  <a:lnTo>
                    <a:pt x="136" y="43"/>
                  </a:lnTo>
                  <a:lnTo>
                    <a:pt x="143" y="45"/>
                  </a:lnTo>
                  <a:lnTo>
                    <a:pt x="151" y="45"/>
                  </a:lnTo>
                  <a:lnTo>
                    <a:pt x="156" y="47"/>
                  </a:lnTo>
                  <a:lnTo>
                    <a:pt x="163" y="48"/>
                  </a:lnTo>
                  <a:lnTo>
                    <a:pt x="168" y="50"/>
                  </a:lnTo>
                  <a:lnTo>
                    <a:pt x="173" y="52"/>
                  </a:lnTo>
                  <a:lnTo>
                    <a:pt x="177" y="55"/>
                  </a:lnTo>
                  <a:lnTo>
                    <a:pt x="181" y="58"/>
                  </a:lnTo>
                  <a:lnTo>
                    <a:pt x="184" y="61"/>
                  </a:lnTo>
                  <a:lnTo>
                    <a:pt x="187" y="65"/>
                  </a:lnTo>
                  <a:lnTo>
                    <a:pt x="190" y="68"/>
                  </a:lnTo>
                  <a:lnTo>
                    <a:pt x="191" y="72"/>
                  </a:lnTo>
                  <a:lnTo>
                    <a:pt x="193" y="78"/>
                  </a:lnTo>
                  <a:lnTo>
                    <a:pt x="193" y="82"/>
                  </a:lnTo>
                  <a:lnTo>
                    <a:pt x="194" y="88"/>
                  </a:lnTo>
                  <a:lnTo>
                    <a:pt x="194" y="95"/>
                  </a:lnTo>
                  <a:lnTo>
                    <a:pt x="193" y="100"/>
                  </a:lnTo>
                  <a:lnTo>
                    <a:pt x="193" y="105"/>
                  </a:lnTo>
                  <a:lnTo>
                    <a:pt x="192" y="109"/>
                  </a:lnTo>
                  <a:lnTo>
                    <a:pt x="190" y="113"/>
                  </a:lnTo>
                  <a:lnTo>
                    <a:pt x="187" y="115"/>
                  </a:lnTo>
                  <a:lnTo>
                    <a:pt x="184" y="117"/>
                  </a:lnTo>
                  <a:lnTo>
                    <a:pt x="180" y="119"/>
                  </a:lnTo>
                  <a:lnTo>
                    <a:pt x="174" y="121"/>
                  </a:lnTo>
                  <a:lnTo>
                    <a:pt x="167" y="123"/>
                  </a:lnTo>
                  <a:lnTo>
                    <a:pt x="160" y="124"/>
                  </a:lnTo>
                  <a:lnTo>
                    <a:pt x="151" y="125"/>
                  </a:lnTo>
                  <a:lnTo>
                    <a:pt x="139" y="126"/>
                  </a:lnTo>
                  <a:lnTo>
                    <a:pt x="127" y="127"/>
                  </a:lnTo>
                  <a:lnTo>
                    <a:pt x="114" y="129"/>
                  </a:lnTo>
                  <a:lnTo>
                    <a:pt x="99" y="130"/>
                  </a:lnTo>
                  <a:lnTo>
                    <a:pt x="87" y="133"/>
                  </a:lnTo>
                  <a:lnTo>
                    <a:pt x="76" y="135"/>
                  </a:lnTo>
                  <a:lnTo>
                    <a:pt x="66" y="137"/>
                  </a:lnTo>
                  <a:lnTo>
                    <a:pt x="56" y="140"/>
                  </a:lnTo>
                  <a:lnTo>
                    <a:pt x="47" y="145"/>
                  </a:lnTo>
                  <a:lnTo>
                    <a:pt x="39" y="149"/>
                  </a:lnTo>
                  <a:lnTo>
                    <a:pt x="31" y="154"/>
                  </a:lnTo>
                  <a:lnTo>
                    <a:pt x="25" y="159"/>
                  </a:lnTo>
                  <a:lnTo>
                    <a:pt x="19" y="165"/>
                  </a:lnTo>
                  <a:lnTo>
                    <a:pt x="14" y="172"/>
                  </a:lnTo>
                  <a:lnTo>
                    <a:pt x="10" y="178"/>
                  </a:lnTo>
                  <a:lnTo>
                    <a:pt x="7" y="186"/>
                  </a:lnTo>
                  <a:lnTo>
                    <a:pt x="3" y="194"/>
                  </a:lnTo>
                  <a:lnTo>
                    <a:pt x="1" y="203"/>
                  </a:lnTo>
                  <a:lnTo>
                    <a:pt x="0" y="212"/>
                  </a:lnTo>
                  <a:lnTo>
                    <a:pt x="0" y="222"/>
                  </a:lnTo>
                  <a:lnTo>
                    <a:pt x="0" y="232"/>
                  </a:lnTo>
                  <a:lnTo>
                    <a:pt x="1" y="241"/>
                  </a:lnTo>
                  <a:lnTo>
                    <a:pt x="3" y="250"/>
                  </a:lnTo>
                  <a:lnTo>
                    <a:pt x="7" y="257"/>
                  </a:lnTo>
                  <a:lnTo>
                    <a:pt x="10" y="265"/>
                  </a:lnTo>
                  <a:lnTo>
                    <a:pt x="15" y="273"/>
                  </a:lnTo>
                  <a:lnTo>
                    <a:pt x="19" y="280"/>
                  </a:lnTo>
                  <a:lnTo>
                    <a:pt x="25" y="285"/>
                  </a:lnTo>
                  <a:lnTo>
                    <a:pt x="31" y="291"/>
                  </a:lnTo>
                  <a:lnTo>
                    <a:pt x="38" y="295"/>
                  </a:lnTo>
                  <a:lnTo>
                    <a:pt x="46" y="300"/>
                  </a:lnTo>
                  <a:lnTo>
                    <a:pt x="55" y="303"/>
                  </a:lnTo>
                  <a:lnTo>
                    <a:pt x="64" y="305"/>
                  </a:lnTo>
                  <a:lnTo>
                    <a:pt x="74" y="308"/>
                  </a:lnTo>
                  <a:lnTo>
                    <a:pt x="84" y="309"/>
                  </a:lnTo>
                  <a:lnTo>
                    <a:pt x="95" y="309"/>
                  </a:lnTo>
                  <a:lnTo>
                    <a:pt x="109" y="308"/>
                  </a:lnTo>
                  <a:lnTo>
                    <a:pt x="123" y="305"/>
                  </a:lnTo>
                  <a:lnTo>
                    <a:pt x="136" y="302"/>
                  </a:lnTo>
                  <a:lnTo>
                    <a:pt x="149" y="296"/>
                  </a:lnTo>
                  <a:lnTo>
                    <a:pt x="162"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4" name="Freeform 66"/>
            <p:cNvSpPr>
              <a:spLocks/>
            </p:cNvSpPr>
            <p:nvPr/>
          </p:nvSpPr>
          <p:spPr bwMode="auto">
            <a:xfrm>
              <a:off x="1148" y="1527"/>
              <a:ext cx="81" cy="100"/>
            </a:xfrm>
            <a:custGeom>
              <a:avLst/>
              <a:gdLst>
                <a:gd name="T0" fmla="*/ 81 w 243"/>
                <a:gd name="T1" fmla="*/ 100 h 298"/>
                <a:gd name="T2" fmla="*/ 81 w 243"/>
                <a:gd name="T3" fmla="*/ 37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8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2 w 243"/>
                <a:gd name="T39" fmla="*/ 9 h 298"/>
                <a:gd name="T40" fmla="*/ 19 w 243"/>
                <a:gd name="T41" fmla="*/ 13 h 298"/>
                <a:gd name="T42" fmla="*/ 16 w 243"/>
                <a:gd name="T43" fmla="*/ 16 h 298"/>
                <a:gd name="T44" fmla="*/ 0 w 243"/>
                <a:gd name="T45" fmla="*/ 2 h 298"/>
                <a:gd name="T46" fmla="*/ 16 w 243"/>
                <a:gd name="T47" fmla="*/ 100 h 298"/>
                <a:gd name="T48" fmla="*/ 16 w 243"/>
                <a:gd name="T49" fmla="*/ 41 h 298"/>
                <a:gd name="T50" fmla="*/ 17 w 243"/>
                <a:gd name="T51" fmla="*/ 35 h 298"/>
                <a:gd name="T52" fmla="*/ 19 w 243"/>
                <a:gd name="T53" fmla="*/ 29 h 298"/>
                <a:gd name="T54" fmla="*/ 22 w 243"/>
                <a:gd name="T55" fmla="*/ 24 h 298"/>
                <a:gd name="T56" fmla="*/ 26 w 243"/>
                <a:gd name="T57" fmla="*/ 21 h 298"/>
                <a:gd name="T58" fmla="*/ 30 w 243"/>
                <a:gd name="T59" fmla="*/ 18 h 298"/>
                <a:gd name="T60" fmla="*/ 36 w 243"/>
                <a:gd name="T61" fmla="*/ 16 h 298"/>
                <a:gd name="T62" fmla="*/ 42 w 243"/>
                <a:gd name="T63" fmla="*/ 15 h 298"/>
                <a:gd name="T64" fmla="*/ 48 w 243"/>
                <a:gd name="T65" fmla="*/ 15 h 298"/>
                <a:gd name="T66" fmla="*/ 53 w 243"/>
                <a:gd name="T67" fmla="*/ 15 h 298"/>
                <a:gd name="T68" fmla="*/ 56 w 243"/>
                <a:gd name="T69" fmla="*/ 17 h 298"/>
                <a:gd name="T70" fmla="*/ 59 w 243"/>
                <a:gd name="T71" fmla="*/ 19 h 298"/>
                <a:gd name="T72" fmla="*/ 62 w 243"/>
                <a:gd name="T73" fmla="*/ 22 h 298"/>
                <a:gd name="T74" fmla="*/ 63 w 243"/>
                <a:gd name="T75" fmla="*/ 27 h 298"/>
                <a:gd name="T76" fmla="*/ 64 w 243"/>
                <a:gd name="T77" fmla="*/ 31 h 298"/>
                <a:gd name="T78" fmla="*/ 65 w 243"/>
                <a:gd name="T79" fmla="*/ 37 h 298"/>
                <a:gd name="T80" fmla="*/ 65 w 243"/>
                <a:gd name="T81" fmla="*/ 100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1" y="72"/>
                  </a:lnTo>
                  <a:lnTo>
                    <a:pt x="240" y="63"/>
                  </a:lnTo>
                  <a:lnTo>
                    <a:pt x="237" y="55"/>
                  </a:lnTo>
                  <a:lnTo>
                    <a:pt x="234" y="47"/>
                  </a:lnTo>
                  <a:lnTo>
                    <a:pt x="231" y="39"/>
                  </a:lnTo>
                  <a:lnTo>
                    <a:pt x="227" y="35"/>
                  </a:lnTo>
                  <a:lnTo>
                    <a:pt x="224" y="30"/>
                  </a:lnTo>
                  <a:lnTo>
                    <a:pt x="219" y="26"/>
                  </a:lnTo>
                  <a:lnTo>
                    <a:pt x="215" y="23"/>
                  </a:lnTo>
                  <a:lnTo>
                    <a:pt x="211" y="19"/>
                  </a:lnTo>
                  <a:lnTo>
                    <a:pt x="206" y="16"/>
                  </a:lnTo>
                  <a:lnTo>
                    <a:pt x="201" y="13"/>
                  </a:lnTo>
                  <a:lnTo>
                    <a:pt x="195" y="10"/>
                  </a:lnTo>
                  <a:lnTo>
                    <a:pt x="189" y="8"/>
                  </a:lnTo>
                  <a:lnTo>
                    <a:pt x="184" y="6"/>
                  </a:lnTo>
                  <a:lnTo>
                    <a:pt x="177" y="5"/>
                  </a:lnTo>
                  <a:lnTo>
                    <a:pt x="170" y="2"/>
                  </a:lnTo>
                  <a:lnTo>
                    <a:pt x="164" y="1"/>
                  </a:lnTo>
                  <a:lnTo>
                    <a:pt x="156" y="1"/>
                  </a:lnTo>
                  <a:lnTo>
                    <a:pt x="148" y="0"/>
                  </a:lnTo>
                  <a:lnTo>
                    <a:pt x="140" y="0"/>
                  </a:lnTo>
                  <a:lnTo>
                    <a:pt x="133" y="0"/>
                  </a:lnTo>
                  <a:lnTo>
                    <a:pt x="126" y="1"/>
                  </a:lnTo>
                  <a:lnTo>
                    <a:pt x="118" y="2"/>
                  </a:lnTo>
                  <a:lnTo>
                    <a:pt x="111" y="4"/>
                  </a:lnTo>
                  <a:lnTo>
                    <a:pt x="105" y="5"/>
                  </a:lnTo>
                  <a:lnTo>
                    <a:pt x="99" y="7"/>
                  </a:lnTo>
                  <a:lnTo>
                    <a:pt x="92" y="9"/>
                  </a:lnTo>
                  <a:lnTo>
                    <a:pt x="87" y="13"/>
                  </a:lnTo>
                  <a:lnTo>
                    <a:pt x="81" y="16"/>
                  </a:lnTo>
                  <a:lnTo>
                    <a:pt x="76" y="19"/>
                  </a:lnTo>
                  <a:lnTo>
                    <a:pt x="70" y="24"/>
                  </a:lnTo>
                  <a:lnTo>
                    <a:pt x="65" y="28"/>
                  </a:lnTo>
                  <a:lnTo>
                    <a:pt x="60" y="33"/>
                  </a:lnTo>
                  <a:lnTo>
                    <a:pt x="56" y="38"/>
                  </a:lnTo>
                  <a:lnTo>
                    <a:pt x="51" y="44"/>
                  </a:lnTo>
                  <a:lnTo>
                    <a:pt x="47" y="49"/>
                  </a:lnTo>
                  <a:lnTo>
                    <a:pt x="47" y="7"/>
                  </a:lnTo>
                  <a:lnTo>
                    <a:pt x="0" y="7"/>
                  </a:lnTo>
                  <a:lnTo>
                    <a:pt x="0" y="298"/>
                  </a:lnTo>
                  <a:lnTo>
                    <a:pt x="49" y="298"/>
                  </a:lnTo>
                  <a:lnTo>
                    <a:pt x="49" y="133"/>
                  </a:lnTo>
                  <a:lnTo>
                    <a:pt x="49" y="122"/>
                  </a:lnTo>
                  <a:lnTo>
                    <a:pt x="50" y="113"/>
                  </a:lnTo>
                  <a:lnTo>
                    <a:pt x="52" y="103"/>
                  </a:lnTo>
                  <a:lnTo>
                    <a:pt x="55" y="95"/>
                  </a:lnTo>
                  <a:lnTo>
                    <a:pt x="58" y="86"/>
                  </a:lnTo>
                  <a:lnTo>
                    <a:pt x="62" y="79"/>
                  </a:lnTo>
                  <a:lnTo>
                    <a:pt x="67" y="73"/>
                  </a:lnTo>
                  <a:lnTo>
                    <a:pt x="72" y="67"/>
                  </a:lnTo>
                  <a:lnTo>
                    <a:pt x="78" y="62"/>
                  </a:lnTo>
                  <a:lnTo>
                    <a:pt x="85" y="57"/>
                  </a:lnTo>
                  <a:lnTo>
                    <a:pt x="91" y="53"/>
                  </a:lnTo>
                  <a:lnTo>
                    <a:pt x="99" y="49"/>
                  </a:lnTo>
                  <a:lnTo>
                    <a:pt x="107" y="47"/>
                  </a:lnTo>
                  <a:lnTo>
                    <a:pt x="116" y="45"/>
                  </a:lnTo>
                  <a:lnTo>
                    <a:pt x="126" y="44"/>
                  </a:lnTo>
                  <a:lnTo>
                    <a:pt x="136" y="44"/>
                  </a:lnTo>
                  <a:lnTo>
                    <a:pt x="144" y="44"/>
                  </a:lnTo>
                  <a:lnTo>
                    <a:pt x="151" y="45"/>
                  </a:lnTo>
                  <a:lnTo>
                    <a:pt x="158" y="46"/>
                  </a:lnTo>
                  <a:lnTo>
                    <a:pt x="164" y="48"/>
                  </a:lnTo>
                  <a:lnTo>
                    <a:pt x="169" y="50"/>
                  </a:lnTo>
                  <a:lnTo>
                    <a:pt x="175" y="54"/>
                  </a:lnTo>
                  <a:lnTo>
                    <a:pt x="178" y="58"/>
                  </a:lnTo>
                  <a:lnTo>
                    <a:pt x="183" y="63"/>
                  </a:lnTo>
                  <a:lnTo>
                    <a:pt x="185" y="67"/>
                  </a:lnTo>
                  <a:lnTo>
                    <a:pt x="187" y="73"/>
                  </a:lnTo>
                  <a:lnTo>
                    <a:pt x="189" y="79"/>
                  </a:lnTo>
                  <a:lnTo>
                    <a:pt x="192" y="86"/>
                  </a:lnTo>
                  <a:lnTo>
                    <a:pt x="193" y="93"/>
                  </a:lnTo>
                  <a:lnTo>
                    <a:pt x="193" y="102"/>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5" name="Freeform 67"/>
            <p:cNvSpPr>
              <a:spLocks noEditPoints="1"/>
            </p:cNvSpPr>
            <p:nvPr/>
          </p:nvSpPr>
          <p:spPr bwMode="auto">
            <a:xfrm>
              <a:off x="1248" y="1493"/>
              <a:ext cx="90" cy="137"/>
            </a:xfrm>
            <a:custGeom>
              <a:avLst/>
              <a:gdLst>
                <a:gd name="T0" fmla="*/ 74 w 269"/>
                <a:gd name="T1" fmla="*/ 0 h 409"/>
                <a:gd name="T2" fmla="*/ 71 w 269"/>
                <a:gd name="T3" fmla="*/ 45 h 409"/>
                <a:gd name="T4" fmla="*/ 64 w 269"/>
                <a:gd name="T5" fmla="*/ 40 h 409"/>
                <a:gd name="T6" fmla="*/ 57 w 269"/>
                <a:gd name="T7" fmla="*/ 36 h 409"/>
                <a:gd name="T8" fmla="*/ 48 w 269"/>
                <a:gd name="T9" fmla="*/ 34 h 409"/>
                <a:gd name="T10" fmla="*/ 38 w 269"/>
                <a:gd name="T11" fmla="*/ 34 h 409"/>
                <a:gd name="T12" fmla="*/ 29 w 269"/>
                <a:gd name="T13" fmla="*/ 36 h 409"/>
                <a:gd name="T14" fmla="*/ 21 w 269"/>
                <a:gd name="T15" fmla="*/ 39 h 409"/>
                <a:gd name="T16" fmla="*/ 15 w 269"/>
                <a:gd name="T17" fmla="*/ 44 h 409"/>
                <a:gd name="T18" fmla="*/ 9 w 269"/>
                <a:gd name="T19" fmla="*/ 51 h 409"/>
                <a:gd name="T20" fmla="*/ 5 w 269"/>
                <a:gd name="T21" fmla="*/ 59 h 409"/>
                <a:gd name="T22" fmla="*/ 2 w 269"/>
                <a:gd name="T23" fmla="*/ 69 h 409"/>
                <a:gd name="T24" fmla="*/ 0 w 269"/>
                <a:gd name="T25" fmla="*/ 80 h 409"/>
                <a:gd name="T26" fmla="*/ 0 w 269"/>
                <a:gd name="T27" fmla="*/ 91 h 409"/>
                <a:gd name="T28" fmla="*/ 2 w 269"/>
                <a:gd name="T29" fmla="*/ 102 h 409"/>
                <a:gd name="T30" fmla="*/ 5 w 269"/>
                <a:gd name="T31" fmla="*/ 112 h 409"/>
                <a:gd name="T32" fmla="*/ 9 w 269"/>
                <a:gd name="T33" fmla="*/ 120 h 409"/>
                <a:gd name="T34" fmla="*/ 14 w 269"/>
                <a:gd name="T35" fmla="*/ 126 h 409"/>
                <a:gd name="T36" fmla="*/ 21 w 269"/>
                <a:gd name="T37" fmla="*/ 131 h 409"/>
                <a:gd name="T38" fmla="*/ 29 w 269"/>
                <a:gd name="T39" fmla="*/ 135 h 409"/>
                <a:gd name="T40" fmla="*/ 38 w 269"/>
                <a:gd name="T41" fmla="*/ 137 h 409"/>
                <a:gd name="T42" fmla="*/ 47 w 269"/>
                <a:gd name="T43" fmla="*/ 137 h 409"/>
                <a:gd name="T44" fmla="*/ 56 w 269"/>
                <a:gd name="T45" fmla="*/ 135 h 409"/>
                <a:gd name="T46" fmla="*/ 64 w 269"/>
                <a:gd name="T47" fmla="*/ 131 h 409"/>
                <a:gd name="T48" fmla="*/ 71 w 269"/>
                <a:gd name="T49" fmla="*/ 125 h 409"/>
                <a:gd name="T50" fmla="*/ 74 w 269"/>
                <a:gd name="T51" fmla="*/ 134 h 409"/>
                <a:gd name="T52" fmla="*/ 90 w 269"/>
                <a:gd name="T53" fmla="*/ 0 h 409"/>
                <a:gd name="T54" fmla="*/ 75 w 269"/>
                <a:gd name="T55" fmla="*/ 89 h 409"/>
                <a:gd name="T56" fmla="*/ 74 w 269"/>
                <a:gd name="T57" fmla="*/ 97 h 409"/>
                <a:gd name="T58" fmla="*/ 72 w 269"/>
                <a:gd name="T59" fmla="*/ 104 h 409"/>
                <a:gd name="T60" fmla="*/ 69 w 269"/>
                <a:gd name="T61" fmla="*/ 110 h 409"/>
                <a:gd name="T62" fmla="*/ 65 w 269"/>
                <a:gd name="T63" fmla="*/ 115 h 409"/>
                <a:gd name="T64" fmla="*/ 61 w 269"/>
                <a:gd name="T65" fmla="*/ 119 h 409"/>
                <a:gd name="T66" fmla="*/ 56 w 269"/>
                <a:gd name="T67" fmla="*/ 121 h 409"/>
                <a:gd name="T68" fmla="*/ 49 w 269"/>
                <a:gd name="T69" fmla="*/ 122 h 409"/>
                <a:gd name="T70" fmla="*/ 42 w 269"/>
                <a:gd name="T71" fmla="*/ 122 h 409"/>
                <a:gd name="T72" fmla="*/ 36 w 269"/>
                <a:gd name="T73" fmla="*/ 121 h 409"/>
                <a:gd name="T74" fmla="*/ 31 w 269"/>
                <a:gd name="T75" fmla="*/ 119 h 409"/>
                <a:gd name="T76" fmla="*/ 26 w 269"/>
                <a:gd name="T77" fmla="*/ 115 h 409"/>
                <a:gd name="T78" fmla="*/ 23 w 269"/>
                <a:gd name="T79" fmla="*/ 111 h 409"/>
                <a:gd name="T80" fmla="*/ 20 w 269"/>
                <a:gd name="T81" fmla="*/ 105 h 409"/>
                <a:gd name="T82" fmla="*/ 18 w 269"/>
                <a:gd name="T83" fmla="*/ 98 h 409"/>
                <a:gd name="T84" fmla="*/ 17 w 269"/>
                <a:gd name="T85" fmla="*/ 91 h 409"/>
                <a:gd name="T86" fmla="*/ 17 w 269"/>
                <a:gd name="T87" fmla="*/ 82 h 409"/>
                <a:gd name="T88" fmla="*/ 18 w 269"/>
                <a:gd name="T89" fmla="*/ 74 h 409"/>
                <a:gd name="T90" fmla="*/ 20 w 269"/>
                <a:gd name="T91" fmla="*/ 67 h 409"/>
                <a:gd name="T92" fmla="*/ 23 w 269"/>
                <a:gd name="T93" fmla="*/ 60 h 409"/>
                <a:gd name="T94" fmla="*/ 26 w 269"/>
                <a:gd name="T95" fmla="*/ 56 h 409"/>
                <a:gd name="T96" fmla="*/ 31 w 269"/>
                <a:gd name="T97" fmla="*/ 52 h 409"/>
                <a:gd name="T98" fmla="*/ 36 w 269"/>
                <a:gd name="T99" fmla="*/ 50 h 409"/>
                <a:gd name="T100" fmla="*/ 42 w 269"/>
                <a:gd name="T101" fmla="*/ 48 h 409"/>
                <a:gd name="T102" fmla="*/ 49 w 269"/>
                <a:gd name="T103" fmla="*/ 48 h 409"/>
                <a:gd name="T104" fmla="*/ 56 w 269"/>
                <a:gd name="T105" fmla="*/ 49 h 409"/>
                <a:gd name="T106" fmla="*/ 61 w 269"/>
                <a:gd name="T107" fmla="*/ 52 h 409"/>
                <a:gd name="T108" fmla="*/ 66 w 269"/>
                <a:gd name="T109" fmla="*/ 55 h 409"/>
                <a:gd name="T110" fmla="*/ 69 w 269"/>
                <a:gd name="T111" fmla="*/ 60 h 409"/>
                <a:gd name="T112" fmla="*/ 72 w 269"/>
                <a:gd name="T113" fmla="*/ 65 h 409"/>
                <a:gd name="T114" fmla="*/ 74 w 269"/>
                <a:gd name="T115" fmla="*/ 72 h 409"/>
                <a:gd name="T116" fmla="*/ 75 w 269"/>
                <a:gd name="T117" fmla="*/ 80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9" h="409">
                  <a:moveTo>
                    <a:pt x="269" y="0"/>
                  </a:moveTo>
                  <a:lnTo>
                    <a:pt x="221" y="0"/>
                  </a:lnTo>
                  <a:lnTo>
                    <a:pt x="221" y="145"/>
                  </a:lnTo>
                  <a:lnTo>
                    <a:pt x="213" y="133"/>
                  </a:lnTo>
                  <a:lnTo>
                    <a:pt x="204" y="125"/>
                  </a:lnTo>
                  <a:lnTo>
                    <a:pt x="192" y="118"/>
                  </a:lnTo>
                  <a:lnTo>
                    <a:pt x="181" y="111"/>
                  </a:lnTo>
                  <a:lnTo>
                    <a:pt x="169" y="107"/>
                  </a:lnTo>
                  <a:lnTo>
                    <a:pt x="156" y="103"/>
                  </a:lnTo>
                  <a:lnTo>
                    <a:pt x="142" y="101"/>
                  </a:lnTo>
                  <a:lnTo>
                    <a:pt x="127" y="100"/>
                  </a:lnTo>
                  <a:lnTo>
                    <a:pt x="113" y="101"/>
                  </a:lnTo>
                  <a:lnTo>
                    <a:pt x="100" y="102"/>
                  </a:lnTo>
                  <a:lnTo>
                    <a:pt x="88" y="106"/>
                  </a:lnTo>
                  <a:lnTo>
                    <a:pt x="75" y="111"/>
                  </a:lnTo>
                  <a:lnTo>
                    <a:pt x="64" y="117"/>
                  </a:lnTo>
                  <a:lnTo>
                    <a:pt x="53" y="123"/>
                  </a:lnTo>
                  <a:lnTo>
                    <a:pt x="44" y="132"/>
                  </a:lnTo>
                  <a:lnTo>
                    <a:pt x="35" y="141"/>
                  </a:lnTo>
                  <a:lnTo>
                    <a:pt x="28" y="152"/>
                  </a:lnTo>
                  <a:lnTo>
                    <a:pt x="20" y="164"/>
                  </a:lnTo>
                  <a:lnTo>
                    <a:pt x="14" y="177"/>
                  </a:lnTo>
                  <a:lnTo>
                    <a:pt x="9" y="190"/>
                  </a:lnTo>
                  <a:lnTo>
                    <a:pt x="5" y="205"/>
                  </a:lnTo>
                  <a:lnTo>
                    <a:pt x="2" y="221"/>
                  </a:lnTo>
                  <a:lnTo>
                    <a:pt x="1" y="238"/>
                  </a:lnTo>
                  <a:lnTo>
                    <a:pt x="0" y="256"/>
                  </a:lnTo>
                  <a:lnTo>
                    <a:pt x="1" y="273"/>
                  </a:lnTo>
                  <a:lnTo>
                    <a:pt x="2" y="289"/>
                  </a:lnTo>
                  <a:lnTo>
                    <a:pt x="5" y="305"/>
                  </a:lnTo>
                  <a:lnTo>
                    <a:pt x="9" y="320"/>
                  </a:lnTo>
                  <a:lnTo>
                    <a:pt x="14" y="333"/>
                  </a:lnTo>
                  <a:lnTo>
                    <a:pt x="20" y="345"/>
                  </a:lnTo>
                  <a:lnTo>
                    <a:pt x="26" y="357"/>
                  </a:lnTo>
                  <a:lnTo>
                    <a:pt x="35" y="367"/>
                  </a:lnTo>
                  <a:lnTo>
                    <a:pt x="43" y="377"/>
                  </a:lnTo>
                  <a:lnTo>
                    <a:pt x="53" y="385"/>
                  </a:lnTo>
                  <a:lnTo>
                    <a:pt x="64" y="392"/>
                  </a:lnTo>
                  <a:lnTo>
                    <a:pt x="75" y="399"/>
                  </a:lnTo>
                  <a:lnTo>
                    <a:pt x="87" y="403"/>
                  </a:lnTo>
                  <a:lnTo>
                    <a:pt x="100" y="406"/>
                  </a:lnTo>
                  <a:lnTo>
                    <a:pt x="113" y="408"/>
                  </a:lnTo>
                  <a:lnTo>
                    <a:pt x="127" y="409"/>
                  </a:lnTo>
                  <a:lnTo>
                    <a:pt x="141" y="408"/>
                  </a:lnTo>
                  <a:lnTo>
                    <a:pt x="155" y="405"/>
                  </a:lnTo>
                  <a:lnTo>
                    <a:pt x="167" y="402"/>
                  </a:lnTo>
                  <a:lnTo>
                    <a:pt x="179" y="398"/>
                  </a:lnTo>
                  <a:lnTo>
                    <a:pt x="191" y="391"/>
                  </a:lnTo>
                  <a:lnTo>
                    <a:pt x="201" y="383"/>
                  </a:lnTo>
                  <a:lnTo>
                    <a:pt x="213" y="374"/>
                  </a:lnTo>
                  <a:lnTo>
                    <a:pt x="221" y="363"/>
                  </a:lnTo>
                  <a:lnTo>
                    <a:pt x="221" y="400"/>
                  </a:lnTo>
                  <a:lnTo>
                    <a:pt x="269" y="400"/>
                  </a:lnTo>
                  <a:lnTo>
                    <a:pt x="269" y="0"/>
                  </a:lnTo>
                  <a:close/>
                  <a:moveTo>
                    <a:pt x="224" y="253"/>
                  </a:moveTo>
                  <a:lnTo>
                    <a:pt x="224" y="266"/>
                  </a:lnTo>
                  <a:lnTo>
                    <a:pt x="223" y="278"/>
                  </a:lnTo>
                  <a:lnTo>
                    <a:pt x="220" y="291"/>
                  </a:lnTo>
                  <a:lnTo>
                    <a:pt x="218" y="301"/>
                  </a:lnTo>
                  <a:lnTo>
                    <a:pt x="215" y="311"/>
                  </a:lnTo>
                  <a:lnTo>
                    <a:pt x="210" y="321"/>
                  </a:lnTo>
                  <a:lnTo>
                    <a:pt x="206" y="328"/>
                  </a:lnTo>
                  <a:lnTo>
                    <a:pt x="200" y="336"/>
                  </a:lnTo>
                  <a:lnTo>
                    <a:pt x="195" y="343"/>
                  </a:lnTo>
                  <a:lnTo>
                    <a:pt x="188" y="349"/>
                  </a:lnTo>
                  <a:lnTo>
                    <a:pt x="181" y="354"/>
                  </a:lnTo>
                  <a:lnTo>
                    <a:pt x="174" y="357"/>
                  </a:lnTo>
                  <a:lnTo>
                    <a:pt x="166" y="361"/>
                  </a:lnTo>
                  <a:lnTo>
                    <a:pt x="157" y="363"/>
                  </a:lnTo>
                  <a:lnTo>
                    <a:pt x="147" y="365"/>
                  </a:lnTo>
                  <a:lnTo>
                    <a:pt x="137" y="365"/>
                  </a:lnTo>
                  <a:lnTo>
                    <a:pt x="127" y="365"/>
                  </a:lnTo>
                  <a:lnTo>
                    <a:pt x="118" y="363"/>
                  </a:lnTo>
                  <a:lnTo>
                    <a:pt x="109" y="361"/>
                  </a:lnTo>
                  <a:lnTo>
                    <a:pt x="101" y="357"/>
                  </a:lnTo>
                  <a:lnTo>
                    <a:pt x="93" y="354"/>
                  </a:lnTo>
                  <a:lnTo>
                    <a:pt x="86" y="350"/>
                  </a:lnTo>
                  <a:lnTo>
                    <a:pt x="79" y="343"/>
                  </a:lnTo>
                  <a:lnTo>
                    <a:pt x="73" y="337"/>
                  </a:lnTo>
                  <a:lnTo>
                    <a:pt x="68" y="330"/>
                  </a:lnTo>
                  <a:lnTo>
                    <a:pt x="63" y="322"/>
                  </a:lnTo>
                  <a:lnTo>
                    <a:pt x="59" y="313"/>
                  </a:lnTo>
                  <a:lnTo>
                    <a:pt x="55" y="303"/>
                  </a:lnTo>
                  <a:lnTo>
                    <a:pt x="53" y="293"/>
                  </a:lnTo>
                  <a:lnTo>
                    <a:pt x="51" y="283"/>
                  </a:lnTo>
                  <a:lnTo>
                    <a:pt x="50" y="271"/>
                  </a:lnTo>
                  <a:lnTo>
                    <a:pt x="50" y="258"/>
                  </a:lnTo>
                  <a:lnTo>
                    <a:pt x="50" y="245"/>
                  </a:lnTo>
                  <a:lnTo>
                    <a:pt x="51" y="233"/>
                  </a:lnTo>
                  <a:lnTo>
                    <a:pt x="53" y="220"/>
                  </a:lnTo>
                  <a:lnTo>
                    <a:pt x="55" y="209"/>
                  </a:lnTo>
                  <a:lnTo>
                    <a:pt x="59" y="199"/>
                  </a:lnTo>
                  <a:lnTo>
                    <a:pt x="63" y="189"/>
                  </a:lnTo>
                  <a:lnTo>
                    <a:pt x="68" y="180"/>
                  </a:lnTo>
                  <a:lnTo>
                    <a:pt x="73" y="172"/>
                  </a:lnTo>
                  <a:lnTo>
                    <a:pt x="79" y="166"/>
                  </a:lnTo>
                  <a:lnTo>
                    <a:pt x="86" y="160"/>
                  </a:lnTo>
                  <a:lnTo>
                    <a:pt x="92" y="155"/>
                  </a:lnTo>
                  <a:lnTo>
                    <a:pt x="100" y="151"/>
                  </a:lnTo>
                  <a:lnTo>
                    <a:pt x="109" y="148"/>
                  </a:lnTo>
                  <a:lnTo>
                    <a:pt x="117" y="146"/>
                  </a:lnTo>
                  <a:lnTo>
                    <a:pt x="127" y="143"/>
                  </a:lnTo>
                  <a:lnTo>
                    <a:pt x="137" y="143"/>
                  </a:lnTo>
                  <a:lnTo>
                    <a:pt x="147" y="143"/>
                  </a:lnTo>
                  <a:lnTo>
                    <a:pt x="157" y="146"/>
                  </a:lnTo>
                  <a:lnTo>
                    <a:pt x="166" y="147"/>
                  </a:lnTo>
                  <a:lnTo>
                    <a:pt x="175" y="150"/>
                  </a:lnTo>
                  <a:lnTo>
                    <a:pt x="182" y="155"/>
                  </a:lnTo>
                  <a:lnTo>
                    <a:pt x="189" y="159"/>
                  </a:lnTo>
                  <a:lnTo>
                    <a:pt x="196" y="165"/>
                  </a:lnTo>
                  <a:lnTo>
                    <a:pt x="201" y="171"/>
                  </a:lnTo>
                  <a:lnTo>
                    <a:pt x="207" y="178"/>
                  </a:lnTo>
                  <a:lnTo>
                    <a:pt x="211" y="186"/>
                  </a:lnTo>
                  <a:lnTo>
                    <a:pt x="215" y="195"/>
                  </a:lnTo>
                  <a:lnTo>
                    <a:pt x="218" y="205"/>
                  </a:lnTo>
                  <a:lnTo>
                    <a:pt x="220" y="216"/>
                  </a:lnTo>
                  <a:lnTo>
                    <a:pt x="223" y="227"/>
                  </a:lnTo>
                  <a:lnTo>
                    <a:pt x="224" y="239"/>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6" name="Freeform 68"/>
            <p:cNvSpPr>
              <a:spLocks noEditPoints="1"/>
            </p:cNvSpPr>
            <p:nvPr/>
          </p:nvSpPr>
          <p:spPr bwMode="auto">
            <a:xfrm>
              <a:off x="1413" y="1493"/>
              <a:ext cx="16" cy="134"/>
            </a:xfrm>
            <a:custGeom>
              <a:avLst/>
              <a:gdLst>
                <a:gd name="T0" fmla="*/ 0 w 49"/>
                <a:gd name="T1" fmla="*/ 134 h 400"/>
                <a:gd name="T2" fmla="*/ 16 w 49"/>
                <a:gd name="T3" fmla="*/ 134 h 400"/>
                <a:gd name="T4" fmla="*/ 16 w 49"/>
                <a:gd name="T5" fmla="*/ 37 h 400"/>
                <a:gd name="T6" fmla="*/ 0 w 49"/>
                <a:gd name="T7" fmla="*/ 37 h 400"/>
                <a:gd name="T8" fmla="*/ 0 w 49"/>
                <a:gd name="T9" fmla="*/ 134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7" name="Freeform 69"/>
            <p:cNvSpPr>
              <a:spLocks/>
            </p:cNvSpPr>
            <p:nvPr/>
          </p:nvSpPr>
          <p:spPr bwMode="auto">
            <a:xfrm>
              <a:off x="1454" y="1527"/>
              <a:ext cx="81" cy="100"/>
            </a:xfrm>
            <a:custGeom>
              <a:avLst/>
              <a:gdLst>
                <a:gd name="T0" fmla="*/ 81 w 243"/>
                <a:gd name="T1" fmla="*/ 100 h 298"/>
                <a:gd name="T2" fmla="*/ 81 w 243"/>
                <a:gd name="T3" fmla="*/ 37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8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2 w 243"/>
                <a:gd name="T39" fmla="*/ 9 h 298"/>
                <a:gd name="T40" fmla="*/ 19 w 243"/>
                <a:gd name="T41" fmla="*/ 13 h 298"/>
                <a:gd name="T42" fmla="*/ 16 w 243"/>
                <a:gd name="T43" fmla="*/ 16 h 298"/>
                <a:gd name="T44" fmla="*/ 0 w 243"/>
                <a:gd name="T45" fmla="*/ 2 h 298"/>
                <a:gd name="T46" fmla="*/ 16 w 243"/>
                <a:gd name="T47" fmla="*/ 100 h 298"/>
                <a:gd name="T48" fmla="*/ 16 w 243"/>
                <a:gd name="T49" fmla="*/ 41 h 298"/>
                <a:gd name="T50" fmla="*/ 17 w 243"/>
                <a:gd name="T51" fmla="*/ 35 h 298"/>
                <a:gd name="T52" fmla="*/ 19 w 243"/>
                <a:gd name="T53" fmla="*/ 29 h 298"/>
                <a:gd name="T54" fmla="*/ 22 w 243"/>
                <a:gd name="T55" fmla="*/ 24 h 298"/>
                <a:gd name="T56" fmla="*/ 26 w 243"/>
                <a:gd name="T57" fmla="*/ 21 h 298"/>
                <a:gd name="T58" fmla="*/ 30 w 243"/>
                <a:gd name="T59" fmla="*/ 18 h 298"/>
                <a:gd name="T60" fmla="*/ 36 w 243"/>
                <a:gd name="T61" fmla="*/ 16 h 298"/>
                <a:gd name="T62" fmla="*/ 42 w 243"/>
                <a:gd name="T63" fmla="*/ 15 h 298"/>
                <a:gd name="T64" fmla="*/ 48 w 243"/>
                <a:gd name="T65" fmla="*/ 15 h 298"/>
                <a:gd name="T66" fmla="*/ 53 w 243"/>
                <a:gd name="T67" fmla="*/ 15 h 298"/>
                <a:gd name="T68" fmla="*/ 56 w 243"/>
                <a:gd name="T69" fmla="*/ 17 h 298"/>
                <a:gd name="T70" fmla="*/ 59 w 243"/>
                <a:gd name="T71" fmla="*/ 19 h 298"/>
                <a:gd name="T72" fmla="*/ 62 w 243"/>
                <a:gd name="T73" fmla="*/ 22 h 298"/>
                <a:gd name="T74" fmla="*/ 63 w 243"/>
                <a:gd name="T75" fmla="*/ 27 h 298"/>
                <a:gd name="T76" fmla="*/ 64 w 243"/>
                <a:gd name="T77" fmla="*/ 31 h 298"/>
                <a:gd name="T78" fmla="*/ 65 w 243"/>
                <a:gd name="T79" fmla="*/ 37 h 298"/>
                <a:gd name="T80" fmla="*/ 65 w 243"/>
                <a:gd name="T81" fmla="*/ 100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1" y="72"/>
                  </a:lnTo>
                  <a:lnTo>
                    <a:pt x="240" y="63"/>
                  </a:lnTo>
                  <a:lnTo>
                    <a:pt x="237" y="55"/>
                  </a:lnTo>
                  <a:lnTo>
                    <a:pt x="234" y="47"/>
                  </a:lnTo>
                  <a:lnTo>
                    <a:pt x="231" y="39"/>
                  </a:lnTo>
                  <a:lnTo>
                    <a:pt x="227" y="35"/>
                  </a:lnTo>
                  <a:lnTo>
                    <a:pt x="224" y="30"/>
                  </a:lnTo>
                  <a:lnTo>
                    <a:pt x="220" y="26"/>
                  </a:lnTo>
                  <a:lnTo>
                    <a:pt x="215" y="23"/>
                  </a:lnTo>
                  <a:lnTo>
                    <a:pt x="211" y="19"/>
                  </a:lnTo>
                  <a:lnTo>
                    <a:pt x="206" y="16"/>
                  </a:lnTo>
                  <a:lnTo>
                    <a:pt x="201" y="13"/>
                  </a:lnTo>
                  <a:lnTo>
                    <a:pt x="195" y="10"/>
                  </a:lnTo>
                  <a:lnTo>
                    <a:pt x="189" y="8"/>
                  </a:lnTo>
                  <a:lnTo>
                    <a:pt x="184" y="6"/>
                  </a:lnTo>
                  <a:lnTo>
                    <a:pt x="177" y="5"/>
                  </a:lnTo>
                  <a:lnTo>
                    <a:pt x="171" y="2"/>
                  </a:lnTo>
                  <a:lnTo>
                    <a:pt x="164" y="1"/>
                  </a:lnTo>
                  <a:lnTo>
                    <a:pt x="156" y="1"/>
                  </a:lnTo>
                  <a:lnTo>
                    <a:pt x="148" y="0"/>
                  </a:lnTo>
                  <a:lnTo>
                    <a:pt x="140" y="0"/>
                  </a:lnTo>
                  <a:lnTo>
                    <a:pt x="133" y="0"/>
                  </a:lnTo>
                  <a:lnTo>
                    <a:pt x="126" y="1"/>
                  </a:lnTo>
                  <a:lnTo>
                    <a:pt x="118" y="2"/>
                  </a:lnTo>
                  <a:lnTo>
                    <a:pt x="111" y="4"/>
                  </a:lnTo>
                  <a:lnTo>
                    <a:pt x="105" y="5"/>
                  </a:lnTo>
                  <a:lnTo>
                    <a:pt x="99" y="7"/>
                  </a:lnTo>
                  <a:lnTo>
                    <a:pt x="93" y="9"/>
                  </a:lnTo>
                  <a:lnTo>
                    <a:pt x="87" y="13"/>
                  </a:lnTo>
                  <a:lnTo>
                    <a:pt x="81" y="16"/>
                  </a:lnTo>
                  <a:lnTo>
                    <a:pt x="76" y="19"/>
                  </a:lnTo>
                  <a:lnTo>
                    <a:pt x="70" y="24"/>
                  </a:lnTo>
                  <a:lnTo>
                    <a:pt x="65" y="28"/>
                  </a:lnTo>
                  <a:lnTo>
                    <a:pt x="60" y="33"/>
                  </a:lnTo>
                  <a:lnTo>
                    <a:pt x="56" y="38"/>
                  </a:lnTo>
                  <a:lnTo>
                    <a:pt x="51" y="44"/>
                  </a:lnTo>
                  <a:lnTo>
                    <a:pt x="47" y="49"/>
                  </a:lnTo>
                  <a:lnTo>
                    <a:pt x="47" y="7"/>
                  </a:lnTo>
                  <a:lnTo>
                    <a:pt x="0" y="7"/>
                  </a:lnTo>
                  <a:lnTo>
                    <a:pt x="0" y="298"/>
                  </a:lnTo>
                  <a:lnTo>
                    <a:pt x="49" y="298"/>
                  </a:lnTo>
                  <a:lnTo>
                    <a:pt x="49" y="133"/>
                  </a:lnTo>
                  <a:lnTo>
                    <a:pt x="49" y="122"/>
                  </a:lnTo>
                  <a:lnTo>
                    <a:pt x="50" y="113"/>
                  </a:lnTo>
                  <a:lnTo>
                    <a:pt x="52" y="103"/>
                  </a:lnTo>
                  <a:lnTo>
                    <a:pt x="55" y="95"/>
                  </a:lnTo>
                  <a:lnTo>
                    <a:pt x="58" y="86"/>
                  </a:lnTo>
                  <a:lnTo>
                    <a:pt x="62" y="79"/>
                  </a:lnTo>
                  <a:lnTo>
                    <a:pt x="67" y="73"/>
                  </a:lnTo>
                  <a:lnTo>
                    <a:pt x="72" y="67"/>
                  </a:lnTo>
                  <a:lnTo>
                    <a:pt x="78" y="62"/>
                  </a:lnTo>
                  <a:lnTo>
                    <a:pt x="85" y="57"/>
                  </a:lnTo>
                  <a:lnTo>
                    <a:pt x="91" y="53"/>
                  </a:lnTo>
                  <a:lnTo>
                    <a:pt x="99" y="49"/>
                  </a:lnTo>
                  <a:lnTo>
                    <a:pt x="107" y="47"/>
                  </a:lnTo>
                  <a:lnTo>
                    <a:pt x="116" y="45"/>
                  </a:lnTo>
                  <a:lnTo>
                    <a:pt x="126" y="44"/>
                  </a:lnTo>
                  <a:lnTo>
                    <a:pt x="136" y="44"/>
                  </a:lnTo>
                  <a:lnTo>
                    <a:pt x="144" y="44"/>
                  </a:lnTo>
                  <a:lnTo>
                    <a:pt x="152" y="45"/>
                  </a:lnTo>
                  <a:lnTo>
                    <a:pt x="158" y="46"/>
                  </a:lnTo>
                  <a:lnTo>
                    <a:pt x="164" y="48"/>
                  </a:lnTo>
                  <a:lnTo>
                    <a:pt x="169" y="50"/>
                  </a:lnTo>
                  <a:lnTo>
                    <a:pt x="175" y="54"/>
                  </a:lnTo>
                  <a:lnTo>
                    <a:pt x="178" y="58"/>
                  </a:lnTo>
                  <a:lnTo>
                    <a:pt x="183" y="63"/>
                  </a:lnTo>
                  <a:lnTo>
                    <a:pt x="185" y="67"/>
                  </a:lnTo>
                  <a:lnTo>
                    <a:pt x="187" y="73"/>
                  </a:lnTo>
                  <a:lnTo>
                    <a:pt x="189" y="79"/>
                  </a:lnTo>
                  <a:lnTo>
                    <a:pt x="192" y="86"/>
                  </a:lnTo>
                  <a:lnTo>
                    <a:pt x="193" y="93"/>
                  </a:lnTo>
                  <a:lnTo>
                    <a:pt x="193" y="102"/>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8" name="Freeform 70"/>
            <p:cNvSpPr>
              <a:spLocks/>
            </p:cNvSpPr>
            <p:nvPr/>
          </p:nvSpPr>
          <p:spPr bwMode="auto">
            <a:xfrm>
              <a:off x="1546" y="1491"/>
              <a:ext cx="50" cy="136"/>
            </a:xfrm>
            <a:custGeom>
              <a:avLst/>
              <a:gdLst>
                <a:gd name="T0" fmla="*/ 16 w 149"/>
                <a:gd name="T1" fmla="*/ 136 h 406"/>
                <a:gd name="T2" fmla="*/ 32 w 149"/>
                <a:gd name="T3" fmla="*/ 136 h 406"/>
                <a:gd name="T4" fmla="*/ 32 w 149"/>
                <a:gd name="T5" fmla="*/ 52 h 406"/>
                <a:gd name="T6" fmla="*/ 50 w 149"/>
                <a:gd name="T7" fmla="*/ 52 h 406"/>
                <a:gd name="T8" fmla="*/ 50 w 149"/>
                <a:gd name="T9" fmla="*/ 39 h 406"/>
                <a:gd name="T10" fmla="*/ 32 w 149"/>
                <a:gd name="T11" fmla="*/ 39 h 406"/>
                <a:gd name="T12" fmla="*/ 32 w 149"/>
                <a:gd name="T13" fmla="*/ 30 h 406"/>
                <a:gd name="T14" fmla="*/ 32 w 149"/>
                <a:gd name="T15" fmla="*/ 28 h 406"/>
                <a:gd name="T16" fmla="*/ 32 w 149"/>
                <a:gd name="T17" fmla="*/ 26 h 406"/>
                <a:gd name="T18" fmla="*/ 33 w 149"/>
                <a:gd name="T19" fmla="*/ 25 h 406"/>
                <a:gd name="T20" fmla="*/ 33 w 149"/>
                <a:gd name="T21" fmla="*/ 23 h 406"/>
                <a:gd name="T22" fmla="*/ 33 w 149"/>
                <a:gd name="T23" fmla="*/ 22 h 406"/>
                <a:gd name="T24" fmla="*/ 34 w 149"/>
                <a:gd name="T25" fmla="*/ 21 h 406"/>
                <a:gd name="T26" fmla="*/ 34 w 149"/>
                <a:gd name="T27" fmla="*/ 20 h 406"/>
                <a:gd name="T28" fmla="*/ 34 w 149"/>
                <a:gd name="T29" fmla="*/ 19 h 406"/>
                <a:gd name="T30" fmla="*/ 35 w 149"/>
                <a:gd name="T31" fmla="*/ 18 h 406"/>
                <a:gd name="T32" fmla="*/ 36 w 149"/>
                <a:gd name="T33" fmla="*/ 17 h 406"/>
                <a:gd name="T34" fmla="*/ 37 w 149"/>
                <a:gd name="T35" fmla="*/ 16 h 406"/>
                <a:gd name="T36" fmla="*/ 38 w 149"/>
                <a:gd name="T37" fmla="*/ 16 h 406"/>
                <a:gd name="T38" fmla="*/ 38 w 149"/>
                <a:gd name="T39" fmla="*/ 15 h 406"/>
                <a:gd name="T40" fmla="*/ 40 w 149"/>
                <a:gd name="T41" fmla="*/ 15 h 406"/>
                <a:gd name="T42" fmla="*/ 41 w 149"/>
                <a:gd name="T43" fmla="*/ 15 h 406"/>
                <a:gd name="T44" fmla="*/ 43 w 149"/>
                <a:gd name="T45" fmla="*/ 15 h 406"/>
                <a:gd name="T46" fmla="*/ 46 w 149"/>
                <a:gd name="T47" fmla="*/ 15 h 406"/>
                <a:gd name="T48" fmla="*/ 50 w 149"/>
                <a:gd name="T49" fmla="*/ 16 h 406"/>
                <a:gd name="T50" fmla="*/ 50 w 149"/>
                <a:gd name="T51" fmla="*/ 1 h 406"/>
                <a:gd name="T52" fmla="*/ 46 w 149"/>
                <a:gd name="T53" fmla="*/ 1 h 406"/>
                <a:gd name="T54" fmla="*/ 43 w 149"/>
                <a:gd name="T55" fmla="*/ 0 h 406"/>
                <a:gd name="T56" fmla="*/ 40 w 149"/>
                <a:gd name="T57" fmla="*/ 0 h 406"/>
                <a:gd name="T58" fmla="*/ 38 w 149"/>
                <a:gd name="T59" fmla="*/ 0 h 406"/>
                <a:gd name="T60" fmla="*/ 35 w 149"/>
                <a:gd name="T61" fmla="*/ 0 h 406"/>
                <a:gd name="T62" fmla="*/ 33 w 149"/>
                <a:gd name="T63" fmla="*/ 0 h 406"/>
                <a:gd name="T64" fmla="*/ 31 w 149"/>
                <a:gd name="T65" fmla="*/ 1 h 406"/>
                <a:gd name="T66" fmla="*/ 28 w 149"/>
                <a:gd name="T67" fmla="*/ 2 h 406"/>
                <a:gd name="T68" fmla="*/ 27 w 149"/>
                <a:gd name="T69" fmla="*/ 2 h 406"/>
                <a:gd name="T70" fmla="*/ 24 w 149"/>
                <a:gd name="T71" fmla="*/ 3 h 406"/>
                <a:gd name="T72" fmla="*/ 23 w 149"/>
                <a:gd name="T73" fmla="*/ 5 h 406"/>
                <a:gd name="T74" fmla="*/ 21 w 149"/>
                <a:gd name="T75" fmla="*/ 6 h 406"/>
                <a:gd name="T76" fmla="*/ 20 w 149"/>
                <a:gd name="T77" fmla="*/ 8 h 406"/>
                <a:gd name="T78" fmla="*/ 19 w 149"/>
                <a:gd name="T79" fmla="*/ 9 h 406"/>
                <a:gd name="T80" fmla="*/ 18 w 149"/>
                <a:gd name="T81" fmla="*/ 12 h 406"/>
                <a:gd name="T82" fmla="*/ 17 w 149"/>
                <a:gd name="T83" fmla="*/ 14 h 406"/>
                <a:gd name="T84" fmla="*/ 17 w 149"/>
                <a:gd name="T85" fmla="*/ 16 h 406"/>
                <a:gd name="T86" fmla="*/ 16 w 149"/>
                <a:gd name="T87" fmla="*/ 19 h 406"/>
                <a:gd name="T88" fmla="*/ 16 w 149"/>
                <a:gd name="T89" fmla="*/ 21 h 406"/>
                <a:gd name="T90" fmla="*/ 16 w 149"/>
                <a:gd name="T91" fmla="*/ 24 h 406"/>
                <a:gd name="T92" fmla="*/ 16 w 149"/>
                <a:gd name="T93" fmla="*/ 39 h 406"/>
                <a:gd name="T94" fmla="*/ 0 w 149"/>
                <a:gd name="T95" fmla="*/ 39 h 406"/>
                <a:gd name="T96" fmla="*/ 0 w 149"/>
                <a:gd name="T97" fmla="*/ 52 h 406"/>
                <a:gd name="T98" fmla="*/ 16 w 149"/>
                <a:gd name="T99" fmla="*/ 52 h 406"/>
                <a:gd name="T100" fmla="*/ 16 w 149"/>
                <a:gd name="T101" fmla="*/ 136 h 40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9" h="406">
                  <a:moveTo>
                    <a:pt x="47" y="406"/>
                  </a:moveTo>
                  <a:lnTo>
                    <a:pt x="96" y="406"/>
                  </a:lnTo>
                  <a:lnTo>
                    <a:pt x="96" y="154"/>
                  </a:lnTo>
                  <a:lnTo>
                    <a:pt x="149" y="154"/>
                  </a:lnTo>
                  <a:lnTo>
                    <a:pt x="149" y="115"/>
                  </a:lnTo>
                  <a:lnTo>
                    <a:pt x="96" y="115"/>
                  </a:lnTo>
                  <a:lnTo>
                    <a:pt x="96" y="90"/>
                  </a:lnTo>
                  <a:lnTo>
                    <a:pt x="96" y="85"/>
                  </a:lnTo>
                  <a:lnTo>
                    <a:pt x="96" y="79"/>
                  </a:lnTo>
                  <a:lnTo>
                    <a:pt x="98" y="75"/>
                  </a:lnTo>
                  <a:lnTo>
                    <a:pt x="98" y="70"/>
                  </a:lnTo>
                  <a:lnTo>
                    <a:pt x="99" y="66"/>
                  </a:lnTo>
                  <a:lnTo>
                    <a:pt x="100" y="63"/>
                  </a:lnTo>
                  <a:lnTo>
                    <a:pt x="101" y="59"/>
                  </a:lnTo>
                  <a:lnTo>
                    <a:pt x="102" y="56"/>
                  </a:lnTo>
                  <a:lnTo>
                    <a:pt x="104" y="54"/>
                  </a:lnTo>
                  <a:lnTo>
                    <a:pt x="107" y="51"/>
                  </a:lnTo>
                  <a:lnTo>
                    <a:pt x="109" y="49"/>
                  </a:lnTo>
                  <a:lnTo>
                    <a:pt x="112" y="47"/>
                  </a:lnTo>
                  <a:lnTo>
                    <a:pt x="114" y="46"/>
                  </a:lnTo>
                  <a:lnTo>
                    <a:pt x="119" y="46"/>
                  </a:lnTo>
                  <a:lnTo>
                    <a:pt x="122" y="45"/>
                  </a:lnTo>
                  <a:lnTo>
                    <a:pt x="128" y="45"/>
                  </a:lnTo>
                  <a:lnTo>
                    <a:pt x="137" y="46"/>
                  </a:lnTo>
                  <a:lnTo>
                    <a:pt x="149" y="48"/>
                  </a:lnTo>
                  <a:lnTo>
                    <a:pt x="149" y="3"/>
                  </a:lnTo>
                  <a:lnTo>
                    <a:pt x="138" y="2"/>
                  </a:lnTo>
                  <a:lnTo>
                    <a:pt x="129" y="1"/>
                  </a:lnTo>
                  <a:lnTo>
                    <a:pt x="120" y="0"/>
                  </a:lnTo>
                  <a:lnTo>
                    <a:pt x="113" y="0"/>
                  </a:lnTo>
                  <a:lnTo>
                    <a:pt x="105" y="0"/>
                  </a:lnTo>
                  <a:lnTo>
                    <a:pt x="98" y="1"/>
                  </a:lnTo>
                  <a:lnTo>
                    <a:pt x="91" y="2"/>
                  </a:lnTo>
                  <a:lnTo>
                    <a:pt x="84" y="5"/>
                  </a:lnTo>
                  <a:lnTo>
                    <a:pt x="79" y="7"/>
                  </a:lnTo>
                  <a:lnTo>
                    <a:pt x="73" y="10"/>
                  </a:lnTo>
                  <a:lnTo>
                    <a:pt x="69" y="15"/>
                  </a:lnTo>
                  <a:lnTo>
                    <a:pt x="64" y="18"/>
                  </a:lnTo>
                  <a:lnTo>
                    <a:pt x="60" y="24"/>
                  </a:lnTo>
                  <a:lnTo>
                    <a:pt x="56" y="28"/>
                  </a:lnTo>
                  <a:lnTo>
                    <a:pt x="54" y="35"/>
                  </a:lnTo>
                  <a:lnTo>
                    <a:pt x="52" y="41"/>
                  </a:lnTo>
                  <a:lnTo>
                    <a:pt x="50" y="48"/>
                  </a:lnTo>
                  <a:lnTo>
                    <a:pt x="49" y="56"/>
                  </a:lnTo>
                  <a:lnTo>
                    <a:pt x="47" y="64"/>
                  </a:lnTo>
                  <a:lnTo>
                    <a:pt x="47" y="73"/>
                  </a:lnTo>
                  <a:lnTo>
                    <a:pt x="47" y="115"/>
                  </a:lnTo>
                  <a:lnTo>
                    <a:pt x="0" y="115"/>
                  </a:lnTo>
                  <a:lnTo>
                    <a:pt x="0" y="154"/>
                  </a:lnTo>
                  <a:lnTo>
                    <a:pt x="47" y="154"/>
                  </a:lnTo>
                  <a:lnTo>
                    <a:pt x="47" y="4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89" name="Freeform 71"/>
            <p:cNvSpPr>
              <a:spLocks noEditPoints="1"/>
            </p:cNvSpPr>
            <p:nvPr/>
          </p:nvSpPr>
          <p:spPr bwMode="auto">
            <a:xfrm>
              <a:off x="1602" y="1527"/>
              <a:ext cx="93" cy="103"/>
            </a:xfrm>
            <a:custGeom>
              <a:avLst/>
              <a:gdLst>
                <a:gd name="T0" fmla="*/ 1 w 278"/>
                <a:gd name="T1" fmla="*/ 63 h 309"/>
                <a:gd name="T2" fmla="*/ 5 w 278"/>
                <a:gd name="T3" fmla="*/ 78 h 309"/>
                <a:gd name="T4" fmla="*/ 12 w 278"/>
                <a:gd name="T5" fmla="*/ 90 h 309"/>
                <a:gd name="T6" fmla="*/ 23 w 278"/>
                <a:gd name="T7" fmla="*/ 98 h 309"/>
                <a:gd name="T8" fmla="*/ 36 w 278"/>
                <a:gd name="T9" fmla="*/ 102 h 309"/>
                <a:gd name="T10" fmla="*/ 52 w 278"/>
                <a:gd name="T11" fmla="*/ 103 h 309"/>
                <a:gd name="T12" fmla="*/ 66 w 278"/>
                <a:gd name="T13" fmla="*/ 100 h 309"/>
                <a:gd name="T14" fmla="*/ 78 w 278"/>
                <a:gd name="T15" fmla="*/ 92 h 309"/>
                <a:gd name="T16" fmla="*/ 86 w 278"/>
                <a:gd name="T17" fmla="*/ 82 h 309"/>
                <a:gd name="T18" fmla="*/ 91 w 278"/>
                <a:gd name="T19" fmla="*/ 68 h 309"/>
                <a:gd name="T20" fmla="*/ 93 w 278"/>
                <a:gd name="T21" fmla="*/ 52 h 309"/>
                <a:gd name="T22" fmla="*/ 91 w 278"/>
                <a:gd name="T23" fmla="*/ 35 h 309"/>
                <a:gd name="T24" fmla="*/ 86 w 278"/>
                <a:gd name="T25" fmla="*/ 21 h 309"/>
                <a:gd name="T26" fmla="*/ 78 w 278"/>
                <a:gd name="T27" fmla="*/ 10 h 309"/>
                <a:gd name="T28" fmla="*/ 66 w 278"/>
                <a:gd name="T29" fmla="*/ 3 h 309"/>
                <a:gd name="T30" fmla="*/ 52 w 278"/>
                <a:gd name="T31" fmla="*/ 0 h 309"/>
                <a:gd name="T32" fmla="*/ 36 w 278"/>
                <a:gd name="T33" fmla="*/ 1 h 309"/>
                <a:gd name="T34" fmla="*/ 23 w 278"/>
                <a:gd name="T35" fmla="*/ 5 h 309"/>
                <a:gd name="T36" fmla="*/ 12 w 278"/>
                <a:gd name="T37" fmla="*/ 13 h 309"/>
                <a:gd name="T38" fmla="*/ 5 w 278"/>
                <a:gd name="T39" fmla="*/ 25 h 309"/>
                <a:gd name="T40" fmla="*/ 1 w 278"/>
                <a:gd name="T41" fmla="*/ 40 h 309"/>
                <a:gd name="T42" fmla="*/ 17 w 278"/>
                <a:gd name="T43" fmla="*/ 52 h 309"/>
                <a:gd name="T44" fmla="*/ 18 w 278"/>
                <a:gd name="T45" fmla="*/ 39 h 309"/>
                <a:gd name="T46" fmla="*/ 21 w 278"/>
                <a:gd name="T47" fmla="*/ 29 h 309"/>
                <a:gd name="T48" fmla="*/ 26 w 278"/>
                <a:gd name="T49" fmla="*/ 22 h 309"/>
                <a:gd name="T50" fmla="*/ 34 w 278"/>
                <a:gd name="T51" fmla="*/ 17 h 309"/>
                <a:gd name="T52" fmla="*/ 43 w 278"/>
                <a:gd name="T53" fmla="*/ 14 h 309"/>
                <a:gd name="T54" fmla="*/ 54 w 278"/>
                <a:gd name="T55" fmla="*/ 15 h 309"/>
                <a:gd name="T56" fmla="*/ 62 w 278"/>
                <a:gd name="T57" fmla="*/ 18 h 309"/>
                <a:gd name="T58" fmla="*/ 69 w 278"/>
                <a:gd name="T59" fmla="*/ 24 h 309"/>
                <a:gd name="T60" fmla="*/ 73 w 278"/>
                <a:gd name="T61" fmla="*/ 32 h 309"/>
                <a:gd name="T62" fmla="*/ 76 w 278"/>
                <a:gd name="T63" fmla="*/ 43 h 309"/>
                <a:gd name="T64" fmla="*/ 76 w 278"/>
                <a:gd name="T65" fmla="*/ 56 h 309"/>
                <a:gd name="T66" fmla="*/ 75 w 278"/>
                <a:gd name="T67" fmla="*/ 67 h 309"/>
                <a:gd name="T68" fmla="*/ 70 w 278"/>
                <a:gd name="T69" fmla="*/ 77 h 309"/>
                <a:gd name="T70" fmla="*/ 64 w 278"/>
                <a:gd name="T71" fmla="*/ 83 h 309"/>
                <a:gd name="T72" fmla="*/ 57 w 278"/>
                <a:gd name="T73" fmla="*/ 87 h 309"/>
                <a:gd name="T74" fmla="*/ 47 w 278"/>
                <a:gd name="T75" fmla="*/ 88 h 309"/>
                <a:gd name="T76" fmla="*/ 37 w 278"/>
                <a:gd name="T77" fmla="*/ 87 h 309"/>
                <a:gd name="T78" fmla="*/ 29 w 278"/>
                <a:gd name="T79" fmla="*/ 83 h 309"/>
                <a:gd name="T80" fmla="*/ 23 w 278"/>
                <a:gd name="T81" fmla="*/ 77 h 309"/>
                <a:gd name="T82" fmla="*/ 18 w 278"/>
                <a:gd name="T83" fmla="*/ 67 h 309"/>
                <a:gd name="T84" fmla="*/ 17 w 278"/>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8" h="309">
                  <a:moveTo>
                    <a:pt x="0" y="155"/>
                  </a:moveTo>
                  <a:lnTo>
                    <a:pt x="1" y="173"/>
                  </a:lnTo>
                  <a:lnTo>
                    <a:pt x="2" y="189"/>
                  </a:lnTo>
                  <a:lnTo>
                    <a:pt x="5" y="205"/>
                  </a:lnTo>
                  <a:lnTo>
                    <a:pt x="9" y="220"/>
                  </a:lnTo>
                  <a:lnTo>
                    <a:pt x="14" y="234"/>
                  </a:lnTo>
                  <a:lnTo>
                    <a:pt x="21" y="246"/>
                  </a:lnTo>
                  <a:lnTo>
                    <a:pt x="29" y="257"/>
                  </a:lnTo>
                  <a:lnTo>
                    <a:pt x="36" y="269"/>
                  </a:lnTo>
                  <a:lnTo>
                    <a:pt x="46" y="277"/>
                  </a:lnTo>
                  <a:lnTo>
                    <a:pt x="57" y="285"/>
                  </a:lnTo>
                  <a:lnTo>
                    <a:pt x="68" y="293"/>
                  </a:lnTo>
                  <a:lnTo>
                    <a:pt x="80" y="299"/>
                  </a:lnTo>
                  <a:lnTo>
                    <a:pt x="93" y="303"/>
                  </a:lnTo>
                  <a:lnTo>
                    <a:pt x="108" y="306"/>
                  </a:lnTo>
                  <a:lnTo>
                    <a:pt x="123" y="308"/>
                  </a:lnTo>
                  <a:lnTo>
                    <a:pt x="139" y="309"/>
                  </a:lnTo>
                  <a:lnTo>
                    <a:pt x="156" y="308"/>
                  </a:lnTo>
                  <a:lnTo>
                    <a:pt x="170" y="306"/>
                  </a:lnTo>
                  <a:lnTo>
                    <a:pt x="185" y="303"/>
                  </a:lnTo>
                  <a:lnTo>
                    <a:pt x="198" y="299"/>
                  </a:lnTo>
                  <a:lnTo>
                    <a:pt x="210" y="293"/>
                  </a:lnTo>
                  <a:lnTo>
                    <a:pt x="221" y="285"/>
                  </a:lnTo>
                  <a:lnTo>
                    <a:pt x="233" y="277"/>
                  </a:lnTo>
                  <a:lnTo>
                    <a:pt x="242" y="269"/>
                  </a:lnTo>
                  <a:lnTo>
                    <a:pt x="250" y="257"/>
                  </a:lnTo>
                  <a:lnTo>
                    <a:pt x="257" y="246"/>
                  </a:lnTo>
                  <a:lnTo>
                    <a:pt x="264" y="234"/>
                  </a:lnTo>
                  <a:lnTo>
                    <a:pt x="269" y="220"/>
                  </a:lnTo>
                  <a:lnTo>
                    <a:pt x="273" y="205"/>
                  </a:lnTo>
                  <a:lnTo>
                    <a:pt x="276" y="189"/>
                  </a:lnTo>
                  <a:lnTo>
                    <a:pt x="277" y="173"/>
                  </a:lnTo>
                  <a:lnTo>
                    <a:pt x="278" y="155"/>
                  </a:lnTo>
                  <a:lnTo>
                    <a:pt x="277" y="136"/>
                  </a:lnTo>
                  <a:lnTo>
                    <a:pt x="276" y="119"/>
                  </a:lnTo>
                  <a:lnTo>
                    <a:pt x="273" y="104"/>
                  </a:lnTo>
                  <a:lnTo>
                    <a:pt x="269" y="89"/>
                  </a:lnTo>
                  <a:lnTo>
                    <a:pt x="264" y="75"/>
                  </a:lnTo>
                  <a:lnTo>
                    <a:pt x="257" y="62"/>
                  </a:lnTo>
                  <a:lnTo>
                    <a:pt x="250" y="51"/>
                  </a:lnTo>
                  <a:lnTo>
                    <a:pt x="242" y="40"/>
                  </a:lnTo>
                  <a:lnTo>
                    <a:pt x="232" y="31"/>
                  </a:lnTo>
                  <a:lnTo>
                    <a:pt x="221" y="23"/>
                  </a:lnTo>
                  <a:lnTo>
                    <a:pt x="210" y="16"/>
                  </a:lnTo>
                  <a:lnTo>
                    <a:pt x="198" y="10"/>
                  </a:lnTo>
                  <a:lnTo>
                    <a:pt x="185" y="6"/>
                  </a:lnTo>
                  <a:lnTo>
                    <a:pt x="170" y="2"/>
                  </a:lnTo>
                  <a:lnTo>
                    <a:pt x="155" y="1"/>
                  </a:lnTo>
                  <a:lnTo>
                    <a:pt x="139" y="0"/>
                  </a:lnTo>
                  <a:lnTo>
                    <a:pt x="122" y="1"/>
                  </a:lnTo>
                  <a:lnTo>
                    <a:pt x="108" y="2"/>
                  </a:lnTo>
                  <a:lnTo>
                    <a:pt x="93" y="6"/>
                  </a:lnTo>
                  <a:lnTo>
                    <a:pt x="80" y="10"/>
                  </a:lnTo>
                  <a:lnTo>
                    <a:pt x="68" y="16"/>
                  </a:lnTo>
                  <a:lnTo>
                    <a:pt x="57" y="23"/>
                  </a:lnTo>
                  <a:lnTo>
                    <a:pt x="46" y="31"/>
                  </a:lnTo>
                  <a:lnTo>
                    <a:pt x="36" y="40"/>
                  </a:lnTo>
                  <a:lnTo>
                    <a:pt x="28" y="51"/>
                  </a:lnTo>
                  <a:lnTo>
                    <a:pt x="21" y="62"/>
                  </a:lnTo>
                  <a:lnTo>
                    <a:pt x="14" y="75"/>
                  </a:lnTo>
                  <a:lnTo>
                    <a:pt x="9" y="89"/>
                  </a:lnTo>
                  <a:lnTo>
                    <a:pt x="5" y="104"/>
                  </a:lnTo>
                  <a:lnTo>
                    <a:pt x="2" y="119"/>
                  </a:lnTo>
                  <a:lnTo>
                    <a:pt x="1" y="136"/>
                  </a:lnTo>
                  <a:lnTo>
                    <a:pt x="0" y="155"/>
                  </a:lnTo>
                  <a:close/>
                  <a:moveTo>
                    <a:pt x="50" y="155"/>
                  </a:moveTo>
                  <a:lnTo>
                    <a:pt x="50" y="142"/>
                  </a:lnTo>
                  <a:lnTo>
                    <a:pt x="51" y="129"/>
                  </a:lnTo>
                  <a:lnTo>
                    <a:pt x="53" y="117"/>
                  </a:lnTo>
                  <a:lnTo>
                    <a:pt x="55" y="107"/>
                  </a:lnTo>
                  <a:lnTo>
                    <a:pt x="59" y="97"/>
                  </a:lnTo>
                  <a:lnTo>
                    <a:pt x="63" y="88"/>
                  </a:lnTo>
                  <a:lnTo>
                    <a:pt x="68" y="79"/>
                  </a:lnTo>
                  <a:lnTo>
                    <a:pt x="73" y="72"/>
                  </a:lnTo>
                  <a:lnTo>
                    <a:pt x="79" y="66"/>
                  </a:lnTo>
                  <a:lnTo>
                    <a:pt x="86" y="59"/>
                  </a:lnTo>
                  <a:lnTo>
                    <a:pt x="93" y="55"/>
                  </a:lnTo>
                  <a:lnTo>
                    <a:pt x="101" y="50"/>
                  </a:lnTo>
                  <a:lnTo>
                    <a:pt x="110" y="48"/>
                  </a:lnTo>
                  <a:lnTo>
                    <a:pt x="119" y="46"/>
                  </a:lnTo>
                  <a:lnTo>
                    <a:pt x="129" y="43"/>
                  </a:lnTo>
                  <a:lnTo>
                    <a:pt x="140" y="43"/>
                  </a:lnTo>
                  <a:lnTo>
                    <a:pt x="150" y="43"/>
                  </a:lnTo>
                  <a:lnTo>
                    <a:pt x="160" y="46"/>
                  </a:lnTo>
                  <a:lnTo>
                    <a:pt x="169" y="48"/>
                  </a:lnTo>
                  <a:lnTo>
                    <a:pt x="177" y="50"/>
                  </a:lnTo>
                  <a:lnTo>
                    <a:pt x="186" y="55"/>
                  </a:lnTo>
                  <a:lnTo>
                    <a:pt x="192" y="59"/>
                  </a:lnTo>
                  <a:lnTo>
                    <a:pt x="199" y="66"/>
                  </a:lnTo>
                  <a:lnTo>
                    <a:pt x="205" y="72"/>
                  </a:lnTo>
                  <a:lnTo>
                    <a:pt x="210" y="79"/>
                  </a:lnTo>
                  <a:lnTo>
                    <a:pt x="215" y="88"/>
                  </a:lnTo>
                  <a:lnTo>
                    <a:pt x="219" y="97"/>
                  </a:lnTo>
                  <a:lnTo>
                    <a:pt x="223" y="107"/>
                  </a:lnTo>
                  <a:lnTo>
                    <a:pt x="225" y="117"/>
                  </a:lnTo>
                  <a:lnTo>
                    <a:pt x="227" y="129"/>
                  </a:lnTo>
                  <a:lnTo>
                    <a:pt x="228" y="142"/>
                  </a:lnTo>
                  <a:lnTo>
                    <a:pt x="228" y="155"/>
                  </a:lnTo>
                  <a:lnTo>
                    <a:pt x="228" y="167"/>
                  </a:lnTo>
                  <a:lnTo>
                    <a:pt x="227" y="179"/>
                  </a:lnTo>
                  <a:lnTo>
                    <a:pt x="225" y="192"/>
                  </a:lnTo>
                  <a:lnTo>
                    <a:pt x="223" y="202"/>
                  </a:lnTo>
                  <a:lnTo>
                    <a:pt x="219" y="212"/>
                  </a:lnTo>
                  <a:lnTo>
                    <a:pt x="215" y="221"/>
                  </a:lnTo>
                  <a:lnTo>
                    <a:pt x="210" y="230"/>
                  </a:lnTo>
                  <a:lnTo>
                    <a:pt x="205" y="237"/>
                  </a:lnTo>
                  <a:lnTo>
                    <a:pt x="199" y="243"/>
                  </a:lnTo>
                  <a:lnTo>
                    <a:pt x="192" y="250"/>
                  </a:lnTo>
                  <a:lnTo>
                    <a:pt x="186" y="254"/>
                  </a:lnTo>
                  <a:lnTo>
                    <a:pt x="177" y="259"/>
                  </a:lnTo>
                  <a:lnTo>
                    <a:pt x="169" y="261"/>
                  </a:lnTo>
                  <a:lnTo>
                    <a:pt x="160" y="263"/>
                  </a:lnTo>
                  <a:lnTo>
                    <a:pt x="150" y="265"/>
                  </a:lnTo>
                  <a:lnTo>
                    <a:pt x="140" y="265"/>
                  </a:lnTo>
                  <a:lnTo>
                    <a:pt x="129" y="265"/>
                  </a:lnTo>
                  <a:lnTo>
                    <a:pt x="119" y="263"/>
                  </a:lnTo>
                  <a:lnTo>
                    <a:pt x="110" y="261"/>
                  </a:lnTo>
                  <a:lnTo>
                    <a:pt x="101" y="259"/>
                  </a:lnTo>
                  <a:lnTo>
                    <a:pt x="93" y="254"/>
                  </a:lnTo>
                  <a:lnTo>
                    <a:pt x="86" y="250"/>
                  </a:lnTo>
                  <a:lnTo>
                    <a:pt x="79" y="243"/>
                  </a:lnTo>
                  <a:lnTo>
                    <a:pt x="73" y="237"/>
                  </a:lnTo>
                  <a:lnTo>
                    <a:pt x="68" y="230"/>
                  </a:lnTo>
                  <a:lnTo>
                    <a:pt x="63" y="221"/>
                  </a:lnTo>
                  <a:lnTo>
                    <a:pt x="59" y="212"/>
                  </a:lnTo>
                  <a:lnTo>
                    <a:pt x="55" y="202"/>
                  </a:lnTo>
                  <a:lnTo>
                    <a:pt x="53" y="192"/>
                  </a:lnTo>
                  <a:lnTo>
                    <a:pt x="51" y="179"/>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0" name="Freeform 72"/>
            <p:cNvSpPr>
              <a:spLocks/>
            </p:cNvSpPr>
            <p:nvPr/>
          </p:nvSpPr>
          <p:spPr bwMode="auto">
            <a:xfrm>
              <a:off x="1714" y="1528"/>
              <a:ext cx="47" cy="99"/>
            </a:xfrm>
            <a:custGeom>
              <a:avLst/>
              <a:gdLst>
                <a:gd name="T0" fmla="*/ 0 w 141"/>
                <a:gd name="T1" fmla="*/ 99 h 297"/>
                <a:gd name="T2" fmla="*/ 16 w 141"/>
                <a:gd name="T3" fmla="*/ 99 h 297"/>
                <a:gd name="T4" fmla="*/ 16 w 141"/>
                <a:gd name="T5" fmla="*/ 45 h 297"/>
                <a:gd name="T6" fmla="*/ 16 w 141"/>
                <a:gd name="T7" fmla="*/ 42 h 297"/>
                <a:gd name="T8" fmla="*/ 17 w 141"/>
                <a:gd name="T9" fmla="*/ 39 h 297"/>
                <a:gd name="T10" fmla="*/ 18 w 141"/>
                <a:gd name="T11" fmla="*/ 36 h 297"/>
                <a:gd name="T12" fmla="*/ 18 w 141"/>
                <a:gd name="T13" fmla="*/ 33 h 297"/>
                <a:gd name="T14" fmla="*/ 19 w 141"/>
                <a:gd name="T15" fmla="*/ 31 h 297"/>
                <a:gd name="T16" fmla="*/ 20 w 141"/>
                <a:gd name="T17" fmla="*/ 28 h 297"/>
                <a:gd name="T18" fmla="*/ 22 w 141"/>
                <a:gd name="T19" fmla="*/ 26 h 297"/>
                <a:gd name="T20" fmla="*/ 23 w 141"/>
                <a:gd name="T21" fmla="*/ 24 h 297"/>
                <a:gd name="T22" fmla="*/ 25 w 141"/>
                <a:gd name="T23" fmla="*/ 23 h 297"/>
                <a:gd name="T24" fmla="*/ 27 w 141"/>
                <a:gd name="T25" fmla="*/ 21 h 297"/>
                <a:gd name="T26" fmla="*/ 29 w 141"/>
                <a:gd name="T27" fmla="*/ 20 h 297"/>
                <a:gd name="T28" fmla="*/ 32 w 141"/>
                <a:gd name="T29" fmla="*/ 19 h 297"/>
                <a:gd name="T30" fmla="*/ 34 w 141"/>
                <a:gd name="T31" fmla="*/ 18 h 297"/>
                <a:gd name="T32" fmla="*/ 37 w 141"/>
                <a:gd name="T33" fmla="*/ 18 h 297"/>
                <a:gd name="T34" fmla="*/ 40 w 141"/>
                <a:gd name="T35" fmla="*/ 17 h 297"/>
                <a:gd name="T36" fmla="*/ 43 w 141"/>
                <a:gd name="T37" fmla="*/ 17 h 297"/>
                <a:gd name="T38" fmla="*/ 45 w 141"/>
                <a:gd name="T39" fmla="*/ 17 h 297"/>
                <a:gd name="T40" fmla="*/ 47 w 141"/>
                <a:gd name="T41" fmla="*/ 18 h 297"/>
                <a:gd name="T42" fmla="*/ 47 w 141"/>
                <a:gd name="T43" fmla="*/ 0 h 297"/>
                <a:gd name="T44" fmla="*/ 45 w 141"/>
                <a:gd name="T45" fmla="*/ 0 h 297"/>
                <a:gd name="T46" fmla="*/ 43 w 141"/>
                <a:gd name="T47" fmla="*/ 0 h 297"/>
                <a:gd name="T48" fmla="*/ 40 w 141"/>
                <a:gd name="T49" fmla="*/ 0 h 297"/>
                <a:gd name="T50" fmla="*/ 38 w 141"/>
                <a:gd name="T51" fmla="*/ 0 h 297"/>
                <a:gd name="T52" fmla="*/ 36 w 141"/>
                <a:gd name="T53" fmla="*/ 1 h 297"/>
                <a:gd name="T54" fmla="*/ 34 w 141"/>
                <a:gd name="T55" fmla="*/ 1 h 297"/>
                <a:gd name="T56" fmla="*/ 32 w 141"/>
                <a:gd name="T57" fmla="*/ 2 h 297"/>
                <a:gd name="T58" fmla="*/ 30 w 141"/>
                <a:gd name="T59" fmla="*/ 3 h 297"/>
                <a:gd name="T60" fmla="*/ 28 w 141"/>
                <a:gd name="T61" fmla="*/ 4 h 297"/>
                <a:gd name="T62" fmla="*/ 27 w 141"/>
                <a:gd name="T63" fmla="*/ 5 h 297"/>
                <a:gd name="T64" fmla="*/ 25 w 141"/>
                <a:gd name="T65" fmla="*/ 6 h 297"/>
                <a:gd name="T66" fmla="*/ 23 w 141"/>
                <a:gd name="T67" fmla="*/ 8 h 297"/>
                <a:gd name="T68" fmla="*/ 22 w 141"/>
                <a:gd name="T69" fmla="*/ 9 h 297"/>
                <a:gd name="T70" fmla="*/ 21 w 141"/>
                <a:gd name="T71" fmla="*/ 11 h 297"/>
                <a:gd name="T72" fmla="*/ 19 w 141"/>
                <a:gd name="T73" fmla="*/ 13 h 297"/>
                <a:gd name="T74" fmla="*/ 18 w 141"/>
                <a:gd name="T75" fmla="*/ 15 h 297"/>
                <a:gd name="T76" fmla="*/ 17 w 141"/>
                <a:gd name="T77" fmla="*/ 17 h 297"/>
                <a:gd name="T78" fmla="*/ 16 w 141"/>
                <a:gd name="T79" fmla="*/ 19 h 297"/>
                <a:gd name="T80" fmla="*/ 16 w 141"/>
                <a:gd name="T81" fmla="*/ 2 h 297"/>
                <a:gd name="T82" fmla="*/ 0 w 141"/>
                <a:gd name="T83" fmla="*/ 2 h 297"/>
                <a:gd name="T84" fmla="*/ 0 w 141"/>
                <a:gd name="T85" fmla="*/ 99 h 2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1" h="297">
                  <a:moveTo>
                    <a:pt x="0" y="297"/>
                  </a:moveTo>
                  <a:lnTo>
                    <a:pt x="49" y="297"/>
                  </a:lnTo>
                  <a:lnTo>
                    <a:pt x="49" y="135"/>
                  </a:lnTo>
                  <a:lnTo>
                    <a:pt x="49" y="125"/>
                  </a:lnTo>
                  <a:lnTo>
                    <a:pt x="51" y="116"/>
                  </a:lnTo>
                  <a:lnTo>
                    <a:pt x="53" y="107"/>
                  </a:lnTo>
                  <a:lnTo>
                    <a:pt x="55" y="100"/>
                  </a:lnTo>
                  <a:lnTo>
                    <a:pt x="57" y="92"/>
                  </a:lnTo>
                  <a:lnTo>
                    <a:pt x="61" y="85"/>
                  </a:lnTo>
                  <a:lnTo>
                    <a:pt x="65" y="78"/>
                  </a:lnTo>
                  <a:lnTo>
                    <a:pt x="69" y="73"/>
                  </a:lnTo>
                  <a:lnTo>
                    <a:pt x="75" y="68"/>
                  </a:lnTo>
                  <a:lnTo>
                    <a:pt x="81" y="64"/>
                  </a:lnTo>
                  <a:lnTo>
                    <a:pt x="87" y="61"/>
                  </a:lnTo>
                  <a:lnTo>
                    <a:pt x="95" y="57"/>
                  </a:lnTo>
                  <a:lnTo>
                    <a:pt x="103" y="55"/>
                  </a:lnTo>
                  <a:lnTo>
                    <a:pt x="111" y="53"/>
                  </a:lnTo>
                  <a:lnTo>
                    <a:pt x="120" y="52"/>
                  </a:lnTo>
                  <a:lnTo>
                    <a:pt x="130" y="52"/>
                  </a:lnTo>
                  <a:lnTo>
                    <a:pt x="135" y="52"/>
                  </a:lnTo>
                  <a:lnTo>
                    <a:pt x="141" y="53"/>
                  </a:lnTo>
                  <a:lnTo>
                    <a:pt x="141" y="0"/>
                  </a:lnTo>
                  <a:lnTo>
                    <a:pt x="134" y="0"/>
                  </a:lnTo>
                  <a:lnTo>
                    <a:pt x="129" y="0"/>
                  </a:lnTo>
                  <a:lnTo>
                    <a:pt x="121" y="0"/>
                  </a:lnTo>
                  <a:lnTo>
                    <a:pt x="114" y="1"/>
                  </a:lnTo>
                  <a:lnTo>
                    <a:pt x="107" y="3"/>
                  </a:lnTo>
                  <a:lnTo>
                    <a:pt x="102" y="4"/>
                  </a:lnTo>
                  <a:lnTo>
                    <a:pt x="95" y="6"/>
                  </a:lnTo>
                  <a:lnTo>
                    <a:pt x="90" y="8"/>
                  </a:lnTo>
                  <a:lnTo>
                    <a:pt x="85" y="12"/>
                  </a:lnTo>
                  <a:lnTo>
                    <a:pt x="80" y="15"/>
                  </a:lnTo>
                  <a:lnTo>
                    <a:pt x="75" y="18"/>
                  </a:lnTo>
                  <a:lnTo>
                    <a:pt x="69" y="23"/>
                  </a:lnTo>
                  <a:lnTo>
                    <a:pt x="65" y="27"/>
                  </a:lnTo>
                  <a:lnTo>
                    <a:pt x="62" y="33"/>
                  </a:lnTo>
                  <a:lnTo>
                    <a:pt x="57" y="38"/>
                  </a:lnTo>
                  <a:lnTo>
                    <a:pt x="54" y="45"/>
                  </a:lnTo>
                  <a:lnTo>
                    <a:pt x="51" y="52"/>
                  </a:lnTo>
                  <a:lnTo>
                    <a:pt x="47" y="58"/>
                  </a:lnTo>
                  <a:lnTo>
                    <a:pt x="47" y="6"/>
                  </a:lnTo>
                  <a:lnTo>
                    <a:pt x="0" y="6"/>
                  </a:lnTo>
                  <a:lnTo>
                    <a:pt x="0"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1" name="Freeform 73"/>
            <p:cNvSpPr>
              <a:spLocks/>
            </p:cNvSpPr>
            <p:nvPr/>
          </p:nvSpPr>
          <p:spPr bwMode="auto">
            <a:xfrm>
              <a:off x="1776" y="1527"/>
              <a:ext cx="134" cy="100"/>
            </a:xfrm>
            <a:custGeom>
              <a:avLst/>
              <a:gdLst>
                <a:gd name="T0" fmla="*/ 134 w 404"/>
                <a:gd name="T1" fmla="*/ 41 h 298"/>
                <a:gd name="T2" fmla="*/ 134 w 404"/>
                <a:gd name="T3" fmla="*/ 31 h 298"/>
                <a:gd name="T4" fmla="*/ 133 w 404"/>
                <a:gd name="T5" fmla="*/ 21 h 298"/>
                <a:gd name="T6" fmla="*/ 130 w 404"/>
                <a:gd name="T7" fmla="*/ 13 h 298"/>
                <a:gd name="T8" fmla="*/ 123 w 404"/>
                <a:gd name="T9" fmla="*/ 5 h 298"/>
                <a:gd name="T10" fmla="*/ 112 w 404"/>
                <a:gd name="T11" fmla="*/ 1 h 298"/>
                <a:gd name="T12" fmla="*/ 99 w 404"/>
                <a:gd name="T13" fmla="*/ 0 h 298"/>
                <a:gd name="T14" fmla="*/ 86 w 404"/>
                <a:gd name="T15" fmla="*/ 4 h 298"/>
                <a:gd name="T16" fmla="*/ 75 w 404"/>
                <a:gd name="T17" fmla="*/ 12 h 298"/>
                <a:gd name="T18" fmla="*/ 70 w 404"/>
                <a:gd name="T19" fmla="*/ 12 h 298"/>
                <a:gd name="T20" fmla="*/ 66 w 404"/>
                <a:gd name="T21" fmla="*/ 7 h 298"/>
                <a:gd name="T22" fmla="*/ 61 w 404"/>
                <a:gd name="T23" fmla="*/ 4 h 298"/>
                <a:gd name="T24" fmla="*/ 56 w 404"/>
                <a:gd name="T25" fmla="*/ 2 h 298"/>
                <a:gd name="T26" fmla="*/ 50 w 404"/>
                <a:gd name="T27" fmla="*/ 0 h 298"/>
                <a:gd name="T28" fmla="*/ 43 w 404"/>
                <a:gd name="T29" fmla="*/ 0 h 298"/>
                <a:gd name="T30" fmla="*/ 36 w 404"/>
                <a:gd name="T31" fmla="*/ 1 h 298"/>
                <a:gd name="T32" fmla="*/ 31 w 404"/>
                <a:gd name="T33" fmla="*/ 3 h 298"/>
                <a:gd name="T34" fmla="*/ 25 w 404"/>
                <a:gd name="T35" fmla="*/ 6 h 298"/>
                <a:gd name="T36" fmla="*/ 20 w 404"/>
                <a:gd name="T37" fmla="*/ 10 h 298"/>
                <a:gd name="T38" fmla="*/ 16 w 404"/>
                <a:gd name="T39" fmla="*/ 16 h 298"/>
                <a:gd name="T40" fmla="*/ 0 w 404"/>
                <a:gd name="T41" fmla="*/ 100 h 298"/>
                <a:gd name="T42" fmla="*/ 16 w 404"/>
                <a:gd name="T43" fmla="*/ 39 h 298"/>
                <a:gd name="T44" fmla="*/ 18 w 404"/>
                <a:gd name="T45" fmla="*/ 31 h 298"/>
                <a:gd name="T46" fmla="*/ 22 w 404"/>
                <a:gd name="T47" fmla="*/ 23 h 298"/>
                <a:gd name="T48" fmla="*/ 27 w 404"/>
                <a:gd name="T49" fmla="*/ 18 h 298"/>
                <a:gd name="T50" fmla="*/ 33 w 404"/>
                <a:gd name="T51" fmla="*/ 15 h 298"/>
                <a:gd name="T52" fmla="*/ 41 w 404"/>
                <a:gd name="T53" fmla="*/ 14 h 298"/>
                <a:gd name="T54" fmla="*/ 48 w 404"/>
                <a:gd name="T55" fmla="*/ 15 h 298"/>
                <a:gd name="T56" fmla="*/ 53 w 404"/>
                <a:gd name="T57" fmla="*/ 18 h 298"/>
                <a:gd name="T58" fmla="*/ 56 w 404"/>
                <a:gd name="T59" fmla="*/ 22 h 298"/>
                <a:gd name="T60" fmla="*/ 58 w 404"/>
                <a:gd name="T61" fmla="*/ 29 h 298"/>
                <a:gd name="T62" fmla="*/ 59 w 404"/>
                <a:gd name="T63" fmla="*/ 37 h 298"/>
                <a:gd name="T64" fmla="*/ 75 w 404"/>
                <a:gd name="T65" fmla="*/ 100 h 298"/>
                <a:gd name="T66" fmla="*/ 76 w 404"/>
                <a:gd name="T67" fmla="*/ 36 h 298"/>
                <a:gd name="T68" fmla="*/ 78 w 404"/>
                <a:gd name="T69" fmla="*/ 28 h 298"/>
                <a:gd name="T70" fmla="*/ 82 w 404"/>
                <a:gd name="T71" fmla="*/ 21 h 298"/>
                <a:gd name="T72" fmla="*/ 87 w 404"/>
                <a:gd name="T73" fmla="*/ 17 h 298"/>
                <a:gd name="T74" fmla="*/ 94 w 404"/>
                <a:gd name="T75" fmla="*/ 15 h 298"/>
                <a:gd name="T76" fmla="*/ 102 w 404"/>
                <a:gd name="T77" fmla="*/ 14 h 298"/>
                <a:gd name="T78" fmla="*/ 109 w 404"/>
                <a:gd name="T79" fmla="*/ 16 h 298"/>
                <a:gd name="T80" fmla="*/ 113 w 404"/>
                <a:gd name="T81" fmla="*/ 19 h 298"/>
                <a:gd name="T82" fmla="*/ 116 w 404"/>
                <a:gd name="T83" fmla="*/ 24 h 298"/>
                <a:gd name="T84" fmla="*/ 117 w 404"/>
                <a:gd name="T85" fmla="*/ 31 h 298"/>
                <a:gd name="T86" fmla="*/ 118 w 404"/>
                <a:gd name="T87" fmla="*/ 40 h 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4" h="298">
                  <a:moveTo>
                    <a:pt x="355" y="298"/>
                  </a:moveTo>
                  <a:lnTo>
                    <a:pt x="404" y="298"/>
                  </a:lnTo>
                  <a:lnTo>
                    <a:pt x="404" y="123"/>
                  </a:lnTo>
                  <a:lnTo>
                    <a:pt x="404" y="115"/>
                  </a:lnTo>
                  <a:lnTo>
                    <a:pt x="404" y="104"/>
                  </a:lnTo>
                  <a:lnTo>
                    <a:pt x="404" y="93"/>
                  </a:lnTo>
                  <a:lnTo>
                    <a:pt x="403" y="83"/>
                  </a:lnTo>
                  <a:lnTo>
                    <a:pt x="403" y="73"/>
                  </a:lnTo>
                  <a:lnTo>
                    <a:pt x="400" y="64"/>
                  </a:lnTo>
                  <a:lnTo>
                    <a:pt x="398" y="56"/>
                  </a:lnTo>
                  <a:lnTo>
                    <a:pt x="396" y="47"/>
                  </a:lnTo>
                  <a:lnTo>
                    <a:pt x="393" y="39"/>
                  </a:lnTo>
                  <a:lnTo>
                    <a:pt x="386" y="30"/>
                  </a:lnTo>
                  <a:lnTo>
                    <a:pt x="378" y="23"/>
                  </a:lnTo>
                  <a:lnTo>
                    <a:pt x="370" y="16"/>
                  </a:lnTo>
                  <a:lnTo>
                    <a:pt x="360" y="10"/>
                  </a:lnTo>
                  <a:lnTo>
                    <a:pt x="349" y="6"/>
                  </a:lnTo>
                  <a:lnTo>
                    <a:pt x="338" y="2"/>
                  </a:lnTo>
                  <a:lnTo>
                    <a:pt x="325" y="1"/>
                  </a:lnTo>
                  <a:lnTo>
                    <a:pt x="311" y="0"/>
                  </a:lnTo>
                  <a:lnTo>
                    <a:pt x="297" y="1"/>
                  </a:lnTo>
                  <a:lnTo>
                    <a:pt x="283" y="2"/>
                  </a:lnTo>
                  <a:lnTo>
                    <a:pt x="270" y="7"/>
                  </a:lnTo>
                  <a:lnTo>
                    <a:pt x="259" y="11"/>
                  </a:lnTo>
                  <a:lnTo>
                    <a:pt x="248" y="18"/>
                  </a:lnTo>
                  <a:lnTo>
                    <a:pt x="237" y="26"/>
                  </a:lnTo>
                  <a:lnTo>
                    <a:pt x="227" y="35"/>
                  </a:lnTo>
                  <a:lnTo>
                    <a:pt x="218" y="46"/>
                  </a:lnTo>
                  <a:lnTo>
                    <a:pt x="213" y="40"/>
                  </a:lnTo>
                  <a:lnTo>
                    <a:pt x="210" y="35"/>
                  </a:lnTo>
                  <a:lnTo>
                    <a:pt x="206" y="30"/>
                  </a:lnTo>
                  <a:lnTo>
                    <a:pt x="202" y="26"/>
                  </a:lnTo>
                  <a:lnTo>
                    <a:pt x="198" y="21"/>
                  </a:lnTo>
                  <a:lnTo>
                    <a:pt x="193" y="18"/>
                  </a:lnTo>
                  <a:lnTo>
                    <a:pt x="189" y="15"/>
                  </a:lnTo>
                  <a:lnTo>
                    <a:pt x="184" y="11"/>
                  </a:lnTo>
                  <a:lnTo>
                    <a:pt x="180" y="9"/>
                  </a:lnTo>
                  <a:lnTo>
                    <a:pt x="174" y="7"/>
                  </a:lnTo>
                  <a:lnTo>
                    <a:pt x="169" y="5"/>
                  </a:lnTo>
                  <a:lnTo>
                    <a:pt x="163" y="2"/>
                  </a:lnTo>
                  <a:lnTo>
                    <a:pt x="157" y="1"/>
                  </a:lnTo>
                  <a:lnTo>
                    <a:pt x="151" y="1"/>
                  </a:lnTo>
                  <a:lnTo>
                    <a:pt x="144" y="0"/>
                  </a:lnTo>
                  <a:lnTo>
                    <a:pt x="137" y="0"/>
                  </a:lnTo>
                  <a:lnTo>
                    <a:pt x="131" y="0"/>
                  </a:lnTo>
                  <a:lnTo>
                    <a:pt x="123" y="1"/>
                  </a:lnTo>
                  <a:lnTo>
                    <a:pt x="116" y="1"/>
                  </a:lnTo>
                  <a:lnTo>
                    <a:pt x="109" y="4"/>
                  </a:lnTo>
                  <a:lnTo>
                    <a:pt x="103" y="5"/>
                  </a:lnTo>
                  <a:lnTo>
                    <a:pt x="97" y="7"/>
                  </a:lnTo>
                  <a:lnTo>
                    <a:pt x="92" y="9"/>
                  </a:lnTo>
                  <a:lnTo>
                    <a:pt x="85" y="13"/>
                  </a:lnTo>
                  <a:lnTo>
                    <a:pt x="81" y="15"/>
                  </a:lnTo>
                  <a:lnTo>
                    <a:pt x="75" y="19"/>
                  </a:lnTo>
                  <a:lnTo>
                    <a:pt x="69" y="23"/>
                  </a:lnTo>
                  <a:lnTo>
                    <a:pt x="65" y="27"/>
                  </a:lnTo>
                  <a:lnTo>
                    <a:pt x="60" y="31"/>
                  </a:lnTo>
                  <a:lnTo>
                    <a:pt x="56" y="37"/>
                  </a:lnTo>
                  <a:lnTo>
                    <a:pt x="52" y="43"/>
                  </a:lnTo>
                  <a:lnTo>
                    <a:pt x="47" y="48"/>
                  </a:lnTo>
                  <a:lnTo>
                    <a:pt x="47" y="7"/>
                  </a:lnTo>
                  <a:lnTo>
                    <a:pt x="0" y="7"/>
                  </a:lnTo>
                  <a:lnTo>
                    <a:pt x="0" y="298"/>
                  </a:lnTo>
                  <a:lnTo>
                    <a:pt x="49" y="298"/>
                  </a:lnTo>
                  <a:lnTo>
                    <a:pt x="49" y="126"/>
                  </a:lnTo>
                  <a:lnTo>
                    <a:pt x="49" y="116"/>
                  </a:lnTo>
                  <a:lnTo>
                    <a:pt x="50" y="107"/>
                  </a:lnTo>
                  <a:lnTo>
                    <a:pt x="53" y="98"/>
                  </a:lnTo>
                  <a:lnTo>
                    <a:pt x="55" y="91"/>
                  </a:lnTo>
                  <a:lnTo>
                    <a:pt x="57" y="84"/>
                  </a:lnTo>
                  <a:lnTo>
                    <a:pt x="60" y="76"/>
                  </a:lnTo>
                  <a:lnTo>
                    <a:pt x="65" y="70"/>
                  </a:lnTo>
                  <a:lnTo>
                    <a:pt x="69" y="65"/>
                  </a:lnTo>
                  <a:lnTo>
                    <a:pt x="75" y="59"/>
                  </a:lnTo>
                  <a:lnTo>
                    <a:pt x="81" y="55"/>
                  </a:lnTo>
                  <a:lnTo>
                    <a:pt x="86" y="52"/>
                  </a:lnTo>
                  <a:lnTo>
                    <a:pt x="93" y="48"/>
                  </a:lnTo>
                  <a:lnTo>
                    <a:pt x="99" y="46"/>
                  </a:lnTo>
                  <a:lnTo>
                    <a:pt x="107" y="44"/>
                  </a:lnTo>
                  <a:lnTo>
                    <a:pt x="115" y="43"/>
                  </a:lnTo>
                  <a:lnTo>
                    <a:pt x="124" y="43"/>
                  </a:lnTo>
                  <a:lnTo>
                    <a:pt x="132" y="43"/>
                  </a:lnTo>
                  <a:lnTo>
                    <a:pt x="138" y="44"/>
                  </a:lnTo>
                  <a:lnTo>
                    <a:pt x="145" y="45"/>
                  </a:lnTo>
                  <a:lnTo>
                    <a:pt x="151" y="47"/>
                  </a:lnTo>
                  <a:lnTo>
                    <a:pt x="156" y="50"/>
                  </a:lnTo>
                  <a:lnTo>
                    <a:pt x="161" y="53"/>
                  </a:lnTo>
                  <a:lnTo>
                    <a:pt x="164" y="57"/>
                  </a:lnTo>
                  <a:lnTo>
                    <a:pt x="167" y="62"/>
                  </a:lnTo>
                  <a:lnTo>
                    <a:pt x="170" y="66"/>
                  </a:lnTo>
                  <a:lnTo>
                    <a:pt x="172" y="72"/>
                  </a:lnTo>
                  <a:lnTo>
                    <a:pt x="174" y="78"/>
                  </a:lnTo>
                  <a:lnTo>
                    <a:pt x="175" y="85"/>
                  </a:lnTo>
                  <a:lnTo>
                    <a:pt x="176" y="93"/>
                  </a:lnTo>
                  <a:lnTo>
                    <a:pt x="177" y="101"/>
                  </a:lnTo>
                  <a:lnTo>
                    <a:pt x="177" y="109"/>
                  </a:lnTo>
                  <a:lnTo>
                    <a:pt x="177" y="118"/>
                  </a:lnTo>
                  <a:lnTo>
                    <a:pt x="177" y="298"/>
                  </a:lnTo>
                  <a:lnTo>
                    <a:pt x="227" y="298"/>
                  </a:lnTo>
                  <a:lnTo>
                    <a:pt x="227" y="126"/>
                  </a:lnTo>
                  <a:lnTo>
                    <a:pt x="227" y="116"/>
                  </a:lnTo>
                  <a:lnTo>
                    <a:pt x="228" y="107"/>
                  </a:lnTo>
                  <a:lnTo>
                    <a:pt x="230" y="98"/>
                  </a:lnTo>
                  <a:lnTo>
                    <a:pt x="232" y="91"/>
                  </a:lnTo>
                  <a:lnTo>
                    <a:pt x="234" y="83"/>
                  </a:lnTo>
                  <a:lnTo>
                    <a:pt x="238" y="76"/>
                  </a:lnTo>
                  <a:lnTo>
                    <a:pt x="242" y="70"/>
                  </a:lnTo>
                  <a:lnTo>
                    <a:pt x="247" y="64"/>
                  </a:lnTo>
                  <a:lnTo>
                    <a:pt x="251" y="59"/>
                  </a:lnTo>
                  <a:lnTo>
                    <a:pt x="257" y="55"/>
                  </a:lnTo>
                  <a:lnTo>
                    <a:pt x="263" y="52"/>
                  </a:lnTo>
                  <a:lnTo>
                    <a:pt x="270" y="48"/>
                  </a:lnTo>
                  <a:lnTo>
                    <a:pt x="277" y="46"/>
                  </a:lnTo>
                  <a:lnTo>
                    <a:pt x="284" y="44"/>
                  </a:lnTo>
                  <a:lnTo>
                    <a:pt x="292" y="43"/>
                  </a:lnTo>
                  <a:lnTo>
                    <a:pt x="301" y="43"/>
                  </a:lnTo>
                  <a:lnTo>
                    <a:pt x="309" y="43"/>
                  </a:lnTo>
                  <a:lnTo>
                    <a:pt x="316" y="44"/>
                  </a:lnTo>
                  <a:lnTo>
                    <a:pt x="322" y="45"/>
                  </a:lnTo>
                  <a:lnTo>
                    <a:pt x="328" y="47"/>
                  </a:lnTo>
                  <a:lnTo>
                    <a:pt x="334" y="50"/>
                  </a:lnTo>
                  <a:lnTo>
                    <a:pt x="338" y="53"/>
                  </a:lnTo>
                  <a:lnTo>
                    <a:pt x="341" y="57"/>
                  </a:lnTo>
                  <a:lnTo>
                    <a:pt x="345" y="62"/>
                  </a:lnTo>
                  <a:lnTo>
                    <a:pt x="347" y="66"/>
                  </a:lnTo>
                  <a:lnTo>
                    <a:pt x="349" y="72"/>
                  </a:lnTo>
                  <a:lnTo>
                    <a:pt x="351" y="78"/>
                  </a:lnTo>
                  <a:lnTo>
                    <a:pt x="352" y="85"/>
                  </a:lnTo>
                  <a:lnTo>
                    <a:pt x="354" y="93"/>
                  </a:lnTo>
                  <a:lnTo>
                    <a:pt x="355" y="101"/>
                  </a:lnTo>
                  <a:lnTo>
                    <a:pt x="355" y="109"/>
                  </a:lnTo>
                  <a:lnTo>
                    <a:pt x="355" y="118"/>
                  </a:lnTo>
                  <a:lnTo>
                    <a:pt x="355"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2" name="Freeform 74"/>
            <p:cNvSpPr>
              <a:spLocks noEditPoints="1"/>
            </p:cNvSpPr>
            <p:nvPr/>
          </p:nvSpPr>
          <p:spPr bwMode="auto">
            <a:xfrm>
              <a:off x="1928" y="1527"/>
              <a:ext cx="92" cy="103"/>
            </a:xfrm>
            <a:custGeom>
              <a:avLst/>
              <a:gdLst>
                <a:gd name="T0" fmla="*/ 64 w 274"/>
                <a:gd name="T1" fmla="*/ 70 h 309"/>
                <a:gd name="T2" fmla="*/ 60 w 274"/>
                <a:gd name="T3" fmla="*/ 79 h 309"/>
                <a:gd name="T4" fmla="*/ 52 w 274"/>
                <a:gd name="T5" fmla="*/ 85 h 309"/>
                <a:gd name="T6" fmla="*/ 41 w 274"/>
                <a:gd name="T7" fmla="*/ 88 h 309"/>
                <a:gd name="T8" fmla="*/ 31 w 274"/>
                <a:gd name="T9" fmla="*/ 88 h 309"/>
                <a:gd name="T10" fmla="*/ 24 w 274"/>
                <a:gd name="T11" fmla="*/ 87 h 309"/>
                <a:gd name="T12" fmla="*/ 19 w 274"/>
                <a:gd name="T13" fmla="*/ 82 h 309"/>
                <a:gd name="T14" fmla="*/ 17 w 274"/>
                <a:gd name="T15" fmla="*/ 77 h 309"/>
                <a:gd name="T16" fmla="*/ 17 w 274"/>
                <a:gd name="T17" fmla="*/ 70 h 309"/>
                <a:gd name="T18" fmla="*/ 19 w 274"/>
                <a:gd name="T19" fmla="*/ 65 h 309"/>
                <a:gd name="T20" fmla="*/ 23 w 274"/>
                <a:gd name="T21" fmla="*/ 61 h 309"/>
                <a:gd name="T22" fmla="*/ 30 w 274"/>
                <a:gd name="T23" fmla="*/ 58 h 309"/>
                <a:gd name="T24" fmla="*/ 42 w 274"/>
                <a:gd name="T25" fmla="*/ 56 h 309"/>
                <a:gd name="T26" fmla="*/ 58 w 274"/>
                <a:gd name="T27" fmla="*/ 53 h 309"/>
                <a:gd name="T28" fmla="*/ 66 w 274"/>
                <a:gd name="T29" fmla="*/ 88 h 309"/>
                <a:gd name="T30" fmla="*/ 67 w 274"/>
                <a:gd name="T31" fmla="*/ 94 h 309"/>
                <a:gd name="T32" fmla="*/ 71 w 274"/>
                <a:gd name="T33" fmla="*/ 98 h 309"/>
                <a:gd name="T34" fmla="*/ 76 w 274"/>
                <a:gd name="T35" fmla="*/ 101 h 309"/>
                <a:gd name="T36" fmla="*/ 83 w 274"/>
                <a:gd name="T37" fmla="*/ 102 h 309"/>
                <a:gd name="T38" fmla="*/ 92 w 274"/>
                <a:gd name="T39" fmla="*/ 100 h 309"/>
                <a:gd name="T40" fmla="*/ 86 w 274"/>
                <a:gd name="T41" fmla="*/ 88 h 309"/>
                <a:gd name="T42" fmla="*/ 82 w 274"/>
                <a:gd name="T43" fmla="*/ 85 h 309"/>
                <a:gd name="T44" fmla="*/ 82 w 274"/>
                <a:gd name="T45" fmla="*/ 30 h 309"/>
                <a:gd name="T46" fmla="*/ 80 w 274"/>
                <a:gd name="T47" fmla="*/ 17 h 309"/>
                <a:gd name="T48" fmla="*/ 72 w 274"/>
                <a:gd name="T49" fmla="*/ 7 h 309"/>
                <a:gd name="T50" fmla="*/ 61 w 274"/>
                <a:gd name="T51" fmla="*/ 2 h 309"/>
                <a:gd name="T52" fmla="*/ 44 w 274"/>
                <a:gd name="T53" fmla="*/ 0 h 309"/>
                <a:gd name="T54" fmla="*/ 27 w 274"/>
                <a:gd name="T55" fmla="*/ 2 h 309"/>
                <a:gd name="T56" fmla="*/ 15 w 274"/>
                <a:gd name="T57" fmla="*/ 9 h 309"/>
                <a:gd name="T58" fmla="*/ 7 w 274"/>
                <a:gd name="T59" fmla="*/ 19 h 309"/>
                <a:gd name="T60" fmla="*/ 5 w 274"/>
                <a:gd name="T61" fmla="*/ 32 h 309"/>
                <a:gd name="T62" fmla="*/ 20 w 274"/>
                <a:gd name="T63" fmla="*/ 28 h 309"/>
                <a:gd name="T64" fmla="*/ 23 w 274"/>
                <a:gd name="T65" fmla="*/ 22 h 309"/>
                <a:gd name="T66" fmla="*/ 29 w 274"/>
                <a:gd name="T67" fmla="*/ 17 h 309"/>
                <a:gd name="T68" fmla="*/ 38 w 274"/>
                <a:gd name="T69" fmla="*/ 15 h 309"/>
                <a:gd name="T70" fmla="*/ 48 w 274"/>
                <a:gd name="T71" fmla="*/ 15 h 309"/>
                <a:gd name="T72" fmla="*/ 57 w 274"/>
                <a:gd name="T73" fmla="*/ 17 h 309"/>
                <a:gd name="T74" fmla="*/ 62 w 274"/>
                <a:gd name="T75" fmla="*/ 20 h 309"/>
                <a:gd name="T76" fmla="*/ 65 w 274"/>
                <a:gd name="T77" fmla="*/ 26 h 309"/>
                <a:gd name="T78" fmla="*/ 65 w 274"/>
                <a:gd name="T79" fmla="*/ 33 h 309"/>
                <a:gd name="T80" fmla="*/ 63 w 274"/>
                <a:gd name="T81" fmla="*/ 38 h 309"/>
                <a:gd name="T82" fmla="*/ 56 w 274"/>
                <a:gd name="T83" fmla="*/ 41 h 309"/>
                <a:gd name="T84" fmla="*/ 43 w 274"/>
                <a:gd name="T85" fmla="*/ 42 h 309"/>
                <a:gd name="T86" fmla="*/ 26 w 274"/>
                <a:gd name="T87" fmla="*/ 45 h 309"/>
                <a:gd name="T88" fmla="*/ 13 w 274"/>
                <a:gd name="T89" fmla="*/ 50 h 309"/>
                <a:gd name="T90" fmla="*/ 5 w 274"/>
                <a:gd name="T91" fmla="*/ 57 h 309"/>
                <a:gd name="T92" fmla="*/ 0 w 274"/>
                <a:gd name="T93" fmla="*/ 68 h 309"/>
                <a:gd name="T94" fmla="*/ 0 w 274"/>
                <a:gd name="T95" fmla="*/ 80 h 309"/>
                <a:gd name="T96" fmla="*/ 5 w 274"/>
                <a:gd name="T97" fmla="*/ 91 h 309"/>
                <a:gd name="T98" fmla="*/ 13 w 274"/>
                <a:gd name="T99" fmla="*/ 98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10"/>
                  </a:lnTo>
                  <a:lnTo>
                    <a:pt x="190" y="217"/>
                  </a:lnTo>
                  <a:lnTo>
                    <a:pt x="186" y="224"/>
                  </a:lnTo>
                  <a:lnTo>
                    <a:pt x="183" y="230"/>
                  </a:lnTo>
                  <a:lnTo>
                    <a:pt x="179" y="236"/>
                  </a:lnTo>
                  <a:lnTo>
                    <a:pt x="174" y="241"/>
                  </a:lnTo>
                  <a:lnTo>
                    <a:pt x="169" y="246"/>
                  </a:lnTo>
                  <a:lnTo>
                    <a:pt x="162" y="251"/>
                  </a:lnTo>
                  <a:lnTo>
                    <a:pt x="155" y="254"/>
                  </a:lnTo>
                  <a:lnTo>
                    <a:pt x="147" y="259"/>
                  </a:lnTo>
                  <a:lnTo>
                    <a:pt x="140" y="261"/>
                  </a:lnTo>
                  <a:lnTo>
                    <a:pt x="131" y="263"/>
                  </a:lnTo>
                  <a:lnTo>
                    <a:pt x="122" y="265"/>
                  </a:lnTo>
                  <a:lnTo>
                    <a:pt x="113" y="266"/>
                  </a:lnTo>
                  <a:lnTo>
                    <a:pt x="103" y="266"/>
                  </a:lnTo>
                  <a:lnTo>
                    <a:pt x="96" y="266"/>
                  </a:lnTo>
                  <a:lnTo>
                    <a:pt x="91" y="265"/>
                  </a:lnTo>
                  <a:lnTo>
                    <a:pt x="85" y="264"/>
                  </a:lnTo>
                  <a:lnTo>
                    <a:pt x="81" y="263"/>
                  </a:lnTo>
                  <a:lnTo>
                    <a:pt x="76" y="262"/>
                  </a:lnTo>
                  <a:lnTo>
                    <a:pt x="72" y="260"/>
                  </a:lnTo>
                  <a:lnTo>
                    <a:pt x="67" y="257"/>
                  </a:lnTo>
                  <a:lnTo>
                    <a:pt x="64" y="254"/>
                  </a:lnTo>
                  <a:lnTo>
                    <a:pt x="61" y="252"/>
                  </a:lnTo>
                  <a:lnTo>
                    <a:pt x="58" y="247"/>
                  </a:lnTo>
                  <a:lnTo>
                    <a:pt x="56" y="244"/>
                  </a:lnTo>
                  <a:lnTo>
                    <a:pt x="54" y="241"/>
                  </a:lnTo>
                  <a:lnTo>
                    <a:pt x="53" y="236"/>
                  </a:lnTo>
                  <a:lnTo>
                    <a:pt x="52" y="231"/>
                  </a:lnTo>
                  <a:lnTo>
                    <a:pt x="50" y="226"/>
                  </a:lnTo>
                  <a:lnTo>
                    <a:pt x="50" y="221"/>
                  </a:lnTo>
                  <a:lnTo>
                    <a:pt x="50" y="216"/>
                  </a:lnTo>
                  <a:lnTo>
                    <a:pt x="52" y="211"/>
                  </a:lnTo>
                  <a:lnTo>
                    <a:pt x="52" y="206"/>
                  </a:lnTo>
                  <a:lnTo>
                    <a:pt x="54" y="202"/>
                  </a:lnTo>
                  <a:lnTo>
                    <a:pt x="55" y="197"/>
                  </a:lnTo>
                  <a:lnTo>
                    <a:pt x="57" y="194"/>
                  </a:lnTo>
                  <a:lnTo>
                    <a:pt x="59" y="191"/>
                  </a:lnTo>
                  <a:lnTo>
                    <a:pt x="63" y="187"/>
                  </a:lnTo>
                  <a:lnTo>
                    <a:pt x="66" y="185"/>
                  </a:lnTo>
                  <a:lnTo>
                    <a:pt x="69" y="182"/>
                  </a:lnTo>
                  <a:lnTo>
                    <a:pt x="74" y="179"/>
                  </a:lnTo>
                  <a:lnTo>
                    <a:pt x="78" y="178"/>
                  </a:lnTo>
                  <a:lnTo>
                    <a:pt x="83" y="176"/>
                  </a:lnTo>
                  <a:lnTo>
                    <a:pt x="88" y="175"/>
                  </a:lnTo>
                  <a:lnTo>
                    <a:pt x="94" y="173"/>
                  </a:lnTo>
                  <a:lnTo>
                    <a:pt x="101" y="172"/>
                  </a:lnTo>
                  <a:lnTo>
                    <a:pt x="114" y="171"/>
                  </a:lnTo>
                  <a:lnTo>
                    <a:pt x="126" y="168"/>
                  </a:lnTo>
                  <a:lnTo>
                    <a:pt x="139" y="167"/>
                  </a:lnTo>
                  <a:lnTo>
                    <a:pt x="150" y="165"/>
                  </a:lnTo>
                  <a:lnTo>
                    <a:pt x="162" y="163"/>
                  </a:lnTo>
                  <a:lnTo>
                    <a:pt x="172" y="160"/>
                  </a:lnTo>
                  <a:lnTo>
                    <a:pt x="183" y="156"/>
                  </a:lnTo>
                  <a:lnTo>
                    <a:pt x="193" y="152"/>
                  </a:lnTo>
                  <a:close/>
                  <a:moveTo>
                    <a:pt x="198" y="261"/>
                  </a:moveTo>
                  <a:lnTo>
                    <a:pt x="198" y="263"/>
                  </a:lnTo>
                  <a:lnTo>
                    <a:pt x="198" y="267"/>
                  </a:lnTo>
                  <a:lnTo>
                    <a:pt x="199" y="273"/>
                  </a:lnTo>
                  <a:lnTo>
                    <a:pt x="200" y="277"/>
                  </a:lnTo>
                  <a:lnTo>
                    <a:pt x="201" y="281"/>
                  </a:lnTo>
                  <a:lnTo>
                    <a:pt x="202" y="285"/>
                  </a:lnTo>
                  <a:lnTo>
                    <a:pt x="204" y="289"/>
                  </a:lnTo>
                  <a:lnTo>
                    <a:pt x="207" y="292"/>
                  </a:lnTo>
                  <a:lnTo>
                    <a:pt x="210" y="294"/>
                  </a:lnTo>
                  <a:lnTo>
                    <a:pt x="213" y="298"/>
                  </a:lnTo>
                  <a:lnTo>
                    <a:pt x="217" y="300"/>
                  </a:lnTo>
                  <a:lnTo>
                    <a:pt x="221" y="301"/>
                  </a:lnTo>
                  <a:lnTo>
                    <a:pt x="225" y="303"/>
                  </a:lnTo>
                  <a:lnTo>
                    <a:pt x="230" y="304"/>
                  </a:lnTo>
                  <a:lnTo>
                    <a:pt x="234" y="304"/>
                  </a:lnTo>
                  <a:lnTo>
                    <a:pt x="240" y="305"/>
                  </a:lnTo>
                  <a:lnTo>
                    <a:pt x="247" y="305"/>
                  </a:lnTo>
                  <a:lnTo>
                    <a:pt x="253" y="305"/>
                  </a:lnTo>
                  <a:lnTo>
                    <a:pt x="260" y="304"/>
                  </a:lnTo>
                  <a:lnTo>
                    <a:pt x="267" y="303"/>
                  </a:lnTo>
                  <a:lnTo>
                    <a:pt x="274" y="301"/>
                  </a:lnTo>
                  <a:lnTo>
                    <a:pt x="274" y="263"/>
                  </a:lnTo>
                  <a:lnTo>
                    <a:pt x="268" y="265"/>
                  </a:lnTo>
                  <a:lnTo>
                    <a:pt x="262" y="265"/>
                  </a:lnTo>
                  <a:lnTo>
                    <a:pt x="257" y="265"/>
                  </a:lnTo>
                  <a:lnTo>
                    <a:pt x="252" y="263"/>
                  </a:lnTo>
                  <a:lnTo>
                    <a:pt x="249" y="261"/>
                  </a:lnTo>
                  <a:lnTo>
                    <a:pt x="247" y="257"/>
                  </a:lnTo>
                  <a:lnTo>
                    <a:pt x="244" y="254"/>
                  </a:lnTo>
                  <a:lnTo>
                    <a:pt x="243" y="249"/>
                  </a:lnTo>
                  <a:lnTo>
                    <a:pt x="243" y="243"/>
                  </a:lnTo>
                  <a:lnTo>
                    <a:pt x="243" y="235"/>
                  </a:lnTo>
                  <a:lnTo>
                    <a:pt x="243" y="90"/>
                  </a:lnTo>
                  <a:lnTo>
                    <a:pt x="243" y="79"/>
                  </a:lnTo>
                  <a:lnTo>
                    <a:pt x="242" y="68"/>
                  </a:lnTo>
                  <a:lnTo>
                    <a:pt x="240" y="59"/>
                  </a:lnTo>
                  <a:lnTo>
                    <a:pt x="237" y="50"/>
                  </a:lnTo>
                  <a:lnTo>
                    <a:pt x="233" y="42"/>
                  </a:lnTo>
                  <a:lnTo>
                    <a:pt x="228" y="35"/>
                  </a:lnTo>
                  <a:lnTo>
                    <a:pt x="222" y="28"/>
                  </a:lnTo>
                  <a:lnTo>
                    <a:pt x="215" y="22"/>
                  </a:lnTo>
                  <a:lnTo>
                    <a:pt x="209" y="17"/>
                  </a:lnTo>
                  <a:lnTo>
                    <a:pt x="200" y="12"/>
                  </a:lnTo>
                  <a:lnTo>
                    <a:pt x="191" y="9"/>
                  </a:lnTo>
                  <a:lnTo>
                    <a:pt x="181" y="6"/>
                  </a:lnTo>
                  <a:lnTo>
                    <a:pt x="170" y="3"/>
                  </a:lnTo>
                  <a:lnTo>
                    <a:pt x="157" y="1"/>
                  </a:lnTo>
                  <a:lnTo>
                    <a:pt x="144" y="0"/>
                  </a:lnTo>
                  <a:lnTo>
                    <a:pt x="130" y="0"/>
                  </a:lnTo>
                  <a:lnTo>
                    <a:pt x="116" y="0"/>
                  </a:lnTo>
                  <a:lnTo>
                    <a:pt x="104" y="2"/>
                  </a:lnTo>
                  <a:lnTo>
                    <a:pt x="92" y="3"/>
                  </a:lnTo>
                  <a:lnTo>
                    <a:pt x="81" y="7"/>
                  </a:lnTo>
                  <a:lnTo>
                    <a:pt x="71" y="10"/>
                  </a:lnTo>
                  <a:lnTo>
                    <a:pt x="62" y="15"/>
                  </a:lnTo>
                  <a:lnTo>
                    <a:pt x="53" y="20"/>
                  </a:lnTo>
                  <a:lnTo>
                    <a:pt x="45" y="26"/>
                  </a:lnTo>
                  <a:lnTo>
                    <a:pt x="37" y="32"/>
                  </a:lnTo>
                  <a:lnTo>
                    <a:pt x="32" y="39"/>
                  </a:lnTo>
                  <a:lnTo>
                    <a:pt x="26" y="47"/>
                  </a:lnTo>
                  <a:lnTo>
                    <a:pt x="22" y="56"/>
                  </a:lnTo>
                  <a:lnTo>
                    <a:pt x="18" y="65"/>
                  </a:lnTo>
                  <a:lnTo>
                    <a:pt x="16" y="74"/>
                  </a:lnTo>
                  <a:lnTo>
                    <a:pt x="14" y="85"/>
                  </a:lnTo>
                  <a:lnTo>
                    <a:pt x="14" y="95"/>
                  </a:lnTo>
                  <a:lnTo>
                    <a:pt x="14" y="97"/>
                  </a:lnTo>
                  <a:lnTo>
                    <a:pt x="59" y="97"/>
                  </a:lnTo>
                  <a:lnTo>
                    <a:pt x="59" y="90"/>
                  </a:lnTo>
                  <a:lnTo>
                    <a:pt x="61" y="85"/>
                  </a:lnTo>
                  <a:lnTo>
                    <a:pt x="62" y="79"/>
                  </a:lnTo>
                  <a:lnTo>
                    <a:pt x="64" y="74"/>
                  </a:lnTo>
                  <a:lnTo>
                    <a:pt x="66" y="69"/>
                  </a:lnTo>
                  <a:lnTo>
                    <a:pt x="69" y="65"/>
                  </a:lnTo>
                  <a:lnTo>
                    <a:pt x="73" y="61"/>
                  </a:lnTo>
                  <a:lnTo>
                    <a:pt x="76" y="57"/>
                  </a:lnTo>
                  <a:lnTo>
                    <a:pt x="81" y="55"/>
                  </a:lnTo>
                  <a:lnTo>
                    <a:pt x="86" y="51"/>
                  </a:lnTo>
                  <a:lnTo>
                    <a:pt x="92" y="49"/>
                  </a:lnTo>
                  <a:lnTo>
                    <a:pt x="98" y="47"/>
                  </a:lnTo>
                  <a:lnTo>
                    <a:pt x="105" y="46"/>
                  </a:lnTo>
                  <a:lnTo>
                    <a:pt x="112" y="45"/>
                  </a:lnTo>
                  <a:lnTo>
                    <a:pt x="120" y="43"/>
                  </a:lnTo>
                  <a:lnTo>
                    <a:pt x="128" y="43"/>
                  </a:lnTo>
                  <a:lnTo>
                    <a:pt x="136" y="43"/>
                  </a:lnTo>
                  <a:lnTo>
                    <a:pt x="143" y="45"/>
                  </a:lnTo>
                  <a:lnTo>
                    <a:pt x="151" y="45"/>
                  </a:lnTo>
                  <a:lnTo>
                    <a:pt x="156" y="47"/>
                  </a:lnTo>
                  <a:lnTo>
                    <a:pt x="163" y="48"/>
                  </a:lnTo>
                  <a:lnTo>
                    <a:pt x="169" y="50"/>
                  </a:lnTo>
                  <a:lnTo>
                    <a:pt x="173" y="52"/>
                  </a:lnTo>
                  <a:lnTo>
                    <a:pt x="178" y="55"/>
                  </a:lnTo>
                  <a:lnTo>
                    <a:pt x="181" y="58"/>
                  </a:lnTo>
                  <a:lnTo>
                    <a:pt x="184" y="61"/>
                  </a:lnTo>
                  <a:lnTo>
                    <a:pt x="188" y="65"/>
                  </a:lnTo>
                  <a:lnTo>
                    <a:pt x="190" y="68"/>
                  </a:lnTo>
                  <a:lnTo>
                    <a:pt x="191" y="72"/>
                  </a:lnTo>
                  <a:lnTo>
                    <a:pt x="193" y="78"/>
                  </a:lnTo>
                  <a:lnTo>
                    <a:pt x="193" y="82"/>
                  </a:lnTo>
                  <a:lnTo>
                    <a:pt x="194" y="88"/>
                  </a:lnTo>
                  <a:lnTo>
                    <a:pt x="194" y="95"/>
                  </a:lnTo>
                  <a:lnTo>
                    <a:pt x="193" y="100"/>
                  </a:lnTo>
                  <a:lnTo>
                    <a:pt x="193" y="105"/>
                  </a:lnTo>
                  <a:lnTo>
                    <a:pt x="192" y="109"/>
                  </a:lnTo>
                  <a:lnTo>
                    <a:pt x="190" y="113"/>
                  </a:lnTo>
                  <a:lnTo>
                    <a:pt x="188" y="115"/>
                  </a:lnTo>
                  <a:lnTo>
                    <a:pt x="184" y="117"/>
                  </a:lnTo>
                  <a:lnTo>
                    <a:pt x="180" y="119"/>
                  </a:lnTo>
                  <a:lnTo>
                    <a:pt x="174" y="121"/>
                  </a:lnTo>
                  <a:lnTo>
                    <a:pt x="167" y="123"/>
                  </a:lnTo>
                  <a:lnTo>
                    <a:pt x="160" y="124"/>
                  </a:lnTo>
                  <a:lnTo>
                    <a:pt x="151" y="125"/>
                  </a:lnTo>
                  <a:lnTo>
                    <a:pt x="140" y="126"/>
                  </a:lnTo>
                  <a:lnTo>
                    <a:pt x="127" y="127"/>
                  </a:lnTo>
                  <a:lnTo>
                    <a:pt x="114" y="129"/>
                  </a:lnTo>
                  <a:lnTo>
                    <a:pt x="100" y="130"/>
                  </a:lnTo>
                  <a:lnTo>
                    <a:pt x="87" y="133"/>
                  </a:lnTo>
                  <a:lnTo>
                    <a:pt x="76" y="135"/>
                  </a:lnTo>
                  <a:lnTo>
                    <a:pt x="66" y="137"/>
                  </a:lnTo>
                  <a:lnTo>
                    <a:pt x="56" y="140"/>
                  </a:lnTo>
                  <a:lnTo>
                    <a:pt x="47" y="145"/>
                  </a:lnTo>
                  <a:lnTo>
                    <a:pt x="39" y="149"/>
                  </a:lnTo>
                  <a:lnTo>
                    <a:pt x="32" y="154"/>
                  </a:lnTo>
                  <a:lnTo>
                    <a:pt x="25" y="159"/>
                  </a:lnTo>
                  <a:lnTo>
                    <a:pt x="19" y="165"/>
                  </a:lnTo>
                  <a:lnTo>
                    <a:pt x="14" y="172"/>
                  </a:lnTo>
                  <a:lnTo>
                    <a:pt x="10" y="178"/>
                  </a:lnTo>
                  <a:lnTo>
                    <a:pt x="7" y="186"/>
                  </a:lnTo>
                  <a:lnTo>
                    <a:pt x="4" y="194"/>
                  </a:lnTo>
                  <a:lnTo>
                    <a:pt x="1" y="203"/>
                  </a:lnTo>
                  <a:lnTo>
                    <a:pt x="0" y="212"/>
                  </a:lnTo>
                  <a:lnTo>
                    <a:pt x="0" y="222"/>
                  </a:lnTo>
                  <a:lnTo>
                    <a:pt x="0" y="232"/>
                  </a:lnTo>
                  <a:lnTo>
                    <a:pt x="1" y="241"/>
                  </a:lnTo>
                  <a:lnTo>
                    <a:pt x="4" y="250"/>
                  </a:lnTo>
                  <a:lnTo>
                    <a:pt x="7" y="257"/>
                  </a:lnTo>
                  <a:lnTo>
                    <a:pt x="10" y="265"/>
                  </a:lnTo>
                  <a:lnTo>
                    <a:pt x="15" y="273"/>
                  </a:lnTo>
                  <a:lnTo>
                    <a:pt x="19" y="280"/>
                  </a:lnTo>
                  <a:lnTo>
                    <a:pt x="25" y="285"/>
                  </a:lnTo>
                  <a:lnTo>
                    <a:pt x="32" y="291"/>
                  </a:lnTo>
                  <a:lnTo>
                    <a:pt x="38" y="295"/>
                  </a:lnTo>
                  <a:lnTo>
                    <a:pt x="46" y="300"/>
                  </a:lnTo>
                  <a:lnTo>
                    <a:pt x="55" y="303"/>
                  </a:lnTo>
                  <a:lnTo>
                    <a:pt x="64" y="305"/>
                  </a:lnTo>
                  <a:lnTo>
                    <a:pt x="74" y="308"/>
                  </a:lnTo>
                  <a:lnTo>
                    <a:pt x="84" y="309"/>
                  </a:lnTo>
                  <a:lnTo>
                    <a:pt x="95" y="309"/>
                  </a:lnTo>
                  <a:lnTo>
                    <a:pt x="110" y="308"/>
                  </a:lnTo>
                  <a:lnTo>
                    <a:pt x="123" y="305"/>
                  </a:lnTo>
                  <a:lnTo>
                    <a:pt x="136" y="302"/>
                  </a:lnTo>
                  <a:lnTo>
                    <a:pt x="150" y="296"/>
                  </a:lnTo>
                  <a:lnTo>
                    <a:pt x="162" y="290"/>
                  </a:lnTo>
                  <a:lnTo>
                    <a:pt x="174" y="282"/>
                  </a:lnTo>
                  <a:lnTo>
                    <a:pt x="186" y="272"/>
                  </a:lnTo>
                  <a:lnTo>
                    <a:pt x="198"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3" name="Rectangle 75"/>
            <p:cNvSpPr>
              <a:spLocks noChangeArrowheads="1"/>
            </p:cNvSpPr>
            <p:nvPr/>
          </p:nvSpPr>
          <p:spPr bwMode="auto">
            <a:xfrm>
              <a:off x="2035" y="1493"/>
              <a:ext cx="16" cy="1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94" name="Freeform 76"/>
            <p:cNvSpPr>
              <a:spLocks/>
            </p:cNvSpPr>
            <p:nvPr/>
          </p:nvSpPr>
          <p:spPr bwMode="auto">
            <a:xfrm>
              <a:off x="2115" y="1530"/>
              <a:ext cx="133" cy="97"/>
            </a:xfrm>
            <a:custGeom>
              <a:avLst/>
              <a:gdLst>
                <a:gd name="T0" fmla="*/ 29 w 397"/>
                <a:gd name="T1" fmla="*/ 97 h 291"/>
                <a:gd name="T2" fmla="*/ 46 w 397"/>
                <a:gd name="T3" fmla="*/ 97 h 291"/>
                <a:gd name="T4" fmla="*/ 66 w 397"/>
                <a:gd name="T5" fmla="*/ 22 h 291"/>
                <a:gd name="T6" fmla="*/ 87 w 397"/>
                <a:gd name="T7" fmla="*/ 97 h 291"/>
                <a:gd name="T8" fmla="*/ 104 w 397"/>
                <a:gd name="T9" fmla="*/ 97 h 291"/>
                <a:gd name="T10" fmla="*/ 133 w 397"/>
                <a:gd name="T11" fmla="*/ 0 h 291"/>
                <a:gd name="T12" fmla="*/ 116 w 397"/>
                <a:gd name="T13" fmla="*/ 0 h 291"/>
                <a:gd name="T14" fmla="*/ 95 w 397"/>
                <a:gd name="T15" fmla="*/ 74 h 291"/>
                <a:gd name="T16" fmla="*/ 76 w 397"/>
                <a:gd name="T17" fmla="*/ 0 h 291"/>
                <a:gd name="T18" fmla="*/ 57 w 397"/>
                <a:gd name="T19" fmla="*/ 0 h 291"/>
                <a:gd name="T20" fmla="*/ 38 w 397"/>
                <a:gd name="T21" fmla="*/ 74 h 291"/>
                <a:gd name="T22" fmla="*/ 17 w 397"/>
                <a:gd name="T23" fmla="*/ 0 h 291"/>
                <a:gd name="T24" fmla="*/ 0 w 397"/>
                <a:gd name="T25" fmla="*/ 0 h 291"/>
                <a:gd name="T26" fmla="*/ 29 w 397"/>
                <a:gd name="T27" fmla="*/ 97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7" h="291">
                  <a:moveTo>
                    <a:pt x="87" y="291"/>
                  </a:moveTo>
                  <a:lnTo>
                    <a:pt x="136" y="291"/>
                  </a:lnTo>
                  <a:lnTo>
                    <a:pt x="198" y="67"/>
                  </a:lnTo>
                  <a:lnTo>
                    <a:pt x="260" y="291"/>
                  </a:lnTo>
                  <a:lnTo>
                    <a:pt x="309" y="291"/>
                  </a:lnTo>
                  <a:lnTo>
                    <a:pt x="397" y="0"/>
                  </a:lnTo>
                  <a:lnTo>
                    <a:pt x="347" y="0"/>
                  </a:lnTo>
                  <a:lnTo>
                    <a:pt x="283" y="223"/>
                  </a:lnTo>
                  <a:lnTo>
                    <a:pt x="226" y="0"/>
                  </a:lnTo>
                  <a:lnTo>
                    <a:pt x="169" y="0"/>
                  </a:lnTo>
                  <a:lnTo>
                    <a:pt x="112" y="223"/>
                  </a:lnTo>
                  <a:lnTo>
                    <a:pt x="51" y="0"/>
                  </a:lnTo>
                  <a:lnTo>
                    <a:pt x="0" y="0"/>
                  </a:lnTo>
                  <a:lnTo>
                    <a:pt x="87" y="2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5" name="Freeform 77"/>
            <p:cNvSpPr>
              <a:spLocks noEditPoints="1"/>
            </p:cNvSpPr>
            <p:nvPr/>
          </p:nvSpPr>
          <p:spPr bwMode="auto">
            <a:xfrm>
              <a:off x="2255" y="1527"/>
              <a:ext cx="91" cy="103"/>
            </a:xfrm>
            <a:custGeom>
              <a:avLst/>
              <a:gdLst>
                <a:gd name="T0" fmla="*/ 64 w 274"/>
                <a:gd name="T1" fmla="*/ 70 h 309"/>
                <a:gd name="T2" fmla="*/ 59 w 274"/>
                <a:gd name="T3" fmla="*/ 79 h 309"/>
                <a:gd name="T4" fmla="*/ 51 w 274"/>
                <a:gd name="T5" fmla="*/ 85 h 309"/>
                <a:gd name="T6" fmla="*/ 40 w 274"/>
                <a:gd name="T7" fmla="*/ 88 h 309"/>
                <a:gd name="T8" fmla="*/ 30 w 274"/>
                <a:gd name="T9" fmla="*/ 88 h 309"/>
                <a:gd name="T10" fmla="*/ 24 w 274"/>
                <a:gd name="T11" fmla="*/ 87 h 309"/>
                <a:gd name="T12" fmla="*/ 19 w 274"/>
                <a:gd name="T13" fmla="*/ 82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3 h 309"/>
                <a:gd name="T28" fmla="*/ 65 w 274"/>
                <a:gd name="T29" fmla="*/ 88 h 309"/>
                <a:gd name="T30" fmla="*/ 67 w 274"/>
                <a:gd name="T31" fmla="*/ 94 h 309"/>
                <a:gd name="T32" fmla="*/ 69 w 274"/>
                <a:gd name="T33" fmla="*/ 98 h 309"/>
                <a:gd name="T34" fmla="*/ 75 w 274"/>
                <a:gd name="T35" fmla="*/ 101 h 309"/>
                <a:gd name="T36" fmla="*/ 82 w 274"/>
                <a:gd name="T37" fmla="*/ 102 h 309"/>
                <a:gd name="T38" fmla="*/ 91 w 274"/>
                <a:gd name="T39" fmla="*/ 100 h 309"/>
                <a:gd name="T40" fmla="*/ 85 w 274"/>
                <a:gd name="T41" fmla="*/ 88 h 309"/>
                <a:gd name="T42" fmla="*/ 81 w 274"/>
                <a:gd name="T43" fmla="*/ 85 h 309"/>
                <a:gd name="T44" fmla="*/ 81 w 274"/>
                <a:gd name="T45" fmla="*/ 30 h 309"/>
                <a:gd name="T46" fmla="*/ 78 w 274"/>
                <a:gd name="T47" fmla="*/ 17 h 309"/>
                <a:gd name="T48" fmla="*/ 71 w 274"/>
                <a:gd name="T49" fmla="*/ 7 h 309"/>
                <a:gd name="T50" fmla="*/ 60 w 274"/>
                <a:gd name="T51" fmla="*/ 2 h 309"/>
                <a:gd name="T52" fmla="*/ 43 w 274"/>
                <a:gd name="T53" fmla="*/ 0 h 309"/>
                <a:gd name="T54" fmla="*/ 27 w 274"/>
                <a:gd name="T55" fmla="*/ 2 h 309"/>
                <a:gd name="T56" fmla="*/ 15 w 274"/>
                <a:gd name="T57" fmla="*/ 9 h 309"/>
                <a:gd name="T58" fmla="*/ 7 w 274"/>
                <a:gd name="T59" fmla="*/ 19 h 309"/>
                <a:gd name="T60" fmla="*/ 4 w 274"/>
                <a:gd name="T61" fmla="*/ 32 h 309"/>
                <a:gd name="T62" fmla="*/ 20 w 274"/>
                <a:gd name="T63" fmla="*/ 28 h 309"/>
                <a:gd name="T64" fmla="*/ 23 w 274"/>
                <a:gd name="T65" fmla="*/ 22 h 309"/>
                <a:gd name="T66" fmla="*/ 29 w 274"/>
                <a:gd name="T67" fmla="*/ 17 h 309"/>
                <a:gd name="T68" fmla="*/ 37 w 274"/>
                <a:gd name="T69" fmla="*/ 15 h 309"/>
                <a:gd name="T70" fmla="*/ 47 w 274"/>
                <a:gd name="T71" fmla="*/ 15 h 309"/>
                <a:gd name="T72" fmla="*/ 56 w 274"/>
                <a:gd name="T73" fmla="*/ 17 h 309"/>
                <a:gd name="T74" fmla="*/ 61 w 274"/>
                <a:gd name="T75" fmla="*/ 20 h 309"/>
                <a:gd name="T76" fmla="*/ 64 w 274"/>
                <a:gd name="T77" fmla="*/ 26 h 309"/>
                <a:gd name="T78" fmla="*/ 64 w 274"/>
                <a:gd name="T79" fmla="*/ 33 h 309"/>
                <a:gd name="T80" fmla="*/ 62 w 274"/>
                <a:gd name="T81" fmla="*/ 38 h 309"/>
                <a:gd name="T82" fmla="*/ 55 w 274"/>
                <a:gd name="T83" fmla="*/ 41 h 309"/>
                <a:gd name="T84" fmla="*/ 42 w 274"/>
                <a:gd name="T85" fmla="*/ 42 h 309"/>
                <a:gd name="T86" fmla="*/ 25 w 274"/>
                <a:gd name="T87" fmla="*/ 45 h 309"/>
                <a:gd name="T88" fmla="*/ 13 w 274"/>
                <a:gd name="T89" fmla="*/ 50 h 309"/>
                <a:gd name="T90" fmla="*/ 4 w 274"/>
                <a:gd name="T91" fmla="*/ 57 h 309"/>
                <a:gd name="T92" fmla="*/ 0 w 274"/>
                <a:gd name="T93" fmla="*/ 68 h 309"/>
                <a:gd name="T94" fmla="*/ 0 w 274"/>
                <a:gd name="T95" fmla="*/ 80 h 309"/>
                <a:gd name="T96" fmla="*/ 5 w 274"/>
                <a:gd name="T97" fmla="*/ 91 h 309"/>
                <a:gd name="T98" fmla="*/ 13 w 274"/>
                <a:gd name="T99" fmla="*/ 98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10"/>
                  </a:lnTo>
                  <a:lnTo>
                    <a:pt x="189" y="217"/>
                  </a:lnTo>
                  <a:lnTo>
                    <a:pt x="186" y="224"/>
                  </a:lnTo>
                  <a:lnTo>
                    <a:pt x="183" y="230"/>
                  </a:lnTo>
                  <a:lnTo>
                    <a:pt x="178" y="236"/>
                  </a:lnTo>
                  <a:lnTo>
                    <a:pt x="174" y="241"/>
                  </a:lnTo>
                  <a:lnTo>
                    <a:pt x="168" y="246"/>
                  </a:lnTo>
                  <a:lnTo>
                    <a:pt x="162" y="251"/>
                  </a:lnTo>
                  <a:lnTo>
                    <a:pt x="155" y="254"/>
                  </a:lnTo>
                  <a:lnTo>
                    <a:pt x="147" y="259"/>
                  </a:lnTo>
                  <a:lnTo>
                    <a:pt x="139" y="261"/>
                  </a:lnTo>
                  <a:lnTo>
                    <a:pt x="130" y="263"/>
                  </a:lnTo>
                  <a:lnTo>
                    <a:pt x="121" y="265"/>
                  </a:lnTo>
                  <a:lnTo>
                    <a:pt x="113" y="266"/>
                  </a:lnTo>
                  <a:lnTo>
                    <a:pt x="102" y="266"/>
                  </a:lnTo>
                  <a:lnTo>
                    <a:pt x="96" y="266"/>
                  </a:lnTo>
                  <a:lnTo>
                    <a:pt x="90" y="265"/>
                  </a:lnTo>
                  <a:lnTo>
                    <a:pt x="85" y="264"/>
                  </a:lnTo>
                  <a:lnTo>
                    <a:pt x="80" y="263"/>
                  </a:lnTo>
                  <a:lnTo>
                    <a:pt x="76" y="262"/>
                  </a:lnTo>
                  <a:lnTo>
                    <a:pt x="71" y="260"/>
                  </a:lnTo>
                  <a:lnTo>
                    <a:pt x="67" y="257"/>
                  </a:lnTo>
                  <a:lnTo>
                    <a:pt x="63" y="254"/>
                  </a:lnTo>
                  <a:lnTo>
                    <a:pt x="60" y="252"/>
                  </a:lnTo>
                  <a:lnTo>
                    <a:pt x="58" y="247"/>
                  </a:lnTo>
                  <a:lnTo>
                    <a:pt x="56" y="244"/>
                  </a:lnTo>
                  <a:lnTo>
                    <a:pt x="53" y="241"/>
                  </a:lnTo>
                  <a:lnTo>
                    <a:pt x="52" y="236"/>
                  </a:lnTo>
                  <a:lnTo>
                    <a:pt x="51" y="231"/>
                  </a:lnTo>
                  <a:lnTo>
                    <a:pt x="50" y="226"/>
                  </a:lnTo>
                  <a:lnTo>
                    <a:pt x="50" y="221"/>
                  </a:lnTo>
                  <a:lnTo>
                    <a:pt x="50" y="216"/>
                  </a:lnTo>
                  <a:lnTo>
                    <a:pt x="51" y="211"/>
                  </a:lnTo>
                  <a:lnTo>
                    <a:pt x="51" y="206"/>
                  </a:lnTo>
                  <a:lnTo>
                    <a:pt x="53" y="202"/>
                  </a:lnTo>
                  <a:lnTo>
                    <a:pt x="55" y="197"/>
                  </a:lnTo>
                  <a:lnTo>
                    <a:pt x="57" y="194"/>
                  </a:lnTo>
                  <a:lnTo>
                    <a:pt x="59" y="191"/>
                  </a:lnTo>
                  <a:lnTo>
                    <a:pt x="62" y="187"/>
                  </a:lnTo>
                  <a:lnTo>
                    <a:pt x="66" y="185"/>
                  </a:lnTo>
                  <a:lnTo>
                    <a:pt x="69" y="182"/>
                  </a:lnTo>
                  <a:lnTo>
                    <a:pt x="74" y="179"/>
                  </a:lnTo>
                  <a:lnTo>
                    <a:pt x="78" y="178"/>
                  </a:lnTo>
                  <a:lnTo>
                    <a:pt x="82" y="176"/>
                  </a:lnTo>
                  <a:lnTo>
                    <a:pt x="88" y="175"/>
                  </a:lnTo>
                  <a:lnTo>
                    <a:pt x="94" y="173"/>
                  </a:lnTo>
                  <a:lnTo>
                    <a:pt x="100" y="172"/>
                  </a:lnTo>
                  <a:lnTo>
                    <a:pt x="114" y="171"/>
                  </a:lnTo>
                  <a:lnTo>
                    <a:pt x="126" y="168"/>
                  </a:lnTo>
                  <a:lnTo>
                    <a:pt x="138" y="167"/>
                  </a:lnTo>
                  <a:lnTo>
                    <a:pt x="149" y="165"/>
                  </a:lnTo>
                  <a:lnTo>
                    <a:pt x="162" y="163"/>
                  </a:lnTo>
                  <a:lnTo>
                    <a:pt x="172" y="160"/>
                  </a:lnTo>
                  <a:lnTo>
                    <a:pt x="183" y="156"/>
                  </a:lnTo>
                  <a:lnTo>
                    <a:pt x="193" y="152"/>
                  </a:lnTo>
                  <a:close/>
                  <a:moveTo>
                    <a:pt x="197" y="261"/>
                  </a:moveTo>
                  <a:lnTo>
                    <a:pt x="197" y="263"/>
                  </a:lnTo>
                  <a:lnTo>
                    <a:pt x="197" y="267"/>
                  </a:lnTo>
                  <a:lnTo>
                    <a:pt x="198" y="273"/>
                  </a:lnTo>
                  <a:lnTo>
                    <a:pt x="199" y="277"/>
                  </a:lnTo>
                  <a:lnTo>
                    <a:pt x="201" y="281"/>
                  </a:lnTo>
                  <a:lnTo>
                    <a:pt x="202" y="285"/>
                  </a:lnTo>
                  <a:lnTo>
                    <a:pt x="204" y="289"/>
                  </a:lnTo>
                  <a:lnTo>
                    <a:pt x="206" y="292"/>
                  </a:lnTo>
                  <a:lnTo>
                    <a:pt x="209" y="294"/>
                  </a:lnTo>
                  <a:lnTo>
                    <a:pt x="213" y="298"/>
                  </a:lnTo>
                  <a:lnTo>
                    <a:pt x="216" y="300"/>
                  </a:lnTo>
                  <a:lnTo>
                    <a:pt x="221" y="301"/>
                  </a:lnTo>
                  <a:lnTo>
                    <a:pt x="225" y="303"/>
                  </a:lnTo>
                  <a:lnTo>
                    <a:pt x="230" y="304"/>
                  </a:lnTo>
                  <a:lnTo>
                    <a:pt x="234" y="304"/>
                  </a:lnTo>
                  <a:lnTo>
                    <a:pt x="240" y="305"/>
                  </a:lnTo>
                  <a:lnTo>
                    <a:pt x="246" y="305"/>
                  </a:lnTo>
                  <a:lnTo>
                    <a:pt x="253" y="305"/>
                  </a:lnTo>
                  <a:lnTo>
                    <a:pt x="260" y="304"/>
                  </a:lnTo>
                  <a:lnTo>
                    <a:pt x="266" y="303"/>
                  </a:lnTo>
                  <a:lnTo>
                    <a:pt x="274" y="301"/>
                  </a:lnTo>
                  <a:lnTo>
                    <a:pt x="274" y="263"/>
                  </a:lnTo>
                  <a:lnTo>
                    <a:pt x="267" y="265"/>
                  </a:lnTo>
                  <a:lnTo>
                    <a:pt x="262" y="265"/>
                  </a:lnTo>
                  <a:lnTo>
                    <a:pt x="256" y="265"/>
                  </a:lnTo>
                  <a:lnTo>
                    <a:pt x="252" y="263"/>
                  </a:lnTo>
                  <a:lnTo>
                    <a:pt x="248" y="261"/>
                  </a:lnTo>
                  <a:lnTo>
                    <a:pt x="246" y="257"/>
                  </a:lnTo>
                  <a:lnTo>
                    <a:pt x="244" y="254"/>
                  </a:lnTo>
                  <a:lnTo>
                    <a:pt x="243" y="249"/>
                  </a:lnTo>
                  <a:lnTo>
                    <a:pt x="243" y="243"/>
                  </a:lnTo>
                  <a:lnTo>
                    <a:pt x="243" y="235"/>
                  </a:lnTo>
                  <a:lnTo>
                    <a:pt x="243" y="90"/>
                  </a:lnTo>
                  <a:lnTo>
                    <a:pt x="243" y="79"/>
                  </a:lnTo>
                  <a:lnTo>
                    <a:pt x="242" y="68"/>
                  </a:lnTo>
                  <a:lnTo>
                    <a:pt x="240" y="59"/>
                  </a:lnTo>
                  <a:lnTo>
                    <a:pt x="236" y="50"/>
                  </a:lnTo>
                  <a:lnTo>
                    <a:pt x="233" y="42"/>
                  </a:lnTo>
                  <a:lnTo>
                    <a:pt x="227" y="35"/>
                  </a:lnTo>
                  <a:lnTo>
                    <a:pt x="222" y="28"/>
                  </a:lnTo>
                  <a:lnTo>
                    <a:pt x="215" y="22"/>
                  </a:lnTo>
                  <a:lnTo>
                    <a:pt x="208" y="17"/>
                  </a:lnTo>
                  <a:lnTo>
                    <a:pt x="199" y="12"/>
                  </a:lnTo>
                  <a:lnTo>
                    <a:pt x="191" y="9"/>
                  </a:lnTo>
                  <a:lnTo>
                    <a:pt x="181" y="6"/>
                  </a:lnTo>
                  <a:lnTo>
                    <a:pt x="169" y="3"/>
                  </a:lnTo>
                  <a:lnTo>
                    <a:pt x="157" y="1"/>
                  </a:lnTo>
                  <a:lnTo>
                    <a:pt x="144" y="0"/>
                  </a:lnTo>
                  <a:lnTo>
                    <a:pt x="129" y="0"/>
                  </a:lnTo>
                  <a:lnTo>
                    <a:pt x="116" y="0"/>
                  </a:lnTo>
                  <a:lnTo>
                    <a:pt x="104" y="2"/>
                  </a:lnTo>
                  <a:lnTo>
                    <a:pt x="91" y="3"/>
                  </a:lnTo>
                  <a:lnTo>
                    <a:pt x="80" y="7"/>
                  </a:lnTo>
                  <a:lnTo>
                    <a:pt x="70" y="10"/>
                  </a:lnTo>
                  <a:lnTo>
                    <a:pt x="61" y="15"/>
                  </a:lnTo>
                  <a:lnTo>
                    <a:pt x="52" y="20"/>
                  </a:lnTo>
                  <a:lnTo>
                    <a:pt x="45" y="26"/>
                  </a:lnTo>
                  <a:lnTo>
                    <a:pt x="37" y="32"/>
                  </a:lnTo>
                  <a:lnTo>
                    <a:pt x="31" y="39"/>
                  </a:lnTo>
                  <a:lnTo>
                    <a:pt x="26" y="47"/>
                  </a:lnTo>
                  <a:lnTo>
                    <a:pt x="21" y="56"/>
                  </a:lnTo>
                  <a:lnTo>
                    <a:pt x="18" y="65"/>
                  </a:lnTo>
                  <a:lnTo>
                    <a:pt x="16" y="74"/>
                  </a:lnTo>
                  <a:lnTo>
                    <a:pt x="13" y="85"/>
                  </a:lnTo>
                  <a:lnTo>
                    <a:pt x="13" y="95"/>
                  </a:lnTo>
                  <a:lnTo>
                    <a:pt x="13" y="97"/>
                  </a:lnTo>
                  <a:lnTo>
                    <a:pt x="59" y="97"/>
                  </a:lnTo>
                  <a:lnTo>
                    <a:pt x="59" y="90"/>
                  </a:lnTo>
                  <a:lnTo>
                    <a:pt x="60" y="85"/>
                  </a:lnTo>
                  <a:lnTo>
                    <a:pt x="61" y="79"/>
                  </a:lnTo>
                  <a:lnTo>
                    <a:pt x="63" y="74"/>
                  </a:lnTo>
                  <a:lnTo>
                    <a:pt x="66" y="69"/>
                  </a:lnTo>
                  <a:lnTo>
                    <a:pt x="69" y="65"/>
                  </a:lnTo>
                  <a:lnTo>
                    <a:pt x="72" y="61"/>
                  </a:lnTo>
                  <a:lnTo>
                    <a:pt x="76" y="57"/>
                  </a:lnTo>
                  <a:lnTo>
                    <a:pt x="80" y="55"/>
                  </a:lnTo>
                  <a:lnTo>
                    <a:pt x="86" y="51"/>
                  </a:lnTo>
                  <a:lnTo>
                    <a:pt x="91" y="49"/>
                  </a:lnTo>
                  <a:lnTo>
                    <a:pt x="98" y="47"/>
                  </a:lnTo>
                  <a:lnTo>
                    <a:pt x="105" y="46"/>
                  </a:lnTo>
                  <a:lnTo>
                    <a:pt x="111" y="45"/>
                  </a:lnTo>
                  <a:lnTo>
                    <a:pt x="119" y="43"/>
                  </a:lnTo>
                  <a:lnTo>
                    <a:pt x="128" y="43"/>
                  </a:lnTo>
                  <a:lnTo>
                    <a:pt x="136" y="43"/>
                  </a:lnTo>
                  <a:lnTo>
                    <a:pt x="143" y="45"/>
                  </a:lnTo>
                  <a:lnTo>
                    <a:pt x="150" y="45"/>
                  </a:lnTo>
                  <a:lnTo>
                    <a:pt x="156" y="47"/>
                  </a:lnTo>
                  <a:lnTo>
                    <a:pt x="163" y="48"/>
                  </a:lnTo>
                  <a:lnTo>
                    <a:pt x="168" y="50"/>
                  </a:lnTo>
                  <a:lnTo>
                    <a:pt x="173" y="52"/>
                  </a:lnTo>
                  <a:lnTo>
                    <a:pt x="177" y="55"/>
                  </a:lnTo>
                  <a:lnTo>
                    <a:pt x="181" y="58"/>
                  </a:lnTo>
                  <a:lnTo>
                    <a:pt x="184" y="61"/>
                  </a:lnTo>
                  <a:lnTo>
                    <a:pt x="187" y="65"/>
                  </a:lnTo>
                  <a:lnTo>
                    <a:pt x="189" y="68"/>
                  </a:lnTo>
                  <a:lnTo>
                    <a:pt x="191" y="72"/>
                  </a:lnTo>
                  <a:lnTo>
                    <a:pt x="193" y="78"/>
                  </a:lnTo>
                  <a:lnTo>
                    <a:pt x="193" y="82"/>
                  </a:lnTo>
                  <a:lnTo>
                    <a:pt x="194" y="88"/>
                  </a:lnTo>
                  <a:lnTo>
                    <a:pt x="194" y="95"/>
                  </a:lnTo>
                  <a:lnTo>
                    <a:pt x="193" y="100"/>
                  </a:lnTo>
                  <a:lnTo>
                    <a:pt x="193" y="105"/>
                  </a:lnTo>
                  <a:lnTo>
                    <a:pt x="192" y="109"/>
                  </a:lnTo>
                  <a:lnTo>
                    <a:pt x="189" y="113"/>
                  </a:lnTo>
                  <a:lnTo>
                    <a:pt x="187" y="115"/>
                  </a:lnTo>
                  <a:lnTo>
                    <a:pt x="184" y="117"/>
                  </a:lnTo>
                  <a:lnTo>
                    <a:pt x="179" y="119"/>
                  </a:lnTo>
                  <a:lnTo>
                    <a:pt x="174" y="121"/>
                  </a:lnTo>
                  <a:lnTo>
                    <a:pt x="167" y="123"/>
                  </a:lnTo>
                  <a:lnTo>
                    <a:pt x="159" y="124"/>
                  </a:lnTo>
                  <a:lnTo>
                    <a:pt x="150" y="125"/>
                  </a:lnTo>
                  <a:lnTo>
                    <a:pt x="139" y="126"/>
                  </a:lnTo>
                  <a:lnTo>
                    <a:pt x="127" y="127"/>
                  </a:lnTo>
                  <a:lnTo>
                    <a:pt x="114" y="129"/>
                  </a:lnTo>
                  <a:lnTo>
                    <a:pt x="99" y="130"/>
                  </a:lnTo>
                  <a:lnTo>
                    <a:pt x="87" y="133"/>
                  </a:lnTo>
                  <a:lnTo>
                    <a:pt x="76" y="135"/>
                  </a:lnTo>
                  <a:lnTo>
                    <a:pt x="66" y="137"/>
                  </a:lnTo>
                  <a:lnTo>
                    <a:pt x="56" y="140"/>
                  </a:lnTo>
                  <a:lnTo>
                    <a:pt x="47" y="145"/>
                  </a:lnTo>
                  <a:lnTo>
                    <a:pt x="39" y="149"/>
                  </a:lnTo>
                  <a:lnTo>
                    <a:pt x="31" y="154"/>
                  </a:lnTo>
                  <a:lnTo>
                    <a:pt x="24" y="159"/>
                  </a:lnTo>
                  <a:lnTo>
                    <a:pt x="19" y="165"/>
                  </a:lnTo>
                  <a:lnTo>
                    <a:pt x="13" y="172"/>
                  </a:lnTo>
                  <a:lnTo>
                    <a:pt x="10" y="178"/>
                  </a:lnTo>
                  <a:lnTo>
                    <a:pt x="7" y="186"/>
                  </a:lnTo>
                  <a:lnTo>
                    <a:pt x="3" y="194"/>
                  </a:lnTo>
                  <a:lnTo>
                    <a:pt x="1" y="203"/>
                  </a:lnTo>
                  <a:lnTo>
                    <a:pt x="0" y="212"/>
                  </a:lnTo>
                  <a:lnTo>
                    <a:pt x="0" y="222"/>
                  </a:lnTo>
                  <a:lnTo>
                    <a:pt x="0" y="232"/>
                  </a:lnTo>
                  <a:lnTo>
                    <a:pt x="1" y="241"/>
                  </a:lnTo>
                  <a:lnTo>
                    <a:pt x="3" y="250"/>
                  </a:lnTo>
                  <a:lnTo>
                    <a:pt x="7" y="257"/>
                  </a:lnTo>
                  <a:lnTo>
                    <a:pt x="10" y="265"/>
                  </a:lnTo>
                  <a:lnTo>
                    <a:pt x="14" y="273"/>
                  </a:lnTo>
                  <a:lnTo>
                    <a:pt x="19" y="280"/>
                  </a:lnTo>
                  <a:lnTo>
                    <a:pt x="24" y="285"/>
                  </a:lnTo>
                  <a:lnTo>
                    <a:pt x="31" y="291"/>
                  </a:lnTo>
                  <a:lnTo>
                    <a:pt x="38" y="295"/>
                  </a:lnTo>
                  <a:lnTo>
                    <a:pt x="46" y="300"/>
                  </a:lnTo>
                  <a:lnTo>
                    <a:pt x="55" y="303"/>
                  </a:lnTo>
                  <a:lnTo>
                    <a:pt x="63" y="305"/>
                  </a:lnTo>
                  <a:lnTo>
                    <a:pt x="74" y="308"/>
                  </a:lnTo>
                  <a:lnTo>
                    <a:pt x="84" y="309"/>
                  </a:lnTo>
                  <a:lnTo>
                    <a:pt x="95" y="309"/>
                  </a:lnTo>
                  <a:lnTo>
                    <a:pt x="109" y="308"/>
                  </a:lnTo>
                  <a:lnTo>
                    <a:pt x="123" y="305"/>
                  </a:lnTo>
                  <a:lnTo>
                    <a:pt x="136" y="302"/>
                  </a:lnTo>
                  <a:lnTo>
                    <a:pt x="149" y="296"/>
                  </a:lnTo>
                  <a:lnTo>
                    <a:pt x="162"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6" name="Rectangle 78"/>
            <p:cNvSpPr>
              <a:spLocks noChangeArrowheads="1"/>
            </p:cNvSpPr>
            <p:nvPr/>
          </p:nvSpPr>
          <p:spPr bwMode="auto">
            <a:xfrm>
              <a:off x="2362" y="1493"/>
              <a:ext cx="16" cy="1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97" name="Freeform 79"/>
            <p:cNvSpPr>
              <a:spLocks/>
            </p:cNvSpPr>
            <p:nvPr/>
          </p:nvSpPr>
          <p:spPr bwMode="auto">
            <a:xfrm>
              <a:off x="2403" y="1493"/>
              <a:ext cx="81" cy="134"/>
            </a:xfrm>
            <a:custGeom>
              <a:avLst/>
              <a:gdLst>
                <a:gd name="T0" fmla="*/ 0 w 242"/>
                <a:gd name="T1" fmla="*/ 134 h 400"/>
                <a:gd name="T2" fmla="*/ 16 w 242"/>
                <a:gd name="T3" fmla="*/ 134 h 400"/>
                <a:gd name="T4" fmla="*/ 16 w 242"/>
                <a:gd name="T5" fmla="*/ 100 h 400"/>
                <a:gd name="T6" fmla="*/ 33 w 242"/>
                <a:gd name="T7" fmla="*/ 83 h 400"/>
                <a:gd name="T8" fmla="*/ 62 w 242"/>
                <a:gd name="T9" fmla="*/ 134 h 400"/>
                <a:gd name="T10" fmla="*/ 80 w 242"/>
                <a:gd name="T11" fmla="*/ 134 h 400"/>
                <a:gd name="T12" fmla="*/ 45 w 242"/>
                <a:gd name="T13" fmla="*/ 72 h 400"/>
                <a:gd name="T14" fmla="*/ 81 w 242"/>
                <a:gd name="T15" fmla="*/ 37 h 400"/>
                <a:gd name="T16" fmla="*/ 60 w 242"/>
                <a:gd name="T17" fmla="*/ 37 h 400"/>
                <a:gd name="T18" fmla="*/ 16 w 242"/>
                <a:gd name="T19" fmla="*/ 80 h 400"/>
                <a:gd name="T20" fmla="*/ 16 w 242"/>
                <a:gd name="T21" fmla="*/ 0 h 400"/>
                <a:gd name="T22" fmla="*/ 0 w 242"/>
                <a:gd name="T23" fmla="*/ 0 h 400"/>
                <a:gd name="T24" fmla="*/ 0 w 242"/>
                <a:gd name="T25" fmla="*/ 134 h 4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2" h="400">
                  <a:moveTo>
                    <a:pt x="0" y="400"/>
                  </a:moveTo>
                  <a:lnTo>
                    <a:pt x="49" y="400"/>
                  </a:lnTo>
                  <a:lnTo>
                    <a:pt x="49" y="298"/>
                  </a:lnTo>
                  <a:lnTo>
                    <a:pt x="100" y="249"/>
                  </a:lnTo>
                  <a:lnTo>
                    <a:pt x="186" y="400"/>
                  </a:lnTo>
                  <a:lnTo>
                    <a:pt x="240" y="400"/>
                  </a:lnTo>
                  <a:lnTo>
                    <a:pt x="133" y="215"/>
                  </a:lnTo>
                  <a:lnTo>
                    <a:pt x="242" y="109"/>
                  </a:lnTo>
                  <a:lnTo>
                    <a:pt x="180" y="109"/>
                  </a:lnTo>
                  <a:lnTo>
                    <a:pt x="49" y="239"/>
                  </a:lnTo>
                  <a:lnTo>
                    <a:pt x="49" y="0"/>
                  </a:lnTo>
                  <a:lnTo>
                    <a:pt x="0" y="0"/>
                  </a:lnTo>
                  <a:lnTo>
                    <a:pt x="0"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8" name="Freeform 80"/>
            <p:cNvSpPr>
              <a:spLocks/>
            </p:cNvSpPr>
            <p:nvPr/>
          </p:nvSpPr>
          <p:spPr bwMode="auto">
            <a:xfrm>
              <a:off x="2487" y="1503"/>
              <a:ext cx="48" cy="125"/>
            </a:xfrm>
            <a:custGeom>
              <a:avLst/>
              <a:gdLst>
                <a:gd name="T0" fmla="*/ 31 w 145"/>
                <a:gd name="T1" fmla="*/ 99 h 375"/>
                <a:gd name="T2" fmla="*/ 31 w 145"/>
                <a:gd name="T3" fmla="*/ 40 h 375"/>
                <a:gd name="T4" fmla="*/ 48 w 145"/>
                <a:gd name="T5" fmla="*/ 40 h 375"/>
                <a:gd name="T6" fmla="*/ 48 w 145"/>
                <a:gd name="T7" fmla="*/ 27 h 375"/>
                <a:gd name="T8" fmla="*/ 31 w 145"/>
                <a:gd name="T9" fmla="*/ 27 h 375"/>
                <a:gd name="T10" fmla="*/ 31 w 145"/>
                <a:gd name="T11" fmla="*/ 0 h 375"/>
                <a:gd name="T12" fmla="*/ 15 w 145"/>
                <a:gd name="T13" fmla="*/ 0 h 375"/>
                <a:gd name="T14" fmla="*/ 15 w 145"/>
                <a:gd name="T15" fmla="*/ 27 h 375"/>
                <a:gd name="T16" fmla="*/ 0 w 145"/>
                <a:gd name="T17" fmla="*/ 27 h 375"/>
                <a:gd name="T18" fmla="*/ 0 w 145"/>
                <a:gd name="T19" fmla="*/ 40 h 375"/>
                <a:gd name="T20" fmla="*/ 15 w 145"/>
                <a:gd name="T21" fmla="*/ 40 h 375"/>
                <a:gd name="T22" fmla="*/ 15 w 145"/>
                <a:gd name="T23" fmla="*/ 105 h 375"/>
                <a:gd name="T24" fmla="*/ 15 w 145"/>
                <a:gd name="T25" fmla="*/ 108 h 375"/>
                <a:gd name="T26" fmla="*/ 15 w 145"/>
                <a:gd name="T27" fmla="*/ 110 h 375"/>
                <a:gd name="T28" fmla="*/ 15 w 145"/>
                <a:gd name="T29" fmla="*/ 112 h 375"/>
                <a:gd name="T30" fmla="*/ 16 w 145"/>
                <a:gd name="T31" fmla="*/ 114 h 375"/>
                <a:gd name="T32" fmla="*/ 16 w 145"/>
                <a:gd name="T33" fmla="*/ 116 h 375"/>
                <a:gd name="T34" fmla="*/ 17 w 145"/>
                <a:gd name="T35" fmla="*/ 118 h 375"/>
                <a:gd name="T36" fmla="*/ 18 w 145"/>
                <a:gd name="T37" fmla="*/ 119 h 375"/>
                <a:gd name="T38" fmla="*/ 19 w 145"/>
                <a:gd name="T39" fmla="*/ 121 h 375"/>
                <a:gd name="T40" fmla="*/ 21 w 145"/>
                <a:gd name="T41" fmla="*/ 122 h 375"/>
                <a:gd name="T42" fmla="*/ 22 w 145"/>
                <a:gd name="T43" fmla="*/ 122 h 375"/>
                <a:gd name="T44" fmla="*/ 24 w 145"/>
                <a:gd name="T45" fmla="*/ 123 h 375"/>
                <a:gd name="T46" fmla="*/ 25 w 145"/>
                <a:gd name="T47" fmla="*/ 124 h 375"/>
                <a:gd name="T48" fmla="*/ 27 w 145"/>
                <a:gd name="T49" fmla="*/ 124 h 375"/>
                <a:gd name="T50" fmla="*/ 30 w 145"/>
                <a:gd name="T51" fmla="*/ 125 h 375"/>
                <a:gd name="T52" fmla="*/ 32 w 145"/>
                <a:gd name="T53" fmla="*/ 125 h 375"/>
                <a:gd name="T54" fmla="*/ 35 w 145"/>
                <a:gd name="T55" fmla="*/ 125 h 375"/>
                <a:gd name="T56" fmla="*/ 38 w 145"/>
                <a:gd name="T57" fmla="*/ 125 h 375"/>
                <a:gd name="T58" fmla="*/ 41 w 145"/>
                <a:gd name="T59" fmla="*/ 125 h 375"/>
                <a:gd name="T60" fmla="*/ 44 w 145"/>
                <a:gd name="T61" fmla="*/ 124 h 375"/>
                <a:gd name="T62" fmla="*/ 48 w 145"/>
                <a:gd name="T63" fmla="*/ 124 h 375"/>
                <a:gd name="T64" fmla="*/ 48 w 145"/>
                <a:gd name="T65" fmla="*/ 110 h 375"/>
                <a:gd name="T66" fmla="*/ 43 w 145"/>
                <a:gd name="T67" fmla="*/ 110 h 375"/>
                <a:gd name="T68" fmla="*/ 40 w 145"/>
                <a:gd name="T69" fmla="*/ 110 h 375"/>
                <a:gd name="T70" fmla="*/ 37 w 145"/>
                <a:gd name="T71" fmla="*/ 110 h 375"/>
                <a:gd name="T72" fmla="*/ 35 w 145"/>
                <a:gd name="T73" fmla="*/ 109 h 375"/>
                <a:gd name="T74" fmla="*/ 34 w 145"/>
                <a:gd name="T75" fmla="*/ 109 h 375"/>
                <a:gd name="T76" fmla="*/ 32 w 145"/>
                <a:gd name="T77" fmla="*/ 108 h 375"/>
                <a:gd name="T78" fmla="*/ 31 w 145"/>
                <a:gd name="T79" fmla="*/ 106 h 375"/>
                <a:gd name="T80" fmla="*/ 31 w 145"/>
                <a:gd name="T81" fmla="*/ 104 h 375"/>
                <a:gd name="T82" fmla="*/ 31 w 145"/>
                <a:gd name="T83" fmla="*/ 102 h 375"/>
                <a:gd name="T84" fmla="*/ 31 w 145"/>
                <a:gd name="T85" fmla="*/ 99 h 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5">
                  <a:moveTo>
                    <a:pt x="93" y="298"/>
                  </a:moveTo>
                  <a:lnTo>
                    <a:pt x="93" y="120"/>
                  </a:lnTo>
                  <a:lnTo>
                    <a:pt x="145" y="120"/>
                  </a:lnTo>
                  <a:lnTo>
                    <a:pt x="145" y="81"/>
                  </a:lnTo>
                  <a:lnTo>
                    <a:pt x="93" y="81"/>
                  </a:lnTo>
                  <a:lnTo>
                    <a:pt x="93" y="0"/>
                  </a:lnTo>
                  <a:lnTo>
                    <a:pt x="44" y="0"/>
                  </a:lnTo>
                  <a:lnTo>
                    <a:pt x="44" y="81"/>
                  </a:lnTo>
                  <a:lnTo>
                    <a:pt x="0" y="81"/>
                  </a:lnTo>
                  <a:lnTo>
                    <a:pt x="0" y="120"/>
                  </a:lnTo>
                  <a:lnTo>
                    <a:pt x="44" y="120"/>
                  </a:lnTo>
                  <a:lnTo>
                    <a:pt x="44" y="315"/>
                  </a:lnTo>
                  <a:lnTo>
                    <a:pt x="44" y="323"/>
                  </a:lnTo>
                  <a:lnTo>
                    <a:pt x="45" y="331"/>
                  </a:lnTo>
                  <a:lnTo>
                    <a:pt x="46" y="337"/>
                  </a:lnTo>
                  <a:lnTo>
                    <a:pt x="47" y="343"/>
                  </a:lnTo>
                  <a:lnTo>
                    <a:pt x="49" y="348"/>
                  </a:lnTo>
                  <a:lnTo>
                    <a:pt x="52" y="353"/>
                  </a:lnTo>
                  <a:lnTo>
                    <a:pt x="54" y="357"/>
                  </a:lnTo>
                  <a:lnTo>
                    <a:pt x="57" y="362"/>
                  </a:lnTo>
                  <a:lnTo>
                    <a:pt x="62" y="365"/>
                  </a:lnTo>
                  <a:lnTo>
                    <a:pt x="66" y="367"/>
                  </a:lnTo>
                  <a:lnTo>
                    <a:pt x="71" y="370"/>
                  </a:lnTo>
                  <a:lnTo>
                    <a:pt x="77" y="372"/>
                  </a:lnTo>
                  <a:lnTo>
                    <a:pt x="83" y="373"/>
                  </a:lnTo>
                  <a:lnTo>
                    <a:pt x="91" y="374"/>
                  </a:lnTo>
                  <a:lnTo>
                    <a:pt x="97" y="375"/>
                  </a:lnTo>
                  <a:lnTo>
                    <a:pt x="106" y="375"/>
                  </a:lnTo>
                  <a:lnTo>
                    <a:pt x="115" y="375"/>
                  </a:lnTo>
                  <a:lnTo>
                    <a:pt x="124" y="374"/>
                  </a:lnTo>
                  <a:lnTo>
                    <a:pt x="134" y="373"/>
                  </a:lnTo>
                  <a:lnTo>
                    <a:pt x="145" y="371"/>
                  </a:lnTo>
                  <a:lnTo>
                    <a:pt x="145" y="329"/>
                  </a:lnTo>
                  <a:lnTo>
                    <a:pt x="130" y="331"/>
                  </a:lnTo>
                  <a:lnTo>
                    <a:pt x="120" y="331"/>
                  </a:lnTo>
                  <a:lnTo>
                    <a:pt x="112" y="331"/>
                  </a:lnTo>
                  <a:lnTo>
                    <a:pt x="106" y="328"/>
                  </a:lnTo>
                  <a:lnTo>
                    <a:pt x="102" y="326"/>
                  </a:lnTo>
                  <a:lnTo>
                    <a:pt x="97" y="323"/>
                  </a:lnTo>
                  <a:lnTo>
                    <a:pt x="95" y="318"/>
                  </a:lnTo>
                  <a:lnTo>
                    <a:pt x="94" y="313"/>
                  </a:lnTo>
                  <a:lnTo>
                    <a:pt x="93" y="306"/>
                  </a:lnTo>
                  <a:lnTo>
                    <a:pt x="93"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99" name="Freeform 81"/>
            <p:cNvSpPr>
              <a:spLocks/>
            </p:cNvSpPr>
            <p:nvPr/>
          </p:nvSpPr>
          <p:spPr bwMode="auto">
            <a:xfrm>
              <a:off x="2550" y="1493"/>
              <a:ext cx="81" cy="134"/>
            </a:xfrm>
            <a:custGeom>
              <a:avLst/>
              <a:gdLst>
                <a:gd name="T0" fmla="*/ 81 w 243"/>
                <a:gd name="T1" fmla="*/ 134 h 400"/>
                <a:gd name="T2" fmla="*/ 81 w 243"/>
                <a:gd name="T3" fmla="*/ 71 h 400"/>
                <a:gd name="T4" fmla="*/ 81 w 243"/>
                <a:gd name="T5" fmla="*/ 64 h 400"/>
                <a:gd name="T6" fmla="*/ 80 w 243"/>
                <a:gd name="T7" fmla="*/ 58 h 400"/>
                <a:gd name="T8" fmla="*/ 79 w 243"/>
                <a:gd name="T9" fmla="*/ 53 h 400"/>
                <a:gd name="T10" fmla="*/ 77 w 243"/>
                <a:gd name="T11" fmla="*/ 47 h 400"/>
                <a:gd name="T12" fmla="*/ 75 w 243"/>
                <a:gd name="T13" fmla="*/ 44 h 400"/>
                <a:gd name="T14" fmla="*/ 72 w 243"/>
                <a:gd name="T15" fmla="*/ 42 h 400"/>
                <a:gd name="T16" fmla="*/ 69 w 243"/>
                <a:gd name="T17" fmla="*/ 40 h 400"/>
                <a:gd name="T18" fmla="*/ 65 w 243"/>
                <a:gd name="T19" fmla="*/ 38 h 400"/>
                <a:gd name="T20" fmla="*/ 61 w 243"/>
                <a:gd name="T21" fmla="*/ 36 h 400"/>
                <a:gd name="T22" fmla="*/ 57 w 243"/>
                <a:gd name="T23" fmla="*/ 35 h 400"/>
                <a:gd name="T24" fmla="*/ 52 w 243"/>
                <a:gd name="T25" fmla="*/ 35 h 400"/>
                <a:gd name="T26" fmla="*/ 47 w 243"/>
                <a:gd name="T27" fmla="*/ 34 h 400"/>
                <a:gd name="T28" fmla="*/ 42 w 243"/>
                <a:gd name="T29" fmla="*/ 35 h 400"/>
                <a:gd name="T30" fmla="*/ 37 w 243"/>
                <a:gd name="T31" fmla="*/ 36 h 400"/>
                <a:gd name="T32" fmla="*/ 33 w 243"/>
                <a:gd name="T33" fmla="*/ 37 h 400"/>
                <a:gd name="T34" fmla="*/ 29 w 243"/>
                <a:gd name="T35" fmla="*/ 39 h 400"/>
                <a:gd name="T36" fmla="*/ 25 w 243"/>
                <a:gd name="T37" fmla="*/ 41 h 400"/>
                <a:gd name="T38" fmla="*/ 22 w 243"/>
                <a:gd name="T39" fmla="*/ 44 h 400"/>
                <a:gd name="T40" fmla="*/ 19 w 243"/>
                <a:gd name="T41" fmla="*/ 47 h 400"/>
                <a:gd name="T42" fmla="*/ 16 w 243"/>
                <a:gd name="T43" fmla="*/ 50 h 400"/>
                <a:gd name="T44" fmla="*/ 0 w 243"/>
                <a:gd name="T45" fmla="*/ 0 h 400"/>
                <a:gd name="T46" fmla="*/ 16 w 243"/>
                <a:gd name="T47" fmla="*/ 134 h 400"/>
                <a:gd name="T48" fmla="*/ 16 w 243"/>
                <a:gd name="T49" fmla="*/ 73 h 400"/>
                <a:gd name="T50" fmla="*/ 17 w 243"/>
                <a:gd name="T51" fmla="*/ 68 h 400"/>
                <a:gd name="T52" fmla="*/ 19 w 243"/>
                <a:gd name="T53" fmla="*/ 63 h 400"/>
                <a:gd name="T54" fmla="*/ 22 w 243"/>
                <a:gd name="T55" fmla="*/ 58 h 400"/>
                <a:gd name="T56" fmla="*/ 26 w 243"/>
                <a:gd name="T57" fmla="*/ 55 h 400"/>
                <a:gd name="T58" fmla="*/ 31 w 243"/>
                <a:gd name="T59" fmla="*/ 52 h 400"/>
                <a:gd name="T60" fmla="*/ 36 w 243"/>
                <a:gd name="T61" fmla="*/ 50 h 400"/>
                <a:gd name="T62" fmla="*/ 42 w 243"/>
                <a:gd name="T63" fmla="*/ 49 h 400"/>
                <a:gd name="T64" fmla="*/ 48 w 243"/>
                <a:gd name="T65" fmla="*/ 49 h 400"/>
                <a:gd name="T66" fmla="*/ 53 w 243"/>
                <a:gd name="T67" fmla="*/ 50 h 400"/>
                <a:gd name="T68" fmla="*/ 57 w 243"/>
                <a:gd name="T69" fmla="*/ 51 h 400"/>
                <a:gd name="T70" fmla="*/ 60 w 243"/>
                <a:gd name="T71" fmla="*/ 54 h 400"/>
                <a:gd name="T72" fmla="*/ 62 w 243"/>
                <a:gd name="T73" fmla="*/ 57 h 400"/>
                <a:gd name="T74" fmla="*/ 63 w 243"/>
                <a:gd name="T75" fmla="*/ 61 h 400"/>
                <a:gd name="T76" fmla="*/ 64 w 243"/>
                <a:gd name="T77" fmla="*/ 65 h 400"/>
                <a:gd name="T78" fmla="*/ 65 w 243"/>
                <a:gd name="T79" fmla="*/ 71 h 400"/>
                <a:gd name="T80" fmla="*/ 65 w 243"/>
                <a:gd name="T81" fmla="*/ 134 h 4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400">
                  <a:moveTo>
                    <a:pt x="194" y="400"/>
                  </a:moveTo>
                  <a:lnTo>
                    <a:pt x="243" y="400"/>
                  </a:lnTo>
                  <a:lnTo>
                    <a:pt x="243" y="226"/>
                  </a:lnTo>
                  <a:lnTo>
                    <a:pt x="243" y="211"/>
                  </a:lnTo>
                  <a:lnTo>
                    <a:pt x="243" y="201"/>
                  </a:lnTo>
                  <a:lnTo>
                    <a:pt x="243" y="191"/>
                  </a:lnTo>
                  <a:lnTo>
                    <a:pt x="242" y="182"/>
                  </a:lnTo>
                  <a:lnTo>
                    <a:pt x="241" y="174"/>
                  </a:lnTo>
                  <a:lnTo>
                    <a:pt x="240" y="165"/>
                  </a:lnTo>
                  <a:lnTo>
                    <a:pt x="237" y="157"/>
                  </a:lnTo>
                  <a:lnTo>
                    <a:pt x="234" y="149"/>
                  </a:lnTo>
                  <a:lnTo>
                    <a:pt x="231" y="141"/>
                  </a:lnTo>
                  <a:lnTo>
                    <a:pt x="227" y="137"/>
                  </a:lnTo>
                  <a:lnTo>
                    <a:pt x="224" y="132"/>
                  </a:lnTo>
                  <a:lnTo>
                    <a:pt x="220" y="128"/>
                  </a:lnTo>
                  <a:lnTo>
                    <a:pt x="215" y="125"/>
                  </a:lnTo>
                  <a:lnTo>
                    <a:pt x="211" y="121"/>
                  </a:lnTo>
                  <a:lnTo>
                    <a:pt x="206" y="118"/>
                  </a:lnTo>
                  <a:lnTo>
                    <a:pt x="201" y="115"/>
                  </a:lnTo>
                  <a:lnTo>
                    <a:pt x="196" y="112"/>
                  </a:lnTo>
                  <a:lnTo>
                    <a:pt x="189" y="110"/>
                  </a:lnTo>
                  <a:lnTo>
                    <a:pt x="184" y="108"/>
                  </a:lnTo>
                  <a:lnTo>
                    <a:pt x="177" y="107"/>
                  </a:lnTo>
                  <a:lnTo>
                    <a:pt x="171" y="104"/>
                  </a:lnTo>
                  <a:lnTo>
                    <a:pt x="164" y="103"/>
                  </a:lnTo>
                  <a:lnTo>
                    <a:pt x="156" y="103"/>
                  </a:lnTo>
                  <a:lnTo>
                    <a:pt x="148" y="102"/>
                  </a:lnTo>
                  <a:lnTo>
                    <a:pt x="140" y="102"/>
                  </a:lnTo>
                  <a:lnTo>
                    <a:pt x="133" y="102"/>
                  </a:lnTo>
                  <a:lnTo>
                    <a:pt x="125" y="103"/>
                  </a:lnTo>
                  <a:lnTo>
                    <a:pt x="118" y="104"/>
                  </a:lnTo>
                  <a:lnTo>
                    <a:pt x="110" y="106"/>
                  </a:lnTo>
                  <a:lnTo>
                    <a:pt x="104" y="107"/>
                  </a:lnTo>
                  <a:lnTo>
                    <a:pt x="98" y="109"/>
                  </a:lnTo>
                  <a:lnTo>
                    <a:pt x="91" y="111"/>
                  </a:lnTo>
                  <a:lnTo>
                    <a:pt x="86" y="115"/>
                  </a:lnTo>
                  <a:lnTo>
                    <a:pt x="80" y="118"/>
                  </a:lnTo>
                  <a:lnTo>
                    <a:pt x="75" y="121"/>
                  </a:lnTo>
                  <a:lnTo>
                    <a:pt x="70" y="126"/>
                  </a:lnTo>
                  <a:lnTo>
                    <a:pt x="65" y="130"/>
                  </a:lnTo>
                  <a:lnTo>
                    <a:pt x="60" y="135"/>
                  </a:lnTo>
                  <a:lnTo>
                    <a:pt x="57" y="139"/>
                  </a:lnTo>
                  <a:lnTo>
                    <a:pt x="52" y="145"/>
                  </a:lnTo>
                  <a:lnTo>
                    <a:pt x="49" y="150"/>
                  </a:lnTo>
                  <a:lnTo>
                    <a:pt x="49" y="0"/>
                  </a:lnTo>
                  <a:lnTo>
                    <a:pt x="0" y="0"/>
                  </a:lnTo>
                  <a:lnTo>
                    <a:pt x="0" y="400"/>
                  </a:lnTo>
                  <a:lnTo>
                    <a:pt x="49" y="400"/>
                  </a:lnTo>
                  <a:lnTo>
                    <a:pt x="49" y="228"/>
                  </a:lnTo>
                  <a:lnTo>
                    <a:pt x="49" y="219"/>
                  </a:lnTo>
                  <a:lnTo>
                    <a:pt x="50" y="210"/>
                  </a:lnTo>
                  <a:lnTo>
                    <a:pt x="52" y="203"/>
                  </a:lnTo>
                  <a:lnTo>
                    <a:pt x="55" y="195"/>
                  </a:lnTo>
                  <a:lnTo>
                    <a:pt x="58" y="187"/>
                  </a:lnTo>
                  <a:lnTo>
                    <a:pt x="62" y="180"/>
                  </a:lnTo>
                  <a:lnTo>
                    <a:pt x="67" y="174"/>
                  </a:lnTo>
                  <a:lnTo>
                    <a:pt x="72" y="168"/>
                  </a:lnTo>
                  <a:lnTo>
                    <a:pt x="78" y="164"/>
                  </a:lnTo>
                  <a:lnTo>
                    <a:pt x="85" y="159"/>
                  </a:lnTo>
                  <a:lnTo>
                    <a:pt x="92" y="155"/>
                  </a:lnTo>
                  <a:lnTo>
                    <a:pt x="99" y="151"/>
                  </a:lnTo>
                  <a:lnTo>
                    <a:pt x="108" y="149"/>
                  </a:lnTo>
                  <a:lnTo>
                    <a:pt x="117" y="147"/>
                  </a:lnTo>
                  <a:lnTo>
                    <a:pt x="126" y="146"/>
                  </a:lnTo>
                  <a:lnTo>
                    <a:pt x="136" y="146"/>
                  </a:lnTo>
                  <a:lnTo>
                    <a:pt x="144" y="146"/>
                  </a:lnTo>
                  <a:lnTo>
                    <a:pt x="152" y="147"/>
                  </a:lnTo>
                  <a:lnTo>
                    <a:pt x="158" y="148"/>
                  </a:lnTo>
                  <a:lnTo>
                    <a:pt x="165" y="150"/>
                  </a:lnTo>
                  <a:lnTo>
                    <a:pt x="171" y="152"/>
                  </a:lnTo>
                  <a:lnTo>
                    <a:pt x="175" y="156"/>
                  </a:lnTo>
                  <a:lnTo>
                    <a:pt x="179" y="160"/>
                  </a:lnTo>
                  <a:lnTo>
                    <a:pt x="183" y="165"/>
                  </a:lnTo>
                  <a:lnTo>
                    <a:pt x="185" y="169"/>
                  </a:lnTo>
                  <a:lnTo>
                    <a:pt x="188" y="175"/>
                  </a:lnTo>
                  <a:lnTo>
                    <a:pt x="189" y="181"/>
                  </a:lnTo>
                  <a:lnTo>
                    <a:pt x="192" y="188"/>
                  </a:lnTo>
                  <a:lnTo>
                    <a:pt x="193" y="195"/>
                  </a:lnTo>
                  <a:lnTo>
                    <a:pt x="194" y="204"/>
                  </a:lnTo>
                  <a:lnTo>
                    <a:pt x="194" y="211"/>
                  </a:lnTo>
                  <a:lnTo>
                    <a:pt x="194" y="221"/>
                  </a:lnTo>
                  <a:lnTo>
                    <a:pt x="194"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0" name="Freeform 82"/>
            <p:cNvSpPr>
              <a:spLocks/>
            </p:cNvSpPr>
            <p:nvPr/>
          </p:nvSpPr>
          <p:spPr bwMode="auto">
            <a:xfrm>
              <a:off x="2655" y="1528"/>
              <a:ext cx="47" cy="99"/>
            </a:xfrm>
            <a:custGeom>
              <a:avLst/>
              <a:gdLst>
                <a:gd name="T0" fmla="*/ 0 w 141"/>
                <a:gd name="T1" fmla="*/ 99 h 297"/>
                <a:gd name="T2" fmla="*/ 16 w 141"/>
                <a:gd name="T3" fmla="*/ 99 h 297"/>
                <a:gd name="T4" fmla="*/ 16 w 141"/>
                <a:gd name="T5" fmla="*/ 45 h 297"/>
                <a:gd name="T6" fmla="*/ 16 w 141"/>
                <a:gd name="T7" fmla="*/ 42 h 297"/>
                <a:gd name="T8" fmla="*/ 17 w 141"/>
                <a:gd name="T9" fmla="*/ 39 h 297"/>
                <a:gd name="T10" fmla="*/ 18 w 141"/>
                <a:gd name="T11" fmla="*/ 36 h 297"/>
                <a:gd name="T12" fmla="*/ 18 w 141"/>
                <a:gd name="T13" fmla="*/ 33 h 297"/>
                <a:gd name="T14" fmla="*/ 19 w 141"/>
                <a:gd name="T15" fmla="*/ 31 h 297"/>
                <a:gd name="T16" fmla="*/ 20 w 141"/>
                <a:gd name="T17" fmla="*/ 28 h 297"/>
                <a:gd name="T18" fmla="*/ 22 w 141"/>
                <a:gd name="T19" fmla="*/ 26 h 297"/>
                <a:gd name="T20" fmla="*/ 23 w 141"/>
                <a:gd name="T21" fmla="*/ 24 h 297"/>
                <a:gd name="T22" fmla="*/ 25 w 141"/>
                <a:gd name="T23" fmla="*/ 23 h 297"/>
                <a:gd name="T24" fmla="*/ 27 w 141"/>
                <a:gd name="T25" fmla="*/ 21 h 297"/>
                <a:gd name="T26" fmla="*/ 29 w 141"/>
                <a:gd name="T27" fmla="*/ 20 h 297"/>
                <a:gd name="T28" fmla="*/ 32 w 141"/>
                <a:gd name="T29" fmla="*/ 19 h 297"/>
                <a:gd name="T30" fmla="*/ 34 w 141"/>
                <a:gd name="T31" fmla="*/ 18 h 297"/>
                <a:gd name="T32" fmla="*/ 37 w 141"/>
                <a:gd name="T33" fmla="*/ 18 h 297"/>
                <a:gd name="T34" fmla="*/ 40 w 141"/>
                <a:gd name="T35" fmla="*/ 17 h 297"/>
                <a:gd name="T36" fmla="*/ 43 w 141"/>
                <a:gd name="T37" fmla="*/ 17 h 297"/>
                <a:gd name="T38" fmla="*/ 45 w 141"/>
                <a:gd name="T39" fmla="*/ 17 h 297"/>
                <a:gd name="T40" fmla="*/ 47 w 141"/>
                <a:gd name="T41" fmla="*/ 18 h 297"/>
                <a:gd name="T42" fmla="*/ 47 w 141"/>
                <a:gd name="T43" fmla="*/ 0 h 297"/>
                <a:gd name="T44" fmla="*/ 45 w 141"/>
                <a:gd name="T45" fmla="*/ 0 h 297"/>
                <a:gd name="T46" fmla="*/ 43 w 141"/>
                <a:gd name="T47" fmla="*/ 0 h 297"/>
                <a:gd name="T48" fmla="*/ 40 w 141"/>
                <a:gd name="T49" fmla="*/ 0 h 297"/>
                <a:gd name="T50" fmla="*/ 38 w 141"/>
                <a:gd name="T51" fmla="*/ 0 h 297"/>
                <a:gd name="T52" fmla="*/ 36 w 141"/>
                <a:gd name="T53" fmla="*/ 1 h 297"/>
                <a:gd name="T54" fmla="*/ 34 w 141"/>
                <a:gd name="T55" fmla="*/ 1 h 297"/>
                <a:gd name="T56" fmla="*/ 32 w 141"/>
                <a:gd name="T57" fmla="*/ 2 h 297"/>
                <a:gd name="T58" fmla="*/ 30 w 141"/>
                <a:gd name="T59" fmla="*/ 3 h 297"/>
                <a:gd name="T60" fmla="*/ 28 w 141"/>
                <a:gd name="T61" fmla="*/ 4 h 297"/>
                <a:gd name="T62" fmla="*/ 26 w 141"/>
                <a:gd name="T63" fmla="*/ 5 h 297"/>
                <a:gd name="T64" fmla="*/ 25 w 141"/>
                <a:gd name="T65" fmla="*/ 6 h 297"/>
                <a:gd name="T66" fmla="*/ 23 w 141"/>
                <a:gd name="T67" fmla="*/ 8 h 297"/>
                <a:gd name="T68" fmla="*/ 22 w 141"/>
                <a:gd name="T69" fmla="*/ 9 h 297"/>
                <a:gd name="T70" fmla="*/ 21 w 141"/>
                <a:gd name="T71" fmla="*/ 11 h 297"/>
                <a:gd name="T72" fmla="*/ 19 w 141"/>
                <a:gd name="T73" fmla="*/ 13 h 297"/>
                <a:gd name="T74" fmla="*/ 18 w 141"/>
                <a:gd name="T75" fmla="*/ 15 h 297"/>
                <a:gd name="T76" fmla="*/ 17 w 141"/>
                <a:gd name="T77" fmla="*/ 17 h 297"/>
                <a:gd name="T78" fmla="*/ 16 w 141"/>
                <a:gd name="T79" fmla="*/ 19 h 297"/>
                <a:gd name="T80" fmla="*/ 16 w 141"/>
                <a:gd name="T81" fmla="*/ 2 h 297"/>
                <a:gd name="T82" fmla="*/ 0 w 141"/>
                <a:gd name="T83" fmla="*/ 2 h 297"/>
                <a:gd name="T84" fmla="*/ 0 w 141"/>
                <a:gd name="T85" fmla="*/ 99 h 2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1" h="297">
                  <a:moveTo>
                    <a:pt x="0" y="297"/>
                  </a:moveTo>
                  <a:lnTo>
                    <a:pt x="49" y="297"/>
                  </a:lnTo>
                  <a:lnTo>
                    <a:pt x="49" y="135"/>
                  </a:lnTo>
                  <a:lnTo>
                    <a:pt x="49" y="125"/>
                  </a:lnTo>
                  <a:lnTo>
                    <a:pt x="50" y="116"/>
                  </a:lnTo>
                  <a:lnTo>
                    <a:pt x="53" y="107"/>
                  </a:lnTo>
                  <a:lnTo>
                    <a:pt x="55" y="100"/>
                  </a:lnTo>
                  <a:lnTo>
                    <a:pt x="57" y="92"/>
                  </a:lnTo>
                  <a:lnTo>
                    <a:pt x="60" y="85"/>
                  </a:lnTo>
                  <a:lnTo>
                    <a:pt x="65" y="78"/>
                  </a:lnTo>
                  <a:lnTo>
                    <a:pt x="69" y="73"/>
                  </a:lnTo>
                  <a:lnTo>
                    <a:pt x="75" y="68"/>
                  </a:lnTo>
                  <a:lnTo>
                    <a:pt x="81" y="64"/>
                  </a:lnTo>
                  <a:lnTo>
                    <a:pt x="87" y="61"/>
                  </a:lnTo>
                  <a:lnTo>
                    <a:pt x="95" y="57"/>
                  </a:lnTo>
                  <a:lnTo>
                    <a:pt x="103" y="55"/>
                  </a:lnTo>
                  <a:lnTo>
                    <a:pt x="111" y="53"/>
                  </a:lnTo>
                  <a:lnTo>
                    <a:pt x="120" y="52"/>
                  </a:lnTo>
                  <a:lnTo>
                    <a:pt x="130" y="52"/>
                  </a:lnTo>
                  <a:lnTo>
                    <a:pt x="135" y="52"/>
                  </a:lnTo>
                  <a:lnTo>
                    <a:pt x="141" y="53"/>
                  </a:lnTo>
                  <a:lnTo>
                    <a:pt x="141" y="0"/>
                  </a:lnTo>
                  <a:lnTo>
                    <a:pt x="134" y="0"/>
                  </a:lnTo>
                  <a:lnTo>
                    <a:pt x="128" y="0"/>
                  </a:lnTo>
                  <a:lnTo>
                    <a:pt x="121" y="0"/>
                  </a:lnTo>
                  <a:lnTo>
                    <a:pt x="114" y="1"/>
                  </a:lnTo>
                  <a:lnTo>
                    <a:pt x="107" y="3"/>
                  </a:lnTo>
                  <a:lnTo>
                    <a:pt x="102" y="4"/>
                  </a:lnTo>
                  <a:lnTo>
                    <a:pt x="95" y="6"/>
                  </a:lnTo>
                  <a:lnTo>
                    <a:pt x="89" y="8"/>
                  </a:lnTo>
                  <a:lnTo>
                    <a:pt x="85" y="12"/>
                  </a:lnTo>
                  <a:lnTo>
                    <a:pt x="79" y="15"/>
                  </a:lnTo>
                  <a:lnTo>
                    <a:pt x="75" y="18"/>
                  </a:lnTo>
                  <a:lnTo>
                    <a:pt x="69" y="23"/>
                  </a:lnTo>
                  <a:lnTo>
                    <a:pt x="65" y="27"/>
                  </a:lnTo>
                  <a:lnTo>
                    <a:pt x="62" y="33"/>
                  </a:lnTo>
                  <a:lnTo>
                    <a:pt x="57" y="38"/>
                  </a:lnTo>
                  <a:lnTo>
                    <a:pt x="54" y="45"/>
                  </a:lnTo>
                  <a:lnTo>
                    <a:pt x="50" y="52"/>
                  </a:lnTo>
                  <a:lnTo>
                    <a:pt x="47" y="58"/>
                  </a:lnTo>
                  <a:lnTo>
                    <a:pt x="47" y="6"/>
                  </a:lnTo>
                  <a:lnTo>
                    <a:pt x="0" y="6"/>
                  </a:lnTo>
                  <a:lnTo>
                    <a:pt x="0"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1" name="Freeform 83"/>
            <p:cNvSpPr>
              <a:spLocks noEditPoints="1"/>
            </p:cNvSpPr>
            <p:nvPr/>
          </p:nvSpPr>
          <p:spPr bwMode="auto">
            <a:xfrm>
              <a:off x="2712" y="1527"/>
              <a:ext cx="92" cy="103"/>
            </a:xfrm>
            <a:custGeom>
              <a:avLst/>
              <a:gdLst>
                <a:gd name="T0" fmla="*/ 1 w 278"/>
                <a:gd name="T1" fmla="*/ 63 h 309"/>
                <a:gd name="T2" fmla="*/ 5 w 278"/>
                <a:gd name="T3" fmla="*/ 78 h 309"/>
                <a:gd name="T4" fmla="*/ 12 w 278"/>
                <a:gd name="T5" fmla="*/ 90 h 309"/>
                <a:gd name="T6" fmla="*/ 23 w 278"/>
                <a:gd name="T7" fmla="*/ 98 h 309"/>
                <a:gd name="T8" fmla="*/ 36 w 278"/>
                <a:gd name="T9" fmla="*/ 102 h 309"/>
                <a:gd name="T10" fmla="*/ 52 w 278"/>
                <a:gd name="T11" fmla="*/ 103 h 309"/>
                <a:gd name="T12" fmla="*/ 66 w 278"/>
                <a:gd name="T13" fmla="*/ 100 h 309"/>
                <a:gd name="T14" fmla="*/ 77 w 278"/>
                <a:gd name="T15" fmla="*/ 92 h 309"/>
                <a:gd name="T16" fmla="*/ 85 w 278"/>
                <a:gd name="T17" fmla="*/ 82 h 309"/>
                <a:gd name="T18" fmla="*/ 90 w 278"/>
                <a:gd name="T19" fmla="*/ 68 h 309"/>
                <a:gd name="T20" fmla="*/ 92 w 278"/>
                <a:gd name="T21" fmla="*/ 52 h 309"/>
                <a:gd name="T22" fmla="*/ 90 w 278"/>
                <a:gd name="T23" fmla="*/ 35 h 309"/>
                <a:gd name="T24" fmla="*/ 85 w 278"/>
                <a:gd name="T25" fmla="*/ 21 h 309"/>
                <a:gd name="T26" fmla="*/ 76 w 278"/>
                <a:gd name="T27" fmla="*/ 10 h 309"/>
                <a:gd name="T28" fmla="*/ 66 w 278"/>
                <a:gd name="T29" fmla="*/ 3 h 309"/>
                <a:gd name="T30" fmla="*/ 51 w 278"/>
                <a:gd name="T31" fmla="*/ 0 h 309"/>
                <a:gd name="T32" fmla="*/ 36 w 278"/>
                <a:gd name="T33" fmla="*/ 1 h 309"/>
                <a:gd name="T34" fmla="*/ 23 w 278"/>
                <a:gd name="T35" fmla="*/ 5 h 309"/>
                <a:gd name="T36" fmla="*/ 12 w 278"/>
                <a:gd name="T37" fmla="*/ 13 h 309"/>
                <a:gd name="T38" fmla="*/ 5 w 278"/>
                <a:gd name="T39" fmla="*/ 25 h 309"/>
                <a:gd name="T40" fmla="*/ 1 w 278"/>
                <a:gd name="T41" fmla="*/ 40 h 309"/>
                <a:gd name="T42" fmla="*/ 17 w 278"/>
                <a:gd name="T43" fmla="*/ 52 h 309"/>
                <a:gd name="T44" fmla="*/ 18 w 278"/>
                <a:gd name="T45" fmla="*/ 39 h 309"/>
                <a:gd name="T46" fmla="*/ 21 w 278"/>
                <a:gd name="T47" fmla="*/ 29 h 309"/>
                <a:gd name="T48" fmla="*/ 26 w 278"/>
                <a:gd name="T49" fmla="*/ 22 h 309"/>
                <a:gd name="T50" fmla="*/ 33 w 278"/>
                <a:gd name="T51" fmla="*/ 17 h 309"/>
                <a:gd name="T52" fmla="*/ 43 w 278"/>
                <a:gd name="T53" fmla="*/ 14 h 309"/>
                <a:gd name="T54" fmla="*/ 53 w 278"/>
                <a:gd name="T55" fmla="*/ 15 h 309"/>
                <a:gd name="T56" fmla="*/ 62 w 278"/>
                <a:gd name="T57" fmla="*/ 18 h 309"/>
                <a:gd name="T58" fmla="*/ 68 w 278"/>
                <a:gd name="T59" fmla="*/ 24 h 309"/>
                <a:gd name="T60" fmla="*/ 72 w 278"/>
                <a:gd name="T61" fmla="*/ 32 h 309"/>
                <a:gd name="T62" fmla="*/ 75 w 278"/>
                <a:gd name="T63" fmla="*/ 43 h 309"/>
                <a:gd name="T64" fmla="*/ 75 w 278"/>
                <a:gd name="T65" fmla="*/ 56 h 309"/>
                <a:gd name="T66" fmla="*/ 74 w 278"/>
                <a:gd name="T67" fmla="*/ 67 h 309"/>
                <a:gd name="T68" fmla="*/ 69 w 278"/>
                <a:gd name="T69" fmla="*/ 77 h 309"/>
                <a:gd name="T70" fmla="*/ 64 w 278"/>
                <a:gd name="T71" fmla="*/ 83 h 309"/>
                <a:gd name="T72" fmla="*/ 56 w 278"/>
                <a:gd name="T73" fmla="*/ 87 h 309"/>
                <a:gd name="T74" fmla="*/ 46 w 278"/>
                <a:gd name="T75" fmla="*/ 88 h 309"/>
                <a:gd name="T76" fmla="*/ 36 w 278"/>
                <a:gd name="T77" fmla="*/ 87 h 309"/>
                <a:gd name="T78" fmla="*/ 28 w 278"/>
                <a:gd name="T79" fmla="*/ 83 h 309"/>
                <a:gd name="T80" fmla="*/ 23 w 278"/>
                <a:gd name="T81" fmla="*/ 77 h 309"/>
                <a:gd name="T82" fmla="*/ 18 w 278"/>
                <a:gd name="T83" fmla="*/ 67 h 309"/>
                <a:gd name="T84" fmla="*/ 17 w 278"/>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8" h="309">
                  <a:moveTo>
                    <a:pt x="0" y="155"/>
                  </a:moveTo>
                  <a:lnTo>
                    <a:pt x="1" y="173"/>
                  </a:lnTo>
                  <a:lnTo>
                    <a:pt x="2" y="189"/>
                  </a:lnTo>
                  <a:lnTo>
                    <a:pt x="5" y="205"/>
                  </a:lnTo>
                  <a:lnTo>
                    <a:pt x="9" y="220"/>
                  </a:lnTo>
                  <a:lnTo>
                    <a:pt x="14" y="234"/>
                  </a:lnTo>
                  <a:lnTo>
                    <a:pt x="21" y="246"/>
                  </a:lnTo>
                  <a:lnTo>
                    <a:pt x="29" y="257"/>
                  </a:lnTo>
                  <a:lnTo>
                    <a:pt x="36" y="269"/>
                  </a:lnTo>
                  <a:lnTo>
                    <a:pt x="46" y="277"/>
                  </a:lnTo>
                  <a:lnTo>
                    <a:pt x="57" y="285"/>
                  </a:lnTo>
                  <a:lnTo>
                    <a:pt x="68" y="293"/>
                  </a:lnTo>
                  <a:lnTo>
                    <a:pt x="80" y="299"/>
                  </a:lnTo>
                  <a:lnTo>
                    <a:pt x="93" y="303"/>
                  </a:lnTo>
                  <a:lnTo>
                    <a:pt x="108" y="306"/>
                  </a:lnTo>
                  <a:lnTo>
                    <a:pt x="123" y="308"/>
                  </a:lnTo>
                  <a:lnTo>
                    <a:pt x="139" y="309"/>
                  </a:lnTo>
                  <a:lnTo>
                    <a:pt x="156" y="308"/>
                  </a:lnTo>
                  <a:lnTo>
                    <a:pt x="170" y="306"/>
                  </a:lnTo>
                  <a:lnTo>
                    <a:pt x="185" y="303"/>
                  </a:lnTo>
                  <a:lnTo>
                    <a:pt x="198" y="299"/>
                  </a:lnTo>
                  <a:lnTo>
                    <a:pt x="210" y="293"/>
                  </a:lnTo>
                  <a:lnTo>
                    <a:pt x="221" y="285"/>
                  </a:lnTo>
                  <a:lnTo>
                    <a:pt x="233" y="277"/>
                  </a:lnTo>
                  <a:lnTo>
                    <a:pt x="242" y="269"/>
                  </a:lnTo>
                  <a:lnTo>
                    <a:pt x="250" y="257"/>
                  </a:lnTo>
                  <a:lnTo>
                    <a:pt x="257" y="246"/>
                  </a:lnTo>
                  <a:lnTo>
                    <a:pt x="264" y="234"/>
                  </a:lnTo>
                  <a:lnTo>
                    <a:pt x="269" y="220"/>
                  </a:lnTo>
                  <a:lnTo>
                    <a:pt x="273" y="205"/>
                  </a:lnTo>
                  <a:lnTo>
                    <a:pt x="276" y="189"/>
                  </a:lnTo>
                  <a:lnTo>
                    <a:pt x="277" y="173"/>
                  </a:lnTo>
                  <a:lnTo>
                    <a:pt x="278" y="155"/>
                  </a:lnTo>
                  <a:lnTo>
                    <a:pt x="277" y="136"/>
                  </a:lnTo>
                  <a:lnTo>
                    <a:pt x="276" y="119"/>
                  </a:lnTo>
                  <a:lnTo>
                    <a:pt x="273" y="104"/>
                  </a:lnTo>
                  <a:lnTo>
                    <a:pt x="269" y="89"/>
                  </a:lnTo>
                  <a:lnTo>
                    <a:pt x="264" y="75"/>
                  </a:lnTo>
                  <a:lnTo>
                    <a:pt x="257" y="62"/>
                  </a:lnTo>
                  <a:lnTo>
                    <a:pt x="250" y="51"/>
                  </a:lnTo>
                  <a:lnTo>
                    <a:pt x="242" y="40"/>
                  </a:lnTo>
                  <a:lnTo>
                    <a:pt x="231" y="31"/>
                  </a:lnTo>
                  <a:lnTo>
                    <a:pt x="221" y="23"/>
                  </a:lnTo>
                  <a:lnTo>
                    <a:pt x="210" y="16"/>
                  </a:lnTo>
                  <a:lnTo>
                    <a:pt x="198" y="10"/>
                  </a:lnTo>
                  <a:lnTo>
                    <a:pt x="185" y="6"/>
                  </a:lnTo>
                  <a:lnTo>
                    <a:pt x="170" y="2"/>
                  </a:lnTo>
                  <a:lnTo>
                    <a:pt x="155" y="1"/>
                  </a:lnTo>
                  <a:lnTo>
                    <a:pt x="139" y="0"/>
                  </a:lnTo>
                  <a:lnTo>
                    <a:pt x="122" y="1"/>
                  </a:lnTo>
                  <a:lnTo>
                    <a:pt x="108" y="2"/>
                  </a:lnTo>
                  <a:lnTo>
                    <a:pt x="93" y="6"/>
                  </a:lnTo>
                  <a:lnTo>
                    <a:pt x="80" y="10"/>
                  </a:lnTo>
                  <a:lnTo>
                    <a:pt x="68" y="16"/>
                  </a:lnTo>
                  <a:lnTo>
                    <a:pt x="57" y="23"/>
                  </a:lnTo>
                  <a:lnTo>
                    <a:pt x="46" y="31"/>
                  </a:lnTo>
                  <a:lnTo>
                    <a:pt x="36" y="40"/>
                  </a:lnTo>
                  <a:lnTo>
                    <a:pt x="28" y="51"/>
                  </a:lnTo>
                  <a:lnTo>
                    <a:pt x="21" y="62"/>
                  </a:lnTo>
                  <a:lnTo>
                    <a:pt x="14" y="75"/>
                  </a:lnTo>
                  <a:lnTo>
                    <a:pt x="9" y="89"/>
                  </a:lnTo>
                  <a:lnTo>
                    <a:pt x="5" y="104"/>
                  </a:lnTo>
                  <a:lnTo>
                    <a:pt x="2" y="119"/>
                  </a:lnTo>
                  <a:lnTo>
                    <a:pt x="1" y="136"/>
                  </a:lnTo>
                  <a:lnTo>
                    <a:pt x="0" y="155"/>
                  </a:lnTo>
                  <a:close/>
                  <a:moveTo>
                    <a:pt x="50" y="155"/>
                  </a:moveTo>
                  <a:lnTo>
                    <a:pt x="50" y="142"/>
                  </a:lnTo>
                  <a:lnTo>
                    <a:pt x="51" y="129"/>
                  </a:lnTo>
                  <a:lnTo>
                    <a:pt x="53" y="117"/>
                  </a:lnTo>
                  <a:lnTo>
                    <a:pt x="55" y="107"/>
                  </a:lnTo>
                  <a:lnTo>
                    <a:pt x="59" y="97"/>
                  </a:lnTo>
                  <a:lnTo>
                    <a:pt x="63" y="88"/>
                  </a:lnTo>
                  <a:lnTo>
                    <a:pt x="68" y="79"/>
                  </a:lnTo>
                  <a:lnTo>
                    <a:pt x="73" y="72"/>
                  </a:lnTo>
                  <a:lnTo>
                    <a:pt x="79" y="66"/>
                  </a:lnTo>
                  <a:lnTo>
                    <a:pt x="85" y="59"/>
                  </a:lnTo>
                  <a:lnTo>
                    <a:pt x="93" y="55"/>
                  </a:lnTo>
                  <a:lnTo>
                    <a:pt x="101" y="50"/>
                  </a:lnTo>
                  <a:lnTo>
                    <a:pt x="110" y="48"/>
                  </a:lnTo>
                  <a:lnTo>
                    <a:pt x="119" y="46"/>
                  </a:lnTo>
                  <a:lnTo>
                    <a:pt x="129" y="43"/>
                  </a:lnTo>
                  <a:lnTo>
                    <a:pt x="140" y="43"/>
                  </a:lnTo>
                  <a:lnTo>
                    <a:pt x="150" y="43"/>
                  </a:lnTo>
                  <a:lnTo>
                    <a:pt x="160" y="46"/>
                  </a:lnTo>
                  <a:lnTo>
                    <a:pt x="169" y="48"/>
                  </a:lnTo>
                  <a:lnTo>
                    <a:pt x="177" y="50"/>
                  </a:lnTo>
                  <a:lnTo>
                    <a:pt x="186" y="55"/>
                  </a:lnTo>
                  <a:lnTo>
                    <a:pt x="192" y="59"/>
                  </a:lnTo>
                  <a:lnTo>
                    <a:pt x="199" y="66"/>
                  </a:lnTo>
                  <a:lnTo>
                    <a:pt x="205" y="72"/>
                  </a:lnTo>
                  <a:lnTo>
                    <a:pt x="210" y="79"/>
                  </a:lnTo>
                  <a:lnTo>
                    <a:pt x="215" y="88"/>
                  </a:lnTo>
                  <a:lnTo>
                    <a:pt x="219" y="97"/>
                  </a:lnTo>
                  <a:lnTo>
                    <a:pt x="223" y="107"/>
                  </a:lnTo>
                  <a:lnTo>
                    <a:pt x="225" y="117"/>
                  </a:lnTo>
                  <a:lnTo>
                    <a:pt x="227" y="129"/>
                  </a:lnTo>
                  <a:lnTo>
                    <a:pt x="228" y="142"/>
                  </a:lnTo>
                  <a:lnTo>
                    <a:pt x="228" y="155"/>
                  </a:lnTo>
                  <a:lnTo>
                    <a:pt x="228" y="167"/>
                  </a:lnTo>
                  <a:lnTo>
                    <a:pt x="227" y="179"/>
                  </a:lnTo>
                  <a:lnTo>
                    <a:pt x="225" y="192"/>
                  </a:lnTo>
                  <a:lnTo>
                    <a:pt x="223" y="202"/>
                  </a:lnTo>
                  <a:lnTo>
                    <a:pt x="219" y="212"/>
                  </a:lnTo>
                  <a:lnTo>
                    <a:pt x="215" y="221"/>
                  </a:lnTo>
                  <a:lnTo>
                    <a:pt x="210" y="230"/>
                  </a:lnTo>
                  <a:lnTo>
                    <a:pt x="205" y="237"/>
                  </a:lnTo>
                  <a:lnTo>
                    <a:pt x="199" y="243"/>
                  </a:lnTo>
                  <a:lnTo>
                    <a:pt x="192" y="250"/>
                  </a:lnTo>
                  <a:lnTo>
                    <a:pt x="186" y="254"/>
                  </a:lnTo>
                  <a:lnTo>
                    <a:pt x="177" y="259"/>
                  </a:lnTo>
                  <a:lnTo>
                    <a:pt x="169" y="261"/>
                  </a:lnTo>
                  <a:lnTo>
                    <a:pt x="160" y="263"/>
                  </a:lnTo>
                  <a:lnTo>
                    <a:pt x="150" y="265"/>
                  </a:lnTo>
                  <a:lnTo>
                    <a:pt x="140" y="265"/>
                  </a:lnTo>
                  <a:lnTo>
                    <a:pt x="129" y="265"/>
                  </a:lnTo>
                  <a:lnTo>
                    <a:pt x="119" y="263"/>
                  </a:lnTo>
                  <a:lnTo>
                    <a:pt x="110" y="261"/>
                  </a:lnTo>
                  <a:lnTo>
                    <a:pt x="101" y="259"/>
                  </a:lnTo>
                  <a:lnTo>
                    <a:pt x="93" y="254"/>
                  </a:lnTo>
                  <a:lnTo>
                    <a:pt x="85" y="250"/>
                  </a:lnTo>
                  <a:lnTo>
                    <a:pt x="79" y="243"/>
                  </a:lnTo>
                  <a:lnTo>
                    <a:pt x="73" y="237"/>
                  </a:lnTo>
                  <a:lnTo>
                    <a:pt x="68" y="230"/>
                  </a:lnTo>
                  <a:lnTo>
                    <a:pt x="63" y="221"/>
                  </a:lnTo>
                  <a:lnTo>
                    <a:pt x="59" y="212"/>
                  </a:lnTo>
                  <a:lnTo>
                    <a:pt x="55" y="202"/>
                  </a:lnTo>
                  <a:lnTo>
                    <a:pt x="53" y="192"/>
                  </a:lnTo>
                  <a:lnTo>
                    <a:pt x="51" y="179"/>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2" name="Freeform 84"/>
            <p:cNvSpPr>
              <a:spLocks/>
            </p:cNvSpPr>
            <p:nvPr/>
          </p:nvSpPr>
          <p:spPr bwMode="auto">
            <a:xfrm>
              <a:off x="2824" y="1530"/>
              <a:ext cx="81" cy="99"/>
            </a:xfrm>
            <a:custGeom>
              <a:avLst/>
              <a:gdLst>
                <a:gd name="T0" fmla="*/ 0 w 243"/>
                <a:gd name="T1" fmla="*/ 0 h 297"/>
                <a:gd name="T2" fmla="*/ 0 w 243"/>
                <a:gd name="T3" fmla="*/ 63 h 297"/>
                <a:gd name="T4" fmla="*/ 0 w 243"/>
                <a:gd name="T5" fmla="*/ 69 h 297"/>
                <a:gd name="T6" fmla="*/ 1 w 243"/>
                <a:gd name="T7" fmla="*/ 75 h 297"/>
                <a:gd name="T8" fmla="*/ 2 w 243"/>
                <a:gd name="T9" fmla="*/ 81 h 297"/>
                <a:gd name="T10" fmla="*/ 4 w 243"/>
                <a:gd name="T11" fmla="*/ 86 h 297"/>
                <a:gd name="T12" fmla="*/ 6 w 243"/>
                <a:gd name="T13" fmla="*/ 89 h 297"/>
                <a:gd name="T14" fmla="*/ 9 w 243"/>
                <a:gd name="T15" fmla="*/ 92 h 297"/>
                <a:gd name="T16" fmla="*/ 12 w 243"/>
                <a:gd name="T17" fmla="*/ 94 h 297"/>
                <a:gd name="T18" fmla="*/ 16 w 243"/>
                <a:gd name="T19" fmla="*/ 96 h 297"/>
                <a:gd name="T20" fmla="*/ 19 w 243"/>
                <a:gd name="T21" fmla="*/ 97 h 297"/>
                <a:gd name="T22" fmla="*/ 24 w 243"/>
                <a:gd name="T23" fmla="*/ 98 h 297"/>
                <a:gd name="T24" fmla="*/ 28 w 243"/>
                <a:gd name="T25" fmla="*/ 99 h 297"/>
                <a:gd name="T26" fmla="*/ 34 w 243"/>
                <a:gd name="T27" fmla="*/ 99 h 297"/>
                <a:gd name="T28" fmla="*/ 39 w 243"/>
                <a:gd name="T29" fmla="*/ 99 h 297"/>
                <a:gd name="T30" fmla="*/ 44 w 243"/>
                <a:gd name="T31" fmla="*/ 98 h 297"/>
                <a:gd name="T32" fmla="*/ 48 w 243"/>
                <a:gd name="T33" fmla="*/ 97 h 297"/>
                <a:gd name="T34" fmla="*/ 52 w 243"/>
                <a:gd name="T35" fmla="*/ 95 h 297"/>
                <a:gd name="T36" fmla="*/ 56 w 243"/>
                <a:gd name="T37" fmla="*/ 92 h 297"/>
                <a:gd name="T38" fmla="*/ 60 w 243"/>
                <a:gd name="T39" fmla="*/ 89 h 297"/>
                <a:gd name="T40" fmla="*/ 63 w 243"/>
                <a:gd name="T41" fmla="*/ 86 h 297"/>
                <a:gd name="T42" fmla="*/ 65 w 243"/>
                <a:gd name="T43" fmla="*/ 82 h 297"/>
                <a:gd name="T44" fmla="*/ 81 w 243"/>
                <a:gd name="T45" fmla="*/ 97 h 297"/>
                <a:gd name="T46" fmla="*/ 65 w 243"/>
                <a:gd name="T47" fmla="*/ 0 h 297"/>
                <a:gd name="T48" fmla="*/ 65 w 243"/>
                <a:gd name="T49" fmla="*/ 56 h 297"/>
                <a:gd name="T50" fmla="*/ 64 w 243"/>
                <a:gd name="T51" fmla="*/ 63 h 297"/>
                <a:gd name="T52" fmla="*/ 62 w 243"/>
                <a:gd name="T53" fmla="*/ 69 h 297"/>
                <a:gd name="T54" fmla="*/ 59 w 243"/>
                <a:gd name="T55" fmla="*/ 74 h 297"/>
                <a:gd name="T56" fmla="*/ 55 w 243"/>
                <a:gd name="T57" fmla="*/ 78 h 297"/>
                <a:gd name="T58" fmla="*/ 51 w 243"/>
                <a:gd name="T59" fmla="*/ 81 h 297"/>
                <a:gd name="T60" fmla="*/ 46 w 243"/>
                <a:gd name="T61" fmla="*/ 84 h 297"/>
                <a:gd name="T62" fmla="*/ 39 w 243"/>
                <a:gd name="T63" fmla="*/ 85 h 297"/>
                <a:gd name="T64" fmla="*/ 34 w 243"/>
                <a:gd name="T65" fmla="*/ 85 h 297"/>
                <a:gd name="T66" fmla="*/ 29 w 243"/>
                <a:gd name="T67" fmla="*/ 84 h 297"/>
                <a:gd name="T68" fmla="*/ 25 w 243"/>
                <a:gd name="T69" fmla="*/ 82 h 297"/>
                <a:gd name="T70" fmla="*/ 22 w 243"/>
                <a:gd name="T71" fmla="*/ 80 h 297"/>
                <a:gd name="T72" fmla="*/ 19 w 243"/>
                <a:gd name="T73" fmla="*/ 77 h 297"/>
                <a:gd name="T74" fmla="*/ 18 w 243"/>
                <a:gd name="T75" fmla="*/ 73 h 297"/>
                <a:gd name="T76" fmla="*/ 17 w 243"/>
                <a:gd name="T77" fmla="*/ 68 h 297"/>
                <a:gd name="T78" fmla="*/ 16 w 243"/>
                <a:gd name="T79" fmla="*/ 62 h 297"/>
                <a:gd name="T80" fmla="*/ 16 w 2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49" y="0"/>
                  </a:moveTo>
                  <a:lnTo>
                    <a:pt x="0" y="0"/>
                  </a:lnTo>
                  <a:lnTo>
                    <a:pt x="0" y="174"/>
                  </a:lnTo>
                  <a:lnTo>
                    <a:pt x="0" y="188"/>
                  </a:lnTo>
                  <a:lnTo>
                    <a:pt x="0" y="198"/>
                  </a:lnTo>
                  <a:lnTo>
                    <a:pt x="0" y="208"/>
                  </a:lnTo>
                  <a:lnTo>
                    <a:pt x="1" y="217"/>
                  </a:lnTo>
                  <a:lnTo>
                    <a:pt x="2" y="226"/>
                  </a:lnTo>
                  <a:lnTo>
                    <a:pt x="4" y="235"/>
                  </a:lnTo>
                  <a:lnTo>
                    <a:pt x="6" y="243"/>
                  </a:lnTo>
                  <a:lnTo>
                    <a:pt x="9" y="251"/>
                  </a:lnTo>
                  <a:lnTo>
                    <a:pt x="13" y="258"/>
                  </a:lnTo>
                  <a:lnTo>
                    <a:pt x="16" y="263"/>
                  </a:lnTo>
                  <a:lnTo>
                    <a:pt x="19" y="267"/>
                  </a:lnTo>
                  <a:lnTo>
                    <a:pt x="24" y="271"/>
                  </a:lnTo>
                  <a:lnTo>
                    <a:pt x="27" y="275"/>
                  </a:lnTo>
                  <a:lnTo>
                    <a:pt x="31" y="279"/>
                  </a:lnTo>
                  <a:lnTo>
                    <a:pt x="37" y="282"/>
                  </a:lnTo>
                  <a:lnTo>
                    <a:pt x="41" y="284"/>
                  </a:lnTo>
                  <a:lnTo>
                    <a:pt x="47" y="287"/>
                  </a:lnTo>
                  <a:lnTo>
                    <a:pt x="53" y="290"/>
                  </a:lnTo>
                  <a:lnTo>
                    <a:pt x="58" y="292"/>
                  </a:lnTo>
                  <a:lnTo>
                    <a:pt x="65" y="293"/>
                  </a:lnTo>
                  <a:lnTo>
                    <a:pt x="72" y="295"/>
                  </a:lnTo>
                  <a:lnTo>
                    <a:pt x="78" y="296"/>
                  </a:lnTo>
                  <a:lnTo>
                    <a:pt x="85" y="296"/>
                  </a:lnTo>
                  <a:lnTo>
                    <a:pt x="93" y="297"/>
                  </a:lnTo>
                  <a:lnTo>
                    <a:pt x="101" y="297"/>
                  </a:lnTo>
                  <a:lnTo>
                    <a:pt x="108" y="297"/>
                  </a:lnTo>
                  <a:lnTo>
                    <a:pt x="116" y="296"/>
                  </a:lnTo>
                  <a:lnTo>
                    <a:pt x="124" y="295"/>
                  </a:lnTo>
                  <a:lnTo>
                    <a:pt x="131" y="294"/>
                  </a:lnTo>
                  <a:lnTo>
                    <a:pt x="138" y="293"/>
                  </a:lnTo>
                  <a:lnTo>
                    <a:pt x="145" y="291"/>
                  </a:lnTo>
                  <a:lnTo>
                    <a:pt x="151" y="287"/>
                  </a:lnTo>
                  <a:lnTo>
                    <a:pt x="157" y="285"/>
                  </a:lnTo>
                  <a:lnTo>
                    <a:pt x="163" y="282"/>
                  </a:lnTo>
                  <a:lnTo>
                    <a:pt x="169" y="277"/>
                  </a:lnTo>
                  <a:lnTo>
                    <a:pt x="174" y="274"/>
                  </a:lnTo>
                  <a:lnTo>
                    <a:pt x="180" y="268"/>
                  </a:lnTo>
                  <a:lnTo>
                    <a:pt x="184" y="264"/>
                  </a:lnTo>
                  <a:lnTo>
                    <a:pt x="189" y="258"/>
                  </a:lnTo>
                  <a:lnTo>
                    <a:pt x="193" y="253"/>
                  </a:lnTo>
                  <a:lnTo>
                    <a:pt x="196" y="247"/>
                  </a:lnTo>
                  <a:lnTo>
                    <a:pt x="196" y="291"/>
                  </a:lnTo>
                  <a:lnTo>
                    <a:pt x="243" y="291"/>
                  </a:lnTo>
                  <a:lnTo>
                    <a:pt x="243" y="0"/>
                  </a:lnTo>
                  <a:lnTo>
                    <a:pt x="194" y="0"/>
                  </a:lnTo>
                  <a:lnTo>
                    <a:pt x="194" y="156"/>
                  </a:lnTo>
                  <a:lnTo>
                    <a:pt x="194" y="168"/>
                  </a:lnTo>
                  <a:lnTo>
                    <a:pt x="193" y="179"/>
                  </a:lnTo>
                  <a:lnTo>
                    <a:pt x="191" y="189"/>
                  </a:lnTo>
                  <a:lnTo>
                    <a:pt x="189" y="198"/>
                  </a:lnTo>
                  <a:lnTo>
                    <a:pt x="185" y="207"/>
                  </a:lnTo>
                  <a:lnTo>
                    <a:pt x="182" y="215"/>
                  </a:lnTo>
                  <a:lnTo>
                    <a:pt x="177" y="223"/>
                  </a:lnTo>
                  <a:lnTo>
                    <a:pt x="172" y="229"/>
                  </a:lnTo>
                  <a:lnTo>
                    <a:pt x="166" y="235"/>
                  </a:lnTo>
                  <a:lnTo>
                    <a:pt x="161" y="241"/>
                  </a:lnTo>
                  <a:lnTo>
                    <a:pt x="153" y="244"/>
                  </a:lnTo>
                  <a:lnTo>
                    <a:pt x="145" y="247"/>
                  </a:lnTo>
                  <a:lnTo>
                    <a:pt x="137" y="251"/>
                  </a:lnTo>
                  <a:lnTo>
                    <a:pt x="128" y="253"/>
                  </a:lnTo>
                  <a:lnTo>
                    <a:pt x="118" y="254"/>
                  </a:lnTo>
                  <a:lnTo>
                    <a:pt x="108" y="254"/>
                  </a:lnTo>
                  <a:lnTo>
                    <a:pt x="101" y="254"/>
                  </a:lnTo>
                  <a:lnTo>
                    <a:pt x="93" y="253"/>
                  </a:lnTo>
                  <a:lnTo>
                    <a:pt x="86" y="252"/>
                  </a:lnTo>
                  <a:lnTo>
                    <a:pt x="79" y="250"/>
                  </a:lnTo>
                  <a:lnTo>
                    <a:pt x="74" y="247"/>
                  </a:lnTo>
                  <a:lnTo>
                    <a:pt x="69" y="244"/>
                  </a:lnTo>
                  <a:lnTo>
                    <a:pt x="65" y="240"/>
                  </a:lnTo>
                  <a:lnTo>
                    <a:pt x="62" y="235"/>
                  </a:lnTo>
                  <a:lnTo>
                    <a:pt x="58" y="231"/>
                  </a:lnTo>
                  <a:lnTo>
                    <a:pt x="56" y="225"/>
                  </a:lnTo>
                  <a:lnTo>
                    <a:pt x="54" y="218"/>
                  </a:lnTo>
                  <a:lnTo>
                    <a:pt x="52" y="212"/>
                  </a:lnTo>
                  <a:lnTo>
                    <a:pt x="50" y="205"/>
                  </a:lnTo>
                  <a:lnTo>
                    <a:pt x="50" y="196"/>
                  </a:lnTo>
                  <a:lnTo>
                    <a:pt x="49" y="187"/>
                  </a:lnTo>
                  <a:lnTo>
                    <a:pt x="49" y="178"/>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3" name="Freeform 85"/>
            <p:cNvSpPr>
              <a:spLocks noEditPoints="1"/>
            </p:cNvSpPr>
            <p:nvPr/>
          </p:nvSpPr>
          <p:spPr bwMode="auto">
            <a:xfrm>
              <a:off x="2924" y="1527"/>
              <a:ext cx="91" cy="140"/>
            </a:xfrm>
            <a:custGeom>
              <a:avLst/>
              <a:gdLst>
                <a:gd name="T0" fmla="*/ 75 w 271"/>
                <a:gd name="T1" fmla="*/ 107 h 421"/>
                <a:gd name="T2" fmla="*/ 72 w 271"/>
                <a:gd name="T3" fmla="*/ 117 h 421"/>
                <a:gd name="T4" fmla="*/ 64 w 271"/>
                <a:gd name="T5" fmla="*/ 123 h 421"/>
                <a:gd name="T6" fmla="*/ 53 w 271"/>
                <a:gd name="T7" fmla="*/ 126 h 421"/>
                <a:gd name="T8" fmla="*/ 40 w 271"/>
                <a:gd name="T9" fmla="*/ 126 h 421"/>
                <a:gd name="T10" fmla="*/ 30 w 271"/>
                <a:gd name="T11" fmla="*/ 124 h 421"/>
                <a:gd name="T12" fmla="*/ 24 w 271"/>
                <a:gd name="T13" fmla="*/ 120 h 421"/>
                <a:gd name="T14" fmla="*/ 21 w 271"/>
                <a:gd name="T15" fmla="*/ 115 h 421"/>
                <a:gd name="T16" fmla="*/ 4 w 271"/>
                <a:gd name="T17" fmla="*/ 111 h 421"/>
                <a:gd name="T18" fmla="*/ 6 w 271"/>
                <a:gd name="T19" fmla="*/ 121 h 421"/>
                <a:gd name="T20" fmla="*/ 12 w 271"/>
                <a:gd name="T21" fmla="*/ 130 h 421"/>
                <a:gd name="T22" fmla="*/ 24 w 271"/>
                <a:gd name="T23" fmla="*/ 137 h 421"/>
                <a:gd name="T24" fmla="*/ 41 w 271"/>
                <a:gd name="T25" fmla="*/ 140 h 421"/>
                <a:gd name="T26" fmla="*/ 62 w 271"/>
                <a:gd name="T27" fmla="*/ 139 h 421"/>
                <a:gd name="T28" fmla="*/ 78 w 271"/>
                <a:gd name="T29" fmla="*/ 132 h 421"/>
                <a:gd name="T30" fmla="*/ 87 w 271"/>
                <a:gd name="T31" fmla="*/ 120 h 421"/>
                <a:gd name="T32" fmla="*/ 91 w 271"/>
                <a:gd name="T33" fmla="*/ 103 h 421"/>
                <a:gd name="T34" fmla="*/ 75 w 271"/>
                <a:gd name="T35" fmla="*/ 15 h 421"/>
                <a:gd name="T36" fmla="*/ 69 w 271"/>
                <a:gd name="T37" fmla="*/ 9 h 421"/>
                <a:gd name="T38" fmla="*/ 62 w 271"/>
                <a:gd name="T39" fmla="*/ 4 h 421"/>
                <a:gd name="T40" fmla="*/ 54 w 271"/>
                <a:gd name="T41" fmla="*/ 1 h 421"/>
                <a:gd name="T42" fmla="*/ 44 w 271"/>
                <a:gd name="T43" fmla="*/ 0 h 421"/>
                <a:gd name="T44" fmla="*/ 26 w 271"/>
                <a:gd name="T45" fmla="*/ 4 h 421"/>
                <a:gd name="T46" fmla="*/ 12 w 271"/>
                <a:gd name="T47" fmla="*/ 14 h 421"/>
                <a:gd name="T48" fmla="*/ 3 w 271"/>
                <a:gd name="T49" fmla="*/ 30 h 421"/>
                <a:gd name="T50" fmla="*/ 0 w 271"/>
                <a:gd name="T51" fmla="*/ 51 h 421"/>
                <a:gd name="T52" fmla="*/ 3 w 271"/>
                <a:gd name="T53" fmla="*/ 72 h 421"/>
                <a:gd name="T54" fmla="*/ 12 w 271"/>
                <a:gd name="T55" fmla="*/ 88 h 421"/>
                <a:gd name="T56" fmla="*/ 26 w 271"/>
                <a:gd name="T57" fmla="*/ 99 h 421"/>
                <a:gd name="T58" fmla="*/ 44 w 271"/>
                <a:gd name="T59" fmla="*/ 103 h 421"/>
                <a:gd name="T60" fmla="*/ 61 w 271"/>
                <a:gd name="T61" fmla="*/ 99 h 421"/>
                <a:gd name="T62" fmla="*/ 75 w 271"/>
                <a:gd name="T63" fmla="*/ 88 h 421"/>
                <a:gd name="T64" fmla="*/ 56 w 271"/>
                <a:gd name="T65" fmla="*/ 16 h 421"/>
                <a:gd name="T66" fmla="*/ 66 w 271"/>
                <a:gd name="T67" fmla="*/ 22 h 421"/>
                <a:gd name="T68" fmla="*/ 73 w 271"/>
                <a:gd name="T69" fmla="*/ 32 h 421"/>
                <a:gd name="T70" fmla="*/ 76 w 271"/>
                <a:gd name="T71" fmla="*/ 48 h 421"/>
                <a:gd name="T72" fmla="*/ 75 w 271"/>
                <a:gd name="T73" fmla="*/ 65 h 421"/>
                <a:gd name="T74" fmla="*/ 70 w 271"/>
                <a:gd name="T75" fmla="*/ 77 h 421"/>
                <a:gd name="T76" fmla="*/ 62 w 271"/>
                <a:gd name="T77" fmla="*/ 85 h 421"/>
                <a:gd name="T78" fmla="*/ 50 w 271"/>
                <a:gd name="T79" fmla="*/ 88 h 421"/>
                <a:gd name="T80" fmla="*/ 37 w 271"/>
                <a:gd name="T81" fmla="*/ 87 h 421"/>
                <a:gd name="T82" fmla="*/ 27 w 271"/>
                <a:gd name="T83" fmla="*/ 81 h 421"/>
                <a:gd name="T84" fmla="*/ 20 w 271"/>
                <a:gd name="T85" fmla="*/ 70 h 421"/>
                <a:gd name="T86" fmla="*/ 17 w 271"/>
                <a:gd name="T87" fmla="*/ 56 h 421"/>
                <a:gd name="T88" fmla="*/ 18 w 271"/>
                <a:gd name="T89" fmla="*/ 39 h 421"/>
                <a:gd name="T90" fmla="*/ 23 w 271"/>
                <a:gd name="T91" fmla="*/ 26 h 421"/>
                <a:gd name="T92" fmla="*/ 31 w 271"/>
                <a:gd name="T93" fmla="*/ 18 h 421"/>
                <a:gd name="T94" fmla="*/ 43 w 271"/>
                <a:gd name="T95" fmla="*/ 14 h 4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1">
                  <a:moveTo>
                    <a:pt x="223" y="264"/>
                  </a:moveTo>
                  <a:lnTo>
                    <a:pt x="223" y="304"/>
                  </a:lnTo>
                  <a:lnTo>
                    <a:pt x="223" y="313"/>
                  </a:lnTo>
                  <a:lnTo>
                    <a:pt x="222" y="322"/>
                  </a:lnTo>
                  <a:lnTo>
                    <a:pt x="221" y="331"/>
                  </a:lnTo>
                  <a:lnTo>
                    <a:pt x="219" y="339"/>
                  </a:lnTo>
                  <a:lnTo>
                    <a:pt x="216" y="345"/>
                  </a:lnTo>
                  <a:lnTo>
                    <a:pt x="213" y="351"/>
                  </a:lnTo>
                  <a:lnTo>
                    <a:pt x="209" y="357"/>
                  </a:lnTo>
                  <a:lnTo>
                    <a:pt x="204" y="362"/>
                  </a:lnTo>
                  <a:lnTo>
                    <a:pt x="199" y="367"/>
                  </a:lnTo>
                  <a:lnTo>
                    <a:pt x="192" y="370"/>
                  </a:lnTo>
                  <a:lnTo>
                    <a:pt x="185" y="373"/>
                  </a:lnTo>
                  <a:lnTo>
                    <a:pt x="177" y="376"/>
                  </a:lnTo>
                  <a:lnTo>
                    <a:pt x="169" y="378"/>
                  </a:lnTo>
                  <a:lnTo>
                    <a:pt x="159" y="379"/>
                  </a:lnTo>
                  <a:lnTo>
                    <a:pt x="149" y="380"/>
                  </a:lnTo>
                  <a:lnTo>
                    <a:pt x="137" y="380"/>
                  </a:lnTo>
                  <a:lnTo>
                    <a:pt x="127" y="380"/>
                  </a:lnTo>
                  <a:lnTo>
                    <a:pt x="118" y="379"/>
                  </a:lnTo>
                  <a:lnTo>
                    <a:pt x="111" y="379"/>
                  </a:lnTo>
                  <a:lnTo>
                    <a:pt x="103" y="377"/>
                  </a:lnTo>
                  <a:lnTo>
                    <a:pt x="96" y="376"/>
                  </a:lnTo>
                  <a:lnTo>
                    <a:pt x="89" y="373"/>
                  </a:lnTo>
                  <a:lnTo>
                    <a:pt x="84" y="371"/>
                  </a:lnTo>
                  <a:lnTo>
                    <a:pt x="79" y="369"/>
                  </a:lnTo>
                  <a:lnTo>
                    <a:pt x="75" y="366"/>
                  </a:lnTo>
                  <a:lnTo>
                    <a:pt x="70" y="362"/>
                  </a:lnTo>
                  <a:lnTo>
                    <a:pt x="67" y="359"/>
                  </a:lnTo>
                  <a:lnTo>
                    <a:pt x="65" y="354"/>
                  </a:lnTo>
                  <a:lnTo>
                    <a:pt x="63" y="350"/>
                  </a:lnTo>
                  <a:lnTo>
                    <a:pt x="62" y="345"/>
                  </a:lnTo>
                  <a:lnTo>
                    <a:pt x="60" y="340"/>
                  </a:lnTo>
                  <a:lnTo>
                    <a:pt x="60" y="334"/>
                  </a:lnTo>
                  <a:lnTo>
                    <a:pt x="60" y="333"/>
                  </a:lnTo>
                  <a:lnTo>
                    <a:pt x="11" y="333"/>
                  </a:lnTo>
                  <a:lnTo>
                    <a:pt x="11" y="335"/>
                  </a:lnTo>
                  <a:lnTo>
                    <a:pt x="13" y="345"/>
                  </a:lnTo>
                  <a:lnTo>
                    <a:pt x="14" y="354"/>
                  </a:lnTo>
                  <a:lnTo>
                    <a:pt x="17" y="363"/>
                  </a:lnTo>
                  <a:lnTo>
                    <a:pt x="20" y="371"/>
                  </a:lnTo>
                  <a:lnTo>
                    <a:pt x="25" y="379"/>
                  </a:lnTo>
                  <a:lnTo>
                    <a:pt x="30" y="386"/>
                  </a:lnTo>
                  <a:lnTo>
                    <a:pt x="37" y="392"/>
                  </a:lnTo>
                  <a:lnTo>
                    <a:pt x="44" y="398"/>
                  </a:lnTo>
                  <a:lnTo>
                    <a:pt x="53" y="403"/>
                  </a:lnTo>
                  <a:lnTo>
                    <a:pt x="62" y="408"/>
                  </a:lnTo>
                  <a:lnTo>
                    <a:pt x="72" y="412"/>
                  </a:lnTo>
                  <a:lnTo>
                    <a:pt x="83" y="416"/>
                  </a:lnTo>
                  <a:lnTo>
                    <a:pt x="95" y="418"/>
                  </a:lnTo>
                  <a:lnTo>
                    <a:pt x="107" y="420"/>
                  </a:lnTo>
                  <a:lnTo>
                    <a:pt x="121" y="421"/>
                  </a:lnTo>
                  <a:lnTo>
                    <a:pt x="135" y="421"/>
                  </a:lnTo>
                  <a:lnTo>
                    <a:pt x="153" y="421"/>
                  </a:lnTo>
                  <a:lnTo>
                    <a:pt x="169" y="419"/>
                  </a:lnTo>
                  <a:lnTo>
                    <a:pt x="184" y="417"/>
                  </a:lnTo>
                  <a:lnTo>
                    <a:pt x="198" y="413"/>
                  </a:lnTo>
                  <a:lnTo>
                    <a:pt x="210" y="409"/>
                  </a:lnTo>
                  <a:lnTo>
                    <a:pt x="221" y="405"/>
                  </a:lnTo>
                  <a:lnTo>
                    <a:pt x="231" y="398"/>
                  </a:lnTo>
                  <a:lnTo>
                    <a:pt x="240" y="391"/>
                  </a:lnTo>
                  <a:lnTo>
                    <a:pt x="247" y="382"/>
                  </a:lnTo>
                  <a:lnTo>
                    <a:pt x="253" y="373"/>
                  </a:lnTo>
                  <a:lnTo>
                    <a:pt x="259" y="362"/>
                  </a:lnTo>
                  <a:lnTo>
                    <a:pt x="263" y="351"/>
                  </a:lnTo>
                  <a:lnTo>
                    <a:pt x="267" y="339"/>
                  </a:lnTo>
                  <a:lnTo>
                    <a:pt x="269" y="324"/>
                  </a:lnTo>
                  <a:lnTo>
                    <a:pt x="271" y="310"/>
                  </a:lnTo>
                  <a:lnTo>
                    <a:pt x="271" y="294"/>
                  </a:lnTo>
                  <a:lnTo>
                    <a:pt x="271" y="9"/>
                  </a:lnTo>
                  <a:lnTo>
                    <a:pt x="223" y="9"/>
                  </a:lnTo>
                  <a:lnTo>
                    <a:pt x="223" y="46"/>
                  </a:lnTo>
                  <a:lnTo>
                    <a:pt x="220" y="40"/>
                  </a:lnTo>
                  <a:lnTo>
                    <a:pt x="215" y="36"/>
                  </a:lnTo>
                  <a:lnTo>
                    <a:pt x="211" y="31"/>
                  </a:lnTo>
                  <a:lnTo>
                    <a:pt x="206" y="27"/>
                  </a:lnTo>
                  <a:lnTo>
                    <a:pt x="202" y="23"/>
                  </a:lnTo>
                  <a:lnTo>
                    <a:pt x="196" y="19"/>
                  </a:lnTo>
                  <a:lnTo>
                    <a:pt x="192" y="16"/>
                  </a:lnTo>
                  <a:lnTo>
                    <a:pt x="186" y="12"/>
                  </a:lnTo>
                  <a:lnTo>
                    <a:pt x="181" y="10"/>
                  </a:lnTo>
                  <a:lnTo>
                    <a:pt x="174" y="8"/>
                  </a:lnTo>
                  <a:lnTo>
                    <a:pt x="169" y="6"/>
                  </a:lnTo>
                  <a:lnTo>
                    <a:pt x="162" y="3"/>
                  </a:lnTo>
                  <a:lnTo>
                    <a:pt x="155" y="2"/>
                  </a:lnTo>
                  <a:lnTo>
                    <a:pt x="147" y="1"/>
                  </a:lnTo>
                  <a:lnTo>
                    <a:pt x="140" y="0"/>
                  </a:lnTo>
                  <a:lnTo>
                    <a:pt x="132" y="0"/>
                  </a:lnTo>
                  <a:lnTo>
                    <a:pt x="117" y="1"/>
                  </a:lnTo>
                  <a:lnTo>
                    <a:pt x="104" y="3"/>
                  </a:lnTo>
                  <a:lnTo>
                    <a:pt x="91" y="7"/>
                  </a:lnTo>
                  <a:lnTo>
                    <a:pt x="78" y="11"/>
                  </a:lnTo>
                  <a:lnTo>
                    <a:pt x="66" y="17"/>
                  </a:lnTo>
                  <a:lnTo>
                    <a:pt x="56" y="25"/>
                  </a:lnTo>
                  <a:lnTo>
                    <a:pt x="46" y="32"/>
                  </a:lnTo>
                  <a:lnTo>
                    <a:pt x="36" y="42"/>
                  </a:lnTo>
                  <a:lnTo>
                    <a:pt x="28" y="52"/>
                  </a:lnTo>
                  <a:lnTo>
                    <a:pt x="21" y="65"/>
                  </a:lnTo>
                  <a:lnTo>
                    <a:pt x="15" y="77"/>
                  </a:lnTo>
                  <a:lnTo>
                    <a:pt x="9" y="90"/>
                  </a:lnTo>
                  <a:lnTo>
                    <a:pt x="6" y="105"/>
                  </a:lnTo>
                  <a:lnTo>
                    <a:pt x="3" y="120"/>
                  </a:lnTo>
                  <a:lnTo>
                    <a:pt x="1" y="137"/>
                  </a:lnTo>
                  <a:lnTo>
                    <a:pt x="0" y="154"/>
                  </a:lnTo>
                  <a:lnTo>
                    <a:pt x="1" y="171"/>
                  </a:lnTo>
                  <a:lnTo>
                    <a:pt x="3" y="187"/>
                  </a:lnTo>
                  <a:lnTo>
                    <a:pt x="6" y="203"/>
                  </a:lnTo>
                  <a:lnTo>
                    <a:pt x="10" y="217"/>
                  </a:lnTo>
                  <a:lnTo>
                    <a:pt x="15" y="232"/>
                  </a:lnTo>
                  <a:lnTo>
                    <a:pt x="21" y="244"/>
                  </a:lnTo>
                  <a:lnTo>
                    <a:pt x="28" y="256"/>
                  </a:lnTo>
                  <a:lnTo>
                    <a:pt x="36" y="266"/>
                  </a:lnTo>
                  <a:lnTo>
                    <a:pt x="46" y="276"/>
                  </a:lnTo>
                  <a:lnTo>
                    <a:pt x="56" y="284"/>
                  </a:lnTo>
                  <a:lnTo>
                    <a:pt x="66" y="292"/>
                  </a:lnTo>
                  <a:lnTo>
                    <a:pt x="78" y="298"/>
                  </a:lnTo>
                  <a:lnTo>
                    <a:pt x="91" y="302"/>
                  </a:lnTo>
                  <a:lnTo>
                    <a:pt x="103" y="306"/>
                  </a:lnTo>
                  <a:lnTo>
                    <a:pt x="117" y="308"/>
                  </a:lnTo>
                  <a:lnTo>
                    <a:pt x="131" y="309"/>
                  </a:lnTo>
                  <a:lnTo>
                    <a:pt x="145" y="308"/>
                  </a:lnTo>
                  <a:lnTo>
                    <a:pt x="159" y="306"/>
                  </a:lnTo>
                  <a:lnTo>
                    <a:pt x="172" y="302"/>
                  </a:lnTo>
                  <a:lnTo>
                    <a:pt x="183" y="298"/>
                  </a:lnTo>
                  <a:lnTo>
                    <a:pt x="194" y="291"/>
                  </a:lnTo>
                  <a:lnTo>
                    <a:pt x="205" y="284"/>
                  </a:lnTo>
                  <a:lnTo>
                    <a:pt x="214" y="275"/>
                  </a:lnTo>
                  <a:lnTo>
                    <a:pt x="223" y="264"/>
                  </a:lnTo>
                  <a:close/>
                  <a:moveTo>
                    <a:pt x="137" y="43"/>
                  </a:moveTo>
                  <a:lnTo>
                    <a:pt x="147" y="43"/>
                  </a:lnTo>
                  <a:lnTo>
                    <a:pt x="157" y="46"/>
                  </a:lnTo>
                  <a:lnTo>
                    <a:pt x="167" y="48"/>
                  </a:lnTo>
                  <a:lnTo>
                    <a:pt x="175" y="50"/>
                  </a:lnTo>
                  <a:lnTo>
                    <a:pt x="183" y="55"/>
                  </a:lnTo>
                  <a:lnTo>
                    <a:pt x="191" y="59"/>
                  </a:lnTo>
                  <a:lnTo>
                    <a:pt x="198" y="66"/>
                  </a:lnTo>
                  <a:lnTo>
                    <a:pt x="203" y="72"/>
                  </a:lnTo>
                  <a:lnTo>
                    <a:pt x="209" y="79"/>
                  </a:lnTo>
                  <a:lnTo>
                    <a:pt x="213" y="88"/>
                  </a:lnTo>
                  <a:lnTo>
                    <a:pt x="216" y="97"/>
                  </a:lnTo>
                  <a:lnTo>
                    <a:pt x="220" y="107"/>
                  </a:lnTo>
                  <a:lnTo>
                    <a:pt x="222" y="118"/>
                  </a:lnTo>
                  <a:lnTo>
                    <a:pt x="224" y="130"/>
                  </a:lnTo>
                  <a:lnTo>
                    <a:pt x="225" y="143"/>
                  </a:lnTo>
                  <a:lnTo>
                    <a:pt x="225" y="156"/>
                  </a:lnTo>
                  <a:lnTo>
                    <a:pt x="225" y="169"/>
                  </a:lnTo>
                  <a:lnTo>
                    <a:pt x="224" y="183"/>
                  </a:lnTo>
                  <a:lnTo>
                    <a:pt x="222" y="194"/>
                  </a:lnTo>
                  <a:lnTo>
                    <a:pt x="220" y="205"/>
                  </a:lnTo>
                  <a:lnTo>
                    <a:pt x="218" y="214"/>
                  </a:lnTo>
                  <a:lnTo>
                    <a:pt x="213" y="223"/>
                  </a:lnTo>
                  <a:lnTo>
                    <a:pt x="209" y="232"/>
                  </a:lnTo>
                  <a:lnTo>
                    <a:pt x="204" y="238"/>
                  </a:lnTo>
                  <a:lnTo>
                    <a:pt x="199" y="245"/>
                  </a:lnTo>
                  <a:lnTo>
                    <a:pt x="192" y="251"/>
                  </a:lnTo>
                  <a:lnTo>
                    <a:pt x="184" y="255"/>
                  </a:lnTo>
                  <a:lnTo>
                    <a:pt x="176" y="259"/>
                  </a:lnTo>
                  <a:lnTo>
                    <a:pt x="169" y="262"/>
                  </a:lnTo>
                  <a:lnTo>
                    <a:pt x="159" y="264"/>
                  </a:lnTo>
                  <a:lnTo>
                    <a:pt x="149" y="265"/>
                  </a:lnTo>
                  <a:lnTo>
                    <a:pt x="138" y="265"/>
                  </a:lnTo>
                  <a:lnTo>
                    <a:pt x="128" y="265"/>
                  </a:lnTo>
                  <a:lnTo>
                    <a:pt x="118" y="263"/>
                  </a:lnTo>
                  <a:lnTo>
                    <a:pt x="111" y="261"/>
                  </a:lnTo>
                  <a:lnTo>
                    <a:pt x="102" y="257"/>
                  </a:lnTo>
                  <a:lnTo>
                    <a:pt x="94" y="254"/>
                  </a:lnTo>
                  <a:lnTo>
                    <a:pt x="87" y="249"/>
                  </a:lnTo>
                  <a:lnTo>
                    <a:pt x="81" y="243"/>
                  </a:lnTo>
                  <a:lnTo>
                    <a:pt x="75" y="236"/>
                  </a:lnTo>
                  <a:lnTo>
                    <a:pt x="69" y="228"/>
                  </a:lnTo>
                  <a:lnTo>
                    <a:pt x="65" y="221"/>
                  </a:lnTo>
                  <a:lnTo>
                    <a:pt x="60" y="212"/>
                  </a:lnTo>
                  <a:lnTo>
                    <a:pt x="57" y="202"/>
                  </a:lnTo>
                  <a:lnTo>
                    <a:pt x="55" y="191"/>
                  </a:lnTo>
                  <a:lnTo>
                    <a:pt x="53" y="179"/>
                  </a:lnTo>
                  <a:lnTo>
                    <a:pt x="52" y="167"/>
                  </a:lnTo>
                  <a:lnTo>
                    <a:pt x="52" y="155"/>
                  </a:lnTo>
                  <a:lnTo>
                    <a:pt x="52" y="142"/>
                  </a:lnTo>
                  <a:lnTo>
                    <a:pt x="53" y="129"/>
                  </a:lnTo>
                  <a:lnTo>
                    <a:pt x="55" y="118"/>
                  </a:lnTo>
                  <a:lnTo>
                    <a:pt x="57" y="107"/>
                  </a:lnTo>
                  <a:lnTo>
                    <a:pt x="60" y="97"/>
                  </a:lnTo>
                  <a:lnTo>
                    <a:pt x="64" y="88"/>
                  </a:lnTo>
                  <a:lnTo>
                    <a:pt x="69" y="79"/>
                  </a:lnTo>
                  <a:lnTo>
                    <a:pt x="74" y="72"/>
                  </a:lnTo>
                  <a:lnTo>
                    <a:pt x="79" y="66"/>
                  </a:lnTo>
                  <a:lnTo>
                    <a:pt x="86" y="59"/>
                  </a:lnTo>
                  <a:lnTo>
                    <a:pt x="93" y="55"/>
                  </a:lnTo>
                  <a:lnTo>
                    <a:pt x="101" y="50"/>
                  </a:lnTo>
                  <a:lnTo>
                    <a:pt x="109" y="48"/>
                  </a:lnTo>
                  <a:lnTo>
                    <a:pt x="118" y="46"/>
                  </a:lnTo>
                  <a:lnTo>
                    <a:pt x="127" y="43"/>
                  </a:lnTo>
                  <a:lnTo>
                    <a:pt x="137"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4" name="Freeform 86"/>
            <p:cNvSpPr>
              <a:spLocks/>
            </p:cNvSpPr>
            <p:nvPr/>
          </p:nvSpPr>
          <p:spPr bwMode="auto">
            <a:xfrm>
              <a:off x="3039" y="1493"/>
              <a:ext cx="81" cy="134"/>
            </a:xfrm>
            <a:custGeom>
              <a:avLst/>
              <a:gdLst>
                <a:gd name="T0" fmla="*/ 81 w 243"/>
                <a:gd name="T1" fmla="*/ 134 h 400"/>
                <a:gd name="T2" fmla="*/ 81 w 243"/>
                <a:gd name="T3" fmla="*/ 71 h 400"/>
                <a:gd name="T4" fmla="*/ 81 w 243"/>
                <a:gd name="T5" fmla="*/ 64 h 400"/>
                <a:gd name="T6" fmla="*/ 80 w 243"/>
                <a:gd name="T7" fmla="*/ 58 h 400"/>
                <a:gd name="T8" fmla="*/ 79 w 243"/>
                <a:gd name="T9" fmla="*/ 53 h 400"/>
                <a:gd name="T10" fmla="*/ 77 w 243"/>
                <a:gd name="T11" fmla="*/ 47 h 400"/>
                <a:gd name="T12" fmla="*/ 75 w 243"/>
                <a:gd name="T13" fmla="*/ 44 h 400"/>
                <a:gd name="T14" fmla="*/ 72 w 243"/>
                <a:gd name="T15" fmla="*/ 42 h 400"/>
                <a:gd name="T16" fmla="*/ 69 w 243"/>
                <a:gd name="T17" fmla="*/ 40 h 400"/>
                <a:gd name="T18" fmla="*/ 65 w 243"/>
                <a:gd name="T19" fmla="*/ 38 h 400"/>
                <a:gd name="T20" fmla="*/ 61 w 243"/>
                <a:gd name="T21" fmla="*/ 36 h 400"/>
                <a:gd name="T22" fmla="*/ 57 w 243"/>
                <a:gd name="T23" fmla="*/ 35 h 400"/>
                <a:gd name="T24" fmla="*/ 52 w 243"/>
                <a:gd name="T25" fmla="*/ 35 h 400"/>
                <a:gd name="T26" fmla="*/ 47 w 243"/>
                <a:gd name="T27" fmla="*/ 34 h 400"/>
                <a:gd name="T28" fmla="*/ 41 w 243"/>
                <a:gd name="T29" fmla="*/ 35 h 400"/>
                <a:gd name="T30" fmla="*/ 37 w 243"/>
                <a:gd name="T31" fmla="*/ 36 h 400"/>
                <a:gd name="T32" fmla="*/ 33 w 243"/>
                <a:gd name="T33" fmla="*/ 37 h 400"/>
                <a:gd name="T34" fmla="*/ 28 w 243"/>
                <a:gd name="T35" fmla="*/ 39 h 400"/>
                <a:gd name="T36" fmla="*/ 25 w 243"/>
                <a:gd name="T37" fmla="*/ 41 h 400"/>
                <a:gd name="T38" fmla="*/ 21 w 243"/>
                <a:gd name="T39" fmla="*/ 44 h 400"/>
                <a:gd name="T40" fmla="*/ 19 w 243"/>
                <a:gd name="T41" fmla="*/ 47 h 400"/>
                <a:gd name="T42" fmla="*/ 16 w 243"/>
                <a:gd name="T43" fmla="*/ 50 h 400"/>
                <a:gd name="T44" fmla="*/ 0 w 243"/>
                <a:gd name="T45" fmla="*/ 0 h 400"/>
                <a:gd name="T46" fmla="*/ 16 w 243"/>
                <a:gd name="T47" fmla="*/ 134 h 400"/>
                <a:gd name="T48" fmla="*/ 16 w 243"/>
                <a:gd name="T49" fmla="*/ 73 h 400"/>
                <a:gd name="T50" fmla="*/ 17 w 243"/>
                <a:gd name="T51" fmla="*/ 68 h 400"/>
                <a:gd name="T52" fmla="*/ 19 w 243"/>
                <a:gd name="T53" fmla="*/ 63 h 400"/>
                <a:gd name="T54" fmla="*/ 22 w 243"/>
                <a:gd name="T55" fmla="*/ 58 h 400"/>
                <a:gd name="T56" fmla="*/ 26 w 243"/>
                <a:gd name="T57" fmla="*/ 55 h 400"/>
                <a:gd name="T58" fmla="*/ 31 w 243"/>
                <a:gd name="T59" fmla="*/ 52 h 400"/>
                <a:gd name="T60" fmla="*/ 36 w 243"/>
                <a:gd name="T61" fmla="*/ 50 h 400"/>
                <a:gd name="T62" fmla="*/ 42 w 243"/>
                <a:gd name="T63" fmla="*/ 49 h 400"/>
                <a:gd name="T64" fmla="*/ 48 w 243"/>
                <a:gd name="T65" fmla="*/ 49 h 400"/>
                <a:gd name="T66" fmla="*/ 53 w 243"/>
                <a:gd name="T67" fmla="*/ 50 h 400"/>
                <a:gd name="T68" fmla="*/ 57 w 243"/>
                <a:gd name="T69" fmla="*/ 51 h 400"/>
                <a:gd name="T70" fmla="*/ 60 w 243"/>
                <a:gd name="T71" fmla="*/ 54 h 400"/>
                <a:gd name="T72" fmla="*/ 62 w 243"/>
                <a:gd name="T73" fmla="*/ 57 h 400"/>
                <a:gd name="T74" fmla="*/ 63 w 243"/>
                <a:gd name="T75" fmla="*/ 61 h 400"/>
                <a:gd name="T76" fmla="*/ 64 w 243"/>
                <a:gd name="T77" fmla="*/ 65 h 400"/>
                <a:gd name="T78" fmla="*/ 65 w 243"/>
                <a:gd name="T79" fmla="*/ 71 h 400"/>
                <a:gd name="T80" fmla="*/ 65 w 243"/>
                <a:gd name="T81" fmla="*/ 134 h 4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400">
                  <a:moveTo>
                    <a:pt x="194" y="400"/>
                  </a:moveTo>
                  <a:lnTo>
                    <a:pt x="243" y="400"/>
                  </a:lnTo>
                  <a:lnTo>
                    <a:pt x="243" y="226"/>
                  </a:lnTo>
                  <a:lnTo>
                    <a:pt x="243" y="211"/>
                  </a:lnTo>
                  <a:lnTo>
                    <a:pt x="243" y="201"/>
                  </a:lnTo>
                  <a:lnTo>
                    <a:pt x="243" y="191"/>
                  </a:lnTo>
                  <a:lnTo>
                    <a:pt x="242" y="182"/>
                  </a:lnTo>
                  <a:lnTo>
                    <a:pt x="240" y="174"/>
                  </a:lnTo>
                  <a:lnTo>
                    <a:pt x="239" y="165"/>
                  </a:lnTo>
                  <a:lnTo>
                    <a:pt x="237" y="157"/>
                  </a:lnTo>
                  <a:lnTo>
                    <a:pt x="234" y="149"/>
                  </a:lnTo>
                  <a:lnTo>
                    <a:pt x="230" y="141"/>
                  </a:lnTo>
                  <a:lnTo>
                    <a:pt x="227" y="137"/>
                  </a:lnTo>
                  <a:lnTo>
                    <a:pt x="224" y="132"/>
                  </a:lnTo>
                  <a:lnTo>
                    <a:pt x="219" y="128"/>
                  </a:lnTo>
                  <a:lnTo>
                    <a:pt x="215" y="125"/>
                  </a:lnTo>
                  <a:lnTo>
                    <a:pt x="210" y="121"/>
                  </a:lnTo>
                  <a:lnTo>
                    <a:pt x="206" y="118"/>
                  </a:lnTo>
                  <a:lnTo>
                    <a:pt x="200" y="115"/>
                  </a:lnTo>
                  <a:lnTo>
                    <a:pt x="196" y="112"/>
                  </a:lnTo>
                  <a:lnTo>
                    <a:pt x="189" y="110"/>
                  </a:lnTo>
                  <a:lnTo>
                    <a:pt x="184" y="108"/>
                  </a:lnTo>
                  <a:lnTo>
                    <a:pt x="177" y="107"/>
                  </a:lnTo>
                  <a:lnTo>
                    <a:pt x="170" y="104"/>
                  </a:lnTo>
                  <a:lnTo>
                    <a:pt x="163" y="103"/>
                  </a:lnTo>
                  <a:lnTo>
                    <a:pt x="156" y="103"/>
                  </a:lnTo>
                  <a:lnTo>
                    <a:pt x="148" y="102"/>
                  </a:lnTo>
                  <a:lnTo>
                    <a:pt x="140" y="102"/>
                  </a:lnTo>
                  <a:lnTo>
                    <a:pt x="132" y="102"/>
                  </a:lnTo>
                  <a:lnTo>
                    <a:pt x="124" y="103"/>
                  </a:lnTo>
                  <a:lnTo>
                    <a:pt x="118" y="104"/>
                  </a:lnTo>
                  <a:lnTo>
                    <a:pt x="110" y="106"/>
                  </a:lnTo>
                  <a:lnTo>
                    <a:pt x="103" y="107"/>
                  </a:lnTo>
                  <a:lnTo>
                    <a:pt x="98" y="109"/>
                  </a:lnTo>
                  <a:lnTo>
                    <a:pt x="91" y="111"/>
                  </a:lnTo>
                  <a:lnTo>
                    <a:pt x="85" y="115"/>
                  </a:lnTo>
                  <a:lnTo>
                    <a:pt x="80" y="118"/>
                  </a:lnTo>
                  <a:lnTo>
                    <a:pt x="74" y="121"/>
                  </a:lnTo>
                  <a:lnTo>
                    <a:pt x="70" y="126"/>
                  </a:lnTo>
                  <a:lnTo>
                    <a:pt x="64" y="130"/>
                  </a:lnTo>
                  <a:lnTo>
                    <a:pt x="60" y="135"/>
                  </a:lnTo>
                  <a:lnTo>
                    <a:pt x="56" y="139"/>
                  </a:lnTo>
                  <a:lnTo>
                    <a:pt x="52" y="145"/>
                  </a:lnTo>
                  <a:lnTo>
                    <a:pt x="49" y="150"/>
                  </a:lnTo>
                  <a:lnTo>
                    <a:pt x="49" y="0"/>
                  </a:lnTo>
                  <a:lnTo>
                    <a:pt x="0" y="0"/>
                  </a:lnTo>
                  <a:lnTo>
                    <a:pt x="0" y="400"/>
                  </a:lnTo>
                  <a:lnTo>
                    <a:pt x="49" y="400"/>
                  </a:lnTo>
                  <a:lnTo>
                    <a:pt x="49" y="228"/>
                  </a:lnTo>
                  <a:lnTo>
                    <a:pt x="49" y="219"/>
                  </a:lnTo>
                  <a:lnTo>
                    <a:pt x="50" y="210"/>
                  </a:lnTo>
                  <a:lnTo>
                    <a:pt x="52" y="203"/>
                  </a:lnTo>
                  <a:lnTo>
                    <a:pt x="54" y="195"/>
                  </a:lnTo>
                  <a:lnTo>
                    <a:pt x="58" y="187"/>
                  </a:lnTo>
                  <a:lnTo>
                    <a:pt x="62" y="180"/>
                  </a:lnTo>
                  <a:lnTo>
                    <a:pt x="67" y="174"/>
                  </a:lnTo>
                  <a:lnTo>
                    <a:pt x="72" y="168"/>
                  </a:lnTo>
                  <a:lnTo>
                    <a:pt x="78" y="164"/>
                  </a:lnTo>
                  <a:lnTo>
                    <a:pt x="84" y="159"/>
                  </a:lnTo>
                  <a:lnTo>
                    <a:pt x="92" y="155"/>
                  </a:lnTo>
                  <a:lnTo>
                    <a:pt x="99" y="151"/>
                  </a:lnTo>
                  <a:lnTo>
                    <a:pt x="108" y="149"/>
                  </a:lnTo>
                  <a:lnTo>
                    <a:pt x="117" y="147"/>
                  </a:lnTo>
                  <a:lnTo>
                    <a:pt x="126" y="146"/>
                  </a:lnTo>
                  <a:lnTo>
                    <a:pt x="136" y="146"/>
                  </a:lnTo>
                  <a:lnTo>
                    <a:pt x="143" y="146"/>
                  </a:lnTo>
                  <a:lnTo>
                    <a:pt x="151" y="147"/>
                  </a:lnTo>
                  <a:lnTo>
                    <a:pt x="158" y="148"/>
                  </a:lnTo>
                  <a:lnTo>
                    <a:pt x="165" y="150"/>
                  </a:lnTo>
                  <a:lnTo>
                    <a:pt x="170" y="152"/>
                  </a:lnTo>
                  <a:lnTo>
                    <a:pt x="175" y="156"/>
                  </a:lnTo>
                  <a:lnTo>
                    <a:pt x="179" y="160"/>
                  </a:lnTo>
                  <a:lnTo>
                    <a:pt x="182" y="165"/>
                  </a:lnTo>
                  <a:lnTo>
                    <a:pt x="185" y="169"/>
                  </a:lnTo>
                  <a:lnTo>
                    <a:pt x="188" y="175"/>
                  </a:lnTo>
                  <a:lnTo>
                    <a:pt x="189" y="181"/>
                  </a:lnTo>
                  <a:lnTo>
                    <a:pt x="191" y="188"/>
                  </a:lnTo>
                  <a:lnTo>
                    <a:pt x="192" y="195"/>
                  </a:lnTo>
                  <a:lnTo>
                    <a:pt x="194" y="204"/>
                  </a:lnTo>
                  <a:lnTo>
                    <a:pt x="194" y="211"/>
                  </a:lnTo>
                  <a:lnTo>
                    <a:pt x="194" y="221"/>
                  </a:lnTo>
                  <a:lnTo>
                    <a:pt x="194"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5" name="Freeform 87"/>
            <p:cNvSpPr>
              <a:spLocks/>
            </p:cNvSpPr>
            <p:nvPr/>
          </p:nvSpPr>
          <p:spPr bwMode="auto">
            <a:xfrm>
              <a:off x="3137" y="1527"/>
              <a:ext cx="80" cy="103"/>
            </a:xfrm>
            <a:custGeom>
              <a:avLst/>
              <a:gdLst>
                <a:gd name="T0" fmla="*/ 1 w 238"/>
                <a:gd name="T1" fmla="*/ 80 h 309"/>
                <a:gd name="T2" fmla="*/ 8 w 238"/>
                <a:gd name="T3" fmla="*/ 92 h 309"/>
                <a:gd name="T4" fmla="*/ 19 w 238"/>
                <a:gd name="T5" fmla="*/ 100 h 309"/>
                <a:gd name="T6" fmla="*/ 35 w 238"/>
                <a:gd name="T7" fmla="*/ 103 h 309"/>
                <a:gd name="T8" fmla="*/ 53 w 238"/>
                <a:gd name="T9" fmla="*/ 102 h 309"/>
                <a:gd name="T10" fmla="*/ 67 w 238"/>
                <a:gd name="T11" fmla="*/ 96 h 309"/>
                <a:gd name="T12" fmla="*/ 76 w 238"/>
                <a:gd name="T13" fmla="*/ 87 h 309"/>
                <a:gd name="T14" fmla="*/ 80 w 238"/>
                <a:gd name="T15" fmla="*/ 75 h 309"/>
                <a:gd name="T16" fmla="*/ 79 w 238"/>
                <a:gd name="T17" fmla="*/ 62 h 309"/>
                <a:gd name="T18" fmla="*/ 75 w 238"/>
                <a:gd name="T19" fmla="*/ 54 h 309"/>
                <a:gd name="T20" fmla="*/ 66 w 238"/>
                <a:gd name="T21" fmla="*/ 48 h 309"/>
                <a:gd name="T22" fmla="*/ 54 w 238"/>
                <a:gd name="T23" fmla="*/ 44 h 309"/>
                <a:gd name="T24" fmla="*/ 31 w 238"/>
                <a:gd name="T25" fmla="*/ 39 h 309"/>
                <a:gd name="T26" fmla="*/ 25 w 238"/>
                <a:gd name="T27" fmla="*/ 36 h 309"/>
                <a:gd name="T28" fmla="*/ 21 w 238"/>
                <a:gd name="T29" fmla="*/ 34 h 309"/>
                <a:gd name="T30" fmla="*/ 19 w 238"/>
                <a:gd name="T31" fmla="*/ 30 h 309"/>
                <a:gd name="T32" fmla="*/ 19 w 238"/>
                <a:gd name="T33" fmla="*/ 24 h 309"/>
                <a:gd name="T34" fmla="*/ 22 w 238"/>
                <a:gd name="T35" fmla="*/ 19 h 309"/>
                <a:gd name="T36" fmla="*/ 27 w 238"/>
                <a:gd name="T37" fmla="*/ 16 h 309"/>
                <a:gd name="T38" fmla="*/ 35 w 238"/>
                <a:gd name="T39" fmla="*/ 14 h 309"/>
                <a:gd name="T40" fmla="*/ 44 w 238"/>
                <a:gd name="T41" fmla="*/ 14 h 309"/>
                <a:gd name="T42" fmla="*/ 52 w 238"/>
                <a:gd name="T43" fmla="*/ 16 h 309"/>
                <a:gd name="T44" fmla="*/ 58 w 238"/>
                <a:gd name="T45" fmla="*/ 20 h 309"/>
                <a:gd name="T46" fmla="*/ 61 w 238"/>
                <a:gd name="T47" fmla="*/ 26 h 309"/>
                <a:gd name="T48" fmla="*/ 78 w 238"/>
                <a:gd name="T49" fmla="*/ 30 h 309"/>
                <a:gd name="T50" fmla="*/ 75 w 238"/>
                <a:gd name="T51" fmla="*/ 17 h 309"/>
                <a:gd name="T52" fmla="*/ 67 w 238"/>
                <a:gd name="T53" fmla="*/ 8 h 309"/>
                <a:gd name="T54" fmla="*/ 55 w 238"/>
                <a:gd name="T55" fmla="*/ 2 h 309"/>
                <a:gd name="T56" fmla="*/ 39 w 238"/>
                <a:gd name="T57" fmla="*/ 0 h 309"/>
                <a:gd name="T58" fmla="*/ 24 w 238"/>
                <a:gd name="T59" fmla="*/ 2 h 309"/>
                <a:gd name="T60" fmla="*/ 12 w 238"/>
                <a:gd name="T61" fmla="*/ 8 h 309"/>
                <a:gd name="T62" fmla="*/ 5 w 238"/>
                <a:gd name="T63" fmla="*/ 17 h 309"/>
                <a:gd name="T64" fmla="*/ 3 w 238"/>
                <a:gd name="T65" fmla="*/ 28 h 309"/>
                <a:gd name="T66" fmla="*/ 4 w 238"/>
                <a:gd name="T67" fmla="*/ 38 h 309"/>
                <a:gd name="T68" fmla="*/ 9 w 238"/>
                <a:gd name="T69" fmla="*/ 46 h 309"/>
                <a:gd name="T70" fmla="*/ 18 w 238"/>
                <a:gd name="T71" fmla="*/ 51 h 309"/>
                <a:gd name="T72" fmla="*/ 30 w 238"/>
                <a:gd name="T73" fmla="*/ 55 h 309"/>
                <a:gd name="T74" fmla="*/ 54 w 238"/>
                <a:gd name="T75" fmla="*/ 61 h 309"/>
                <a:gd name="T76" fmla="*/ 59 w 238"/>
                <a:gd name="T77" fmla="*/ 64 h 309"/>
                <a:gd name="T78" fmla="*/ 62 w 238"/>
                <a:gd name="T79" fmla="*/ 67 h 309"/>
                <a:gd name="T80" fmla="*/ 64 w 238"/>
                <a:gd name="T81" fmla="*/ 72 h 309"/>
                <a:gd name="T82" fmla="*/ 63 w 238"/>
                <a:gd name="T83" fmla="*/ 78 h 309"/>
                <a:gd name="T84" fmla="*/ 59 w 238"/>
                <a:gd name="T85" fmla="*/ 83 h 309"/>
                <a:gd name="T86" fmla="*/ 52 w 238"/>
                <a:gd name="T87" fmla="*/ 87 h 309"/>
                <a:gd name="T88" fmla="*/ 43 w 238"/>
                <a:gd name="T89" fmla="*/ 88 h 309"/>
                <a:gd name="T90" fmla="*/ 33 w 238"/>
                <a:gd name="T91" fmla="*/ 88 h 309"/>
                <a:gd name="T92" fmla="*/ 25 w 238"/>
                <a:gd name="T93" fmla="*/ 85 h 309"/>
                <a:gd name="T94" fmla="*/ 19 w 238"/>
                <a:gd name="T95" fmla="*/ 79 h 309"/>
                <a:gd name="T96" fmla="*/ 16 w 238"/>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8" h="309">
                  <a:moveTo>
                    <a:pt x="0" y="205"/>
                  </a:moveTo>
                  <a:lnTo>
                    <a:pt x="1" y="217"/>
                  </a:lnTo>
                  <a:lnTo>
                    <a:pt x="2" y="228"/>
                  </a:lnTo>
                  <a:lnTo>
                    <a:pt x="4" y="240"/>
                  </a:lnTo>
                  <a:lnTo>
                    <a:pt x="9" y="250"/>
                  </a:lnTo>
                  <a:lnTo>
                    <a:pt x="12" y="259"/>
                  </a:lnTo>
                  <a:lnTo>
                    <a:pt x="18" y="267"/>
                  </a:lnTo>
                  <a:lnTo>
                    <a:pt x="24" y="275"/>
                  </a:lnTo>
                  <a:lnTo>
                    <a:pt x="31" y="282"/>
                  </a:lnTo>
                  <a:lnTo>
                    <a:pt x="39" y="289"/>
                  </a:lnTo>
                  <a:lnTo>
                    <a:pt x="48" y="293"/>
                  </a:lnTo>
                  <a:lnTo>
                    <a:pt x="57" y="299"/>
                  </a:lnTo>
                  <a:lnTo>
                    <a:pt x="68" y="302"/>
                  </a:lnTo>
                  <a:lnTo>
                    <a:pt x="79" y="305"/>
                  </a:lnTo>
                  <a:lnTo>
                    <a:pt x="90" y="306"/>
                  </a:lnTo>
                  <a:lnTo>
                    <a:pt x="104" y="309"/>
                  </a:lnTo>
                  <a:lnTo>
                    <a:pt x="117" y="309"/>
                  </a:lnTo>
                  <a:lnTo>
                    <a:pt x="131" y="309"/>
                  </a:lnTo>
                  <a:lnTo>
                    <a:pt x="145" y="308"/>
                  </a:lnTo>
                  <a:lnTo>
                    <a:pt x="157" y="305"/>
                  </a:lnTo>
                  <a:lnTo>
                    <a:pt x="169" y="302"/>
                  </a:lnTo>
                  <a:lnTo>
                    <a:pt x="179" y="299"/>
                  </a:lnTo>
                  <a:lnTo>
                    <a:pt x="189" y="294"/>
                  </a:lnTo>
                  <a:lnTo>
                    <a:pt x="198" y="289"/>
                  </a:lnTo>
                  <a:lnTo>
                    <a:pt x="207" y="283"/>
                  </a:lnTo>
                  <a:lnTo>
                    <a:pt x="214" y="276"/>
                  </a:lnTo>
                  <a:lnTo>
                    <a:pt x="221" y="270"/>
                  </a:lnTo>
                  <a:lnTo>
                    <a:pt x="226" y="262"/>
                  </a:lnTo>
                  <a:lnTo>
                    <a:pt x="231" y="253"/>
                  </a:lnTo>
                  <a:lnTo>
                    <a:pt x="234" y="244"/>
                  </a:lnTo>
                  <a:lnTo>
                    <a:pt x="236" y="234"/>
                  </a:lnTo>
                  <a:lnTo>
                    <a:pt x="238" y="224"/>
                  </a:lnTo>
                  <a:lnTo>
                    <a:pt x="238" y="213"/>
                  </a:lnTo>
                  <a:lnTo>
                    <a:pt x="238" y="204"/>
                  </a:lnTo>
                  <a:lnTo>
                    <a:pt x="237" y="195"/>
                  </a:lnTo>
                  <a:lnTo>
                    <a:pt x="235" y="187"/>
                  </a:lnTo>
                  <a:lnTo>
                    <a:pt x="233" y="181"/>
                  </a:lnTo>
                  <a:lnTo>
                    <a:pt x="229" y="174"/>
                  </a:lnTo>
                  <a:lnTo>
                    <a:pt x="226" y="168"/>
                  </a:lnTo>
                  <a:lnTo>
                    <a:pt x="222" y="163"/>
                  </a:lnTo>
                  <a:lnTo>
                    <a:pt x="216" y="157"/>
                  </a:lnTo>
                  <a:lnTo>
                    <a:pt x="211" y="153"/>
                  </a:lnTo>
                  <a:lnTo>
                    <a:pt x="204" y="148"/>
                  </a:lnTo>
                  <a:lnTo>
                    <a:pt x="197" y="145"/>
                  </a:lnTo>
                  <a:lnTo>
                    <a:pt x="189" y="142"/>
                  </a:lnTo>
                  <a:lnTo>
                    <a:pt x="180" y="138"/>
                  </a:lnTo>
                  <a:lnTo>
                    <a:pt x="170" y="135"/>
                  </a:lnTo>
                  <a:lnTo>
                    <a:pt x="160" y="133"/>
                  </a:lnTo>
                  <a:lnTo>
                    <a:pt x="150" y="129"/>
                  </a:lnTo>
                  <a:lnTo>
                    <a:pt x="102" y="118"/>
                  </a:lnTo>
                  <a:lnTo>
                    <a:pt x="97" y="117"/>
                  </a:lnTo>
                  <a:lnTo>
                    <a:pt x="91" y="116"/>
                  </a:lnTo>
                  <a:lnTo>
                    <a:pt x="87" y="115"/>
                  </a:lnTo>
                  <a:lnTo>
                    <a:pt x="82" y="113"/>
                  </a:lnTo>
                  <a:lnTo>
                    <a:pt x="78" y="111"/>
                  </a:lnTo>
                  <a:lnTo>
                    <a:pt x="75" y="109"/>
                  </a:lnTo>
                  <a:lnTo>
                    <a:pt x="71" y="108"/>
                  </a:lnTo>
                  <a:lnTo>
                    <a:pt x="68" y="106"/>
                  </a:lnTo>
                  <a:lnTo>
                    <a:pt x="66" y="104"/>
                  </a:lnTo>
                  <a:lnTo>
                    <a:pt x="63" y="101"/>
                  </a:lnTo>
                  <a:lnTo>
                    <a:pt x="61" y="98"/>
                  </a:lnTo>
                  <a:lnTo>
                    <a:pt x="59" y="96"/>
                  </a:lnTo>
                  <a:lnTo>
                    <a:pt x="58" y="93"/>
                  </a:lnTo>
                  <a:lnTo>
                    <a:pt x="58" y="89"/>
                  </a:lnTo>
                  <a:lnTo>
                    <a:pt x="57" y="86"/>
                  </a:lnTo>
                  <a:lnTo>
                    <a:pt x="57" y="82"/>
                  </a:lnTo>
                  <a:lnTo>
                    <a:pt x="57" y="77"/>
                  </a:lnTo>
                  <a:lnTo>
                    <a:pt x="58" y="72"/>
                  </a:lnTo>
                  <a:lnTo>
                    <a:pt x="59" y="69"/>
                  </a:lnTo>
                  <a:lnTo>
                    <a:pt x="60" y="65"/>
                  </a:lnTo>
                  <a:lnTo>
                    <a:pt x="62" y="61"/>
                  </a:lnTo>
                  <a:lnTo>
                    <a:pt x="66" y="58"/>
                  </a:lnTo>
                  <a:lnTo>
                    <a:pt x="69" y="55"/>
                  </a:lnTo>
                  <a:lnTo>
                    <a:pt x="72" y="52"/>
                  </a:lnTo>
                  <a:lnTo>
                    <a:pt x="76" y="49"/>
                  </a:lnTo>
                  <a:lnTo>
                    <a:pt x="80" y="47"/>
                  </a:lnTo>
                  <a:lnTo>
                    <a:pt x="86" y="46"/>
                  </a:lnTo>
                  <a:lnTo>
                    <a:pt x="91" y="43"/>
                  </a:lnTo>
                  <a:lnTo>
                    <a:pt x="97" y="42"/>
                  </a:lnTo>
                  <a:lnTo>
                    <a:pt x="104" y="42"/>
                  </a:lnTo>
                  <a:lnTo>
                    <a:pt x="110" y="41"/>
                  </a:lnTo>
                  <a:lnTo>
                    <a:pt x="117" y="41"/>
                  </a:lnTo>
                  <a:lnTo>
                    <a:pt x="125" y="41"/>
                  </a:lnTo>
                  <a:lnTo>
                    <a:pt x="131" y="42"/>
                  </a:lnTo>
                  <a:lnTo>
                    <a:pt x="138" y="43"/>
                  </a:lnTo>
                  <a:lnTo>
                    <a:pt x="144" y="45"/>
                  </a:lnTo>
                  <a:lnTo>
                    <a:pt x="149" y="47"/>
                  </a:lnTo>
                  <a:lnTo>
                    <a:pt x="155" y="49"/>
                  </a:lnTo>
                  <a:lnTo>
                    <a:pt x="159" y="51"/>
                  </a:lnTo>
                  <a:lnTo>
                    <a:pt x="164" y="55"/>
                  </a:lnTo>
                  <a:lnTo>
                    <a:pt x="168" y="58"/>
                  </a:lnTo>
                  <a:lnTo>
                    <a:pt x="172" y="61"/>
                  </a:lnTo>
                  <a:lnTo>
                    <a:pt x="175" y="66"/>
                  </a:lnTo>
                  <a:lnTo>
                    <a:pt x="177" y="69"/>
                  </a:lnTo>
                  <a:lnTo>
                    <a:pt x="179" y="75"/>
                  </a:lnTo>
                  <a:lnTo>
                    <a:pt x="182" y="79"/>
                  </a:lnTo>
                  <a:lnTo>
                    <a:pt x="183" y="85"/>
                  </a:lnTo>
                  <a:lnTo>
                    <a:pt x="183" y="90"/>
                  </a:lnTo>
                  <a:lnTo>
                    <a:pt x="231" y="90"/>
                  </a:lnTo>
                  <a:lnTo>
                    <a:pt x="231" y="89"/>
                  </a:lnTo>
                  <a:lnTo>
                    <a:pt x="231" y="79"/>
                  </a:lnTo>
                  <a:lnTo>
                    <a:pt x="228" y="70"/>
                  </a:lnTo>
                  <a:lnTo>
                    <a:pt x="226" y="61"/>
                  </a:lnTo>
                  <a:lnTo>
                    <a:pt x="223" y="52"/>
                  </a:lnTo>
                  <a:lnTo>
                    <a:pt x="218" y="45"/>
                  </a:lnTo>
                  <a:lnTo>
                    <a:pt x="213" y="37"/>
                  </a:lnTo>
                  <a:lnTo>
                    <a:pt x="207" y="30"/>
                  </a:lnTo>
                  <a:lnTo>
                    <a:pt x="199" y="25"/>
                  </a:lnTo>
                  <a:lnTo>
                    <a:pt x="192" y="19"/>
                  </a:lnTo>
                  <a:lnTo>
                    <a:pt x="184" y="15"/>
                  </a:lnTo>
                  <a:lnTo>
                    <a:pt x="174" y="10"/>
                  </a:lnTo>
                  <a:lnTo>
                    <a:pt x="164" y="7"/>
                  </a:lnTo>
                  <a:lnTo>
                    <a:pt x="154" y="3"/>
                  </a:lnTo>
                  <a:lnTo>
                    <a:pt x="141" y="1"/>
                  </a:lnTo>
                  <a:lnTo>
                    <a:pt x="129" y="0"/>
                  </a:lnTo>
                  <a:lnTo>
                    <a:pt x="117" y="0"/>
                  </a:lnTo>
                  <a:lnTo>
                    <a:pt x="105" y="0"/>
                  </a:lnTo>
                  <a:lnTo>
                    <a:pt x="92" y="1"/>
                  </a:lnTo>
                  <a:lnTo>
                    <a:pt x="81" y="3"/>
                  </a:lnTo>
                  <a:lnTo>
                    <a:pt x="70" y="6"/>
                  </a:lnTo>
                  <a:lnTo>
                    <a:pt x="61" y="9"/>
                  </a:lnTo>
                  <a:lnTo>
                    <a:pt x="52" y="13"/>
                  </a:lnTo>
                  <a:lnTo>
                    <a:pt x="43" y="18"/>
                  </a:lnTo>
                  <a:lnTo>
                    <a:pt x="37" y="23"/>
                  </a:lnTo>
                  <a:lnTo>
                    <a:pt x="30" y="29"/>
                  </a:lnTo>
                  <a:lnTo>
                    <a:pt x="24" y="36"/>
                  </a:lnTo>
                  <a:lnTo>
                    <a:pt x="19" y="42"/>
                  </a:lnTo>
                  <a:lnTo>
                    <a:pt x="15" y="50"/>
                  </a:lnTo>
                  <a:lnTo>
                    <a:pt x="12" y="58"/>
                  </a:lnTo>
                  <a:lnTo>
                    <a:pt x="10" y="66"/>
                  </a:lnTo>
                  <a:lnTo>
                    <a:pt x="8" y="75"/>
                  </a:lnTo>
                  <a:lnTo>
                    <a:pt x="8" y="84"/>
                  </a:lnTo>
                  <a:lnTo>
                    <a:pt x="8" y="93"/>
                  </a:lnTo>
                  <a:lnTo>
                    <a:pt x="9" y="100"/>
                  </a:lnTo>
                  <a:lnTo>
                    <a:pt x="10" y="108"/>
                  </a:lnTo>
                  <a:lnTo>
                    <a:pt x="12" y="115"/>
                  </a:lnTo>
                  <a:lnTo>
                    <a:pt x="15" y="121"/>
                  </a:lnTo>
                  <a:lnTo>
                    <a:pt x="19" y="127"/>
                  </a:lnTo>
                  <a:lnTo>
                    <a:pt x="23" y="133"/>
                  </a:lnTo>
                  <a:lnTo>
                    <a:pt x="28" y="138"/>
                  </a:lnTo>
                  <a:lnTo>
                    <a:pt x="33" y="143"/>
                  </a:lnTo>
                  <a:lnTo>
                    <a:pt x="39" y="146"/>
                  </a:lnTo>
                  <a:lnTo>
                    <a:pt x="46" y="150"/>
                  </a:lnTo>
                  <a:lnTo>
                    <a:pt x="53" y="154"/>
                  </a:lnTo>
                  <a:lnTo>
                    <a:pt x="61" y="157"/>
                  </a:lnTo>
                  <a:lnTo>
                    <a:pt x="70" y="160"/>
                  </a:lnTo>
                  <a:lnTo>
                    <a:pt x="80" y="163"/>
                  </a:lnTo>
                  <a:lnTo>
                    <a:pt x="90" y="166"/>
                  </a:lnTo>
                  <a:lnTo>
                    <a:pt x="145" y="179"/>
                  </a:lnTo>
                  <a:lnTo>
                    <a:pt x="150" y="181"/>
                  </a:lnTo>
                  <a:lnTo>
                    <a:pt x="155" y="183"/>
                  </a:lnTo>
                  <a:lnTo>
                    <a:pt x="160" y="184"/>
                  </a:lnTo>
                  <a:lnTo>
                    <a:pt x="165" y="185"/>
                  </a:lnTo>
                  <a:lnTo>
                    <a:pt x="168" y="187"/>
                  </a:lnTo>
                  <a:lnTo>
                    <a:pt x="173" y="188"/>
                  </a:lnTo>
                  <a:lnTo>
                    <a:pt x="175" y="191"/>
                  </a:lnTo>
                  <a:lnTo>
                    <a:pt x="178" y="193"/>
                  </a:lnTo>
                  <a:lnTo>
                    <a:pt x="180" y="195"/>
                  </a:lnTo>
                  <a:lnTo>
                    <a:pt x="183" y="197"/>
                  </a:lnTo>
                  <a:lnTo>
                    <a:pt x="185" y="201"/>
                  </a:lnTo>
                  <a:lnTo>
                    <a:pt x="187" y="204"/>
                  </a:lnTo>
                  <a:lnTo>
                    <a:pt x="188" y="207"/>
                  </a:lnTo>
                  <a:lnTo>
                    <a:pt x="188" y="211"/>
                  </a:lnTo>
                  <a:lnTo>
                    <a:pt x="189" y="215"/>
                  </a:lnTo>
                  <a:lnTo>
                    <a:pt x="189" y="220"/>
                  </a:lnTo>
                  <a:lnTo>
                    <a:pt x="189" y="224"/>
                  </a:lnTo>
                  <a:lnTo>
                    <a:pt x="188" y="230"/>
                  </a:lnTo>
                  <a:lnTo>
                    <a:pt x="187" y="234"/>
                  </a:lnTo>
                  <a:lnTo>
                    <a:pt x="185" y="238"/>
                  </a:lnTo>
                  <a:lnTo>
                    <a:pt x="183" y="242"/>
                  </a:lnTo>
                  <a:lnTo>
                    <a:pt x="179" y="246"/>
                  </a:lnTo>
                  <a:lnTo>
                    <a:pt x="176" y="250"/>
                  </a:lnTo>
                  <a:lnTo>
                    <a:pt x="172" y="253"/>
                  </a:lnTo>
                  <a:lnTo>
                    <a:pt x="167" y="255"/>
                  </a:lnTo>
                  <a:lnTo>
                    <a:pt x="161" y="257"/>
                  </a:lnTo>
                  <a:lnTo>
                    <a:pt x="156" y="260"/>
                  </a:lnTo>
                  <a:lnTo>
                    <a:pt x="150" y="262"/>
                  </a:lnTo>
                  <a:lnTo>
                    <a:pt x="144" y="263"/>
                  </a:lnTo>
                  <a:lnTo>
                    <a:pt x="137" y="264"/>
                  </a:lnTo>
                  <a:lnTo>
                    <a:pt x="129" y="265"/>
                  </a:lnTo>
                  <a:lnTo>
                    <a:pt x="121" y="265"/>
                  </a:lnTo>
                  <a:lnTo>
                    <a:pt x="114" y="265"/>
                  </a:lnTo>
                  <a:lnTo>
                    <a:pt x="106" y="264"/>
                  </a:lnTo>
                  <a:lnTo>
                    <a:pt x="98" y="263"/>
                  </a:lnTo>
                  <a:lnTo>
                    <a:pt x="91" y="262"/>
                  </a:lnTo>
                  <a:lnTo>
                    <a:pt x="85" y="260"/>
                  </a:lnTo>
                  <a:lnTo>
                    <a:pt x="79" y="256"/>
                  </a:lnTo>
                  <a:lnTo>
                    <a:pt x="73" y="254"/>
                  </a:lnTo>
                  <a:lnTo>
                    <a:pt x="69" y="250"/>
                  </a:lnTo>
                  <a:lnTo>
                    <a:pt x="65" y="246"/>
                  </a:lnTo>
                  <a:lnTo>
                    <a:pt x="60" y="242"/>
                  </a:lnTo>
                  <a:lnTo>
                    <a:pt x="57" y="236"/>
                  </a:lnTo>
                  <a:lnTo>
                    <a:pt x="53" y="231"/>
                  </a:lnTo>
                  <a:lnTo>
                    <a:pt x="51" y="225"/>
                  </a:lnTo>
                  <a:lnTo>
                    <a:pt x="50" y="220"/>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6" name="Rectangle 88"/>
            <p:cNvSpPr>
              <a:spLocks noChangeArrowheads="1"/>
            </p:cNvSpPr>
            <p:nvPr/>
          </p:nvSpPr>
          <p:spPr bwMode="auto">
            <a:xfrm>
              <a:off x="3239" y="1607"/>
              <a:ext cx="19" cy="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407" name="Freeform 89"/>
            <p:cNvSpPr>
              <a:spLocks/>
            </p:cNvSpPr>
            <p:nvPr/>
          </p:nvSpPr>
          <p:spPr bwMode="auto">
            <a:xfrm>
              <a:off x="420" y="1725"/>
              <a:ext cx="103" cy="140"/>
            </a:xfrm>
            <a:custGeom>
              <a:avLst/>
              <a:gdLst>
                <a:gd name="T0" fmla="*/ 3 w 310"/>
                <a:gd name="T1" fmla="*/ 108 h 420"/>
                <a:gd name="T2" fmla="*/ 11 w 310"/>
                <a:gd name="T3" fmla="*/ 124 h 420"/>
                <a:gd name="T4" fmla="*/ 26 w 310"/>
                <a:gd name="T5" fmla="*/ 135 h 420"/>
                <a:gd name="T6" fmla="*/ 46 w 310"/>
                <a:gd name="T7" fmla="*/ 140 h 420"/>
                <a:gd name="T8" fmla="*/ 69 w 310"/>
                <a:gd name="T9" fmla="*/ 138 h 420"/>
                <a:gd name="T10" fmla="*/ 86 w 310"/>
                <a:gd name="T11" fmla="*/ 131 h 420"/>
                <a:gd name="T12" fmla="*/ 97 w 310"/>
                <a:gd name="T13" fmla="*/ 119 h 420"/>
                <a:gd name="T14" fmla="*/ 103 w 310"/>
                <a:gd name="T15" fmla="*/ 103 h 420"/>
                <a:gd name="T16" fmla="*/ 102 w 310"/>
                <a:gd name="T17" fmla="*/ 87 h 420"/>
                <a:gd name="T18" fmla="*/ 95 w 310"/>
                <a:gd name="T19" fmla="*/ 75 h 420"/>
                <a:gd name="T20" fmla="*/ 83 w 310"/>
                <a:gd name="T21" fmla="*/ 67 h 420"/>
                <a:gd name="T22" fmla="*/ 66 w 310"/>
                <a:gd name="T23" fmla="*/ 62 h 420"/>
                <a:gd name="T24" fmla="*/ 48 w 310"/>
                <a:gd name="T25" fmla="*/ 58 h 420"/>
                <a:gd name="T26" fmla="*/ 34 w 310"/>
                <a:gd name="T27" fmla="*/ 53 h 420"/>
                <a:gd name="T28" fmla="*/ 25 w 310"/>
                <a:gd name="T29" fmla="*/ 48 h 420"/>
                <a:gd name="T30" fmla="*/ 21 w 310"/>
                <a:gd name="T31" fmla="*/ 39 h 420"/>
                <a:gd name="T32" fmla="*/ 22 w 310"/>
                <a:gd name="T33" fmla="*/ 30 h 420"/>
                <a:gd name="T34" fmla="*/ 27 w 310"/>
                <a:gd name="T35" fmla="*/ 22 h 420"/>
                <a:gd name="T36" fmla="*/ 36 w 310"/>
                <a:gd name="T37" fmla="*/ 17 h 420"/>
                <a:gd name="T38" fmla="*/ 47 w 310"/>
                <a:gd name="T39" fmla="*/ 15 h 420"/>
                <a:gd name="T40" fmla="*/ 60 w 310"/>
                <a:gd name="T41" fmla="*/ 16 h 420"/>
                <a:gd name="T42" fmla="*/ 71 w 310"/>
                <a:gd name="T43" fmla="*/ 20 h 420"/>
                <a:gd name="T44" fmla="*/ 78 w 310"/>
                <a:gd name="T45" fmla="*/ 28 h 420"/>
                <a:gd name="T46" fmla="*/ 82 w 310"/>
                <a:gd name="T47" fmla="*/ 39 h 420"/>
                <a:gd name="T48" fmla="*/ 98 w 310"/>
                <a:gd name="T49" fmla="*/ 33 h 420"/>
                <a:gd name="T50" fmla="*/ 92 w 310"/>
                <a:gd name="T51" fmla="*/ 17 h 420"/>
                <a:gd name="T52" fmla="*/ 80 w 310"/>
                <a:gd name="T53" fmla="*/ 7 h 420"/>
                <a:gd name="T54" fmla="*/ 62 w 310"/>
                <a:gd name="T55" fmla="*/ 1 h 420"/>
                <a:gd name="T56" fmla="*/ 41 w 310"/>
                <a:gd name="T57" fmla="*/ 1 h 420"/>
                <a:gd name="T58" fmla="*/ 24 w 310"/>
                <a:gd name="T59" fmla="*/ 6 h 420"/>
                <a:gd name="T60" fmla="*/ 12 w 310"/>
                <a:gd name="T61" fmla="*/ 17 h 420"/>
                <a:gd name="T62" fmla="*/ 5 w 310"/>
                <a:gd name="T63" fmla="*/ 31 h 420"/>
                <a:gd name="T64" fmla="*/ 5 w 310"/>
                <a:gd name="T65" fmla="*/ 48 h 420"/>
                <a:gd name="T66" fmla="*/ 11 w 310"/>
                <a:gd name="T67" fmla="*/ 59 h 420"/>
                <a:gd name="T68" fmla="*/ 22 w 310"/>
                <a:gd name="T69" fmla="*/ 68 h 420"/>
                <a:gd name="T70" fmla="*/ 38 w 310"/>
                <a:gd name="T71" fmla="*/ 74 h 420"/>
                <a:gd name="T72" fmla="*/ 57 w 310"/>
                <a:gd name="T73" fmla="*/ 78 h 420"/>
                <a:gd name="T74" fmla="*/ 71 w 310"/>
                <a:gd name="T75" fmla="*/ 82 h 420"/>
                <a:gd name="T76" fmla="*/ 80 w 310"/>
                <a:gd name="T77" fmla="*/ 87 h 420"/>
                <a:gd name="T78" fmla="*/ 84 w 310"/>
                <a:gd name="T79" fmla="*/ 95 h 420"/>
                <a:gd name="T80" fmla="*/ 84 w 310"/>
                <a:gd name="T81" fmla="*/ 105 h 420"/>
                <a:gd name="T82" fmla="*/ 80 w 310"/>
                <a:gd name="T83" fmla="*/ 114 h 420"/>
                <a:gd name="T84" fmla="*/ 71 w 310"/>
                <a:gd name="T85" fmla="*/ 121 h 420"/>
                <a:gd name="T86" fmla="*/ 59 w 310"/>
                <a:gd name="T87" fmla="*/ 124 h 420"/>
                <a:gd name="T88" fmla="*/ 45 w 310"/>
                <a:gd name="T89" fmla="*/ 124 h 420"/>
                <a:gd name="T90" fmla="*/ 32 w 310"/>
                <a:gd name="T91" fmla="*/ 120 h 420"/>
                <a:gd name="T92" fmla="*/ 23 w 310"/>
                <a:gd name="T93" fmla="*/ 111 h 420"/>
                <a:gd name="T94" fmla="*/ 18 w 310"/>
                <a:gd name="T95" fmla="*/ 100 h 4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0" h="420">
                  <a:moveTo>
                    <a:pt x="0" y="277"/>
                  </a:moveTo>
                  <a:lnTo>
                    <a:pt x="1" y="294"/>
                  </a:lnTo>
                  <a:lnTo>
                    <a:pt x="4" y="310"/>
                  </a:lnTo>
                  <a:lnTo>
                    <a:pt x="8" y="324"/>
                  </a:lnTo>
                  <a:lnTo>
                    <a:pt x="13" y="339"/>
                  </a:lnTo>
                  <a:lnTo>
                    <a:pt x="18" y="351"/>
                  </a:lnTo>
                  <a:lnTo>
                    <a:pt x="26" y="363"/>
                  </a:lnTo>
                  <a:lnTo>
                    <a:pt x="34" y="373"/>
                  </a:lnTo>
                  <a:lnTo>
                    <a:pt x="44" y="383"/>
                  </a:lnTo>
                  <a:lnTo>
                    <a:pt x="54" y="392"/>
                  </a:lnTo>
                  <a:lnTo>
                    <a:pt x="66" y="399"/>
                  </a:lnTo>
                  <a:lnTo>
                    <a:pt x="78" y="406"/>
                  </a:lnTo>
                  <a:lnTo>
                    <a:pt x="92" y="411"/>
                  </a:lnTo>
                  <a:lnTo>
                    <a:pt x="106" y="415"/>
                  </a:lnTo>
                  <a:lnTo>
                    <a:pt x="123" y="418"/>
                  </a:lnTo>
                  <a:lnTo>
                    <a:pt x="139" y="419"/>
                  </a:lnTo>
                  <a:lnTo>
                    <a:pt x="156" y="420"/>
                  </a:lnTo>
                  <a:lnTo>
                    <a:pt x="174" y="420"/>
                  </a:lnTo>
                  <a:lnTo>
                    <a:pt x="191" y="418"/>
                  </a:lnTo>
                  <a:lnTo>
                    <a:pt x="207" y="415"/>
                  </a:lnTo>
                  <a:lnTo>
                    <a:pt x="221" y="411"/>
                  </a:lnTo>
                  <a:lnTo>
                    <a:pt x="234" y="407"/>
                  </a:lnTo>
                  <a:lnTo>
                    <a:pt x="248" y="400"/>
                  </a:lnTo>
                  <a:lnTo>
                    <a:pt x="259" y="393"/>
                  </a:lnTo>
                  <a:lnTo>
                    <a:pt x="269" y="386"/>
                  </a:lnTo>
                  <a:lnTo>
                    <a:pt x="279" y="377"/>
                  </a:lnTo>
                  <a:lnTo>
                    <a:pt x="287" y="368"/>
                  </a:lnTo>
                  <a:lnTo>
                    <a:pt x="293" y="357"/>
                  </a:lnTo>
                  <a:lnTo>
                    <a:pt x="300" y="345"/>
                  </a:lnTo>
                  <a:lnTo>
                    <a:pt x="305" y="334"/>
                  </a:lnTo>
                  <a:lnTo>
                    <a:pt x="308" y="321"/>
                  </a:lnTo>
                  <a:lnTo>
                    <a:pt x="309" y="308"/>
                  </a:lnTo>
                  <a:lnTo>
                    <a:pt x="310" y="294"/>
                  </a:lnTo>
                  <a:lnTo>
                    <a:pt x="310" y="282"/>
                  </a:lnTo>
                  <a:lnTo>
                    <a:pt x="308" y="271"/>
                  </a:lnTo>
                  <a:lnTo>
                    <a:pt x="306" y="261"/>
                  </a:lnTo>
                  <a:lnTo>
                    <a:pt x="301" y="251"/>
                  </a:lnTo>
                  <a:lnTo>
                    <a:pt x="297" y="242"/>
                  </a:lnTo>
                  <a:lnTo>
                    <a:pt x="291" y="233"/>
                  </a:lnTo>
                  <a:lnTo>
                    <a:pt x="285" y="225"/>
                  </a:lnTo>
                  <a:lnTo>
                    <a:pt x="278" y="218"/>
                  </a:lnTo>
                  <a:lnTo>
                    <a:pt x="269" y="212"/>
                  </a:lnTo>
                  <a:lnTo>
                    <a:pt x="259" y="206"/>
                  </a:lnTo>
                  <a:lnTo>
                    <a:pt x="249" y="201"/>
                  </a:lnTo>
                  <a:lnTo>
                    <a:pt x="238" y="197"/>
                  </a:lnTo>
                  <a:lnTo>
                    <a:pt x="227" y="193"/>
                  </a:lnTo>
                  <a:lnTo>
                    <a:pt x="213" y="189"/>
                  </a:lnTo>
                  <a:lnTo>
                    <a:pt x="200" y="186"/>
                  </a:lnTo>
                  <a:lnTo>
                    <a:pt x="185" y="183"/>
                  </a:lnTo>
                  <a:lnTo>
                    <a:pt x="171" y="179"/>
                  </a:lnTo>
                  <a:lnTo>
                    <a:pt x="156" y="176"/>
                  </a:lnTo>
                  <a:lnTo>
                    <a:pt x="143" y="173"/>
                  </a:lnTo>
                  <a:lnTo>
                    <a:pt x="131" y="170"/>
                  </a:lnTo>
                  <a:lnTo>
                    <a:pt x="120" y="167"/>
                  </a:lnTo>
                  <a:lnTo>
                    <a:pt x="111" y="164"/>
                  </a:lnTo>
                  <a:lnTo>
                    <a:pt x="101" y="160"/>
                  </a:lnTo>
                  <a:lnTo>
                    <a:pt x="93" y="157"/>
                  </a:lnTo>
                  <a:lnTo>
                    <a:pt x="86" y="154"/>
                  </a:lnTo>
                  <a:lnTo>
                    <a:pt x="81" y="149"/>
                  </a:lnTo>
                  <a:lnTo>
                    <a:pt x="75" y="145"/>
                  </a:lnTo>
                  <a:lnTo>
                    <a:pt x="71" y="139"/>
                  </a:lnTo>
                  <a:lnTo>
                    <a:pt x="68" y="133"/>
                  </a:lnTo>
                  <a:lnTo>
                    <a:pt x="66" y="126"/>
                  </a:lnTo>
                  <a:lnTo>
                    <a:pt x="64" y="117"/>
                  </a:lnTo>
                  <a:lnTo>
                    <a:pt x="64" y="108"/>
                  </a:lnTo>
                  <a:lnTo>
                    <a:pt x="64" y="101"/>
                  </a:lnTo>
                  <a:lnTo>
                    <a:pt x="65" y="95"/>
                  </a:lnTo>
                  <a:lnTo>
                    <a:pt x="67" y="89"/>
                  </a:lnTo>
                  <a:lnTo>
                    <a:pt x="69" y="82"/>
                  </a:lnTo>
                  <a:lnTo>
                    <a:pt x="74" y="77"/>
                  </a:lnTo>
                  <a:lnTo>
                    <a:pt x="77" y="71"/>
                  </a:lnTo>
                  <a:lnTo>
                    <a:pt x="82" y="67"/>
                  </a:lnTo>
                  <a:lnTo>
                    <a:pt x="87" y="62"/>
                  </a:lnTo>
                  <a:lnTo>
                    <a:pt x="94" y="58"/>
                  </a:lnTo>
                  <a:lnTo>
                    <a:pt x="101" y="55"/>
                  </a:lnTo>
                  <a:lnTo>
                    <a:pt x="107" y="51"/>
                  </a:lnTo>
                  <a:lnTo>
                    <a:pt x="115" y="49"/>
                  </a:lnTo>
                  <a:lnTo>
                    <a:pt x="124" y="47"/>
                  </a:lnTo>
                  <a:lnTo>
                    <a:pt x="133" y="46"/>
                  </a:lnTo>
                  <a:lnTo>
                    <a:pt x="142" y="45"/>
                  </a:lnTo>
                  <a:lnTo>
                    <a:pt x="152" y="45"/>
                  </a:lnTo>
                  <a:lnTo>
                    <a:pt x="163" y="45"/>
                  </a:lnTo>
                  <a:lnTo>
                    <a:pt x="172" y="46"/>
                  </a:lnTo>
                  <a:lnTo>
                    <a:pt x="182" y="48"/>
                  </a:lnTo>
                  <a:lnTo>
                    <a:pt x="191" y="50"/>
                  </a:lnTo>
                  <a:lnTo>
                    <a:pt x="199" y="53"/>
                  </a:lnTo>
                  <a:lnTo>
                    <a:pt x="207" y="57"/>
                  </a:lnTo>
                  <a:lnTo>
                    <a:pt x="213" y="61"/>
                  </a:lnTo>
                  <a:lnTo>
                    <a:pt x="220" y="66"/>
                  </a:lnTo>
                  <a:lnTo>
                    <a:pt x="226" y="71"/>
                  </a:lnTo>
                  <a:lnTo>
                    <a:pt x="230" y="78"/>
                  </a:lnTo>
                  <a:lnTo>
                    <a:pt x="234" y="85"/>
                  </a:lnTo>
                  <a:lnTo>
                    <a:pt x="239" y="92"/>
                  </a:lnTo>
                  <a:lnTo>
                    <a:pt x="242" y="100"/>
                  </a:lnTo>
                  <a:lnTo>
                    <a:pt x="244" y="109"/>
                  </a:lnTo>
                  <a:lnTo>
                    <a:pt x="247" y="118"/>
                  </a:lnTo>
                  <a:lnTo>
                    <a:pt x="247" y="128"/>
                  </a:lnTo>
                  <a:lnTo>
                    <a:pt x="299" y="128"/>
                  </a:lnTo>
                  <a:lnTo>
                    <a:pt x="298" y="114"/>
                  </a:lnTo>
                  <a:lnTo>
                    <a:pt x="296" y="100"/>
                  </a:lnTo>
                  <a:lnTo>
                    <a:pt x="292" y="87"/>
                  </a:lnTo>
                  <a:lnTo>
                    <a:pt x="289" y="75"/>
                  </a:lnTo>
                  <a:lnTo>
                    <a:pt x="283" y="63"/>
                  </a:lnTo>
                  <a:lnTo>
                    <a:pt x="277" y="52"/>
                  </a:lnTo>
                  <a:lnTo>
                    <a:pt x="269" y="43"/>
                  </a:lnTo>
                  <a:lnTo>
                    <a:pt x="260" y="35"/>
                  </a:lnTo>
                  <a:lnTo>
                    <a:pt x="250" y="27"/>
                  </a:lnTo>
                  <a:lnTo>
                    <a:pt x="240" y="20"/>
                  </a:lnTo>
                  <a:lnTo>
                    <a:pt x="228" y="13"/>
                  </a:lnTo>
                  <a:lnTo>
                    <a:pt x="215" y="9"/>
                  </a:lnTo>
                  <a:lnTo>
                    <a:pt x="202" y="6"/>
                  </a:lnTo>
                  <a:lnTo>
                    <a:pt x="188" y="2"/>
                  </a:lnTo>
                  <a:lnTo>
                    <a:pt x="172" y="1"/>
                  </a:lnTo>
                  <a:lnTo>
                    <a:pt x="155" y="0"/>
                  </a:lnTo>
                  <a:lnTo>
                    <a:pt x="140" y="1"/>
                  </a:lnTo>
                  <a:lnTo>
                    <a:pt x="124" y="2"/>
                  </a:lnTo>
                  <a:lnTo>
                    <a:pt x="110" y="4"/>
                  </a:lnTo>
                  <a:lnTo>
                    <a:pt x="96" y="9"/>
                  </a:lnTo>
                  <a:lnTo>
                    <a:pt x="84" y="13"/>
                  </a:lnTo>
                  <a:lnTo>
                    <a:pt x="72" y="19"/>
                  </a:lnTo>
                  <a:lnTo>
                    <a:pt x="61" y="26"/>
                  </a:lnTo>
                  <a:lnTo>
                    <a:pt x="52" y="33"/>
                  </a:lnTo>
                  <a:lnTo>
                    <a:pt x="43" y="41"/>
                  </a:lnTo>
                  <a:lnTo>
                    <a:pt x="35" y="50"/>
                  </a:lnTo>
                  <a:lnTo>
                    <a:pt x="28" y="60"/>
                  </a:lnTo>
                  <a:lnTo>
                    <a:pt x="23" y="70"/>
                  </a:lnTo>
                  <a:lnTo>
                    <a:pt x="18" y="81"/>
                  </a:lnTo>
                  <a:lnTo>
                    <a:pt x="15" y="92"/>
                  </a:lnTo>
                  <a:lnTo>
                    <a:pt x="14" y="106"/>
                  </a:lnTo>
                  <a:lnTo>
                    <a:pt x="13" y="118"/>
                  </a:lnTo>
                  <a:lnTo>
                    <a:pt x="14" y="130"/>
                  </a:lnTo>
                  <a:lnTo>
                    <a:pt x="15" y="143"/>
                  </a:lnTo>
                  <a:lnTo>
                    <a:pt x="17" y="153"/>
                  </a:lnTo>
                  <a:lnTo>
                    <a:pt x="22" y="162"/>
                  </a:lnTo>
                  <a:lnTo>
                    <a:pt x="26" y="170"/>
                  </a:lnTo>
                  <a:lnTo>
                    <a:pt x="32" y="178"/>
                  </a:lnTo>
                  <a:lnTo>
                    <a:pt x="38" y="185"/>
                  </a:lnTo>
                  <a:lnTo>
                    <a:pt x="46" y="192"/>
                  </a:lnTo>
                  <a:lnTo>
                    <a:pt x="55" y="197"/>
                  </a:lnTo>
                  <a:lnTo>
                    <a:pt x="65" y="203"/>
                  </a:lnTo>
                  <a:lnTo>
                    <a:pt x="76" y="207"/>
                  </a:lnTo>
                  <a:lnTo>
                    <a:pt x="88" y="212"/>
                  </a:lnTo>
                  <a:lnTo>
                    <a:pt x="102" y="216"/>
                  </a:lnTo>
                  <a:lnTo>
                    <a:pt x="115" y="221"/>
                  </a:lnTo>
                  <a:lnTo>
                    <a:pt x="131" y="225"/>
                  </a:lnTo>
                  <a:lnTo>
                    <a:pt x="146" y="228"/>
                  </a:lnTo>
                  <a:lnTo>
                    <a:pt x="160" y="232"/>
                  </a:lnTo>
                  <a:lnTo>
                    <a:pt x="172" y="235"/>
                  </a:lnTo>
                  <a:lnTo>
                    <a:pt x="184" y="237"/>
                  </a:lnTo>
                  <a:lnTo>
                    <a:pt x="194" y="241"/>
                  </a:lnTo>
                  <a:lnTo>
                    <a:pt x="204" y="243"/>
                  </a:lnTo>
                  <a:lnTo>
                    <a:pt x="213" y="246"/>
                  </a:lnTo>
                  <a:lnTo>
                    <a:pt x="222" y="250"/>
                  </a:lnTo>
                  <a:lnTo>
                    <a:pt x="229" y="253"/>
                  </a:lnTo>
                  <a:lnTo>
                    <a:pt x="236" y="256"/>
                  </a:lnTo>
                  <a:lnTo>
                    <a:pt x="241" y="261"/>
                  </a:lnTo>
                  <a:lnTo>
                    <a:pt x="246" y="266"/>
                  </a:lnTo>
                  <a:lnTo>
                    <a:pt x="250" y="272"/>
                  </a:lnTo>
                  <a:lnTo>
                    <a:pt x="252" y="277"/>
                  </a:lnTo>
                  <a:lnTo>
                    <a:pt x="254" y="284"/>
                  </a:lnTo>
                  <a:lnTo>
                    <a:pt x="257" y="292"/>
                  </a:lnTo>
                  <a:lnTo>
                    <a:pt x="257" y="301"/>
                  </a:lnTo>
                  <a:lnTo>
                    <a:pt x="257" y="309"/>
                  </a:lnTo>
                  <a:lnTo>
                    <a:pt x="254" y="316"/>
                  </a:lnTo>
                  <a:lnTo>
                    <a:pt x="253" y="323"/>
                  </a:lnTo>
                  <a:lnTo>
                    <a:pt x="250" y="330"/>
                  </a:lnTo>
                  <a:lnTo>
                    <a:pt x="247" y="337"/>
                  </a:lnTo>
                  <a:lnTo>
                    <a:pt x="242" y="343"/>
                  </a:lnTo>
                  <a:lnTo>
                    <a:pt x="237" y="349"/>
                  </a:lnTo>
                  <a:lnTo>
                    <a:pt x="230" y="353"/>
                  </a:lnTo>
                  <a:lnTo>
                    <a:pt x="223" y="358"/>
                  </a:lnTo>
                  <a:lnTo>
                    <a:pt x="215" y="362"/>
                  </a:lnTo>
                  <a:lnTo>
                    <a:pt x="208" y="365"/>
                  </a:lnTo>
                  <a:lnTo>
                    <a:pt x="199" y="368"/>
                  </a:lnTo>
                  <a:lnTo>
                    <a:pt x="189" y="370"/>
                  </a:lnTo>
                  <a:lnTo>
                    <a:pt x="179" y="372"/>
                  </a:lnTo>
                  <a:lnTo>
                    <a:pt x="168" y="373"/>
                  </a:lnTo>
                  <a:lnTo>
                    <a:pt x="156" y="373"/>
                  </a:lnTo>
                  <a:lnTo>
                    <a:pt x="145" y="373"/>
                  </a:lnTo>
                  <a:lnTo>
                    <a:pt x="134" y="371"/>
                  </a:lnTo>
                  <a:lnTo>
                    <a:pt x="123" y="370"/>
                  </a:lnTo>
                  <a:lnTo>
                    <a:pt x="114" y="367"/>
                  </a:lnTo>
                  <a:lnTo>
                    <a:pt x="104" y="363"/>
                  </a:lnTo>
                  <a:lnTo>
                    <a:pt x="96" y="359"/>
                  </a:lnTo>
                  <a:lnTo>
                    <a:pt x="88" y="353"/>
                  </a:lnTo>
                  <a:lnTo>
                    <a:pt x="81" y="348"/>
                  </a:lnTo>
                  <a:lnTo>
                    <a:pt x="74" y="341"/>
                  </a:lnTo>
                  <a:lnTo>
                    <a:pt x="68" y="333"/>
                  </a:lnTo>
                  <a:lnTo>
                    <a:pt x="64" y="325"/>
                  </a:lnTo>
                  <a:lnTo>
                    <a:pt x="59" y="318"/>
                  </a:lnTo>
                  <a:lnTo>
                    <a:pt x="56" y="309"/>
                  </a:lnTo>
                  <a:lnTo>
                    <a:pt x="54" y="299"/>
                  </a:lnTo>
                  <a:lnTo>
                    <a:pt x="53" y="289"/>
                  </a:lnTo>
                  <a:lnTo>
                    <a:pt x="52" y="277"/>
                  </a:lnTo>
                  <a:lnTo>
                    <a:pt x="0"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8" name="Freeform 90"/>
            <p:cNvSpPr>
              <a:spLocks noEditPoints="1"/>
            </p:cNvSpPr>
            <p:nvPr/>
          </p:nvSpPr>
          <p:spPr bwMode="auto">
            <a:xfrm>
              <a:off x="539" y="1761"/>
              <a:ext cx="87" cy="103"/>
            </a:xfrm>
            <a:custGeom>
              <a:avLst/>
              <a:gdLst>
                <a:gd name="T0" fmla="*/ 68 w 262"/>
                <a:gd name="T1" fmla="*/ 73 h 309"/>
                <a:gd name="T2" fmla="*/ 65 w 262"/>
                <a:gd name="T3" fmla="*/ 79 h 309"/>
                <a:gd name="T4" fmla="*/ 61 w 262"/>
                <a:gd name="T5" fmla="*/ 83 h 309"/>
                <a:gd name="T6" fmla="*/ 56 w 262"/>
                <a:gd name="T7" fmla="*/ 86 h 309"/>
                <a:gd name="T8" fmla="*/ 49 w 262"/>
                <a:gd name="T9" fmla="*/ 88 h 309"/>
                <a:gd name="T10" fmla="*/ 42 w 262"/>
                <a:gd name="T11" fmla="*/ 88 h 309"/>
                <a:gd name="T12" fmla="*/ 33 w 262"/>
                <a:gd name="T13" fmla="*/ 86 h 309"/>
                <a:gd name="T14" fmla="*/ 27 w 262"/>
                <a:gd name="T15" fmla="*/ 82 h 309"/>
                <a:gd name="T16" fmla="*/ 22 w 262"/>
                <a:gd name="T17" fmla="*/ 76 h 309"/>
                <a:gd name="T18" fmla="*/ 18 w 262"/>
                <a:gd name="T19" fmla="*/ 67 h 309"/>
                <a:gd name="T20" fmla="*/ 17 w 262"/>
                <a:gd name="T21" fmla="*/ 57 h 309"/>
                <a:gd name="T22" fmla="*/ 87 w 262"/>
                <a:gd name="T23" fmla="*/ 50 h 309"/>
                <a:gd name="T24" fmla="*/ 86 w 262"/>
                <a:gd name="T25" fmla="*/ 33 h 309"/>
                <a:gd name="T26" fmla="*/ 80 w 262"/>
                <a:gd name="T27" fmla="*/ 20 h 309"/>
                <a:gd name="T28" fmla="*/ 73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5 w 262"/>
                <a:gd name="T57" fmla="*/ 102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4 h 309"/>
                <a:gd name="T70" fmla="*/ 22 w 262"/>
                <a:gd name="T71" fmla="*/ 26 h 309"/>
                <a:gd name="T72" fmla="*/ 27 w 262"/>
                <a:gd name="T73" fmla="*/ 20 h 309"/>
                <a:gd name="T74" fmla="*/ 33 w 262"/>
                <a:gd name="T75" fmla="*/ 16 h 309"/>
                <a:gd name="T76" fmla="*/ 41 w 262"/>
                <a:gd name="T77" fmla="*/ 15 h 309"/>
                <a:gd name="T78" fmla="*/ 50 w 262"/>
                <a:gd name="T79" fmla="*/ 15 h 309"/>
                <a:gd name="T80" fmla="*/ 57 w 262"/>
                <a:gd name="T81" fmla="*/ 18 h 309"/>
                <a:gd name="T82" fmla="*/ 63 w 262"/>
                <a:gd name="T83" fmla="*/ 22 h 309"/>
                <a:gd name="T84" fmla="*/ 67 w 262"/>
                <a:gd name="T85" fmla="*/ 28 h 309"/>
                <a:gd name="T86" fmla="*/ 70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6" y="220"/>
                  </a:lnTo>
                  <a:lnTo>
                    <a:pt x="203" y="225"/>
                  </a:lnTo>
                  <a:lnTo>
                    <a:pt x="201" y="231"/>
                  </a:lnTo>
                  <a:lnTo>
                    <a:pt x="197" y="237"/>
                  </a:lnTo>
                  <a:lnTo>
                    <a:pt x="193" y="241"/>
                  </a:lnTo>
                  <a:lnTo>
                    <a:pt x="190" y="245"/>
                  </a:lnTo>
                  <a:lnTo>
                    <a:pt x="184" y="250"/>
                  </a:lnTo>
                  <a:lnTo>
                    <a:pt x="180" y="253"/>
                  </a:lnTo>
                  <a:lnTo>
                    <a:pt x="174" y="255"/>
                  </a:lnTo>
                  <a:lnTo>
                    <a:pt x="168" y="259"/>
                  </a:lnTo>
                  <a:lnTo>
                    <a:pt x="163" y="261"/>
                  </a:lnTo>
                  <a:lnTo>
                    <a:pt x="156" y="262"/>
                  </a:lnTo>
                  <a:lnTo>
                    <a:pt x="149" y="263"/>
                  </a:lnTo>
                  <a:lnTo>
                    <a:pt x="143" y="264"/>
                  </a:lnTo>
                  <a:lnTo>
                    <a:pt x="135" y="264"/>
                  </a:lnTo>
                  <a:lnTo>
                    <a:pt x="126" y="264"/>
                  </a:lnTo>
                  <a:lnTo>
                    <a:pt x="117" y="263"/>
                  </a:lnTo>
                  <a:lnTo>
                    <a:pt x="108" y="261"/>
                  </a:lnTo>
                  <a:lnTo>
                    <a:pt x="100" y="258"/>
                  </a:lnTo>
                  <a:lnTo>
                    <a:pt x="94" y="254"/>
                  </a:lnTo>
                  <a:lnTo>
                    <a:pt x="86" y="250"/>
                  </a:lnTo>
                  <a:lnTo>
                    <a:pt x="80" y="245"/>
                  </a:lnTo>
                  <a:lnTo>
                    <a:pt x="75" y="240"/>
                  </a:lnTo>
                  <a:lnTo>
                    <a:pt x="69" y="233"/>
                  </a:lnTo>
                  <a:lnTo>
                    <a:pt x="65" y="227"/>
                  </a:lnTo>
                  <a:lnTo>
                    <a:pt x="61" y="219"/>
                  </a:lnTo>
                  <a:lnTo>
                    <a:pt x="58" y="210"/>
                  </a:lnTo>
                  <a:lnTo>
                    <a:pt x="55" y="201"/>
                  </a:lnTo>
                  <a:lnTo>
                    <a:pt x="54" y="191"/>
                  </a:lnTo>
                  <a:lnTo>
                    <a:pt x="53" y="181"/>
                  </a:lnTo>
                  <a:lnTo>
                    <a:pt x="51" y="170"/>
                  </a:lnTo>
                  <a:lnTo>
                    <a:pt x="262" y="170"/>
                  </a:lnTo>
                  <a:lnTo>
                    <a:pt x="262" y="159"/>
                  </a:lnTo>
                  <a:lnTo>
                    <a:pt x="262" y="149"/>
                  </a:lnTo>
                  <a:lnTo>
                    <a:pt x="262" y="131"/>
                  </a:lnTo>
                  <a:lnTo>
                    <a:pt x="260" y="114"/>
                  </a:lnTo>
                  <a:lnTo>
                    <a:pt x="258" y="99"/>
                  </a:lnTo>
                  <a:lnTo>
                    <a:pt x="253" y="85"/>
                  </a:lnTo>
                  <a:lnTo>
                    <a:pt x="249" y="72"/>
                  </a:lnTo>
                  <a:lnTo>
                    <a:pt x="242" y="59"/>
                  </a:lnTo>
                  <a:lnTo>
                    <a:pt x="235" y="48"/>
                  </a:lnTo>
                  <a:lnTo>
                    <a:pt x="227" y="38"/>
                  </a:lnTo>
                  <a:lnTo>
                    <a:pt x="219" y="29"/>
                  </a:lnTo>
                  <a:lnTo>
                    <a:pt x="209" y="23"/>
                  </a:lnTo>
                  <a:lnTo>
                    <a:pt x="199" y="16"/>
                  </a:lnTo>
                  <a:lnTo>
                    <a:pt x="186" y="10"/>
                  </a:lnTo>
                  <a:lnTo>
                    <a:pt x="174" y="6"/>
                  </a:lnTo>
                  <a:lnTo>
                    <a:pt x="161" y="3"/>
                  </a:lnTo>
                  <a:lnTo>
                    <a:pt x="146" y="1"/>
                  </a:lnTo>
                  <a:lnTo>
                    <a:pt x="131" y="0"/>
                  </a:lnTo>
                  <a:lnTo>
                    <a:pt x="116" y="1"/>
                  </a:lnTo>
                  <a:lnTo>
                    <a:pt x="103" y="3"/>
                  </a:lnTo>
                  <a:lnTo>
                    <a:pt x="89" y="6"/>
                  </a:lnTo>
                  <a:lnTo>
                    <a:pt x="77" y="10"/>
                  </a:lnTo>
                  <a:lnTo>
                    <a:pt x="65" y="17"/>
                  </a:lnTo>
                  <a:lnTo>
                    <a:pt x="55" y="24"/>
                  </a:lnTo>
                  <a:lnTo>
                    <a:pt x="45" y="31"/>
                  </a:lnTo>
                  <a:lnTo>
                    <a:pt x="36" y="42"/>
                  </a:lnTo>
                  <a:lnTo>
                    <a:pt x="28" y="52"/>
                  </a:lnTo>
                  <a:lnTo>
                    <a:pt x="20" y="64"/>
                  </a:lnTo>
                  <a:lnTo>
                    <a:pt x="15" y="77"/>
                  </a:lnTo>
                  <a:lnTo>
                    <a:pt x="9" y="91"/>
                  </a:lnTo>
                  <a:lnTo>
                    <a:pt x="6" y="106"/>
                  </a:lnTo>
                  <a:lnTo>
                    <a:pt x="2" y="122"/>
                  </a:lnTo>
                  <a:lnTo>
                    <a:pt x="1" y="140"/>
                  </a:lnTo>
                  <a:lnTo>
                    <a:pt x="0" y="157"/>
                  </a:lnTo>
                  <a:lnTo>
                    <a:pt x="1" y="175"/>
                  </a:lnTo>
                  <a:lnTo>
                    <a:pt x="2" y="191"/>
                  </a:lnTo>
                  <a:lnTo>
                    <a:pt x="6" y="206"/>
                  </a:lnTo>
                  <a:lnTo>
                    <a:pt x="9" y="221"/>
                  </a:lnTo>
                  <a:lnTo>
                    <a:pt x="15" y="234"/>
                  </a:lnTo>
                  <a:lnTo>
                    <a:pt x="20" y="247"/>
                  </a:lnTo>
                  <a:lnTo>
                    <a:pt x="28" y="259"/>
                  </a:lnTo>
                  <a:lnTo>
                    <a:pt x="36" y="269"/>
                  </a:lnTo>
                  <a:lnTo>
                    <a:pt x="45" y="278"/>
                  </a:lnTo>
                  <a:lnTo>
                    <a:pt x="55" y="286"/>
                  </a:lnTo>
                  <a:lnTo>
                    <a:pt x="65" y="293"/>
                  </a:lnTo>
                  <a:lnTo>
                    <a:pt x="77" y="299"/>
                  </a:lnTo>
                  <a:lnTo>
                    <a:pt x="89" y="303"/>
                  </a:lnTo>
                  <a:lnTo>
                    <a:pt x="103" y="307"/>
                  </a:lnTo>
                  <a:lnTo>
                    <a:pt x="116" y="308"/>
                  </a:lnTo>
                  <a:lnTo>
                    <a:pt x="131" y="309"/>
                  </a:lnTo>
                  <a:lnTo>
                    <a:pt x="144" y="309"/>
                  </a:lnTo>
                  <a:lnTo>
                    <a:pt x="155" y="307"/>
                  </a:lnTo>
                  <a:lnTo>
                    <a:pt x="167" y="305"/>
                  </a:lnTo>
                  <a:lnTo>
                    <a:pt x="178" y="302"/>
                  </a:lnTo>
                  <a:lnTo>
                    <a:pt x="188" y="298"/>
                  </a:lnTo>
                  <a:lnTo>
                    <a:pt x="199" y="293"/>
                  </a:lnTo>
                  <a:lnTo>
                    <a:pt x="207" y="288"/>
                  </a:lnTo>
                  <a:lnTo>
                    <a:pt x="216" y="282"/>
                  </a:lnTo>
                  <a:lnTo>
                    <a:pt x="224" y="274"/>
                  </a:lnTo>
                  <a:lnTo>
                    <a:pt x="231" y="267"/>
                  </a:lnTo>
                  <a:lnTo>
                    <a:pt x="238" y="259"/>
                  </a:lnTo>
                  <a:lnTo>
                    <a:pt x="243" y="250"/>
                  </a:lnTo>
                  <a:lnTo>
                    <a:pt x="249" y="240"/>
                  </a:lnTo>
                  <a:lnTo>
                    <a:pt x="253" y="229"/>
                  </a:lnTo>
                  <a:lnTo>
                    <a:pt x="255" y="219"/>
                  </a:lnTo>
                  <a:lnTo>
                    <a:pt x="259" y="206"/>
                  </a:lnTo>
                  <a:lnTo>
                    <a:pt x="210" y="206"/>
                  </a:lnTo>
                  <a:close/>
                  <a:moveTo>
                    <a:pt x="51" y="130"/>
                  </a:moveTo>
                  <a:lnTo>
                    <a:pt x="53" y="120"/>
                  </a:lnTo>
                  <a:lnTo>
                    <a:pt x="55" y="110"/>
                  </a:lnTo>
                  <a:lnTo>
                    <a:pt x="57" y="101"/>
                  </a:lnTo>
                  <a:lnTo>
                    <a:pt x="59" y="93"/>
                  </a:lnTo>
                  <a:lnTo>
                    <a:pt x="63" y="85"/>
                  </a:lnTo>
                  <a:lnTo>
                    <a:pt x="66" y="78"/>
                  </a:lnTo>
                  <a:lnTo>
                    <a:pt x="70" y="72"/>
                  </a:lnTo>
                  <a:lnTo>
                    <a:pt x="76" y="66"/>
                  </a:lnTo>
                  <a:lnTo>
                    <a:pt x="80" y="60"/>
                  </a:lnTo>
                  <a:lnTo>
                    <a:pt x="87" y="56"/>
                  </a:lnTo>
                  <a:lnTo>
                    <a:pt x="94" y="53"/>
                  </a:lnTo>
                  <a:lnTo>
                    <a:pt x="100" y="49"/>
                  </a:lnTo>
                  <a:lnTo>
                    <a:pt x="107" y="47"/>
                  </a:lnTo>
                  <a:lnTo>
                    <a:pt x="115" y="45"/>
                  </a:lnTo>
                  <a:lnTo>
                    <a:pt x="124" y="44"/>
                  </a:lnTo>
                  <a:lnTo>
                    <a:pt x="133" y="44"/>
                  </a:lnTo>
                  <a:lnTo>
                    <a:pt x="142" y="44"/>
                  </a:lnTo>
                  <a:lnTo>
                    <a:pt x="151" y="45"/>
                  </a:lnTo>
                  <a:lnTo>
                    <a:pt x="158" y="47"/>
                  </a:lnTo>
                  <a:lnTo>
                    <a:pt x="165" y="49"/>
                  </a:lnTo>
                  <a:lnTo>
                    <a:pt x="173" y="53"/>
                  </a:lnTo>
                  <a:lnTo>
                    <a:pt x="178" y="56"/>
                  </a:lnTo>
                  <a:lnTo>
                    <a:pt x="185" y="60"/>
                  </a:lnTo>
                  <a:lnTo>
                    <a:pt x="190" y="66"/>
                  </a:lnTo>
                  <a:lnTo>
                    <a:pt x="195" y="72"/>
                  </a:lnTo>
                  <a:lnTo>
                    <a:pt x="199" y="78"/>
                  </a:lnTo>
                  <a:lnTo>
                    <a:pt x="202" y="85"/>
                  </a:lnTo>
                  <a:lnTo>
                    <a:pt x="205" y="93"/>
                  </a:lnTo>
                  <a:lnTo>
                    <a:pt x="207" y="101"/>
                  </a:lnTo>
                  <a:lnTo>
                    <a:pt x="210" y="110"/>
                  </a:lnTo>
                  <a:lnTo>
                    <a:pt x="211" y="120"/>
                  </a:lnTo>
                  <a:lnTo>
                    <a:pt x="211" y="130"/>
                  </a:lnTo>
                  <a:lnTo>
                    <a:pt x="51"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09" name="Rectangle 91"/>
            <p:cNvSpPr>
              <a:spLocks noChangeArrowheads="1"/>
            </p:cNvSpPr>
            <p:nvPr/>
          </p:nvSpPr>
          <p:spPr bwMode="auto">
            <a:xfrm>
              <a:off x="645" y="1728"/>
              <a:ext cx="16" cy="13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410" name="Freeform 92"/>
            <p:cNvSpPr>
              <a:spLocks noEditPoints="1"/>
            </p:cNvSpPr>
            <p:nvPr/>
          </p:nvSpPr>
          <p:spPr bwMode="auto">
            <a:xfrm>
              <a:off x="682" y="1761"/>
              <a:ext cx="87" cy="103"/>
            </a:xfrm>
            <a:custGeom>
              <a:avLst/>
              <a:gdLst>
                <a:gd name="T0" fmla="*/ 68 w 262"/>
                <a:gd name="T1" fmla="*/ 73 h 309"/>
                <a:gd name="T2" fmla="*/ 65 w 262"/>
                <a:gd name="T3" fmla="*/ 79 h 309"/>
                <a:gd name="T4" fmla="*/ 61 w 262"/>
                <a:gd name="T5" fmla="*/ 83 h 309"/>
                <a:gd name="T6" fmla="*/ 56 w 262"/>
                <a:gd name="T7" fmla="*/ 86 h 309"/>
                <a:gd name="T8" fmla="*/ 49 w 262"/>
                <a:gd name="T9" fmla="*/ 88 h 309"/>
                <a:gd name="T10" fmla="*/ 42 w 262"/>
                <a:gd name="T11" fmla="*/ 88 h 309"/>
                <a:gd name="T12" fmla="*/ 33 w 262"/>
                <a:gd name="T13" fmla="*/ 86 h 309"/>
                <a:gd name="T14" fmla="*/ 27 w 262"/>
                <a:gd name="T15" fmla="*/ 82 h 309"/>
                <a:gd name="T16" fmla="*/ 22 w 262"/>
                <a:gd name="T17" fmla="*/ 76 h 309"/>
                <a:gd name="T18" fmla="*/ 18 w 262"/>
                <a:gd name="T19" fmla="*/ 67 h 309"/>
                <a:gd name="T20" fmla="*/ 17 w 262"/>
                <a:gd name="T21" fmla="*/ 57 h 309"/>
                <a:gd name="T22" fmla="*/ 87 w 262"/>
                <a:gd name="T23" fmla="*/ 50 h 309"/>
                <a:gd name="T24" fmla="*/ 86 w 262"/>
                <a:gd name="T25" fmla="*/ 33 h 309"/>
                <a:gd name="T26" fmla="*/ 80 w 262"/>
                <a:gd name="T27" fmla="*/ 20 h 309"/>
                <a:gd name="T28" fmla="*/ 73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3 w 262"/>
                <a:gd name="T55" fmla="*/ 103 h 309"/>
                <a:gd name="T56" fmla="*/ 55 w 262"/>
                <a:gd name="T57" fmla="*/ 102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4 h 309"/>
                <a:gd name="T70" fmla="*/ 22 w 262"/>
                <a:gd name="T71" fmla="*/ 26 h 309"/>
                <a:gd name="T72" fmla="*/ 27 w 262"/>
                <a:gd name="T73" fmla="*/ 20 h 309"/>
                <a:gd name="T74" fmla="*/ 33 w 262"/>
                <a:gd name="T75" fmla="*/ 16 h 309"/>
                <a:gd name="T76" fmla="*/ 41 w 262"/>
                <a:gd name="T77" fmla="*/ 15 h 309"/>
                <a:gd name="T78" fmla="*/ 50 w 262"/>
                <a:gd name="T79" fmla="*/ 15 h 309"/>
                <a:gd name="T80" fmla="*/ 57 w 262"/>
                <a:gd name="T81" fmla="*/ 18 h 309"/>
                <a:gd name="T82" fmla="*/ 63 w 262"/>
                <a:gd name="T83" fmla="*/ 22 h 309"/>
                <a:gd name="T84" fmla="*/ 67 w 262"/>
                <a:gd name="T85" fmla="*/ 28 h 309"/>
                <a:gd name="T86" fmla="*/ 70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6" y="220"/>
                  </a:lnTo>
                  <a:lnTo>
                    <a:pt x="203" y="225"/>
                  </a:lnTo>
                  <a:lnTo>
                    <a:pt x="201" y="231"/>
                  </a:lnTo>
                  <a:lnTo>
                    <a:pt x="197" y="237"/>
                  </a:lnTo>
                  <a:lnTo>
                    <a:pt x="193" y="241"/>
                  </a:lnTo>
                  <a:lnTo>
                    <a:pt x="190" y="245"/>
                  </a:lnTo>
                  <a:lnTo>
                    <a:pt x="184" y="250"/>
                  </a:lnTo>
                  <a:lnTo>
                    <a:pt x="180" y="253"/>
                  </a:lnTo>
                  <a:lnTo>
                    <a:pt x="174" y="255"/>
                  </a:lnTo>
                  <a:lnTo>
                    <a:pt x="168" y="259"/>
                  </a:lnTo>
                  <a:lnTo>
                    <a:pt x="163" y="261"/>
                  </a:lnTo>
                  <a:lnTo>
                    <a:pt x="156" y="262"/>
                  </a:lnTo>
                  <a:lnTo>
                    <a:pt x="149" y="263"/>
                  </a:lnTo>
                  <a:lnTo>
                    <a:pt x="143" y="264"/>
                  </a:lnTo>
                  <a:lnTo>
                    <a:pt x="135" y="264"/>
                  </a:lnTo>
                  <a:lnTo>
                    <a:pt x="126" y="264"/>
                  </a:lnTo>
                  <a:lnTo>
                    <a:pt x="117" y="263"/>
                  </a:lnTo>
                  <a:lnTo>
                    <a:pt x="108" y="261"/>
                  </a:lnTo>
                  <a:lnTo>
                    <a:pt x="100" y="258"/>
                  </a:lnTo>
                  <a:lnTo>
                    <a:pt x="94" y="254"/>
                  </a:lnTo>
                  <a:lnTo>
                    <a:pt x="86" y="250"/>
                  </a:lnTo>
                  <a:lnTo>
                    <a:pt x="80" y="245"/>
                  </a:lnTo>
                  <a:lnTo>
                    <a:pt x="75" y="240"/>
                  </a:lnTo>
                  <a:lnTo>
                    <a:pt x="69" y="233"/>
                  </a:lnTo>
                  <a:lnTo>
                    <a:pt x="65" y="227"/>
                  </a:lnTo>
                  <a:lnTo>
                    <a:pt x="61" y="219"/>
                  </a:lnTo>
                  <a:lnTo>
                    <a:pt x="58" y="210"/>
                  </a:lnTo>
                  <a:lnTo>
                    <a:pt x="55" y="201"/>
                  </a:lnTo>
                  <a:lnTo>
                    <a:pt x="54" y="191"/>
                  </a:lnTo>
                  <a:lnTo>
                    <a:pt x="52" y="181"/>
                  </a:lnTo>
                  <a:lnTo>
                    <a:pt x="51" y="170"/>
                  </a:lnTo>
                  <a:lnTo>
                    <a:pt x="262" y="170"/>
                  </a:lnTo>
                  <a:lnTo>
                    <a:pt x="262" y="159"/>
                  </a:lnTo>
                  <a:lnTo>
                    <a:pt x="262" y="149"/>
                  </a:lnTo>
                  <a:lnTo>
                    <a:pt x="262" y="131"/>
                  </a:lnTo>
                  <a:lnTo>
                    <a:pt x="260" y="114"/>
                  </a:lnTo>
                  <a:lnTo>
                    <a:pt x="258" y="99"/>
                  </a:lnTo>
                  <a:lnTo>
                    <a:pt x="253" y="85"/>
                  </a:lnTo>
                  <a:lnTo>
                    <a:pt x="249" y="72"/>
                  </a:lnTo>
                  <a:lnTo>
                    <a:pt x="242" y="59"/>
                  </a:lnTo>
                  <a:lnTo>
                    <a:pt x="235" y="48"/>
                  </a:lnTo>
                  <a:lnTo>
                    <a:pt x="227" y="38"/>
                  </a:lnTo>
                  <a:lnTo>
                    <a:pt x="219" y="29"/>
                  </a:lnTo>
                  <a:lnTo>
                    <a:pt x="209" y="23"/>
                  </a:lnTo>
                  <a:lnTo>
                    <a:pt x="198" y="16"/>
                  </a:lnTo>
                  <a:lnTo>
                    <a:pt x="186" y="10"/>
                  </a:lnTo>
                  <a:lnTo>
                    <a:pt x="174" y="6"/>
                  </a:lnTo>
                  <a:lnTo>
                    <a:pt x="161" y="3"/>
                  </a:lnTo>
                  <a:lnTo>
                    <a:pt x="146" y="1"/>
                  </a:lnTo>
                  <a:lnTo>
                    <a:pt x="130" y="0"/>
                  </a:lnTo>
                  <a:lnTo>
                    <a:pt x="116" y="1"/>
                  </a:lnTo>
                  <a:lnTo>
                    <a:pt x="103" y="3"/>
                  </a:lnTo>
                  <a:lnTo>
                    <a:pt x="89" y="6"/>
                  </a:lnTo>
                  <a:lnTo>
                    <a:pt x="77" y="10"/>
                  </a:lnTo>
                  <a:lnTo>
                    <a:pt x="65" y="17"/>
                  </a:lnTo>
                  <a:lnTo>
                    <a:pt x="55" y="24"/>
                  </a:lnTo>
                  <a:lnTo>
                    <a:pt x="45" y="31"/>
                  </a:lnTo>
                  <a:lnTo>
                    <a:pt x="36" y="42"/>
                  </a:lnTo>
                  <a:lnTo>
                    <a:pt x="28" y="52"/>
                  </a:lnTo>
                  <a:lnTo>
                    <a:pt x="20" y="64"/>
                  </a:lnTo>
                  <a:lnTo>
                    <a:pt x="15" y="77"/>
                  </a:lnTo>
                  <a:lnTo>
                    <a:pt x="9" y="91"/>
                  </a:lnTo>
                  <a:lnTo>
                    <a:pt x="6" y="106"/>
                  </a:lnTo>
                  <a:lnTo>
                    <a:pt x="2" y="122"/>
                  </a:lnTo>
                  <a:lnTo>
                    <a:pt x="1" y="140"/>
                  </a:lnTo>
                  <a:lnTo>
                    <a:pt x="0" y="157"/>
                  </a:lnTo>
                  <a:lnTo>
                    <a:pt x="1" y="175"/>
                  </a:lnTo>
                  <a:lnTo>
                    <a:pt x="2" y="191"/>
                  </a:lnTo>
                  <a:lnTo>
                    <a:pt x="6" y="206"/>
                  </a:lnTo>
                  <a:lnTo>
                    <a:pt x="9" y="221"/>
                  </a:lnTo>
                  <a:lnTo>
                    <a:pt x="15" y="234"/>
                  </a:lnTo>
                  <a:lnTo>
                    <a:pt x="20" y="247"/>
                  </a:lnTo>
                  <a:lnTo>
                    <a:pt x="28" y="259"/>
                  </a:lnTo>
                  <a:lnTo>
                    <a:pt x="36" y="269"/>
                  </a:lnTo>
                  <a:lnTo>
                    <a:pt x="45" y="278"/>
                  </a:lnTo>
                  <a:lnTo>
                    <a:pt x="55" y="286"/>
                  </a:lnTo>
                  <a:lnTo>
                    <a:pt x="65" y="293"/>
                  </a:lnTo>
                  <a:lnTo>
                    <a:pt x="77" y="299"/>
                  </a:lnTo>
                  <a:lnTo>
                    <a:pt x="89" y="303"/>
                  </a:lnTo>
                  <a:lnTo>
                    <a:pt x="103" y="307"/>
                  </a:lnTo>
                  <a:lnTo>
                    <a:pt x="116" y="308"/>
                  </a:lnTo>
                  <a:lnTo>
                    <a:pt x="130" y="309"/>
                  </a:lnTo>
                  <a:lnTo>
                    <a:pt x="144" y="309"/>
                  </a:lnTo>
                  <a:lnTo>
                    <a:pt x="155" y="307"/>
                  </a:lnTo>
                  <a:lnTo>
                    <a:pt x="167" y="305"/>
                  </a:lnTo>
                  <a:lnTo>
                    <a:pt x="178" y="302"/>
                  </a:lnTo>
                  <a:lnTo>
                    <a:pt x="188" y="298"/>
                  </a:lnTo>
                  <a:lnTo>
                    <a:pt x="198" y="293"/>
                  </a:lnTo>
                  <a:lnTo>
                    <a:pt x="207" y="288"/>
                  </a:lnTo>
                  <a:lnTo>
                    <a:pt x="216" y="282"/>
                  </a:lnTo>
                  <a:lnTo>
                    <a:pt x="224" y="274"/>
                  </a:lnTo>
                  <a:lnTo>
                    <a:pt x="231" y="267"/>
                  </a:lnTo>
                  <a:lnTo>
                    <a:pt x="237" y="259"/>
                  </a:lnTo>
                  <a:lnTo>
                    <a:pt x="243" y="250"/>
                  </a:lnTo>
                  <a:lnTo>
                    <a:pt x="249" y="240"/>
                  </a:lnTo>
                  <a:lnTo>
                    <a:pt x="253" y="229"/>
                  </a:lnTo>
                  <a:lnTo>
                    <a:pt x="255" y="219"/>
                  </a:lnTo>
                  <a:lnTo>
                    <a:pt x="259" y="206"/>
                  </a:lnTo>
                  <a:lnTo>
                    <a:pt x="210" y="206"/>
                  </a:lnTo>
                  <a:close/>
                  <a:moveTo>
                    <a:pt x="51" y="130"/>
                  </a:moveTo>
                  <a:lnTo>
                    <a:pt x="52" y="120"/>
                  </a:lnTo>
                  <a:lnTo>
                    <a:pt x="55" y="110"/>
                  </a:lnTo>
                  <a:lnTo>
                    <a:pt x="57" y="101"/>
                  </a:lnTo>
                  <a:lnTo>
                    <a:pt x="59" y="93"/>
                  </a:lnTo>
                  <a:lnTo>
                    <a:pt x="63" y="85"/>
                  </a:lnTo>
                  <a:lnTo>
                    <a:pt x="66" y="78"/>
                  </a:lnTo>
                  <a:lnTo>
                    <a:pt x="70" y="72"/>
                  </a:lnTo>
                  <a:lnTo>
                    <a:pt x="76" y="66"/>
                  </a:lnTo>
                  <a:lnTo>
                    <a:pt x="80" y="60"/>
                  </a:lnTo>
                  <a:lnTo>
                    <a:pt x="87" y="56"/>
                  </a:lnTo>
                  <a:lnTo>
                    <a:pt x="94" y="53"/>
                  </a:lnTo>
                  <a:lnTo>
                    <a:pt x="100" y="49"/>
                  </a:lnTo>
                  <a:lnTo>
                    <a:pt x="107" y="47"/>
                  </a:lnTo>
                  <a:lnTo>
                    <a:pt x="115" y="45"/>
                  </a:lnTo>
                  <a:lnTo>
                    <a:pt x="124" y="44"/>
                  </a:lnTo>
                  <a:lnTo>
                    <a:pt x="133" y="44"/>
                  </a:lnTo>
                  <a:lnTo>
                    <a:pt x="142" y="44"/>
                  </a:lnTo>
                  <a:lnTo>
                    <a:pt x="151" y="45"/>
                  </a:lnTo>
                  <a:lnTo>
                    <a:pt x="158" y="47"/>
                  </a:lnTo>
                  <a:lnTo>
                    <a:pt x="165" y="49"/>
                  </a:lnTo>
                  <a:lnTo>
                    <a:pt x="173" y="53"/>
                  </a:lnTo>
                  <a:lnTo>
                    <a:pt x="178" y="56"/>
                  </a:lnTo>
                  <a:lnTo>
                    <a:pt x="185" y="60"/>
                  </a:lnTo>
                  <a:lnTo>
                    <a:pt x="190" y="66"/>
                  </a:lnTo>
                  <a:lnTo>
                    <a:pt x="195" y="72"/>
                  </a:lnTo>
                  <a:lnTo>
                    <a:pt x="198" y="78"/>
                  </a:lnTo>
                  <a:lnTo>
                    <a:pt x="202" y="85"/>
                  </a:lnTo>
                  <a:lnTo>
                    <a:pt x="205" y="93"/>
                  </a:lnTo>
                  <a:lnTo>
                    <a:pt x="207" y="101"/>
                  </a:lnTo>
                  <a:lnTo>
                    <a:pt x="210" y="110"/>
                  </a:lnTo>
                  <a:lnTo>
                    <a:pt x="211" y="120"/>
                  </a:lnTo>
                  <a:lnTo>
                    <a:pt x="211" y="130"/>
                  </a:lnTo>
                  <a:lnTo>
                    <a:pt x="51"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1" name="Freeform 93"/>
            <p:cNvSpPr>
              <a:spLocks/>
            </p:cNvSpPr>
            <p:nvPr/>
          </p:nvSpPr>
          <p:spPr bwMode="auto">
            <a:xfrm>
              <a:off x="782" y="1761"/>
              <a:ext cx="86" cy="103"/>
            </a:xfrm>
            <a:custGeom>
              <a:avLst/>
              <a:gdLst>
                <a:gd name="T0" fmla="*/ 85 w 258"/>
                <a:gd name="T1" fmla="*/ 31 h 309"/>
                <a:gd name="T2" fmla="*/ 83 w 258"/>
                <a:gd name="T3" fmla="*/ 21 h 309"/>
                <a:gd name="T4" fmla="*/ 77 w 258"/>
                <a:gd name="T5" fmla="*/ 12 h 309"/>
                <a:gd name="T6" fmla="*/ 68 w 258"/>
                <a:gd name="T7" fmla="*/ 6 h 309"/>
                <a:gd name="T8" fmla="*/ 58 w 258"/>
                <a:gd name="T9" fmla="*/ 2 h 309"/>
                <a:gd name="T10" fmla="*/ 45 w 258"/>
                <a:gd name="T11" fmla="*/ 0 h 309"/>
                <a:gd name="T12" fmla="*/ 30 w 258"/>
                <a:gd name="T13" fmla="*/ 2 h 309"/>
                <a:gd name="T14" fmla="*/ 19 w 258"/>
                <a:gd name="T15" fmla="*/ 8 h 309"/>
                <a:gd name="T16" fmla="*/ 9 w 258"/>
                <a:gd name="T17" fmla="*/ 17 h 309"/>
                <a:gd name="T18" fmla="*/ 3 w 258"/>
                <a:gd name="T19" fmla="*/ 30 h 309"/>
                <a:gd name="T20" fmla="*/ 0 w 258"/>
                <a:gd name="T21" fmla="*/ 46 h 309"/>
                <a:gd name="T22" fmla="*/ 1 w 258"/>
                <a:gd name="T23" fmla="*/ 63 h 309"/>
                <a:gd name="T24" fmla="*/ 4 w 258"/>
                <a:gd name="T25" fmla="*/ 78 h 309"/>
                <a:gd name="T26" fmla="*/ 12 w 258"/>
                <a:gd name="T27" fmla="*/ 90 h 309"/>
                <a:gd name="T28" fmla="*/ 21 w 258"/>
                <a:gd name="T29" fmla="*/ 98 h 309"/>
                <a:gd name="T30" fmla="*/ 33 w 258"/>
                <a:gd name="T31" fmla="*/ 102 h 309"/>
                <a:gd name="T32" fmla="*/ 48 w 258"/>
                <a:gd name="T33" fmla="*/ 103 h 309"/>
                <a:gd name="T34" fmla="*/ 60 w 258"/>
                <a:gd name="T35" fmla="*/ 100 h 309"/>
                <a:gd name="T36" fmla="*/ 70 w 258"/>
                <a:gd name="T37" fmla="*/ 95 h 309"/>
                <a:gd name="T38" fmla="*/ 78 w 258"/>
                <a:gd name="T39" fmla="*/ 87 h 309"/>
                <a:gd name="T40" fmla="*/ 84 w 258"/>
                <a:gd name="T41" fmla="*/ 77 h 309"/>
                <a:gd name="T42" fmla="*/ 86 w 258"/>
                <a:gd name="T43" fmla="*/ 65 h 309"/>
                <a:gd name="T44" fmla="*/ 69 w 258"/>
                <a:gd name="T45" fmla="*/ 70 h 309"/>
                <a:gd name="T46" fmla="*/ 66 w 258"/>
                <a:gd name="T47" fmla="*/ 77 h 309"/>
                <a:gd name="T48" fmla="*/ 62 w 258"/>
                <a:gd name="T49" fmla="*/ 82 h 309"/>
                <a:gd name="T50" fmla="*/ 56 w 258"/>
                <a:gd name="T51" fmla="*/ 86 h 309"/>
                <a:gd name="T52" fmla="*/ 49 w 258"/>
                <a:gd name="T53" fmla="*/ 88 h 309"/>
                <a:gd name="T54" fmla="*/ 41 w 258"/>
                <a:gd name="T55" fmla="*/ 88 h 309"/>
                <a:gd name="T56" fmla="*/ 32 w 258"/>
                <a:gd name="T57" fmla="*/ 86 h 309"/>
                <a:gd name="T58" fmla="*/ 26 w 258"/>
                <a:gd name="T59" fmla="*/ 81 h 309"/>
                <a:gd name="T60" fmla="*/ 21 w 258"/>
                <a:gd name="T61" fmla="*/ 73 h 309"/>
                <a:gd name="T62" fmla="*/ 18 w 258"/>
                <a:gd name="T63" fmla="*/ 64 h 309"/>
                <a:gd name="T64" fmla="*/ 17 w 258"/>
                <a:gd name="T65" fmla="*/ 51 h 309"/>
                <a:gd name="T66" fmla="*/ 18 w 258"/>
                <a:gd name="T67" fmla="*/ 39 h 309"/>
                <a:gd name="T68" fmla="*/ 21 w 258"/>
                <a:gd name="T69" fmla="*/ 29 h 309"/>
                <a:gd name="T70" fmla="*/ 26 w 258"/>
                <a:gd name="T71" fmla="*/ 22 h 309"/>
                <a:gd name="T72" fmla="*/ 33 w 258"/>
                <a:gd name="T73" fmla="*/ 17 h 309"/>
                <a:gd name="T74" fmla="*/ 41 w 258"/>
                <a:gd name="T75" fmla="*/ 15 h 309"/>
                <a:gd name="T76" fmla="*/ 50 w 258"/>
                <a:gd name="T77" fmla="*/ 15 h 309"/>
                <a:gd name="T78" fmla="*/ 57 w 258"/>
                <a:gd name="T79" fmla="*/ 17 h 309"/>
                <a:gd name="T80" fmla="*/ 62 w 258"/>
                <a:gd name="T81" fmla="*/ 20 h 309"/>
                <a:gd name="T82" fmla="*/ 67 w 258"/>
                <a:gd name="T83" fmla="*/ 25 h 309"/>
                <a:gd name="T84" fmla="*/ 69 w 258"/>
                <a:gd name="T85" fmla="*/ 31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58" h="309">
                  <a:moveTo>
                    <a:pt x="209" y="106"/>
                  </a:moveTo>
                  <a:lnTo>
                    <a:pt x="258" y="106"/>
                  </a:lnTo>
                  <a:lnTo>
                    <a:pt x="256" y="94"/>
                  </a:lnTo>
                  <a:lnTo>
                    <a:pt x="254" y="83"/>
                  </a:lnTo>
                  <a:lnTo>
                    <a:pt x="251" y="73"/>
                  </a:lnTo>
                  <a:lnTo>
                    <a:pt x="248" y="63"/>
                  </a:lnTo>
                  <a:lnTo>
                    <a:pt x="242" y="53"/>
                  </a:lnTo>
                  <a:lnTo>
                    <a:pt x="236" y="45"/>
                  </a:lnTo>
                  <a:lnTo>
                    <a:pt x="230" y="36"/>
                  </a:lnTo>
                  <a:lnTo>
                    <a:pt x="222" y="29"/>
                  </a:lnTo>
                  <a:lnTo>
                    <a:pt x="214" y="23"/>
                  </a:lnTo>
                  <a:lnTo>
                    <a:pt x="205" y="17"/>
                  </a:lnTo>
                  <a:lnTo>
                    <a:pt x="195" y="11"/>
                  </a:lnTo>
                  <a:lnTo>
                    <a:pt x="184" y="8"/>
                  </a:lnTo>
                  <a:lnTo>
                    <a:pt x="173" y="5"/>
                  </a:lnTo>
                  <a:lnTo>
                    <a:pt x="161" y="3"/>
                  </a:lnTo>
                  <a:lnTo>
                    <a:pt x="147" y="0"/>
                  </a:lnTo>
                  <a:lnTo>
                    <a:pt x="134" y="0"/>
                  </a:lnTo>
                  <a:lnTo>
                    <a:pt x="118" y="1"/>
                  </a:lnTo>
                  <a:lnTo>
                    <a:pt x="105" y="3"/>
                  </a:lnTo>
                  <a:lnTo>
                    <a:pt x="90" y="6"/>
                  </a:lnTo>
                  <a:lnTo>
                    <a:pt x="78" y="10"/>
                  </a:lnTo>
                  <a:lnTo>
                    <a:pt x="66" y="17"/>
                  </a:lnTo>
                  <a:lnTo>
                    <a:pt x="56" y="24"/>
                  </a:lnTo>
                  <a:lnTo>
                    <a:pt x="45" y="31"/>
                  </a:lnTo>
                  <a:lnTo>
                    <a:pt x="36" y="42"/>
                  </a:lnTo>
                  <a:lnTo>
                    <a:pt x="28" y="52"/>
                  </a:lnTo>
                  <a:lnTo>
                    <a:pt x="20" y="64"/>
                  </a:lnTo>
                  <a:lnTo>
                    <a:pt x="15" y="76"/>
                  </a:lnTo>
                  <a:lnTo>
                    <a:pt x="9" y="91"/>
                  </a:lnTo>
                  <a:lnTo>
                    <a:pt x="6" y="105"/>
                  </a:lnTo>
                  <a:lnTo>
                    <a:pt x="2" y="121"/>
                  </a:lnTo>
                  <a:lnTo>
                    <a:pt x="1" y="138"/>
                  </a:lnTo>
                  <a:lnTo>
                    <a:pt x="0" y="156"/>
                  </a:lnTo>
                  <a:lnTo>
                    <a:pt x="1" y="173"/>
                  </a:lnTo>
                  <a:lnTo>
                    <a:pt x="2" y="190"/>
                  </a:lnTo>
                  <a:lnTo>
                    <a:pt x="6" y="205"/>
                  </a:lnTo>
                  <a:lnTo>
                    <a:pt x="9" y="220"/>
                  </a:lnTo>
                  <a:lnTo>
                    <a:pt x="13" y="234"/>
                  </a:lnTo>
                  <a:lnTo>
                    <a:pt x="20" y="247"/>
                  </a:lnTo>
                  <a:lnTo>
                    <a:pt x="27" y="258"/>
                  </a:lnTo>
                  <a:lnTo>
                    <a:pt x="35" y="269"/>
                  </a:lnTo>
                  <a:lnTo>
                    <a:pt x="44" y="278"/>
                  </a:lnTo>
                  <a:lnTo>
                    <a:pt x="53" y="286"/>
                  </a:lnTo>
                  <a:lnTo>
                    <a:pt x="64" y="293"/>
                  </a:lnTo>
                  <a:lnTo>
                    <a:pt x="75" y="299"/>
                  </a:lnTo>
                  <a:lnTo>
                    <a:pt x="87" y="303"/>
                  </a:lnTo>
                  <a:lnTo>
                    <a:pt x="100" y="307"/>
                  </a:lnTo>
                  <a:lnTo>
                    <a:pt x="114" y="308"/>
                  </a:lnTo>
                  <a:lnTo>
                    <a:pt x="128" y="309"/>
                  </a:lnTo>
                  <a:lnTo>
                    <a:pt x="143" y="309"/>
                  </a:lnTo>
                  <a:lnTo>
                    <a:pt x="156" y="307"/>
                  </a:lnTo>
                  <a:lnTo>
                    <a:pt x="168" y="305"/>
                  </a:lnTo>
                  <a:lnTo>
                    <a:pt x="181" y="301"/>
                  </a:lnTo>
                  <a:lnTo>
                    <a:pt x="192" y="297"/>
                  </a:lnTo>
                  <a:lnTo>
                    <a:pt x="202" y="292"/>
                  </a:lnTo>
                  <a:lnTo>
                    <a:pt x="211" y="286"/>
                  </a:lnTo>
                  <a:lnTo>
                    <a:pt x="220" y="279"/>
                  </a:lnTo>
                  <a:lnTo>
                    <a:pt x="227" y="271"/>
                  </a:lnTo>
                  <a:lnTo>
                    <a:pt x="235" y="262"/>
                  </a:lnTo>
                  <a:lnTo>
                    <a:pt x="241" y="253"/>
                  </a:lnTo>
                  <a:lnTo>
                    <a:pt x="246" y="243"/>
                  </a:lnTo>
                  <a:lnTo>
                    <a:pt x="251" y="232"/>
                  </a:lnTo>
                  <a:lnTo>
                    <a:pt x="254" y="221"/>
                  </a:lnTo>
                  <a:lnTo>
                    <a:pt x="256" y="209"/>
                  </a:lnTo>
                  <a:lnTo>
                    <a:pt x="258" y="195"/>
                  </a:lnTo>
                  <a:lnTo>
                    <a:pt x="211" y="195"/>
                  </a:lnTo>
                  <a:lnTo>
                    <a:pt x="210" y="203"/>
                  </a:lnTo>
                  <a:lnTo>
                    <a:pt x="207" y="211"/>
                  </a:lnTo>
                  <a:lnTo>
                    <a:pt x="205" y="219"/>
                  </a:lnTo>
                  <a:lnTo>
                    <a:pt x="202" y="225"/>
                  </a:lnTo>
                  <a:lnTo>
                    <a:pt x="198" y="231"/>
                  </a:lnTo>
                  <a:lnTo>
                    <a:pt x="194" y="237"/>
                  </a:lnTo>
                  <a:lnTo>
                    <a:pt x="190" y="242"/>
                  </a:lnTo>
                  <a:lnTo>
                    <a:pt x="185" y="247"/>
                  </a:lnTo>
                  <a:lnTo>
                    <a:pt x="180" y="251"/>
                  </a:lnTo>
                  <a:lnTo>
                    <a:pt x="174" y="254"/>
                  </a:lnTo>
                  <a:lnTo>
                    <a:pt x="168" y="258"/>
                  </a:lnTo>
                  <a:lnTo>
                    <a:pt x="162" y="260"/>
                  </a:lnTo>
                  <a:lnTo>
                    <a:pt x="154" y="262"/>
                  </a:lnTo>
                  <a:lnTo>
                    <a:pt x="146" y="263"/>
                  </a:lnTo>
                  <a:lnTo>
                    <a:pt x="138" y="264"/>
                  </a:lnTo>
                  <a:lnTo>
                    <a:pt x="131" y="264"/>
                  </a:lnTo>
                  <a:lnTo>
                    <a:pt x="122" y="264"/>
                  </a:lnTo>
                  <a:lnTo>
                    <a:pt x="113" y="262"/>
                  </a:lnTo>
                  <a:lnTo>
                    <a:pt x="104" y="260"/>
                  </a:lnTo>
                  <a:lnTo>
                    <a:pt x="97" y="258"/>
                  </a:lnTo>
                  <a:lnTo>
                    <a:pt x="89" y="253"/>
                  </a:lnTo>
                  <a:lnTo>
                    <a:pt x="83" y="249"/>
                  </a:lnTo>
                  <a:lnTo>
                    <a:pt x="77" y="242"/>
                  </a:lnTo>
                  <a:lnTo>
                    <a:pt x="71" y="237"/>
                  </a:lnTo>
                  <a:lnTo>
                    <a:pt x="67" y="229"/>
                  </a:lnTo>
                  <a:lnTo>
                    <a:pt x="63" y="220"/>
                  </a:lnTo>
                  <a:lnTo>
                    <a:pt x="59" y="211"/>
                  </a:lnTo>
                  <a:lnTo>
                    <a:pt x="56" y="201"/>
                  </a:lnTo>
                  <a:lnTo>
                    <a:pt x="54" y="191"/>
                  </a:lnTo>
                  <a:lnTo>
                    <a:pt x="51" y="180"/>
                  </a:lnTo>
                  <a:lnTo>
                    <a:pt x="50" y="166"/>
                  </a:lnTo>
                  <a:lnTo>
                    <a:pt x="50" y="154"/>
                  </a:lnTo>
                  <a:lnTo>
                    <a:pt x="50" y="141"/>
                  </a:lnTo>
                  <a:lnTo>
                    <a:pt x="51" y="128"/>
                  </a:lnTo>
                  <a:lnTo>
                    <a:pt x="54" y="117"/>
                  </a:lnTo>
                  <a:lnTo>
                    <a:pt x="56" y="106"/>
                  </a:lnTo>
                  <a:lnTo>
                    <a:pt x="59" y="96"/>
                  </a:lnTo>
                  <a:lnTo>
                    <a:pt x="63" y="87"/>
                  </a:lnTo>
                  <a:lnTo>
                    <a:pt x="67" y="79"/>
                  </a:lnTo>
                  <a:lnTo>
                    <a:pt x="73" y="72"/>
                  </a:lnTo>
                  <a:lnTo>
                    <a:pt x="78" y="65"/>
                  </a:lnTo>
                  <a:lnTo>
                    <a:pt x="84" y="59"/>
                  </a:lnTo>
                  <a:lnTo>
                    <a:pt x="92" y="55"/>
                  </a:lnTo>
                  <a:lnTo>
                    <a:pt x="98" y="50"/>
                  </a:lnTo>
                  <a:lnTo>
                    <a:pt x="106" y="48"/>
                  </a:lnTo>
                  <a:lnTo>
                    <a:pt x="115" y="46"/>
                  </a:lnTo>
                  <a:lnTo>
                    <a:pt x="124" y="44"/>
                  </a:lnTo>
                  <a:lnTo>
                    <a:pt x="134" y="44"/>
                  </a:lnTo>
                  <a:lnTo>
                    <a:pt x="142" y="44"/>
                  </a:lnTo>
                  <a:lnTo>
                    <a:pt x="149" y="45"/>
                  </a:lnTo>
                  <a:lnTo>
                    <a:pt x="157" y="46"/>
                  </a:lnTo>
                  <a:lnTo>
                    <a:pt x="164" y="48"/>
                  </a:lnTo>
                  <a:lnTo>
                    <a:pt x="171" y="50"/>
                  </a:lnTo>
                  <a:lnTo>
                    <a:pt x="176" y="53"/>
                  </a:lnTo>
                  <a:lnTo>
                    <a:pt x="182" y="56"/>
                  </a:lnTo>
                  <a:lnTo>
                    <a:pt x="187" y="60"/>
                  </a:lnTo>
                  <a:lnTo>
                    <a:pt x="192" y="65"/>
                  </a:lnTo>
                  <a:lnTo>
                    <a:pt x="195" y="69"/>
                  </a:lnTo>
                  <a:lnTo>
                    <a:pt x="200" y="74"/>
                  </a:lnTo>
                  <a:lnTo>
                    <a:pt x="202" y="79"/>
                  </a:lnTo>
                  <a:lnTo>
                    <a:pt x="204" y="86"/>
                  </a:lnTo>
                  <a:lnTo>
                    <a:pt x="206" y="92"/>
                  </a:lnTo>
                  <a:lnTo>
                    <a:pt x="207" y="99"/>
                  </a:lnTo>
                  <a:lnTo>
                    <a:pt x="209" y="1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2" name="Freeform 94"/>
            <p:cNvSpPr>
              <a:spLocks/>
            </p:cNvSpPr>
            <p:nvPr/>
          </p:nvSpPr>
          <p:spPr bwMode="auto">
            <a:xfrm>
              <a:off x="872" y="1737"/>
              <a:ext cx="49" cy="125"/>
            </a:xfrm>
            <a:custGeom>
              <a:avLst/>
              <a:gdLst>
                <a:gd name="T0" fmla="*/ 31 w 145"/>
                <a:gd name="T1" fmla="*/ 100 h 375"/>
                <a:gd name="T2" fmla="*/ 31 w 145"/>
                <a:gd name="T3" fmla="*/ 40 h 375"/>
                <a:gd name="T4" fmla="*/ 49 w 145"/>
                <a:gd name="T5" fmla="*/ 40 h 375"/>
                <a:gd name="T6" fmla="*/ 49 w 145"/>
                <a:gd name="T7" fmla="*/ 27 h 375"/>
                <a:gd name="T8" fmla="*/ 31 w 145"/>
                <a:gd name="T9" fmla="*/ 27 h 375"/>
                <a:gd name="T10" fmla="*/ 31 w 145"/>
                <a:gd name="T11" fmla="*/ 0 h 375"/>
                <a:gd name="T12" fmla="*/ 15 w 145"/>
                <a:gd name="T13" fmla="*/ 0 h 375"/>
                <a:gd name="T14" fmla="*/ 15 w 145"/>
                <a:gd name="T15" fmla="*/ 27 h 375"/>
                <a:gd name="T16" fmla="*/ 0 w 145"/>
                <a:gd name="T17" fmla="*/ 27 h 375"/>
                <a:gd name="T18" fmla="*/ 0 w 145"/>
                <a:gd name="T19" fmla="*/ 40 h 375"/>
                <a:gd name="T20" fmla="*/ 15 w 145"/>
                <a:gd name="T21" fmla="*/ 40 h 375"/>
                <a:gd name="T22" fmla="*/ 15 w 145"/>
                <a:gd name="T23" fmla="*/ 105 h 375"/>
                <a:gd name="T24" fmla="*/ 15 w 145"/>
                <a:gd name="T25" fmla="*/ 108 h 375"/>
                <a:gd name="T26" fmla="*/ 15 w 145"/>
                <a:gd name="T27" fmla="*/ 110 h 375"/>
                <a:gd name="T28" fmla="*/ 16 w 145"/>
                <a:gd name="T29" fmla="*/ 113 h 375"/>
                <a:gd name="T30" fmla="*/ 16 w 145"/>
                <a:gd name="T31" fmla="*/ 114 h 375"/>
                <a:gd name="T32" fmla="*/ 17 w 145"/>
                <a:gd name="T33" fmla="*/ 116 h 375"/>
                <a:gd name="T34" fmla="*/ 17 w 145"/>
                <a:gd name="T35" fmla="*/ 118 h 375"/>
                <a:gd name="T36" fmla="*/ 18 w 145"/>
                <a:gd name="T37" fmla="*/ 119 h 375"/>
                <a:gd name="T38" fmla="*/ 19 w 145"/>
                <a:gd name="T39" fmla="*/ 121 h 375"/>
                <a:gd name="T40" fmla="*/ 21 w 145"/>
                <a:gd name="T41" fmla="*/ 122 h 375"/>
                <a:gd name="T42" fmla="*/ 22 w 145"/>
                <a:gd name="T43" fmla="*/ 123 h 375"/>
                <a:gd name="T44" fmla="*/ 24 w 145"/>
                <a:gd name="T45" fmla="*/ 123 h 375"/>
                <a:gd name="T46" fmla="*/ 26 w 145"/>
                <a:gd name="T47" fmla="*/ 124 h 375"/>
                <a:gd name="T48" fmla="*/ 28 w 145"/>
                <a:gd name="T49" fmla="*/ 124 h 375"/>
                <a:gd name="T50" fmla="*/ 30 w 145"/>
                <a:gd name="T51" fmla="*/ 125 h 375"/>
                <a:gd name="T52" fmla="*/ 33 w 145"/>
                <a:gd name="T53" fmla="*/ 125 h 375"/>
                <a:gd name="T54" fmla="*/ 36 w 145"/>
                <a:gd name="T55" fmla="*/ 125 h 375"/>
                <a:gd name="T56" fmla="*/ 39 w 145"/>
                <a:gd name="T57" fmla="*/ 125 h 375"/>
                <a:gd name="T58" fmla="*/ 42 w 145"/>
                <a:gd name="T59" fmla="*/ 125 h 375"/>
                <a:gd name="T60" fmla="*/ 45 w 145"/>
                <a:gd name="T61" fmla="*/ 124 h 375"/>
                <a:gd name="T62" fmla="*/ 49 w 145"/>
                <a:gd name="T63" fmla="*/ 124 h 375"/>
                <a:gd name="T64" fmla="*/ 49 w 145"/>
                <a:gd name="T65" fmla="*/ 110 h 375"/>
                <a:gd name="T66" fmla="*/ 44 w 145"/>
                <a:gd name="T67" fmla="*/ 110 h 375"/>
                <a:gd name="T68" fmla="*/ 40 w 145"/>
                <a:gd name="T69" fmla="*/ 110 h 375"/>
                <a:gd name="T70" fmla="*/ 38 w 145"/>
                <a:gd name="T71" fmla="*/ 110 h 375"/>
                <a:gd name="T72" fmla="*/ 36 w 145"/>
                <a:gd name="T73" fmla="*/ 110 h 375"/>
                <a:gd name="T74" fmla="*/ 34 w 145"/>
                <a:gd name="T75" fmla="*/ 109 h 375"/>
                <a:gd name="T76" fmla="*/ 33 w 145"/>
                <a:gd name="T77" fmla="*/ 108 h 375"/>
                <a:gd name="T78" fmla="*/ 32 w 145"/>
                <a:gd name="T79" fmla="*/ 106 h 375"/>
                <a:gd name="T80" fmla="*/ 31 w 145"/>
                <a:gd name="T81" fmla="*/ 104 h 375"/>
                <a:gd name="T82" fmla="*/ 31 w 145"/>
                <a:gd name="T83" fmla="*/ 102 h 375"/>
                <a:gd name="T84" fmla="*/ 31 w 145"/>
                <a:gd name="T85" fmla="*/ 100 h 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5">
                  <a:moveTo>
                    <a:pt x="92" y="299"/>
                  </a:moveTo>
                  <a:lnTo>
                    <a:pt x="92" y="120"/>
                  </a:lnTo>
                  <a:lnTo>
                    <a:pt x="145" y="120"/>
                  </a:lnTo>
                  <a:lnTo>
                    <a:pt x="145" y="81"/>
                  </a:lnTo>
                  <a:lnTo>
                    <a:pt x="92" y="81"/>
                  </a:lnTo>
                  <a:lnTo>
                    <a:pt x="92" y="0"/>
                  </a:lnTo>
                  <a:lnTo>
                    <a:pt x="43" y="0"/>
                  </a:lnTo>
                  <a:lnTo>
                    <a:pt x="43" y="81"/>
                  </a:lnTo>
                  <a:lnTo>
                    <a:pt x="0" y="81"/>
                  </a:lnTo>
                  <a:lnTo>
                    <a:pt x="0" y="120"/>
                  </a:lnTo>
                  <a:lnTo>
                    <a:pt x="43" y="120"/>
                  </a:lnTo>
                  <a:lnTo>
                    <a:pt x="43" y="315"/>
                  </a:lnTo>
                  <a:lnTo>
                    <a:pt x="43" y="323"/>
                  </a:lnTo>
                  <a:lnTo>
                    <a:pt x="44" y="331"/>
                  </a:lnTo>
                  <a:lnTo>
                    <a:pt x="46" y="338"/>
                  </a:lnTo>
                  <a:lnTo>
                    <a:pt x="47" y="343"/>
                  </a:lnTo>
                  <a:lnTo>
                    <a:pt x="49" y="349"/>
                  </a:lnTo>
                  <a:lnTo>
                    <a:pt x="51" y="353"/>
                  </a:lnTo>
                  <a:lnTo>
                    <a:pt x="53" y="358"/>
                  </a:lnTo>
                  <a:lnTo>
                    <a:pt x="57" y="362"/>
                  </a:lnTo>
                  <a:lnTo>
                    <a:pt x="61" y="365"/>
                  </a:lnTo>
                  <a:lnTo>
                    <a:pt x="66" y="368"/>
                  </a:lnTo>
                  <a:lnTo>
                    <a:pt x="70" y="370"/>
                  </a:lnTo>
                  <a:lnTo>
                    <a:pt x="77" y="372"/>
                  </a:lnTo>
                  <a:lnTo>
                    <a:pt x="82" y="373"/>
                  </a:lnTo>
                  <a:lnTo>
                    <a:pt x="90" y="374"/>
                  </a:lnTo>
                  <a:lnTo>
                    <a:pt x="97" y="375"/>
                  </a:lnTo>
                  <a:lnTo>
                    <a:pt x="106" y="375"/>
                  </a:lnTo>
                  <a:lnTo>
                    <a:pt x="115" y="375"/>
                  </a:lnTo>
                  <a:lnTo>
                    <a:pt x="124" y="374"/>
                  </a:lnTo>
                  <a:lnTo>
                    <a:pt x="134" y="373"/>
                  </a:lnTo>
                  <a:lnTo>
                    <a:pt x="145" y="371"/>
                  </a:lnTo>
                  <a:lnTo>
                    <a:pt x="145" y="330"/>
                  </a:lnTo>
                  <a:lnTo>
                    <a:pt x="129" y="331"/>
                  </a:lnTo>
                  <a:lnTo>
                    <a:pt x="119" y="331"/>
                  </a:lnTo>
                  <a:lnTo>
                    <a:pt x="111" y="331"/>
                  </a:lnTo>
                  <a:lnTo>
                    <a:pt x="106" y="329"/>
                  </a:lnTo>
                  <a:lnTo>
                    <a:pt x="101" y="326"/>
                  </a:lnTo>
                  <a:lnTo>
                    <a:pt x="97" y="323"/>
                  </a:lnTo>
                  <a:lnTo>
                    <a:pt x="95" y="319"/>
                  </a:lnTo>
                  <a:lnTo>
                    <a:pt x="93" y="313"/>
                  </a:lnTo>
                  <a:lnTo>
                    <a:pt x="92" y="306"/>
                  </a:lnTo>
                  <a:lnTo>
                    <a:pt x="92"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3" name="Freeform 95"/>
            <p:cNvSpPr>
              <a:spLocks noEditPoints="1"/>
            </p:cNvSpPr>
            <p:nvPr/>
          </p:nvSpPr>
          <p:spPr bwMode="auto">
            <a:xfrm>
              <a:off x="936" y="172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9 h 400"/>
                <a:gd name="T12" fmla="*/ 16 w 49"/>
                <a:gd name="T13" fmla="*/ 19 h 400"/>
                <a:gd name="T14" fmla="*/ 16 w 49"/>
                <a:gd name="T15" fmla="*/ 0 h 400"/>
                <a:gd name="T16" fmla="*/ 0 w 49"/>
                <a:gd name="T17" fmla="*/ 0 h 400"/>
                <a:gd name="T18" fmla="*/ 0 w 49"/>
                <a:gd name="T19" fmla="*/ 19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6"/>
                  </a:moveTo>
                  <a:lnTo>
                    <a:pt x="49" y="56"/>
                  </a:lnTo>
                  <a:lnTo>
                    <a:pt x="49" y="0"/>
                  </a:lnTo>
                  <a:lnTo>
                    <a:pt x="0"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4" name="Freeform 96"/>
            <p:cNvSpPr>
              <a:spLocks/>
            </p:cNvSpPr>
            <p:nvPr/>
          </p:nvSpPr>
          <p:spPr bwMode="auto">
            <a:xfrm>
              <a:off x="977" y="1762"/>
              <a:ext cx="81" cy="99"/>
            </a:xfrm>
            <a:custGeom>
              <a:avLst/>
              <a:gdLst>
                <a:gd name="T0" fmla="*/ 81 w 243"/>
                <a:gd name="T1" fmla="*/ 99 h 297"/>
                <a:gd name="T2" fmla="*/ 81 w 243"/>
                <a:gd name="T3" fmla="*/ 36 h 297"/>
                <a:gd name="T4" fmla="*/ 81 w 243"/>
                <a:gd name="T5" fmla="*/ 30 h 297"/>
                <a:gd name="T6" fmla="*/ 80 w 243"/>
                <a:gd name="T7" fmla="*/ 24 h 297"/>
                <a:gd name="T8" fmla="*/ 79 w 243"/>
                <a:gd name="T9" fmla="*/ 18 h 297"/>
                <a:gd name="T10" fmla="*/ 77 w 243"/>
                <a:gd name="T11" fmla="*/ 13 h 297"/>
                <a:gd name="T12" fmla="*/ 75 w 243"/>
                <a:gd name="T13" fmla="*/ 10 h 297"/>
                <a:gd name="T14" fmla="*/ 72 w 243"/>
                <a:gd name="T15" fmla="*/ 7 h 297"/>
                <a:gd name="T16" fmla="*/ 69 w 243"/>
                <a:gd name="T17" fmla="*/ 5 h 297"/>
                <a:gd name="T18" fmla="*/ 65 w 243"/>
                <a:gd name="T19" fmla="*/ 3 h 297"/>
                <a:gd name="T20" fmla="*/ 61 w 243"/>
                <a:gd name="T21" fmla="*/ 2 h 297"/>
                <a:gd name="T22" fmla="*/ 57 w 243"/>
                <a:gd name="T23" fmla="*/ 1 h 297"/>
                <a:gd name="T24" fmla="*/ 52 w 243"/>
                <a:gd name="T25" fmla="*/ 0 h 297"/>
                <a:gd name="T26" fmla="*/ 47 w 243"/>
                <a:gd name="T27" fmla="*/ 0 h 297"/>
                <a:gd name="T28" fmla="*/ 42 w 243"/>
                <a:gd name="T29" fmla="*/ 0 h 297"/>
                <a:gd name="T30" fmla="*/ 37 w 243"/>
                <a:gd name="T31" fmla="*/ 1 h 297"/>
                <a:gd name="T32" fmla="*/ 33 w 243"/>
                <a:gd name="T33" fmla="*/ 2 h 297"/>
                <a:gd name="T34" fmla="*/ 29 w 243"/>
                <a:gd name="T35" fmla="*/ 4 h 297"/>
                <a:gd name="T36" fmla="*/ 25 w 243"/>
                <a:gd name="T37" fmla="*/ 6 h 297"/>
                <a:gd name="T38" fmla="*/ 22 w 243"/>
                <a:gd name="T39" fmla="*/ 9 h 297"/>
                <a:gd name="T40" fmla="*/ 19 w 243"/>
                <a:gd name="T41" fmla="*/ 12 h 297"/>
                <a:gd name="T42" fmla="*/ 16 w 243"/>
                <a:gd name="T43" fmla="*/ 16 h 297"/>
                <a:gd name="T44" fmla="*/ 0 w 243"/>
                <a:gd name="T45" fmla="*/ 2 h 297"/>
                <a:gd name="T46" fmla="*/ 16 w 243"/>
                <a:gd name="T47" fmla="*/ 99 h 297"/>
                <a:gd name="T48" fmla="*/ 16 w 243"/>
                <a:gd name="T49" fmla="*/ 40 h 297"/>
                <a:gd name="T50" fmla="*/ 17 w 243"/>
                <a:gd name="T51" fmla="*/ 34 h 297"/>
                <a:gd name="T52" fmla="*/ 19 w 243"/>
                <a:gd name="T53" fmla="*/ 28 h 297"/>
                <a:gd name="T54" fmla="*/ 22 w 243"/>
                <a:gd name="T55" fmla="*/ 24 h 297"/>
                <a:gd name="T56" fmla="*/ 26 w 243"/>
                <a:gd name="T57" fmla="*/ 20 h 297"/>
                <a:gd name="T58" fmla="*/ 30 w 243"/>
                <a:gd name="T59" fmla="*/ 17 h 297"/>
                <a:gd name="T60" fmla="*/ 36 w 243"/>
                <a:gd name="T61" fmla="*/ 15 h 297"/>
                <a:gd name="T62" fmla="*/ 42 w 243"/>
                <a:gd name="T63" fmla="*/ 14 h 297"/>
                <a:gd name="T64" fmla="*/ 48 w 243"/>
                <a:gd name="T65" fmla="*/ 14 h 297"/>
                <a:gd name="T66" fmla="*/ 53 w 243"/>
                <a:gd name="T67" fmla="*/ 15 h 297"/>
                <a:gd name="T68" fmla="*/ 56 w 243"/>
                <a:gd name="T69" fmla="*/ 17 h 297"/>
                <a:gd name="T70" fmla="*/ 59 w 243"/>
                <a:gd name="T71" fmla="*/ 19 h 297"/>
                <a:gd name="T72" fmla="*/ 62 w 243"/>
                <a:gd name="T73" fmla="*/ 22 h 297"/>
                <a:gd name="T74" fmla="*/ 63 w 243"/>
                <a:gd name="T75" fmla="*/ 26 h 297"/>
                <a:gd name="T76" fmla="*/ 64 w 243"/>
                <a:gd name="T77" fmla="*/ 31 h 297"/>
                <a:gd name="T78" fmla="*/ 65 w 243"/>
                <a:gd name="T79" fmla="*/ 36 h 297"/>
                <a:gd name="T80" fmla="*/ 65 w 243"/>
                <a:gd name="T81" fmla="*/ 99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3"/>
                  </a:lnTo>
                  <a:lnTo>
                    <a:pt x="243" y="109"/>
                  </a:lnTo>
                  <a:lnTo>
                    <a:pt x="243" y="99"/>
                  </a:lnTo>
                  <a:lnTo>
                    <a:pt x="243" y="89"/>
                  </a:lnTo>
                  <a:lnTo>
                    <a:pt x="242" y="80"/>
                  </a:lnTo>
                  <a:lnTo>
                    <a:pt x="241" y="71"/>
                  </a:lnTo>
                  <a:lnTo>
                    <a:pt x="240" y="62"/>
                  </a:lnTo>
                  <a:lnTo>
                    <a:pt x="237" y="54"/>
                  </a:lnTo>
                  <a:lnTo>
                    <a:pt x="234" y="46"/>
                  </a:lnTo>
                  <a:lnTo>
                    <a:pt x="231" y="39"/>
                  </a:lnTo>
                  <a:lnTo>
                    <a:pt x="227" y="34"/>
                  </a:lnTo>
                  <a:lnTo>
                    <a:pt x="224" y="30"/>
                  </a:lnTo>
                  <a:lnTo>
                    <a:pt x="220" y="25"/>
                  </a:lnTo>
                  <a:lnTo>
                    <a:pt x="215" y="22"/>
                  </a:lnTo>
                  <a:lnTo>
                    <a:pt x="211" y="18"/>
                  </a:lnTo>
                  <a:lnTo>
                    <a:pt x="206" y="15"/>
                  </a:lnTo>
                  <a:lnTo>
                    <a:pt x="201" y="12"/>
                  </a:lnTo>
                  <a:lnTo>
                    <a:pt x="195" y="10"/>
                  </a:lnTo>
                  <a:lnTo>
                    <a:pt x="189" y="7"/>
                  </a:lnTo>
                  <a:lnTo>
                    <a:pt x="184" y="5"/>
                  </a:lnTo>
                  <a:lnTo>
                    <a:pt x="177" y="4"/>
                  </a:lnTo>
                  <a:lnTo>
                    <a:pt x="171" y="2"/>
                  </a:lnTo>
                  <a:lnTo>
                    <a:pt x="164" y="1"/>
                  </a:lnTo>
                  <a:lnTo>
                    <a:pt x="156" y="1"/>
                  </a:lnTo>
                  <a:lnTo>
                    <a:pt x="148" y="0"/>
                  </a:lnTo>
                  <a:lnTo>
                    <a:pt x="140" y="0"/>
                  </a:lnTo>
                  <a:lnTo>
                    <a:pt x="133" y="0"/>
                  </a:lnTo>
                  <a:lnTo>
                    <a:pt x="126" y="1"/>
                  </a:lnTo>
                  <a:lnTo>
                    <a:pt x="118" y="2"/>
                  </a:lnTo>
                  <a:lnTo>
                    <a:pt x="111" y="3"/>
                  </a:lnTo>
                  <a:lnTo>
                    <a:pt x="105" y="4"/>
                  </a:lnTo>
                  <a:lnTo>
                    <a:pt x="99" y="6"/>
                  </a:lnTo>
                  <a:lnTo>
                    <a:pt x="93" y="8"/>
                  </a:lnTo>
                  <a:lnTo>
                    <a:pt x="87" y="12"/>
                  </a:lnTo>
                  <a:lnTo>
                    <a:pt x="81" y="15"/>
                  </a:lnTo>
                  <a:lnTo>
                    <a:pt x="76" y="18"/>
                  </a:lnTo>
                  <a:lnTo>
                    <a:pt x="70" y="23"/>
                  </a:lnTo>
                  <a:lnTo>
                    <a:pt x="65" y="27"/>
                  </a:lnTo>
                  <a:lnTo>
                    <a:pt x="60" y="32"/>
                  </a:lnTo>
                  <a:lnTo>
                    <a:pt x="56" y="37"/>
                  </a:lnTo>
                  <a:lnTo>
                    <a:pt x="51" y="43"/>
                  </a:lnTo>
                  <a:lnTo>
                    <a:pt x="47" y="49"/>
                  </a:lnTo>
                  <a:lnTo>
                    <a:pt x="47" y="6"/>
                  </a:lnTo>
                  <a:lnTo>
                    <a:pt x="0" y="6"/>
                  </a:lnTo>
                  <a:lnTo>
                    <a:pt x="0" y="297"/>
                  </a:lnTo>
                  <a:lnTo>
                    <a:pt x="49" y="297"/>
                  </a:lnTo>
                  <a:lnTo>
                    <a:pt x="49" y="132"/>
                  </a:lnTo>
                  <a:lnTo>
                    <a:pt x="49" y="121"/>
                  </a:lnTo>
                  <a:lnTo>
                    <a:pt x="50" y="112"/>
                  </a:lnTo>
                  <a:lnTo>
                    <a:pt x="52" y="102"/>
                  </a:lnTo>
                  <a:lnTo>
                    <a:pt x="55" y="94"/>
                  </a:lnTo>
                  <a:lnTo>
                    <a:pt x="58" y="85"/>
                  </a:lnTo>
                  <a:lnTo>
                    <a:pt x="62" y="79"/>
                  </a:lnTo>
                  <a:lnTo>
                    <a:pt x="67" y="72"/>
                  </a:lnTo>
                  <a:lnTo>
                    <a:pt x="72" y="66"/>
                  </a:lnTo>
                  <a:lnTo>
                    <a:pt x="78" y="61"/>
                  </a:lnTo>
                  <a:lnTo>
                    <a:pt x="85" y="56"/>
                  </a:lnTo>
                  <a:lnTo>
                    <a:pt x="91" y="52"/>
                  </a:lnTo>
                  <a:lnTo>
                    <a:pt x="99" y="49"/>
                  </a:lnTo>
                  <a:lnTo>
                    <a:pt x="107" y="46"/>
                  </a:lnTo>
                  <a:lnTo>
                    <a:pt x="116" y="44"/>
                  </a:lnTo>
                  <a:lnTo>
                    <a:pt x="126" y="43"/>
                  </a:lnTo>
                  <a:lnTo>
                    <a:pt x="136" y="43"/>
                  </a:lnTo>
                  <a:lnTo>
                    <a:pt x="144" y="43"/>
                  </a:lnTo>
                  <a:lnTo>
                    <a:pt x="152" y="44"/>
                  </a:lnTo>
                  <a:lnTo>
                    <a:pt x="158" y="45"/>
                  </a:lnTo>
                  <a:lnTo>
                    <a:pt x="164" y="47"/>
                  </a:lnTo>
                  <a:lnTo>
                    <a:pt x="169" y="50"/>
                  </a:lnTo>
                  <a:lnTo>
                    <a:pt x="175" y="53"/>
                  </a:lnTo>
                  <a:lnTo>
                    <a:pt x="178" y="57"/>
                  </a:lnTo>
                  <a:lnTo>
                    <a:pt x="183" y="62"/>
                  </a:lnTo>
                  <a:lnTo>
                    <a:pt x="185" y="66"/>
                  </a:lnTo>
                  <a:lnTo>
                    <a:pt x="187" y="72"/>
                  </a:lnTo>
                  <a:lnTo>
                    <a:pt x="189" y="79"/>
                  </a:lnTo>
                  <a:lnTo>
                    <a:pt x="192" y="85"/>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5" name="Freeform 97"/>
            <p:cNvSpPr>
              <a:spLocks noEditPoints="1"/>
            </p:cNvSpPr>
            <p:nvPr/>
          </p:nvSpPr>
          <p:spPr bwMode="auto">
            <a:xfrm>
              <a:off x="1077" y="1761"/>
              <a:ext cx="90" cy="141"/>
            </a:xfrm>
            <a:custGeom>
              <a:avLst/>
              <a:gdLst>
                <a:gd name="T0" fmla="*/ 74 w 271"/>
                <a:gd name="T1" fmla="*/ 108 h 422"/>
                <a:gd name="T2" fmla="*/ 71 w 271"/>
                <a:gd name="T3" fmla="*/ 117 h 422"/>
                <a:gd name="T4" fmla="*/ 64 w 271"/>
                <a:gd name="T5" fmla="*/ 124 h 422"/>
                <a:gd name="T6" fmla="*/ 52 w 271"/>
                <a:gd name="T7" fmla="*/ 127 h 422"/>
                <a:gd name="T8" fmla="*/ 39 w 271"/>
                <a:gd name="T9" fmla="*/ 127 h 422"/>
                <a:gd name="T10" fmla="*/ 30 w 271"/>
                <a:gd name="T11" fmla="*/ 125 h 422"/>
                <a:gd name="T12" fmla="*/ 23 w 271"/>
                <a:gd name="T13" fmla="*/ 121 h 422"/>
                <a:gd name="T14" fmla="*/ 20 w 271"/>
                <a:gd name="T15" fmla="*/ 116 h 422"/>
                <a:gd name="T16" fmla="*/ 4 w 271"/>
                <a:gd name="T17" fmla="*/ 111 h 422"/>
                <a:gd name="T18" fmla="*/ 6 w 271"/>
                <a:gd name="T19" fmla="*/ 122 h 422"/>
                <a:gd name="T20" fmla="*/ 12 w 271"/>
                <a:gd name="T21" fmla="*/ 131 h 422"/>
                <a:gd name="T22" fmla="*/ 24 w 271"/>
                <a:gd name="T23" fmla="*/ 138 h 422"/>
                <a:gd name="T24" fmla="*/ 40 w 271"/>
                <a:gd name="T25" fmla="*/ 141 h 422"/>
                <a:gd name="T26" fmla="*/ 61 w 271"/>
                <a:gd name="T27" fmla="*/ 139 h 422"/>
                <a:gd name="T28" fmla="*/ 77 w 271"/>
                <a:gd name="T29" fmla="*/ 133 h 422"/>
                <a:gd name="T30" fmla="*/ 86 w 271"/>
                <a:gd name="T31" fmla="*/ 121 h 422"/>
                <a:gd name="T32" fmla="*/ 90 w 271"/>
                <a:gd name="T33" fmla="*/ 104 h 422"/>
                <a:gd name="T34" fmla="*/ 74 w 271"/>
                <a:gd name="T35" fmla="*/ 15 h 422"/>
                <a:gd name="T36" fmla="*/ 68 w 271"/>
                <a:gd name="T37" fmla="*/ 9 h 422"/>
                <a:gd name="T38" fmla="*/ 62 w 271"/>
                <a:gd name="T39" fmla="*/ 4 h 422"/>
                <a:gd name="T40" fmla="*/ 54 w 271"/>
                <a:gd name="T41" fmla="*/ 1 h 422"/>
                <a:gd name="T42" fmla="*/ 44 w 271"/>
                <a:gd name="T43" fmla="*/ 0 h 422"/>
                <a:gd name="T44" fmla="*/ 26 w 271"/>
                <a:gd name="T45" fmla="*/ 4 h 422"/>
                <a:gd name="T46" fmla="*/ 12 w 271"/>
                <a:gd name="T47" fmla="*/ 14 h 422"/>
                <a:gd name="T48" fmla="*/ 3 w 271"/>
                <a:gd name="T49" fmla="*/ 30 h 422"/>
                <a:gd name="T50" fmla="*/ 0 w 271"/>
                <a:gd name="T51" fmla="*/ 51 h 422"/>
                <a:gd name="T52" fmla="*/ 3 w 271"/>
                <a:gd name="T53" fmla="*/ 73 h 422"/>
                <a:gd name="T54" fmla="*/ 12 w 271"/>
                <a:gd name="T55" fmla="*/ 89 h 422"/>
                <a:gd name="T56" fmla="*/ 26 w 271"/>
                <a:gd name="T57" fmla="*/ 100 h 422"/>
                <a:gd name="T58" fmla="*/ 43 w 271"/>
                <a:gd name="T59" fmla="*/ 103 h 422"/>
                <a:gd name="T60" fmla="*/ 61 w 271"/>
                <a:gd name="T61" fmla="*/ 100 h 422"/>
                <a:gd name="T62" fmla="*/ 74 w 271"/>
                <a:gd name="T63" fmla="*/ 88 h 422"/>
                <a:gd name="T64" fmla="*/ 55 w 271"/>
                <a:gd name="T65" fmla="*/ 16 h 422"/>
                <a:gd name="T66" fmla="*/ 65 w 271"/>
                <a:gd name="T67" fmla="*/ 22 h 422"/>
                <a:gd name="T68" fmla="*/ 72 w 271"/>
                <a:gd name="T69" fmla="*/ 32 h 422"/>
                <a:gd name="T70" fmla="*/ 75 w 271"/>
                <a:gd name="T71" fmla="*/ 48 h 422"/>
                <a:gd name="T72" fmla="*/ 74 w 271"/>
                <a:gd name="T73" fmla="*/ 65 h 422"/>
                <a:gd name="T74" fmla="*/ 69 w 271"/>
                <a:gd name="T75" fmla="*/ 78 h 422"/>
                <a:gd name="T76" fmla="*/ 61 w 271"/>
                <a:gd name="T77" fmla="*/ 85 h 422"/>
                <a:gd name="T78" fmla="*/ 49 w 271"/>
                <a:gd name="T79" fmla="*/ 89 h 422"/>
                <a:gd name="T80" fmla="*/ 37 w 271"/>
                <a:gd name="T81" fmla="*/ 87 h 422"/>
                <a:gd name="T82" fmla="*/ 27 w 271"/>
                <a:gd name="T83" fmla="*/ 81 h 422"/>
                <a:gd name="T84" fmla="*/ 20 w 271"/>
                <a:gd name="T85" fmla="*/ 71 h 422"/>
                <a:gd name="T86" fmla="*/ 17 w 271"/>
                <a:gd name="T87" fmla="*/ 56 h 422"/>
                <a:gd name="T88" fmla="*/ 18 w 271"/>
                <a:gd name="T89" fmla="*/ 39 h 422"/>
                <a:gd name="T90" fmla="*/ 23 w 271"/>
                <a:gd name="T91" fmla="*/ 26 h 422"/>
                <a:gd name="T92" fmla="*/ 31 w 271"/>
                <a:gd name="T93" fmla="*/ 18 h 422"/>
                <a:gd name="T94" fmla="*/ 42 w 271"/>
                <a:gd name="T95" fmla="*/ 15 h 4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2">
                  <a:moveTo>
                    <a:pt x="223" y="264"/>
                  </a:moveTo>
                  <a:lnTo>
                    <a:pt x="223" y="305"/>
                  </a:lnTo>
                  <a:lnTo>
                    <a:pt x="223" y="313"/>
                  </a:lnTo>
                  <a:lnTo>
                    <a:pt x="222" y="322"/>
                  </a:lnTo>
                  <a:lnTo>
                    <a:pt x="221" y="331"/>
                  </a:lnTo>
                  <a:lnTo>
                    <a:pt x="218" y="339"/>
                  </a:lnTo>
                  <a:lnTo>
                    <a:pt x="216" y="346"/>
                  </a:lnTo>
                  <a:lnTo>
                    <a:pt x="213" y="351"/>
                  </a:lnTo>
                  <a:lnTo>
                    <a:pt x="208" y="357"/>
                  </a:lnTo>
                  <a:lnTo>
                    <a:pt x="204" y="362"/>
                  </a:lnTo>
                  <a:lnTo>
                    <a:pt x="198" y="367"/>
                  </a:lnTo>
                  <a:lnTo>
                    <a:pt x="192" y="370"/>
                  </a:lnTo>
                  <a:lnTo>
                    <a:pt x="185" y="374"/>
                  </a:lnTo>
                  <a:lnTo>
                    <a:pt x="177" y="376"/>
                  </a:lnTo>
                  <a:lnTo>
                    <a:pt x="168" y="378"/>
                  </a:lnTo>
                  <a:lnTo>
                    <a:pt x="158" y="379"/>
                  </a:lnTo>
                  <a:lnTo>
                    <a:pt x="148" y="380"/>
                  </a:lnTo>
                  <a:lnTo>
                    <a:pt x="137" y="380"/>
                  </a:lnTo>
                  <a:lnTo>
                    <a:pt x="127" y="380"/>
                  </a:lnTo>
                  <a:lnTo>
                    <a:pt x="118" y="379"/>
                  </a:lnTo>
                  <a:lnTo>
                    <a:pt x="110" y="379"/>
                  </a:lnTo>
                  <a:lnTo>
                    <a:pt x="102" y="377"/>
                  </a:lnTo>
                  <a:lnTo>
                    <a:pt x="96" y="376"/>
                  </a:lnTo>
                  <a:lnTo>
                    <a:pt x="89" y="374"/>
                  </a:lnTo>
                  <a:lnTo>
                    <a:pt x="83" y="371"/>
                  </a:lnTo>
                  <a:lnTo>
                    <a:pt x="79" y="369"/>
                  </a:lnTo>
                  <a:lnTo>
                    <a:pt x="75" y="366"/>
                  </a:lnTo>
                  <a:lnTo>
                    <a:pt x="70" y="362"/>
                  </a:lnTo>
                  <a:lnTo>
                    <a:pt x="67" y="359"/>
                  </a:lnTo>
                  <a:lnTo>
                    <a:pt x="65" y="355"/>
                  </a:lnTo>
                  <a:lnTo>
                    <a:pt x="62" y="350"/>
                  </a:lnTo>
                  <a:lnTo>
                    <a:pt x="61" y="346"/>
                  </a:lnTo>
                  <a:lnTo>
                    <a:pt x="60" y="340"/>
                  </a:lnTo>
                  <a:lnTo>
                    <a:pt x="60" y="335"/>
                  </a:lnTo>
                  <a:lnTo>
                    <a:pt x="60" y="333"/>
                  </a:lnTo>
                  <a:lnTo>
                    <a:pt x="11" y="333"/>
                  </a:lnTo>
                  <a:lnTo>
                    <a:pt x="11" y="336"/>
                  </a:lnTo>
                  <a:lnTo>
                    <a:pt x="12" y="346"/>
                  </a:lnTo>
                  <a:lnTo>
                    <a:pt x="13" y="355"/>
                  </a:lnTo>
                  <a:lnTo>
                    <a:pt x="17" y="364"/>
                  </a:lnTo>
                  <a:lnTo>
                    <a:pt x="20" y="371"/>
                  </a:lnTo>
                  <a:lnTo>
                    <a:pt x="24" y="379"/>
                  </a:lnTo>
                  <a:lnTo>
                    <a:pt x="30" y="386"/>
                  </a:lnTo>
                  <a:lnTo>
                    <a:pt x="37" y="393"/>
                  </a:lnTo>
                  <a:lnTo>
                    <a:pt x="43" y="398"/>
                  </a:lnTo>
                  <a:lnTo>
                    <a:pt x="52" y="404"/>
                  </a:lnTo>
                  <a:lnTo>
                    <a:pt x="61" y="408"/>
                  </a:lnTo>
                  <a:lnTo>
                    <a:pt x="71" y="413"/>
                  </a:lnTo>
                  <a:lnTo>
                    <a:pt x="82" y="416"/>
                  </a:lnTo>
                  <a:lnTo>
                    <a:pt x="95" y="418"/>
                  </a:lnTo>
                  <a:lnTo>
                    <a:pt x="107" y="420"/>
                  </a:lnTo>
                  <a:lnTo>
                    <a:pt x="120" y="422"/>
                  </a:lnTo>
                  <a:lnTo>
                    <a:pt x="135" y="422"/>
                  </a:lnTo>
                  <a:lnTo>
                    <a:pt x="153" y="422"/>
                  </a:lnTo>
                  <a:lnTo>
                    <a:pt x="168" y="419"/>
                  </a:lnTo>
                  <a:lnTo>
                    <a:pt x="184" y="417"/>
                  </a:lnTo>
                  <a:lnTo>
                    <a:pt x="197" y="414"/>
                  </a:lnTo>
                  <a:lnTo>
                    <a:pt x="209" y="409"/>
                  </a:lnTo>
                  <a:lnTo>
                    <a:pt x="221" y="405"/>
                  </a:lnTo>
                  <a:lnTo>
                    <a:pt x="231" y="398"/>
                  </a:lnTo>
                  <a:lnTo>
                    <a:pt x="240" y="391"/>
                  </a:lnTo>
                  <a:lnTo>
                    <a:pt x="246" y="383"/>
                  </a:lnTo>
                  <a:lnTo>
                    <a:pt x="253" y="374"/>
                  </a:lnTo>
                  <a:lnTo>
                    <a:pt x="258" y="362"/>
                  </a:lnTo>
                  <a:lnTo>
                    <a:pt x="263" y="351"/>
                  </a:lnTo>
                  <a:lnTo>
                    <a:pt x="266" y="339"/>
                  </a:lnTo>
                  <a:lnTo>
                    <a:pt x="269" y="325"/>
                  </a:lnTo>
                  <a:lnTo>
                    <a:pt x="271" y="310"/>
                  </a:lnTo>
                  <a:lnTo>
                    <a:pt x="271" y="294"/>
                  </a:lnTo>
                  <a:lnTo>
                    <a:pt x="271" y="9"/>
                  </a:lnTo>
                  <a:lnTo>
                    <a:pt x="223" y="9"/>
                  </a:lnTo>
                  <a:lnTo>
                    <a:pt x="223" y="46"/>
                  </a:lnTo>
                  <a:lnTo>
                    <a:pt x="219" y="40"/>
                  </a:lnTo>
                  <a:lnTo>
                    <a:pt x="215" y="36"/>
                  </a:lnTo>
                  <a:lnTo>
                    <a:pt x="211" y="31"/>
                  </a:lnTo>
                  <a:lnTo>
                    <a:pt x="206" y="27"/>
                  </a:lnTo>
                  <a:lnTo>
                    <a:pt x="202" y="24"/>
                  </a:lnTo>
                  <a:lnTo>
                    <a:pt x="196" y="19"/>
                  </a:lnTo>
                  <a:lnTo>
                    <a:pt x="192" y="16"/>
                  </a:lnTo>
                  <a:lnTo>
                    <a:pt x="186" y="13"/>
                  </a:lnTo>
                  <a:lnTo>
                    <a:pt x="180" y="10"/>
                  </a:lnTo>
                  <a:lnTo>
                    <a:pt x="174" y="8"/>
                  </a:lnTo>
                  <a:lnTo>
                    <a:pt x="168" y="6"/>
                  </a:lnTo>
                  <a:lnTo>
                    <a:pt x="162" y="4"/>
                  </a:lnTo>
                  <a:lnTo>
                    <a:pt x="155" y="3"/>
                  </a:lnTo>
                  <a:lnTo>
                    <a:pt x="147" y="1"/>
                  </a:lnTo>
                  <a:lnTo>
                    <a:pt x="139" y="0"/>
                  </a:lnTo>
                  <a:lnTo>
                    <a:pt x="131" y="0"/>
                  </a:lnTo>
                  <a:lnTo>
                    <a:pt x="117" y="1"/>
                  </a:lnTo>
                  <a:lnTo>
                    <a:pt x="104" y="4"/>
                  </a:lnTo>
                  <a:lnTo>
                    <a:pt x="90" y="7"/>
                  </a:lnTo>
                  <a:lnTo>
                    <a:pt x="78" y="11"/>
                  </a:lnTo>
                  <a:lnTo>
                    <a:pt x="66" y="17"/>
                  </a:lnTo>
                  <a:lnTo>
                    <a:pt x="56" y="25"/>
                  </a:lnTo>
                  <a:lnTo>
                    <a:pt x="46" y="33"/>
                  </a:lnTo>
                  <a:lnTo>
                    <a:pt x="36" y="43"/>
                  </a:lnTo>
                  <a:lnTo>
                    <a:pt x="28" y="53"/>
                  </a:lnTo>
                  <a:lnTo>
                    <a:pt x="21" y="65"/>
                  </a:lnTo>
                  <a:lnTo>
                    <a:pt x="14" y="77"/>
                  </a:lnTo>
                  <a:lnTo>
                    <a:pt x="9" y="91"/>
                  </a:lnTo>
                  <a:lnTo>
                    <a:pt x="5" y="105"/>
                  </a:lnTo>
                  <a:lnTo>
                    <a:pt x="2" y="121"/>
                  </a:lnTo>
                  <a:lnTo>
                    <a:pt x="1" y="137"/>
                  </a:lnTo>
                  <a:lnTo>
                    <a:pt x="0" y="154"/>
                  </a:lnTo>
                  <a:lnTo>
                    <a:pt x="1" y="171"/>
                  </a:lnTo>
                  <a:lnTo>
                    <a:pt x="2" y="188"/>
                  </a:lnTo>
                  <a:lnTo>
                    <a:pt x="5" y="203"/>
                  </a:lnTo>
                  <a:lnTo>
                    <a:pt x="10" y="218"/>
                  </a:lnTo>
                  <a:lnTo>
                    <a:pt x="14" y="232"/>
                  </a:lnTo>
                  <a:lnTo>
                    <a:pt x="21" y="244"/>
                  </a:lnTo>
                  <a:lnTo>
                    <a:pt x="28" y="257"/>
                  </a:lnTo>
                  <a:lnTo>
                    <a:pt x="36" y="267"/>
                  </a:lnTo>
                  <a:lnTo>
                    <a:pt x="46" y="277"/>
                  </a:lnTo>
                  <a:lnTo>
                    <a:pt x="56" y="284"/>
                  </a:lnTo>
                  <a:lnTo>
                    <a:pt x="66" y="292"/>
                  </a:lnTo>
                  <a:lnTo>
                    <a:pt x="78" y="298"/>
                  </a:lnTo>
                  <a:lnTo>
                    <a:pt x="90" y="302"/>
                  </a:lnTo>
                  <a:lnTo>
                    <a:pt x="102" y="307"/>
                  </a:lnTo>
                  <a:lnTo>
                    <a:pt x="117" y="308"/>
                  </a:lnTo>
                  <a:lnTo>
                    <a:pt x="130" y="309"/>
                  </a:lnTo>
                  <a:lnTo>
                    <a:pt x="145" y="308"/>
                  </a:lnTo>
                  <a:lnTo>
                    <a:pt x="158" y="307"/>
                  </a:lnTo>
                  <a:lnTo>
                    <a:pt x="172" y="302"/>
                  </a:lnTo>
                  <a:lnTo>
                    <a:pt x="183" y="298"/>
                  </a:lnTo>
                  <a:lnTo>
                    <a:pt x="194" y="291"/>
                  </a:lnTo>
                  <a:lnTo>
                    <a:pt x="205" y="284"/>
                  </a:lnTo>
                  <a:lnTo>
                    <a:pt x="214" y="276"/>
                  </a:lnTo>
                  <a:lnTo>
                    <a:pt x="223" y="264"/>
                  </a:lnTo>
                  <a:close/>
                  <a:moveTo>
                    <a:pt x="137" y="44"/>
                  </a:moveTo>
                  <a:lnTo>
                    <a:pt x="147" y="44"/>
                  </a:lnTo>
                  <a:lnTo>
                    <a:pt x="157" y="46"/>
                  </a:lnTo>
                  <a:lnTo>
                    <a:pt x="167" y="48"/>
                  </a:lnTo>
                  <a:lnTo>
                    <a:pt x="175" y="50"/>
                  </a:lnTo>
                  <a:lnTo>
                    <a:pt x="183" y="55"/>
                  </a:lnTo>
                  <a:lnTo>
                    <a:pt x="190" y="59"/>
                  </a:lnTo>
                  <a:lnTo>
                    <a:pt x="197" y="66"/>
                  </a:lnTo>
                  <a:lnTo>
                    <a:pt x="203" y="73"/>
                  </a:lnTo>
                  <a:lnTo>
                    <a:pt x="208" y="79"/>
                  </a:lnTo>
                  <a:lnTo>
                    <a:pt x="213" y="88"/>
                  </a:lnTo>
                  <a:lnTo>
                    <a:pt x="216" y="97"/>
                  </a:lnTo>
                  <a:lnTo>
                    <a:pt x="219" y="107"/>
                  </a:lnTo>
                  <a:lnTo>
                    <a:pt x="222" y="118"/>
                  </a:lnTo>
                  <a:lnTo>
                    <a:pt x="224" y="131"/>
                  </a:lnTo>
                  <a:lnTo>
                    <a:pt x="225" y="143"/>
                  </a:lnTo>
                  <a:lnTo>
                    <a:pt x="225" y="156"/>
                  </a:lnTo>
                  <a:lnTo>
                    <a:pt x="225" y="170"/>
                  </a:lnTo>
                  <a:lnTo>
                    <a:pt x="224" y="183"/>
                  </a:lnTo>
                  <a:lnTo>
                    <a:pt x="222" y="194"/>
                  </a:lnTo>
                  <a:lnTo>
                    <a:pt x="219" y="205"/>
                  </a:lnTo>
                  <a:lnTo>
                    <a:pt x="217" y="214"/>
                  </a:lnTo>
                  <a:lnTo>
                    <a:pt x="213" y="223"/>
                  </a:lnTo>
                  <a:lnTo>
                    <a:pt x="208" y="232"/>
                  </a:lnTo>
                  <a:lnTo>
                    <a:pt x="204" y="239"/>
                  </a:lnTo>
                  <a:lnTo>
                    <a:pt x="198" y="245"/>
                  </a:lnTo>
                  <a:lnTo>
                    <a:pt x="192" y="251"/>
                  </a:lnTo>
                  <a:lnTo>
                    <a:pt x="184" y="255"/>
                  </a:lnTo>
                  <a:lnTo>
                    <a:pt x="176" y="259"/>
                  </a:lnTo>
                  <a:lnTo>
                    <a:pt x="168" y="262"/>
                  </a:lnTo>
                  <a:lnTo>
                    <a:pt x="158" y="264"/>
                  </a:lnTo>
                  <a:lnTo>
                    <a:pt x="148" y="266"/>
                  </a:lnTo>
                  <a:lnTo>
                    <a:pt x="138" y="266"/>
                  </a:lnTo>
                  <a:lnTo>
                    <a:pt x="128" y="266"/>
                  </a:lnTo>
                  <a:lnTo>
                    <a:pt x="118" y="263"/>
                  </a:lnTo>
                  <a:lnTo>
                    <a:pt x="110" y="261"/>
                  </a:lnTo>
                  <a:lnTo>
                    <a:pt x="101" y="258"/>
                  </a:lnTo>
                  <a:lnTo>
                    <a:pt x="94" y="254"/>
                  </a:lnTo>
                  <a:lnTo>
                    <a:pt x="87" y="249"/>
                  </a:lnTo>
                  <a:lnTo>
                    <a:pt x="80" y="243"/>
                  </a:lnTo>
                  <a:lnTo>
                    <a:pt x="75" y="237"/>
                  </a:lnTo>
                  <a:lnTo>
                    <a:pt x="69" y="229"/>
                  </a:lnTo>
                  <a:lnTo>
                    <a:pt x="65" y="221"/>
                  </a:lnTo>
                  <a:lnTo>
                    <a:pt x="60" y="212"/>
                  </a:lnTo>
                  <a:lnTo>
                    <a:pt x="57" y="202"/>
                  </a:lnTo>
                  <a:lnTo>
                    <a:pt x="55" y="191"/>
                  </a:lnTo>
                  <a:lnTo>
                    <a:pt x="52" y="180"/>
                  </a:lnTo>
                  <a:lnTo>
                    <a:pt x="51" y="167"/>
                  </a:lnTo>
                  <a:lnTo>
                    <a:pt x="51" y="155"/>
                  </a:lnTo>
                  <a:lnTo>
                    <a:pt x="51" y="142"/>
                  </a:lnTo>
                  <a:lnTo>
                    <a:pt x="52" y="130"/>
                  </a:lnTo>
                  <a:lnTo>
                    <a:pt x="55" y="118"/>
                  </a:lnTo>
                  <a:lnTo>
                    <a:pt x="57" y="107"/>
                  </a:lnTo>
                  <a:lnTo>
                    <a:pt x="60" y="97"/>
                  </a:lnTo>
                  <a:lnTo>
                    <a:pt x="63" y="88"/>
                  </a:lnTo>
                  <a:lnTo>
                    <a:pt x="69" y="79"/>
                  </a:lnTo>
                  <a:lnTo>
                    <a:pt x="73" y="73"/>
                  </a:lnTo>
                  <a:lnTo>
                    <a:pt x="79" y="66"/>
                  </a:lnTo>
                  <a:lnTo>
                    <a:pt x="86" y="59"/>
                  </a:lnTo>
                  <a:lnTo>
                    <a:pt x="92" y="55"/>
                  </a:lnTo>
                  <a:lnTo>
                    <a:pt x="100" y="50"/>
                  </a:lnTo>
                  <a:lnTo>
                    <a:pt x="109" y="48"/>
                  </a:lnTo>
                  <a:lnTo>
                    <a:pt x="118" y="46"/>
                  </a:lnTo>
                  <a:lnTo>
                    <a:pt x="127" y="44"/>
                  </a:lnTo>
                  <a:lnTo>
                    <a:pt x="137"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6" name="Freeform 98"/>
            <p:cNvSpPr>
              <a:spLocks noEditPoints="1"/>
            </p:cNvSpPr>
            <p:nvPr/>
          </p:nvSpPr>
          <p:spPr bwMode="auto">
            <a:xfrm>
              <a:off x="1237" y="1761"/>
              <a:ext cx="88" cy="103"/>
            </a:xfrm>
            <a:custGeom>
              <a:avLst/>
              <a:gdLst>
                <a:gd name="T0" fmla="*/ 70 w 262"/>
                <a:gd name="T1" fmla="*/ 73 h 309"/>
                <a:gd name="T2" fmla="*/ 67 w 262"/>
                <a:gd name="T3" fmla="*/ 79 h 309"/>
                <a:gd name="T4" fmla="*/ 62 w 262"/>
                <a:gd name="T5" fmla="*/ 83 h 309"/>
                <a:gd name="T6" fmla="*/ 57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6 h 309"/>
                <a:gd name="T18" fmla="*/ 18 w 262"/>
                <a:gd name="T19" fmla="*/ 67 h 309"/>
                <a:gd name="T20" fmla="*/ 17 w 262"/>
                <a:gd name="T21" fmla="*/ 57 h 309"/>
                <a:gd name="T22" fmla="*/ 88 w 262"/>
                <a:gd name="T23" fmla="*/ 50 h 309"/>
                <a:gd name="T24" fmla="*/ 87 w 262"/>
                <a:gd name="T25" fmla="*/ 33 h 309"/>
                <a:gd name="T26" fmla="*/ 81 w 262"/>
                <a:gd name="T27" fmla="*/ 20 h 309"/>
                <a:gd name="T28" fmla="*/ 74 w 262"/>
                <a:gd name="T29" fmla="*/ 10 h 309"/>
                <a:gd name="T30" fmla="*/ 62 w 262"/>
                <a:gd name="T31" fmla="*/ 3 h 309"/>
                <a:gd name="T32" fmla="*/ 49 w 262"/>
                <a:gd name="T33" fmla="*/ 0 h 309"/>
                <a:gd name="T34" fmla="*/ 35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6 w 262"/>
                <a:gd name="T57" fmla="*/ 102 h 309"/>
                <a:gd name="T58" fmla="*/ 67 w 262"/>
                <a:gd name="T59" fmla="*/ 98 h 309"/>
                <a:gd name="T60" fmla="*/ 75 w 262"/>
                <a:gd name="T61" fmla="*/ 91 h 309"/>
                <a:gd name="T62" fmla="*/ 82 w 262"/>
                <a:gd name="T63" fmla="*/ 83 h 309"/>
                <a:gd name="T64" fmla="*/ 86 w 262"/>
                <a:gd name="T65" fmla="*/ 73 h 309"/>
                <a:gd name="T66" fmla="*/ 17 w 262"/>
                <a:gd name="T67" fmla="*/ 43 h 309"/>
                <a:gd name="T68" fmla="*/ 19 w 262"/>
                <a:gd name="T69" fmla="*/ 34 h 309"/>
                <a:gd name="T70" fmla="*/ 22 w 262"/>
                <a:gd name="T71" fmla="*/ 26 h 309"/>
                <a:gd name="T72" fmla="*/ 27 w 262"/>
                <a:gd name="T73" fmla="*/ 20 h 309"/>
                <a:gd name="T74" fmla="*/ 34 w 262"/>
                <a:gd name="T75" fmla="*/ 16 h 309"/>
                <a:gd name="T76" fmla="*/ 42 w 262"/>
                <a:gd name="T77" fmla="*/ 15 h 309"/>
                <a:gd name="T78" fmla="*/ 51 w 262"/>
                <a:gd name="T79" fmla="*/ 15 h 309"/>
                <a:gd name="T80" fmla="*/ 58 w 262"/>
                <a:gd name="T81" fmla="*/ 18 h 309"/>
                <a:gd name="T82" fmla="*/ 64 w 262"/>
                <a:gd name="T83" fmla="*/ 22 h 309"/>
                <a:gd name="T84" fmla="*/ 68 w 262"/>
                <a:gd name="T85" fmla="*/ 28 h 309"/>
                <a:gd name="T86" fmla="*/ 71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20"/>
                  </a:lnTo>
                  <a:lnTo>
                    <a:pt x="203" y="225"/>
                  </a:lnTo>
                  <a:lnTo>
                    <a:pt x="201" y="231"/>
                  </a:lnTo>
                  <a:lnTo>
                    <a:pt x="198" y="237"/>
                  </a:lnTo>
                  <a:lnTo>
                    <a:pt x="193" y="241"/>
                  </a:lnTo>
                  <a:lnTo>
                    <a:pt x="190" y="245"/>
                  </a:lnTo>
                  <a:lnTo>
                    <a:pt x="184" y="250"/>
                  </a:lnTo>
                  <a:lnTo>
                    <a:pt x="180" y="253"/>
                  </a:lnTo>
                  <a:lnTo>
                    <a:pt x="174" y="255"/>
                  </a:lnTo>
                  <a:lnTo>
                    <a:pt x="169" y="259"/>
                  </a:lnTo>
                  <a:lnTo>
                    <a:pt x="163" y="261"/>
                  </a:lnTo>
                  <a:lnTo>
                    <a:pt x="156" y="262"/>
                  </a:lnTo>
                  <a:lnTo>
                    <a:pt x="150" y="263"/>
                  </a:lnTo>
                  <a:lnTo>
                    <a:pt x="143" y="264"/>
                  </a:lnTo>
                  <a:lnTo>
                    <a:pt x="135" y="264"/>
                  </a:lnTo>
                  <a:lnTo>
                    <a:pt x="126" y="264"/>
                  </a:lnTo>
                  <a:lnTo>
                    <a:pt x="117" y="263"/>
                  </a:lnTo>
                  <a:lnTo>
                    <a:pt x="108" y="261"/>
                  </a:lnTo>
                  <a:lnTo>
                    <a:pt x="101" y="258"/>
                  </a:lnTo>
                  <a:lnTo>
                    <a:pt x="94" y="254"/>
                  </a:lnTo>
                  <a:lnTo>
                    <a:pt x="86" y="250"/>
                  </a:lnTo>
                  <a:lnTo>
                    <a:pt x="81" y="245"/>
                  </a:lnTo>
                  <a:lnTo>
                    <a:pt x="75" y="240"/>
                  </a:lnTo>
                  <a:lnTo>
                    <a:pt x="69" y="233"/>
                  </a:lnTo>
                  <a:lnTo>
                    <a:pt x="65" y="227"/>
                  </a:lnTo>
                  <a:lnTo>
                    <a:pt x="62" y="219"/>
                  </a:lnTo>
                  <a:lnTo>
                    <a:pt x="58" y="210"/>
                  </a:lnTo>
                  <a:lnTo>
                    <a:pt x="55" y="201"/>
                  </a:lnTo>
                  <a:lnTo>
                    <a:pt x="54" y="191"/>
                  </a:lnTo>
                  <a:lnTo>
                    <a:pt x="53" y="181"/>
                  </a:lnTo>
                  <a:lnTo>
                    <a:pt x="52" y="170"/>
                  </a:lnTo>
                  <a:lnTo>
                    <a:pt x="262" y="170"/>
                  </a:lnTo>
                  <a:lnTo>
                    <a:pt x="262" y="159"/>
                  </a:lnTo>
                  <a:lnTo>
                    <a:pt x="262" y="149"/>
                  </a:lnTo>
                  <a:lnTo>
                    <a:pt x="262" y="131"/>
                  </a:lnTo>
                  <a:lnTo>
                    <a:pt x="260" y="114"/>
                  </a:lnTo>
                  <a:lnTo>
                    <a:pt x="258" y="99"/>
                  </a:lnTo>
                  <a:lnTo>
                    <a:pt x="253" y="85"/>
                  </a:lnTo>
                  <a:lnTo>
                    <a:pt x="249" y="72"/>
                  </a:lnTo>
                  <a:lnTo>
                    <a:pt x="242" y="59"/>
                  </a:lnTo>
                  <a:lnTo>
                    <a:pt x="236" y="48"/>
                  </a:lnTo>
                  <a:lnTo>
                    <a:pt x="228" y="38"/>
                  </a:lnTo>
                  <a:lnTo>
                    <a:pt x="219" y="29"/>
                  </a:lnTo>
                  <a:lnTo>
                    <a:pt x="209" y="23"/>
                  </a:lnTo>
                  <a:lnTo>
                    <a:pt x="199" y="16"/>
                  </a:lnTo>
                  <a:lnTo>
                    <a:pt x="186" y="10"/>
                  </a:lnTo>
                  <a:lnTo>
                    <a:pt x="174" y="6"/>
                  </a:lnTo>
                  <a:lnTo>
                    <a:pt x="161" y="3"/>
                  </a:lnTo>
                  <a:lnTo>
                    <a:pt x="146" y="1"/>
                  </a:lnTo>
                  <a:lnTo>
                    <a:pt x="131" y="0"/>
                  </a:lnTo>
                  <a:lnTo>
                    <a:pt x="116" y="1"/>
                  </a:lnTo>
                  <a:lnTo>
                    <a:pt x="103" y="3"/>
                  </a:lnTo>
                  <a:lnTo>
                    <a:pt x="90" y="6"/>
                  </a:lnTo>
                  <a:lnTo>
                    <a:pt x="77" y="10"/>
                  </a:lnTo>
                  <a:lnTo>
                    <a:pt x="65" y="17"/>
                  </a:lnTo>
                  <a:lnTo>
                    <a:pt x="55" y="24"/>
                  </a:lnTo>
                  <a:lnTo>
                    <a:pt x="45" y="31"/>
                  </a:lnTo>
                  <a:lnTo>
                    <a:pt x="36" y="42"/>
                  </a:lnTo>
                  <a:lnTo>
                    <a:pt x="28" y="52"/>
                  </a:lnTo>
                  <a:lnTo>
                    <a:pt x="20" y="64"/>
                  </a:lnTo>
                  <a:lnTo>
                    <a:pt x="15" y="77"/>
                  </a:lnTo>
                  <a:lnTo>
                    <a:pt x="9" y="91"/>
                  </a:lnTo>
                  <a:lnTo>
                    <a:pt x="6" y="106"/>
                  </a:lnTo>
                  <a:lnTo>
                    <a:pt x="3" y="122"/>
                  </a:lnTo>
                  <a:lnTo>
                    <a:pt x="1" y="140"/>
                  </a:lnTo>
                  <a:lnTo>
                    <a:pt x="0" y="157"/>
                  </a:lnTo>
                  <a:lnTo>
                    <a:pt x="1" y="175"/>
                  </a:lnTo>
                  <a:lnTo>
                    <a:pt x="3" y="191"/>
                  </a:lnTo>
                  <a:lnTo>
                    <a:pt x="6" y="206"/>
                  </a:lnTo>
                  <a:lnTo>
                    <a:pt x="9" y="221"/>
                  </a:lnTo>
                  <a:lnTo>
                    <a:pt x="15" y="234"/>
                  </a:lnTo>
                  <a:lnTo>
                    <a:pt x="20" y="247"/>
                  </a:lnTo>
                  <a:lnTo>
                    <a:pt x="28" y="259"/>
                  </a:lnTo>
                  <a:lnTo>
                    <a:pt x="36" y="269"/>
                  </a:lnTo>
                  <a:lnTo>
                    <a:pt x="45" y="278"/>
                  </a:lnTo>
                  <a:lnTo>
                    <a:pt x="55" y="286"/>
                  </a:lnTo>
                  <a:lnTo>
                    <a:pt x="65" y="293"/>
                  </a:lnTo>
                  <a:lnTo>
                    <a:pt x="77" y="299"/>
                  </a:lnTo>
                  <a:lnTo>
                    <a:pt x="90" y="303"/>
                  </a:lnTo>
                  <a:lnTo>
                    <a:pt x="103" y="307"/>
                  </a:lnTo>
                  <a:lnTo>
                    <a:pt x="116" y="308"/>
                  </a:lnTo>
                  <a:lnTo>
                    <a:pt x="131" y="309"/>
                  </a:lnTo>
                  <a:lnTo>
                    <a:pt x="144" y="309"/>
                  </a:lnTo>
                  <a:lnTo>
                    <a:pt x="155" y="307"/>
                  </a:lnTo>
                  <a:lnTo>
                    <a:pt x="168" y="305"/>
                  </a:lnTo>
                  <a:lnTo>
                    <a:pt x="179" y="302"/>
                  </a:lnTo>
                  <a:lnTo>
                    <a:pt x="189" y="298"/>
                  </a:lnTo>
                  <a:lnTo>
                    <a:pt x="199" y="293"/>
                  </a:lnTo>
                  <a:lnTo>
                    <a:pt x="208" y="288"/>
                  </a:lnTo>
                  <a:lnTo>
                    <a:pt x="217" y="282"/>
                  </a:lnTo>
                  <a:lnTo>
                    <a:pt x="224" y="274"/>
                  </a:lnTo>
                  <a:lnTo>
                    <a:pt x="231" y="267"/>
                  </a:lnTo>
                  <a:lnTo>
                    <a:pt x="238" y="259"/>
                  </a:lnTo>
                  <a:lnTo>
                    <a:pt x="243" y="250"/>
                  </a:lnTo>
                  <a:lnTo>
                    <a:pt x="249" y="240"/>
                  </a:lnTo>
                  <a:lnTo>
                    <a:pt x="253" y="229"/>
                  </a:lnTo>
                  <a:lnTo>
                    <a:pt x="256" y="219"/>
                  </a:lnTo>
                  <a:lnTo>
                    <a:pt x="259" y="206"/>
                  </a:lnTo>
                  <a:lnTo>
                    <a:pt x="210" y="206"/>
                  </a:lnTo>
                  <a:close/>
                  <a:moveTo>
                    <a:pt x="52" y="130"/>
                  </a:moveTo>
                  <a:lnTo>
                    <a:pt x="53" y="120"/>
                  </a:lnTo>
                  <a:lnTo>
                    <a:pt x="55" y="110"/>
                  </a:lnTo>
                  <a:lnTo>
                    <a:pt x="57" y="101"/>
                  </a:lnTo>
                  <a:lnTo>
                    <a:pt x="59" y="93"/>
                  </a:lnTo>
                  <a:lnTo>
                    <a:pt x="63" y="85"/>
                  </a:lnTo>
                  <a:lnTo>
                    <a:pt x="66" y="78"/>
                  </a:lnTo>
                  <a:lnTo>
                    <a:pt x="71" y="72"/>
                  </a:lnTo>
                  <a:lnTo>
                    <a:pt x="76" y="66"/>
                  </a:lnTo>
                  <a:lnTo>
                    <a:pt x="81" y="60"/>
                  </a:lnTo>
                  <a:lnTo>
                    <a:pt x="87" y="56"/>
                  </a:lnTo>
                  <a:lnTo>
                    <a:pt x="94" y="53"/>
                  </a:lnTo>
                  <a:lnTo>
                    <a:pt x="101" y="49"/>
                  </a:lnTo>
                  <a:lnTo>
                    <a:pt x="107" y="47"/>
                  </a:lnTo>
                  <a:lnTo>
                    <a:pt x="115" y="45"/>
                  </a:lnTo>
                  <a:lnTo>
                    <a:pt x="124" y="44"/>
                  </a:lnTo>
                  <a:lnTo>
                    <a:pt x="133" y="44"/>
                  </a:lnTo>
                  <a:lnTo>
                    <a:pt x="142" y="44"/>
                  </a:lnTo>
                  <a:lnTo>
                    <a:pt x="151" y="45"/>
                  </a:lnTo>
                  <a:lnTo>
                    <a:pt x="159" y="47"/>
                  </a:lnTo>
                  <a:lnTo>
                    <a:pt x="165" y="49"/>
                  </a:lnTo>
                  <a:lnTo>
                    <a:pt x="173" y="53"/>
                  </a:lnTo>
                  <a:lnTo>
                    <a:pt x="179" y="56"/>
                  </a:lnTo>
                  <a:lnTo>
                    <a:pt x="185" y="60"/>
                  </a:lnTo>
                  <a:lnTo>
                    <a:pt x="190" y="66"/>
                  </a:lnTo>
                  <a:lnTo>
                    <a:pt x="195" y="72"/>
                  </a:lnTo>
                  <a:lnTo>
                    <a:pt x="199" y="78"/>
                  </a:lnTo>
                  <a:lnTo>
                    <a:pt x="202" y="85"/>
                  </a:lnTo>
                  <a:lnTo>
                    <a:pt x="205" y="93"/>
                  </a:lnTo>
                  <a:lnTo>
                    <a:pt x="208" y="101"/>
                  </a:lnTo>
                  <a:lnTo>
                    <a:pt x="210" y="110"/>
                  </a:lnTo>
                  <a:lnTo>
                    <a:pt x="211" y="120"/>
                  </a:lnTo>
                  <a:lnTo>
                    <a:pt x="211" y="130"/>
                  </a:lnTo>
                  <a:lnTo>
                    <a:pt x="52"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7" name="Freeform 99"/>
            <p:cNvSpPr>
              <a:spLocks/>
            </p:cNvSpPr>
            <p:nvPr/>
          </p:nvSpPr>
          <p:spPr bwMode="auto">
            <a:xfrm>
              <a:off x="1331" y="1764"/>
              <a:ext cx="88" cy="97"/>
            </a:xfrm>
            <a:custGeom>
              <a:avLst/>
              <a:gdLst>
                <a:gd name="T0" fmla="*/ 0 w 266"/>
                <a:gd name="T1" fmla="*/ 97 h 291"/>
                <a:gd name="T2" fmla="*/ 19 w 266"/>
                <a:gd name="T3" fmla="*/ 97 h 291"/>
                <a:gd name="T4" fmla="*/ 44 w 266"/>
                <a:gd name="T5" fmla="*/ 60 h 291"/>
                <a:gd name="T6" fmla="*/ 68 w 266"/>
                <a:gd name="T7" fmla="*/ 97 h 291"/>
                <a:gd name="T8" fmla="*/ 88 w 266"/>
                <a:gd name="T9" fmla="*/ 97 h 291"/>
                <a:gd name="T10" fmla="*/ 54 w 266"/>
                <a:gd name="T11" fmla="*/ 47 h 291"/>
                <a:gd name="T12" fmla="*/ 86 w 266"/>
                <a:gd name="T13" fmla="*/ 0 h 291"/>
                <a:gd name="T14" fmla="*/ 67 w 266"/>
                <a:gd name="T15" fmla="*/ 0 h 291"/>
                <a:gd name="T16" fmla="*/ 44 w 266"/>
                <a:gd name="T17" fmla="*/ 35 h 291"/>
                <a:gd name="T18" fmla="*/ 21 w 266"/>
                <a:gd name="T19" fmla="*/ 0 h 291"/>
                <a:gd name="T20" fmla="*/ 2 w 266"/>
                <a:gd name="T21" fmla="*/ 0 h 291"/>
                <a:gd name="T22" fmla="*/ 34 w 266"/>
                <a:gd name="T23" fmla="*/ 47 h 291"/>
                <a:gd name="T24" fmla="*/ 0 w 266"/>
                <a:gd name="T25" fmla="*/ 97 h 2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6" h="291">
                  <a:moveTo>
                    <a:pt x="0" y="291"/>
                  </a:moveTo>
                  <a:lnTo>
                    <a:pt x="57" y="291"/>
                  </a:lnTo>
                  <a:lnTo>
                    <a:pt x="132" y="179"/>
                  </a:lnTo>
                  <a:lnTo>
                    <a:pt x="207" y="291"/>
                  </a:lnTo>
                  <a:lnTo>
                    <a:pt x="266" y="291"/>
                  </a:lnTo>
                  <a:lnTo>
                    <a:pt x="163" y="141"/>
                  </a:lnTo>
                  <a:lnTo>
                    <a:pt x="261" y="0"/>
                  </a:lnTo>
                  <a:lnTo>
                    <a:pt x="204" y="0"/>
                  </a:lnTo>
                  <a:lnTo>
                    <a:pt x="134" y="105"/>
                  </a:lnTo>
                  <a:lnTo>
                    <a:pt x="63" y="0"/>
                  </a:lnTo>
                  <a:lnTo>
                    <a:pt x="6" y="0"/>
                  </a:lnTo>
                  <a:lnTo>
                    <a:pt x="102" y="142"/>
                  </a:lnTo>
                  <a:lnTo>
                    <a:pt x="0" y="2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8" name="Freeform 100"/>
            <p:cNvSpPr>
              <a:spLocks noEditPoints="1"/>
            </p:cNvSpPr>
            <p:nvPr/>
          </p:nvSpPr>
          <p:spPr bwMode="auto">
            <a:xfrm>
              <a:off x="1431" y="1761"/>
              <a:ext cx="90" cy="139"/>
            </a:xfrm>
            <a:custGeom>
              <a:avLst/>
              <a:gdLst>
                <a:gd name="T0" fmla="*/ 16 w 270"/>
                <a:gd name="T1" fmla="*/ 139 h 416"/>
                <a:gd name="T2" fmla="*/ 19 w 270"/>
                <a:gd name="T3" fmla="*/ 92 h 416"/>
                <a:gd name="T4" fmla="*/ 26 w 270"/>
                <a:gd name="T5" fmla="*/ 98 h 416"/>
                <a:gd name="T6" fmla="*/ 33 w 270"/>
                <a:gd name="T7" fmla="*/ 101 h 416"/>
                <a:gd name="T8" fmla="*/ 42 w 270"/>
                <a:gd name="T9" fmla="*/ 103 h 416"/>
                <a:gd name="T10" fmla="*/ 52 w 270"/>
                <a:gd name="T11" fmla="*/ 103 h 416"/>
                <a:gd name="T12" fmla="*/ 61 w 270"/>
                <a:gd name="T13" fmla="*/ 101 h 416"/>
                <a:gd name="T14" fmla="*/ 68 w 270"/>
                <a:gd name="T15" fmla="*/ 98 h 416"/>
                <a:gd name="T16" fmla="*/ 75 w 270"/>
                <a:gd name="T17" fmla="*/ 93 h 416"/>
                <a:gd name="T18" fmla="*/ 81 w 270"/>
                <a:gd name="T19" fmla="*/ 86 h 416"/>
                <a:gd name="T20" fmla="*/ 85 w 270"/>
                <a:gd name="T21" fmla="*/ 78 h 416"/>
                <a:gd name="T22" fmla="*/ 88 w 270"/>
                <a:gd name="T23" fmla="*/ 68 h 416"/>
                <a:gd name="T24" fmla="*/ 90 w 270"/>
                <a:gd name="T25" fmla="*/ 57 h 416"/>
                <a:gd name="T26" fmla="*/ 90 w 270"/>
                <a:gd name="T27" fmla="*/ 45 h 416"/>
                <a:gd name="T28" fmla="*/ 88 w 270"/>
                <a:gd name="T29" fmla="*/ 35 h 416"/>
                <a:gd name="T30" fmla="*/ 85 w 270"/>
                <a:gd name="T31" fmla="*/ 25 h 416"/>
                <a:gd name="T32" fmla="*/ 81 w 270"/>
                <a:gd name="T33" fmla="*/ 17 h 416"/>
                <a:gd name="T34" fmla="*/ 75 w 270"/>
                <a:gd name="T35" fmla="*/ 10 h 416"/>
                <a:gd name="T36" fmla="*/ 69 w 270"/>
                <a:gd name="T37" fmla="*/ 6 h 416"/>
                <a:gd name="T38" fmla="*/ 61 w 270"/>
                <a:gd name="T39" fmla="*/ 2 h 416"/>
                <a:gd name="T40" fmla="*/ 52 w 270"/>
                <a:gd name="T41" fmla="*/ 0 h 416"/>
                <a:gd name="T42" fmla="*/ 45 w 270"/>
                <a:gd name="T43" fmla="*/ 0 h 416"/>
                <a:gd name="T44" fmla="*/ 40 w 270"/>
                <a:gd name="T45" fmla="*/ 1 h 416"/>
                <a:gd name="T46" fmla="*/ 36 w 270"/>
                <a:gd name="T47" fmla="*/ 2 h 416"/>
                <a:gd name="T48" fmla="*/ 32 w 270"/>
                <a:gd name="T49" fmla="*/ 3 h 416"/>
                <a:gd name="T50" fmla="*/ 28 w 270"/>
                <a:gd name="T51" fmla="*/ 5 h 416"/>
                <a:gd name="T52" fmla="*/ 24 w 270"/>
                <a:gd name="T53" fmla="*/ 8 h 416"/>
                <a:gd name="T54" fmla="*/ 20 w 270"/>
                <a:gd name="T55" fmla="*/ 11 h 416"/>
                <a:gd name="T56" fmla="*/ 18 w 270"/>
                <a:gd name="T57" fmla="*/ 15 h 416"/>
                <a:gd name="T58" fmla="*/ 16 w 270"/>
                <a:gd name="T59" fmla="*/ 3 h 416"/>
                <a:gd name="T60" fmla="*/ 0 w 270"/>
                <a:gd name="T61" fmla="*/ 139 h 416"/>
                <a:gd name="T62" fmla="*/ 15 w 270"/>
                <a:gd name="T63" fmla="*/ 48 h 416"/>
                <a:gd name="T64" fmla="*/ 16 w 270"/>
                <a:gd name="T65" fmla="*/ 39 h 416"/>
                <a:gd name="T66" fmla="*/ 18 w 270"/>
                <a:gd name="T67" fmla="*/ 33 h 416"/>
                <a:gd name="T68" fmla="*/ 21 w 270"/>
                <a:gd name="T69" fmla="*/ 27 h 416"/>
                <a:gd name="T70" fmla="*/ 25 w 270"/>
                <a:gd name="T71" fmla="*/ 22 h 416"/>
                <a:gd name="T72" fmla="*/ 29 w 270"/>
                <a:gd name="T73" fmla="*/ 18 h 416"/>
                <a:gd name="T74" fmla="*/ 35 w 270"/>
                <a:gd name="T75" fmla="*/ 16 h 416"/>
                <a:gd name="T76" fmla="*/ 41 w 270"/>
                <a:gd name="T77" fmla="*/ 15 h 416"/>
                <a:gd name="T78" fmla="*/ 47 w 270"/>
                <a:gd name="T79" fmla="*/ 15 h 416"/>
                <a:gd name="T80" fmla="*/ 53 w 270"/>
                <a:gd name="T81" fmla="*/ 16 h 416"/>
                <a:gd name="T82" fmla="*/ 58 w 270"/>
                <a:gd name="T83" fmla="*/ 18 h 416"/>
                <a:gd name="T84" fmla="*/ 63 w 270"/>
                <a:gd name="T85" fmla="*/ 22 h 416"/>
                <a:gd name="T86" fmla="*/ 67 w 270"/>
                <a:gd name="T87" fmla="*/ 26 h 416"/>
                <a:gd name="T88" fmla="*/ 70 w 270"/>
                <a:gd name="T89" fmla="*/ 32 h 416"/>
                <a:gd name="T90" fmla="*/ 72 w 270"/>
                <a:gd name="T91" fmla="*/ 39 h 416"/>
                <a:gd name="T92" fmla="*/ 73 w 270"/>
                <a:gd name="T93" fmla="*/ 46 h 416"/>
                <a:gd name="T94" fmla="*/ 73 w 270"/>
                <a:gd name="T95" fmla="*/ 55 h 416"/>
                <a:gd name="T96" fmla="*/ 72 w 270"/>
                <a:gd name="T97" fmla="*/ 63 h 416"/>
                <a:gd name="T98" fmla="*/ 70 w 270"/>
                <a:gd name="T99" fmla="*/ 71 h 416"/>
                <a:gd name="T100" fmla="*/ 67 w 270"/>
                <a:gd name="T101" fmla="*/ 77 h 416"/>
                <a:gd name="T102" fmla="*/ 63 w 270"/>
                <a:gd name="T103" fmla="*/ 81 h 416"/>
                <a:gd name="T104" fmla="*/ 59 w 270"/>
                <a:gd name="T105" fmla="*/ 85 h 416"/>
                <a:gd name="T106" fmla="*/ 54 w 270"/>
                <a:gd name="T107" fmla="*/ 87 h 416"/>
                <a:gd name="T108" fmla="*/ 47 w 270"/>
                <a:gd name="T109" fmla="*/ 89 h 416"/>
                <a:gd name="T110" fmla="*/ 41 w 270"/>
                <a:gd name="T111" fmla="*/ 89 h 416"/>
                <a:gd name="T112" fmla="*/ 34 w 270"/>
                <a:gd name="T113" fmla="*/ 88 h 416"/>
                <a:gd name="T114" fmla="*/ 29 w 270"/>
                <a:gd name="T115" fmla="*/ 85 h 416"/>
                <a:gd name="T116" fmla="*/ 25 w 270"/>
                <a:gd name="T117" fmla="*/ 82 h 416"/>
                <a:gd name="T118" fmla="*/ 21 w 270"/>
                <a:gd name="T119" fmla="*/ 77 h 416"/>
                <a:gd name="T120" fmla="*/ 18 w 270"/>
                <a:gd name="T121" fmla="*/ 72 h 416"/>
                <a:gd name="T122" fmla="*/ 16 w 270"/>
                <a:gd name="T123" fmla="*/ 65 h 416"/>
                <a:gd name="T124" fmla="*/ 15 w 270"/>
                <a:gd name="T125" fmla="*/ 57 h 4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0" h="416">
                  <a:moveTo>
                    <a:pt x="0" y="416"/>
                  </a:moveTo>
                  <a:lnTo>
                    <a:pt x="48" y="416"/>
                  </a:lnTo>
                  <a:lnTo>
                    <a:pt x="48" y="264"/>
                  </a:lnTo>
                  <a:lnTo>
                    <a:pt x="57" y="276"/>
                  </a:lnTo>
                  <a:lnTo>
                    <a:pt x="66" y="284"/>
                  </a:lnTo>
                  <a:lnTo>
                    <a:pt x="77" y="292"/>
                  </a:lnTo>
                  <a:lnTo>
                    <a:pt x="88" y="298"/>
                  </a:lnTo>
                  <a:lnTo>
                    <a:pt x="100" y="303"/>
                  </a:lnTo>
                  <a:lnTo>
                    <a:pt x="113" y="307"/>
                  </a:lnTo>
                  <a:lnTo>
                    <a:pt x="127" y="308"/>
                  </a:lnTo>
                  <a:lnTo>
                    <a:pt x="142" y="309"/>
                  </a:lnTo>
                  <a:lnTo>
                    <a:pt x="156" y="308"/>
                  </a:lnTo>
                  <a:lnTo>
                    <a:pt x="170" y="307"/>
                  </a:lnTo>
                  <a:lnTo>
                    <a:pt x="182" y="303"/>
                  </a:lnTo>
                  <a:lnTo>
                    <a:pt x="194" y="298"/>
                  </a:lnTo>
                  <a:lnTo>
                    <a:pt x="205" y="292"/>
                  </a:lnTo>
                  <a:lnTo>
                    <a:pt x="215" y="286"/>
                  </a:lnTo>
                  <a:lnTo>
                    <a:pt x="225" y="277"/>
                  </a:lnTo>
                  <a:lnTo>
                    <a:pt x="234" y="268"/>
                  </a:lnTo>
                  <a:lnTo>
                    <a:pt x="242" y="258"/>
                  </a:lnTo>
                  <a:lnTo>
                    <a:pt x="250" y="245"/>
                  </a:lnTo>
                  <a:lnTo>
                    <a:pt x="255" y="233"/>
                  </a:lnTo>
                  <a:lnTo>
                    <a:pt x="261" y="219"/>
                  </a:lnTo>
                  <a:lnTo>
                    <a:pt x="264" y="204"/>
                  </a:lnTo>
                  <a:lnTo>
                    <a:pt x="268" y="189"/>
                  </a:lnTo>
                  <a:lnTo>
                    <a:pt x="269" y="172"/>
                  </a:lnTo>
                  <a:lnTo>
                    <a:pt x="270" y="154"/>
                  </a:lnTo>
                  <a:lnTo>
                    <a:pt x="269" y="136"/>
                  </a:lnTo>
                  <a:lnTo>
                    <a:pt x="268" y="120"/>
                  </a:lnTo>
                  <a:lnTo>
                    <a:pt x="264" y="104"/>
                  </a:lnTo>
                  <a:lnTo>
                    <a:pt x="261" y="89"/>
                  </a:lnTo>
                  <a:lnTo>
                    <a:pt x="255" y="76"/>
                  </a:lnTo>
                  <a:lnTo>
                    <a:pt x="250" y="64"/>
                  </a:lnTo>
                  <a:lnTo>
                    <a:pt x="243" y="52"/>
                  </a:lnTo>
                  <a:lnTo>
                    <a:pt x="234" y="42"/>
                  </a:lnTo>
                  <a:lnTo>
                    <a:pt x="226" y="31"/>
                  </a:lnTo>
                  <a:lnTo>
                    <a:pt x="216" y="24"/>
                  </a:lnTo>
                  <a:lnTo>
                    <a:pt x="206" y="17"/>
                  </a:lnTo>
                  <a:lnTo>
                    <a:pt x="194" y="11"/>
                  </a:lnTo>
                  <a:lnTo>
                    <a:pt x="183" y="6"/>
                  </a:lnTo>
                  <a:lnTo>
                    <a:pt x="170" y="3"/>
                  </a:lnTo>
                  <a:lnTo>
                    <a:pt x="156" y="1"/>
                  </a:lnTo>
                  <a:lnTo>
                    <a:pt x="143" y="0"/>
                  </a:lnTo>
                  <a:lnTo>
                    <a:pt x="135" y="0"/>
                  </a:lnTo>
                  <a:lnTo>
                    <a:pt x="127" y="1"/>
                  </a:lnTo>
                  <a:lnTo>
                    <a:pt x="121" y="3"/>
                  </a:lnTo>
                  <a:lnTo>
                    <a:pt x="114" y="4"/>
                  </a:lnTo>
                  <a:lnTo>
                    <a:pt x="107" y="5"/>
                  </a:lnTo>
                  <a:lnTo>
                    <a:pt x="100" y="7"/>
                  </a:lnTo>
                  <a:lnTo>
                    <a:pt x="95" y="9"/>
                  </a:lnTo>
                  <a:lnTo>
                    <a:pt x="88" y="13"/>
                  </a:lnTo>
                  <a:lnTo>
                    <a:pt x="83" y="16"/>
                  </a:lnTo>
                  <a:lnTo>
                    <a:pt x="77" y="19"/>
                  </a:lnTo>
                  <a:lnTo>
                    <a:pt x="71" y="24"/>
                  </a:lnTo>
                  <a:lnTo>
                    <a:pt x="67" y="28"/>
                  </a:lnTo>
                  <a:lnTo>
                    <a:pt x="61" y="33"/>
                  </a:lnTo>
                  <a:lnTo>
                    <a:pt x="57" y="38"/>
                  </a:lnTo>
                  <a:lnTo>
                    <a:pt x="53" y="45"/>
                  </a:lnTo>
                  <a:lnTo>
                    <a:pt x="48" y="50"/>
                  </a:lnTo>
                  <a:lnTo>
                    <a:pt x="48" y="9"/>
                  </a:lnTo>
                  <a:lnTo>
                    <a:pt x="0" y="9"/>
                  </a:lnTo>
                  <a:lnTo>
                    <a:pt x="0" y="416"/>
                  </a:lnTo>
                  <a:close/>
                  <a:moveTo>
                    <a:pt x="46" y="156"/>
                  </a:moveTo>
                  <a:lnTo>
                    <a:pt x="46" y="143"/>
                  </a:lnTo>
                  <a:lnTo>
                    <a:pt x="47" y="131"/>
                  </a:lnTo>
                  <a:lnTo>
                    <a:pt x="49" y="118"/>
                  </a:lnTo>
                  <a:lnTo>
                    <a:pt x="51" y="108"/>
                  </a:lnTo>
                  <a:lnTo>
                    <a:pt x="55" y="98"/>
                  </a:lnTo>
                  <a:lnTo>
                    <a:pt x="59" y="88"/>
                  </a:lnTo>
                  <a:lnTo>
                    <a:pt x="64" y="81"/>
                  </a:lnTo>
                  <a:lnTo>
                    <a:pt x="68" y="73"/>
                  </a:lnTo>
                  <a:lnTo>
                    <a:pt x="75" y="66"/>
                  </a:lnTo>
                  <a:lnTo>
                    <a:pt x="80" y="60"/>
                  </a:lnTo>
                  <a:lnTo>
                    <a:pt x="88" y="55"/>
                  </a:lnTo>
                  <a:lnTo>
                    <a:pt x="96" y="52"/>
                  </a:lnTo>
                  <a:lnTo>
                    <a:pt x="104" y="48"/>
                  </a:lnTo>
                  <a:lnTo>
                    <a:pt x="113" y="46"/>
                  </a:lnTo>
                  <a:lnTo>
                    <a:pt x="122" y="44"/>
                  </a:lnTo>
                  <a:lnTo>
                    <a:pt x="132" y="44"/>
                  </a:lnTo>
                  <a:lnTo>
                    <a:pt x="142" y="44"/>
                  </a:lnTo>
                  <a:lnTo>
                    <a:pt x="151" y="46"/>
                  </a:lnTo>
                  <a:lnTo>
                    <a:pt x="160" y="48"/>
                  </a:lnTo>
                  <a:lnTo>
                    <a:pt x="167" y="52"/>
                  </a:lnTo>
                  <a:lnTo>
                    <a:pt x="175" y="55"/>
                  </a:lnTo>
                  <a:lnTo>
                    <a:pt x="183" y="60"/>
                  </a:lnTo>
                  <a:lnTo>
                    <a:pt x="190" y="66"/>
                  </a:lnTo>
                  <a:lnTo>
                    <a:pt x="195" y="72"/>
                  </a:lnTo>
                  <a:lnTo>
                    <a:pt x="201" y="79"/>
                  </a:lnTo>
                  <a:lnTo>
                    <a:pt x="205" y="87"/>
                  </a:lnTo>
                  <a:lnTo>
                    <a:pt x="210" y="96"/>
                  </a:lnTo>
                  <a:lnTo>
                    <a:pt x="213" y="106"/>
                  </a:lnTo>
                  <a:lnTo>
                    <a:pt x="215" y="116"/>
                  </a:lnTo>
                  <a:lnTo>
                    <a:pt x="217" y="126"/>
                  </a:lnTo>
                  <a:lnTo>
                    <a:pt x="219" y="138"/>
                  </a:lnTo>
                  <a:lnTo>
                    <a:pt x="219" y="151"/>
                  </a:lnTo>
                  <a:lnTo>
                    <a:pt x="219" y="164"/>
                  </a:lnTo>
                  <a:lnTo>
                    <a:pt x="217" y="177"/>
                  </a:lnTo>
                  <a:lnTo>
                    <a:pt x="215" y="189"/>
                  </a:lnTo>
                  <a:lnTo>
                    <a:pt x="213" y="200"/>
                  </a:lnTo>
                  <a:lnTo>
                    <a:pt x="210" y="211"/>
                  </a:lnTo>
                  <a:lnTo>
                    <a:pt x="205" y="220"/>
                  </a:lnTo>
                  <a:lnTo>
                    <a:pt x="201" y="229"/>
                  </a:lnTo>
                  <a:lnTo>
                    <a:pt x="195" y="237"/>
                  </a:lnTo>
                  <a:lnTo>
                    <a:pt x="190" y="243"/>
                  </a:lnTo>
                  <a:lnTo>
                    <a:pt x="183" y="249"/>
                  </a:lnTo>
                  <a:lnTo>
                    <a:pt x="176" y="254"/>
                  </a:lnTo>
                  <a:lnTo>
                    <a:pt x="168" y="258"/>
                  </a:lnTo>
                  <a:lnTo>
                    <a:pt x="161" y="261"/>
                  </a:lnTo>
                  <a:lnTo>
                    <a:pt x="152" y="263"/>
                  </a:lnTo>
                  <a:lnTo>
                    <a:pt x="142" y="266"/>
                  </a:lnTo>
                  <a:lnTo>
                    <a:pt x="133" y="266"/>
                  </a:lnTo>
                  <a:lnTo>
                    <a:pt x="122" y="266"/>
                  </a:lnTo>
                  <a:lnTo>
                    <a:pt x="112" y="263"/>
                  </a:lnTo>
                  <a:lnTo>
                    <a:pt x="103" y="262"/>
                  </a:lnTo>
                  <a:lnTo>
                    <a:pt x="95" y="259"/>
                  </a:lnTo>
                  <a:lnTo>
                    <a:pt x="87" y="255"/>
                  </a:lnTo>
                  <a:lnTo>
                    <a:pt x="79" y="250"/>
                  </a:lnTo>
                  <a:lnTo>
                    <a:pt x="74" y="244"/>
                  </a:lnTo>
                  <a:lnTo>
                    <a:pt x="67" y="239"/>
                  </a:lnTo>
                  <a:lnTo>
                    <a:pt x="63" y="231"/>
                  </a:lnTo>
                  <a:lnTo>
                    <a:pt x="58" y="223"/>
                  </a:lnTo>
                  <a:lnTo>
                    <a:pt x="55" y="214"/>
                  </a:lnTo>
                  <a:lnTo>
                    <a:pt x="51" y="204"/>
                  </a:lnTo>
                  <a:lnTo>
                    <a:pt x="49" y="194"/>
                  </a:lnTo>
                  <a:lnTo>
                    <a:pt x="47" y="182"/>
                  </a:lnTo>
                  <a:lnTo>
                    <a:pt x="46" y="170"/>
                  </a:lnTo>
                  <a:lnTo>
                    <a:pt x="46" y="1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19" name="Freeform 101"/>
            <p:cNvSpPr>
              <a:spLocks noEditPoints="1"/>
            </p:cNvSpPr>
            <p:nvPr/>
          </p:nvSpPr>
          <p:spPr bwMode="auto">
            <a:xfrm>
              <a:off x="1536" y="1761"/>
              <a:ext cx="87" cy="103"/>
            </a:xfrm>
            <a:custGeom>
              <a:avLst/>
              <a:gdLst>
                <a:gd name="T0" fmla="*/ 69 w 262"/>
                <a:gd name="T1" fmla="*/ 73 h 309"/>
                <a:gd name="T2" fmla="*/ 66 w 262"/>
                <a:gd name="T3" fmla="*/ 79 h 309"/>
                <a:gd name="T4" fmla="*/ 61 w 262"/>
                <a:gd name="T5" fmla="*/ 83 h 309"/>
                <a:gd name="T6" fmla="*/ 56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6 h 309"/>
                <a:gd name="T18" fmla="*/ 18 w 262"/>
                <a:gd name="T19" fmla="*/ 67 h 309"/>
                <a:gd name="T20" fmla="*/ 17 w 262"/>
                <a:gd name="T21" fmla="*/ 57 h 309"/>
                <a:gd name="T22" fmla="*/ 87 w 262"/>
                <a:gd name="T23" fmla="*/ 50 h 309"/>
                <a:gd name="T24" fmla="*/ 86 w 262"/>
                <a:gd name="T25" fmla="*/ 33 h 309"/>
                <a:gd name="T26" fmla="*/ 80 w 262"/>
                <a:gd name="T27" fmla="*/ 20 h 309"/>
                <a:gd name="T28" fmla="*/ 73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1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6 w 262"/>
                <a:gd name="T57" fmla="*/ 102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4 h 309"/>
                <a:gd name="T70" fmla="*/ 22 w 262"/>
                <a:gd name="T71" fmla="*/ 26 h 309"/>
                <a:gd name="T72" fmla="*/ 27 w 262"/>
                <a:gd name="T73" fmla="*/ 20 h 309"/>
                <a:gd name="T74" fmla="*/ 34 w 262"/>
                <a:gd name="T75" fmla="*/ 16 h 309"/>
                <a:gd name="T76" fmla="*/ 41 w 262"/>
                <a:gd name="T77" fmla="*/ 15 h 309"/>
                <a:gd name="T78" fmla="*/ 50 w 262"/>
                <a:gd name="T79" fmla="*/ 15 h 309"/>
                <a:gd name="T80" fmla="*/ 57 w 262"/>
                <a:gd name="T81" fmla="*/ 18 h 309"/>
                <a:gd name="T82" fmla="*/ 63 w 262"/>
                <a:gd name="T83" fmla="*/ 22 h 309"/>
                <a:gd name="T84" fmla="*/ 67 w 262"/>
                <a:gd name="T85" fmla="*/ 28 h 309"/>
                <a:gd name="T86" fmla="*/ 70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20"/>
                  </a:lnTo>
                  <a:lnTo>
                    <a:pt x="203" y="225"/>
                  </a:lnTo>
                  <a:lnTo>
                    <a:pt x="201" y="231"/>
                  </a:lnTo>
                  <a:lnTo>
                    <a:pt x="198" y="237"/>
                  </a:lnTo>
                  <a:lnTo>
                    <a:pt x="193" y="241"/>
                  </a:lnTo>
                  <a:lnTo>
                    <a:pt x="190" y="245"/>
                  </a:lnTo>
                  <a:lnTo>
                    <a:pt x="184" y="250"/>
                  </a:lnTo>
                  <a:lnTo>
                    <a:pt x="180" y="253"/>
                  </a:lnTo>
                  <a:lnTo>
                    <a:pt x="174" y="255"/>
                  </a:lnTo>
                  <a:lnTo>
                    <a:pt x="169" y="259"/>
                  </a:lnTo>
                  <a:lnTo>
                    <a:pt x="163" y="261"/>
                  </a:lnTo>
                  <a:lnTo>
                    <a:pt x="156" y="262"/>
                  </a:lnTo>
                  <a:lnTo>
                    <a:pt x="150" y="263"/>
                  </a:lnTo>
                  <a:lnTo>
                    <a:pt x="143" y="264"/>
                  </a:lnTo>
                  <a:lnTo>
                    <a:pt x="135" y="264"/>
                  </a:lnTo>
                  <a:lnTo>
                    <a:pt x="126" y="264"/>
                  </a:lnTo>
                  <a:lnTo>
                    <a:pt x="117" y="263"/>
                  </a:lnTo>
                  <a:lnTo>
                    <a:pt x="109" y="261"/>
                  </a:lnTo>
                  <a:lnTo>
                    <a:pt x="101" y="258"/>
                  </a:lnTo>
                  <a:lnTo>
                    <a:pt x="94" y="254"/>
                  </a:lnTo>
                  <a:lnTo>
                    <a:pt x="86" y="250"/>
                  </a:lnTo>
                  <a:lnTo>
                    <a:pt x="81" y="245"/>
                  </a:lnTo>
                  <a:lnTo>
                    <a:pt x="75" y="240"/>
                  </a:lnTo>
                  <a:lnTo>
                    <a:pt x="70" y="233"/>
                  </a:lnTo>
                  <a:lnTo>
                    <a:pt x="65" y="227"/>
                  </a:lnTo>
                  <a:lnTo>
                    <a:pt x="62" y="219"/>
                  </a:lnTo>
                  <a:lnTo>
                    <a:pt x="58" y="210"/>
                  </a:lnTo>
                  <a:lnTo>
                    <a:pt x="55" y="201"/>
                  </a:lnTo>
                  <a:lnTo>
                    <a:pt x="54" y="191"/>
                  </a:lnTo>
                  <a:lnTo>
                    <a:pt x="53" y="181"/>
                  </a:lnTo>
                  <a:lnTo>
                    <a:pt x="52" y="170"/>
                  </a:lnTo>
                  <a:lnTo>
                    <a:pt x="262" y="170"/>
                  </a:lnTo>
                  <a:lnTo>
                    <a:pt x="262" y="159"/>
                  </a:lnTo>
                  <a:lnTo>
                    <a:pt x="262" y="149"/>
                  </a:lnTo>
                  <a:lnTo>
                    <a:pt x="262" y="131"/>
                  </a:lnTo>
                  <a:lnTo>
                    <a:pt x="260" y="114"/>
                  </a:lnTo>
                  <a:lnTo>
                    <a:pt x="258" y="99"/>
                  </a:lnTo>
                  <a:lnTo>
                    <a:pt x="253" y="85"/>
                  </a:lnTo>
                  <a:lnTo>
                    <a:pt x="249" y="72"/>
                  </a:lnTo>
                  <a:lnTo>
                    <a:pt x="242" y="59"/>
                  </a:lnTo>
                  <a:lnTo>
                    <a:pt x="236" y="48"/>
                  </a:lnTo>
                  <a:lnTo>
                    <a:pt x="228" y="38"/>
                  </a:lnTo>
                  <a:lnTo>
                    <a:pt x="219" y="29"/>
                  </a:lnTo>
                  <a:lnTo>
                    <a:pt x="209" y="23"/>
                  </a:lnTo>
                  <a:lnTo>
                    <a:pt x="199" y="16"/>
                  </a:lnTo>
                  <a:lnTo>
                    <a:pt x="187" y="10"/>
                  </a:lnTo>
                  <a:lnTo>
                    <a:pt x="174" y="6"/>
                  </a:lnTo>
                  <a:lnTo>
                    <a:pt x="161" y="3"/>
                  </a:lnTo>
                  <a:lnTo>
                    <a:pt x="146" y="1"/>
                  </a:lnTo>
                  <a:lnTo>
                    <a:pt x="131" y="0"/>
                  </a:lnTo>
                  <a:lnTo>
                    <a:pt x="116" y="1"/>
                  </a:lnTo>
                  <a:lnTo>
                    <a:pt x="103" y="3"/>
                  </a:lnTo>
                  <a:lnTo>
                    <a:pt x="90" y="6"/>
                  </a:lnTo>
                  <a:lnTo>
                    <a:pt x="77" y="10"/>
                  </a:lnTo>
                  <a:lnTo>
                    <a:pt x="65" y="17"/>
                  </a:lnTo>
                  <a:lnTo>
                    <a:pt x="55" y="24"/>
                  </a:lnTo>
                  <a:lnTo>
                    <a:pt x="45" y="31"/>
                  </a:lnTo>
                  <a:lnTo>
                    <a:pt x="36" y="42"/>
                  </a:lnTo>
                  <a:lnTo>
                    <a:pt x="28" y="52"/>
                  </a:lnTo>
                  <a:lnTo>
                    <a:pt x="20" y="64"/>
                  </a:lnTo>
                  <a:lnTo>
                    <a:pt x="15" y="77"/>
                  </a:lnTo>
                  <a:lnTo>
                    <a:pt x="9" y="91"/>
                  </a:lnTo>
                  <a:lnTo>
                    <a:pt x="6" y="106"/>
                  </a:lnTo>
                  <a:lnTo>
                    <a:pt x="3" y="122"/>
                  </a:lnTo>
                  <a:lnTo>
                    <a:pt x="2" y="140"/>
                  </a:lnTo>
                  <a:lnTo>
                    <a:pt x="0" y="157"/>
                  </a:lnTo>
                  <a:lnTo>
                    <a:pt x="2" y="175"/>
                  </a:lnTo>
                  <a:lnTo>
                    <a:pt x="3" y="191"/>
                  </a:lnTo>
                  <a:lnTo>
                    <a:pt x="6" y="206"/>
                  </a:lnTo>
                  <a:lnTo>
                    <a:pt x="9" y="221"/>
                  </a:lnTo>
                  <a:lnTo>
                    <a:pt x="15" y="234"/>
                  </a:lnTo>
                  <a:lnTo>
                    <a:pt x="20" y="247"/>
                  </a:lnTo>
                  <a:lnTo>
                    <a:pt x="28" y="259"/>
                  </a:lnTo>
                  <a:lnTo>
                    <a:pt x="36" y="269"/>
                  </a:lnTo>
                  <a:lnTo>
                    <a:pt x="45" y="278"/>
                  </a:lnTo>
                  <a:lnTo>
                    <a:pt x="55" y="286"/>
                  </a:lnTo>
                  <a:lnTo>
                    <a:pt x="65" y="293"/>
                  </a:lnTo>
                  <a:lnTo>
                    <a:pt x="77" y="299"/>
                  </a:lnTo>
                  <a:lnTo>
                    <a:pt x="90" y="303"/>
                  </a:lnTo>
                  <a:lnTo>
                    <a:pt x="103" y="307"/>
                  </a:lnTo>
                  <a:lnTo>
                    <a:pt x="116" y="308"/>
                  </a:lnTo>
                  <a:lnTo>
                    <a:pt x="131" y="309"/>
                  </a:lnTo>
                  <a:lnTo>
                    <a:pt x="144" y="309"/>
                  </a:lnTo>
                  <a:lnTo>
                    <a:pt x="155" y="307"/>
                  </a:lnTo>
                  <a:lnTo>
                    <a:pt x="168" y="305"/>
                  </a:lnTo>
                  <a:lnTo>
                    <a:pt x="179" y="302"/>
                  </a:lnTo>
                  <a:lnTo>
                    <a:pt x="189" y="298"/>
                  </a:lnTo>
                  <a:lnTo>
                    <a:pt x="199" y="293"/>
                  </a:lnTo>
                  <a:lnTo>
                    <a:pt x="208" y="288"/>
                  </a:lnTo>
                  <a:lnTo>
                    <a:pt x="217" y="282"/>
                  </a:lnTo>
                  <a:lnTo>
                    <a:pt x="224" y="274"/>
                  </a:lnTo>
                  <a:lnTo>
                    <a:pt x="231" y="267"/>
                  </a:lnTo>
                  <a:lnTo>
                    <a:pt x="238" y="259"/>
                  </a:lnTo>
                  <a:lnTo>
                    <a:pt x="243" y="250"/>
                  </a:lnTo>
                  <a:lnTo>
                    <a:pt x="249" y="240"/>
                  </a:lnTo>
                  <a:lnTo>
                    <a:pt x="253" y="229"/>
                  </a:lnTo>
                  <a:lnTo>
                    <a:pt x="256" y="219"/>
                  </a:lnTo>
                  <a:lnTo>
                    <a:pt x="259" y="206"/>
                  </a:lnTo>
                  <a:lnTo>
                    <a:pt x="210" y="206"/>
                  </a:lnTo>
                  <a:close/>
                  <a:moveTo>
                    <a:pt x="52" y="130"/>
                  </a:moveTo>
                  <a:lnTo>
                    <a:pt x="53" y="120"/>
                  </a:lnTo>
                  <a:lnTo>
                    <a:pt x="55" y="110"/>
                  </a:lnTo>
                  <a:lnTo>
                    <a:pt x="57" y="101"/>
                  </a:lnTo>
                  <a:lnTo>
                    <a:pt x="59" y="93"/>
                  </a:lnTo>
                  <a:lnTo>
                    <a:pt x="63" y="85"/>
                  </a:lnTo>
                  <a:lnTo>
                    <a:pt x="66" y="78"/>
                  </a:lnTo>
                  <a:lnTo>
                    <a:pt x="71" y="72"/>
                  </a:lnTo>
                  <a:lnTo>
                    <a:pt x="76" y="66"/>
                  </a:lnTo>
                  <a:lnTo>
                    <a:pt x="81" y="60"/>
                  </a:lnTo>
                  <a:lnTo>
                    <a:pt x="87" y="56"/>
                  </a:lnTo>
                  <a:lnTo>
                    <a:pt x="94" y="53"/>
                  </a:lnTo>
                  <a:lnTo>
                    <a:pt x="101" y="49"/>
                  </a:lnTo>
                  <a:lnTo>
                    <a:pt x="107" y="47"/>
                  </a:lnTo>
                  <a:lnTo>
                    <a:pt x="115" y="45"/>
                  </a:lnTo>
                  <a:lnTo>
                    <a:pt x="124" y="44"/>
                  </a:lnTo>
                  <a:lnTo>
                    <a:pt x="133" y="44"/>
                  </a:lnTo>
                  <a:lnTo>
                    <a:pt x="142" y="44"/>
                  </a:lnTo>
                  <a:lnTo>
                    <a:pt x="151" y="45"/>
                  </a:lnTo>
                  <a:lnTo>
                    <a:pt x="159" y="47"/>
                  </a:lnTo>
                  <a:lnTo>
                    <a:pt x="165" y="49"/>
                  </a:lnTo>
                  <a:lnTo>
                    <a:pt x="173" y="53"/>
                  </a:lnTo>
                  <a:lnTo>
                    <a:pt x="179" y="56"/>
                  </a:lnTo>
                  <a:lnTo>
                    <a:pt x="185" y="60"/>
                  </a:lnTo>
                  <a:lnTo>
                    <a:pt x="190" y="66"/>
                  </a:lnTo>
                  <a:lnTo>
                    <a:pt x="195" y="72"/>
                  </a:lnTo>
                  <a:lnTo>
                    <a:pt x="199" y="78"/>
                  </a:lnTo>
                  <a:lnTo>
                    <a:pt x="202" y="85"/>
                  </a:lnTo>
                  <a:lnTo>
                    <a:pt x="205" y="93"/>
                  </a:lnTo>
                  <a:lnTo>
                    <a:pt x="208" y="101"/>
                  </a:lnTo>
                  <a:lnTo>
                    <a:pt x="210" y="110"/>
                  </a:lnTo>
                  <a:lnTo>
                    <a:pt x="211" y="120"/>
                  </a:lnTo>
                  <a:lnTo>
                    <a:pt x="211" y="130"/>
                  </a:lnTo>
                  <a:lnTo>
                    <a:pt x="52"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0" name="Freeform 102"/>
            <p:cNvSpPr>
              <a:spLocks/>
            </p:cNvSpPr>
            <p:nvPr/>
          </p:nvSpPr>
          <p:spPr bwMode="auto">
            <a:xfrm>
              <a:off x="1642" y="1763"/>
              <a:ext cx="46" cy="98"/>
            </a:xfrm>
            <a:custGeom>
              <a:avLst/>
              <a:gdLst>
                <a:gd name="T0" fmla="*/ 0 w 140"/>
                <a:gd name="T1" fmla="*/ 98 h 296"/>
                <a:gd name="T2" fmla="*/ 16 w 140"/>
                <a:gd name="T3" fmla="*/ 98 h 296"/>
                <a:gd name="T4" fmla="*/ 16 w 140"/>
                <a:gd name="T5" fmla="*/ 44 h 296"/>
                <a:gd name="T6" fmla="*/ 16 w 140"/>
                <a:gd name="T7" fmla="*/ 41 h 296"/>
                <a:gd name="T8" fmla="*/ 16 w 140"/>
                <a:gd name="T9" fmla="*/ 38 h 296"/>
                <a:gd name="T10" fmla="*/ 17 w 140"/>
                <a:gd name="T11" fmla="*/ 35 h 296"/>
                <a:gd name="T12" fmla="*/ 18 w 140"/>
                <a:gd name="T13" fmla="*/ 33 h 296"/>
                <a:gd name="T14" fmla="*/ 19 w 140"/>
                <a:gd name="T15" fmla="*/ 30 h 296"/>
                <a:gd name="T16" fmla="*/ 20 w 140"/>
                <a:gd name="T17" fmla="*/ 28 h 296"/>
                <a:gd name="T18" fmla="*/ 21 w 140"/>
                <a:gd name="T19" fmla="*/ 26 h 296"/>
                <a:gd name="T20" fmla="*/ 23 w 140"/>
                <a:gd name="T21" fmla="*/ 24 h 296"/>
                <a:gd name="T22" fmla="*/ 25 w 140"/>
                <a:gd name="T23" fmla="*/ 23 h 296"/>
                <a:gd name="T24" fmla="*/ 26 w 140"/>
                <a:gd name="T25" fmla="*/ 21 h 296"/>
                <a:gd name="T26" fmla="*/ 29 w 140"/>
                <a:gd name="T27" fmla="*/ 20 h 296"/>
                <a:gd name="T28" fmla="*/ 31 w 140"/>
                <a:gd name="T29" fmla="*/ 19 h 296"/>
                <a:gd name="T30" fmla="*/ 34 w 140"/>
                <a:gd name="T31" fmla="*/ 18 h 296"/>
                <a:gd name="T32" fmla="*/ 36 w 140"/>
                <a:gd name="T33" fmla="*/ 17 h 296"/>
                <a:gd name="T34" fmla="*/ 39 w 140"/>
                <a:gd name="T35" fmla="*/ 17 h 296"/>
                <a:gd name="T36" fmla="*/ 42 w 140"/>
                <a:gd name="T37" fmla="*/ 17 h 296"/>
                <a:gd name="T38" fmla="*/ 44 w 140"/>
                <a:gd name="T39" fmla="*/ 17 h 296"/>
                <a:gd name="T40" fmla="*/ 46 w 140"/>
                <a:gd name="T41" fmla="*/ 17 h 296"/>
                <a:gd name="T42" fmla="*/ 46 w 140"/>
                <a:gd name="T43" fmla="*/ 0 h 296"/>
                <a:gd name="T44" fmla="*/ 44 w 140"/>
                <a:gd name="T45" fmla="*/ 0 h 296"/>
                <a:gd name="T46" fmla="*/ 42 w 140"/>
                <a:gd name="T47" fmla="*/ 0 h 296"/>
                <a:gd name="T48" fmla="*/ 39 w 140"/>
                <a:gd name="T49" fmla="*/ 0 h 296"/>
                <a:gd name="T50" fmla="*/ 37 w 140"/>
                <a:gd name="T51" fmla="*/ 0 h 296"/>
                <a:gd name="T52" fmla="*/ 35 w 140"/>
                <a:gd name="T53" fmla="*/ 1 h 296"/>
                <a:gd name="T54" fmla="*/ 33 w 140"/>
                <a:gd name="T55" fmla="*/ 1 h 296"/>
                <a:gd name="T56" fmla="*/ 31 w 140"/>
                <a:gd name="T57" fmla="*/ 2 h 296"/>
                <a:gd name="T58" fmla="*/ 29 w 140"/>
                <a:gd name="T59" fmla="*/ 2 h 296"/>
                <a:gd name="T60" fmla="*/ 28 w 140"/>
                <a:gd name="T61" fmla="*/ 4 h 296"/>
                <a:gd name="T62" fmla="*/ 26 w 140"/>
                <a:gd name="T63" fmla="*/ 5 h 296"/>
                <a:gd name="T64" fmla="*/ 25 w 140"/>
                <a:gd name="T65" fmla="*/ 6 h 296"/>
                <a:gd name="T66" fmla="*/ 23 w 140"/>
                <a:gd name="T67" fmla="*/ 7 h 296"/>
                <a:gd name="T68" fmla="*/ 21 w 140"/>
                <a:gd name="T69" fmla="*/ 9 h 296"/>
                <a:gd name="T70" fmla="*/ 20 w 140"/>
                <a:gd name="T71" fmla="*/ 11 h 296"/>
                <a:gd name="T72" fmla="*/ 19 w 140"/>
                <a:gd name="T73" fmla="*/ 13 h 296"/>
                <a:gd name="T74" fmla="*/ 17 w 140"/>
                <a:gd name="T75" fmla="*/ 15 h 296"/>
                <a:gd name="T76" fmla="*/ 16 w 140"/>
                <a:gd name="T77" fmla="*/ 17 h 296"/>
                <a:gd name="T78" fmla="*/ 15 w 140"/>
                <a:gd name="T79" fmla="*/ 19 h 296"/>
                <a:gd name="T80" fmla="*/ 15 w 140"/>
                <a:gd name="T81" fmla="*/ 2 h 296"/>
                <a:gd name="T82" fmla="*/ 0 w 140"/>
                <a:gd name="T83" fmla="*/ 2 h 296"/>
                <a:gd name="T84" fmla="*/ 0 w 140"/>
                <a:gd name="T85" fmla="*/ 98 h 2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6">
                  <a:moveTo>
                    <a:pt x="0" y="296"/>
                  </a:moveTo>
                  <a:lnTo>
                    <a:pt x="49" y="296"/>
                  </a:lnTo>
                  <a:lnTo>
                    <a:pt x="49" y="134"/>
                  </a:lnTo>
                  <a:lnTo>
                    <a:pt x="49" y="124"/>
                  </a:lnTo>
                  <a:lnTo>
                    <a:pt x="50" y="116"/>
                  </a:lnTo>
                  <a:lnTo>
                    <a:pt x="52" y="107"/>
                  </a:lnTo>
                  <a:lnTo>
                    <a:pt x="55" y="99"/>
                  </a:lnTo>
                  <a:lnTo>
                    <a:pt x="57" y="91"/>
                  </a:lnTo>
                  <a:lnTo>
                    <a:pt x="60" y="84"/>
                  </a:lnTo>
                  <a:lnTo>
                    <a:pt x="65" y="78"/>
                  </a:lnTo>
                  <a:lnTo>
                    <a:pt x="69" y="72"/>
                  </a:lnTo>
                  <a:lnTo>
                    <a:pt x="75" y="68"/>
                  </a:lnTo>
                  <a:lnTo>
                    <a:pt x="80" y="63"/>
                  </a:lnTo>
                  <a:lnTo>
                    <a:pt x="87" y="60"/>
                  </a:lnTo>
                  <a:lnTo>
                    <a:pt x="95" y="56"/>
                  </a:lnTo>
                  <a:lnTo>
                    <a:pt x="102" y="54"/>
                  </a:lnTo>
                  <a:lnTo>
                    <a:pt x="110" y="52"/>
                  </a:lnTo>
                  <a:lnTo>
                    <a:pt x="119" y="51"/>
                  </a:lnTo>
                  <a:lnTo>
                    <a:pt x="129" y="51"/>
                  </a:lnTo>
                  <a:lnTo>
                    <a:pt x="135" y="51"/>
                  </a:lnTo>
                  <a:lnTo>
                    <a:pt x="140" y="52"/>
                  </a:lnTo>
                  <a:lnTo>
                    <a:pt x="140" y="0"/>
                  </a:lnTo>
                  <a:lnTo>
                    <a:pt x="134" y="0"/>
                  </a:lnTo>
                  <a:lnTo>
                    <a:pt x="128" y="0"/>
                  </a:lnTo>
                  <a:lnTo>
                    <a:pt x="120" y="0"/>
                  </a:lnTo>
                  <a:lnTo>
                    <a:pt x="114" y="1"/>
                  </a:lnTo>
                  <a:lnTo>
                    <a:pt x="107" y="2"/>
                  </a:lnTo>
                  <a:lnTo>
                    <a:pt x="101" y="3"/>
                  </a:lnTo>
                  <a:lnTo>
                    <a:pt x="95" y="5"/>
                  </a:lnTo>
                  <a:lnTo>
                    <a:pt x="89" y="7"/>
                  </a:lnTo>
                  <a:lnTo>
                    <a:pt x="85" y="11"/>
                  </a:lnTo>
                  <a:lnTo>
                    <a:pt x="79" y="14"/>
                  </a:lnTo>
                  <a:lnTo>
                    <a:pt x="75" y="17"/>
                  </a:lnTo>
                  <a:lnTo>
                    <a:pt x="69" y="22"/>
                  </a:lnTo>
                  <a:lnTo>
                    <a:pt x="65" y="26"/>
                  </a:lnTo>
                  <a:lnTo>
                    <a:pt x="61" y="32"/>
                  </a:lnTo>
                  <a:lnTo>
                    <a:pt x="57" y="38"/>
                  </a:lnTo>
                  <a:lnTo>
                    <a:pt x="53" y="44"/>
                  </a:lnTo>
                  <a:lnTo>
                    <a:pt x="50" y="51"/>
                  </a:lnTo>
                  <a:lnTo>
                    <a:pt x="47" y="58"/>
                  </a:lnTo>
                  <a:lnTo>
                    <a:pt x="47" y="5"/>
                  </a:lnTo>
                  <a:lnTo>
                    <a:pt x="0" y="5"/>
                  </a:lnTo>
                  <a:lnTo>
                    <a:pt x="0"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1" name="Freeform 103"/>
            <p:cNvSpPr>
              <a:spLocks noEditPoints="1"/>
            </p:cNvSpPr>
            <p:nvPr/>
          </p:nvSpPr>
          <p:spPr bwMode="auto">
            <a:xfrm>
              <a:off x="1703" y="172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9 h 400"/>
                <a:gd name="T12" fmla="*/ 16 w 49"/>
                <a:gd name="T13" fmla="*/ 19 h 400"/>
                <a:gd name="T14" fmla="*/ 16 w 49"/>
                <a:gd name="T15" fmla="*/ 0 h 400"/>
                <a:gd name="T16" fmla="*/ 0 w 49"/>
                <a:gd name="T17" fmla="*/ 0 h 400"/>
                <a:gd name="T18" fmla="*/ 0 w 49"/>
                <a:gd name="T19" fmla="*/ 19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6"/>
                  </a:moveTo>
                  <a:lnTo>
                    <a:pt x="49" y="56"/>
                  </a:lnTo>
                  <a:lnTo>
                    <a:pt x="49" y="0"/>
                  </a:lnTo>
                  <a:lnTo>
                    <a:pt x="0"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2" name="Freeform 104"/>
            <p:cNvSpPr>
              <a:spLocks noEditPoints="1"/>
            </p:cNvSpPr>
            <p:nvPr/>
          </p:nvSpPr>
          <p:spPr bwMode="auto">
            <a:xfrm>
              <a:off x="1739" y="1761"/>
              <a:ext cx="88" cy="103"/>
            </a:xfrm>
            <a:custGeom>
              <a:avLst/>
              <a:gdLst>
                <a:gd name="T0" fmla="*/ 69 w 262"/>
                <a:gd name="T1" fmla="*/ 73 h 309"/>
                <a:gd name="T2" fmla="*/ 66 w 262"/>
                <a:gd name="T3" fmla="*/ 79 h 309"/>
                <a:gd name="T4" fmla="*/ 62 w 262"/>
                <a:gd name="T5" fmla="*/ 83 h 309"/>
                <a:gd name="T6" fmla="*/ 56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6 h 309"/>
                <a:gd name="T18" fmla="*/ 18 w 262"/>
                <a:gd name="T19" fmla="*/ 67 h 309"/>
                <a:gd name="T20" fmla="*/ 17 w 262"/>
                <a:gd name="T21" fmla="*/ 57 h 309"/>
                <a:gd name="T22" fmla="*/ 88 w 262"/>
                <a:gd name="T23" fmla="*/ 50 h 309"/>
                <a:gd name="T24" fmla="*/ 86 w 262"/>
                <a:gd name="T25" fmla="*/ 33 h 309"/>
                <a:gd name="T26" fmla="*/ 81 w 262"/>
                <a:gd name="T27" fmla="*/ 20 h 309"/>
                <a:gd name="T28" fmla="*/ 73 w 262"/>
                <a:gd name="T29" fmla="*/ 10 h 309"/>
                <a:gd name="T30" fmla="*/ 62 w 262"/>
                <a:gd name="T31" fmla="*/ 3 h 309"/>
                <a:gd name="T32" fmla="*/ 49 w 262"/>
                <a:gd name="T33" fmla="*/ 0 h 309"/>
                <a:gd name="T34" fmla="*/ 35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6 w 262"/>
                <a:gd name="T57" fmla="*/ 102 h 309"/>
                <a:gd name="T58" fmla="*/ 67 w 262"/>
                <a:gd name="T59" fmla="*/ 98 h 309"/>
                <a:gd name="T60" fmla="*/ 75 w 262"/>
                <a:gd name="T61" fmla="*/ 91 h 309"/>
                <a:gd name="T62" fmla="*/ 82 w 262"/>
                <a:gd name="T63" fmla="*/ 83 h 309"/>
                <a:gd name="T64" fmla="*/ 86 w 262"/>
                <a:gd name="T65" fmla="*/ 73 h 309"/>
                <a:gd name="T66" fmla="*/ 17 w 262"/>
                <a:gd name="T67" fmla="*/ 43 h 309"/>
                <a:gd name="T68" fmla="*/ 19 w 262"/>
                <a:gd name="T69" fmla="*/ 34 h 309"/>
                <a:gd name="T70" fmla="*/ 22 w 262"/>
                <a:gd name="T71" fmla="*/ 26 h 309"/>
                <a:gd name="T72" fmla="*/ 27 w 262"/>
                <a:gd name="T73" fmla="*/ 20 h 309"/>
                <a:gd name="T74" fmla="*/ 34 w 262"/>
                <a:gd name="T75" fmla="*/ 16 h 309"/>
                <a:gd name="T76" fmla="*/ 42 w 262"/>
                <a:gd name="T77" fmla="*/ 15 h 309"/>
                <a:gd name="T78" fmla="*/ 51 w 262"/>
                <a:gd name="T79" fmla="*/ 15 h 309"/>
                <a:gd name="T80" fmla="*/ 58 w 262"/>
                <a:gd name="T81" fmla="*/ 18 h 309"/>
                <a:gd name="T82" fmla="*/ 64 w 262"/>
                <a:gd name="T83" fmla="*/ 22 h 309"/>
                <a:gd name="T84" fmla="*/ 68 w 262"/>
                <a:gd name="T85" fmla="*/ 28 h 309"/>
                <a:gd name="T86" fmla="*/ 71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8" y="213"/>
                  </a:lnTo>
                  <a:lnTo>
                    <a:pt x="206" y="220"/>
                  </a:lnTo>
                  <a:lnTo>
                    <a:pt x="203" y="225"/>
                  </a:lnTo>
                  <a:lnTo>
                    <a:pt x="201" y="231"/>
                  </a:lnTo>
                  <a:lnTo>
                    <a:pt x="197" y="237"/>
                  </a:lnTo>
                  <a:lnTo>
                    <a:pt x="193" y="241"/>
                  </a:lnTo>
                  <a:lnTo>
                    <a:pt x="190" y="245"/>
                  </a:lnTo>
                  <a:lnTo>
                    <a:pt x="184" y="250"/>
                  </a:lnTo>
                  <a:lnTo>
                    <a:pt x="179" y="253"/>
                  </a:lnTo>
                  <a:lnTo>
                    <a:pt x="174" y="255"/>
                  </a:lnTo>
                  <a:lnTo>
                    <a:pt x="168" y="259"/>
                  </a:lnTo>
                  <a:lnTo>
                    <a:pt x="163" y="261"/>
                  </a:lnTo>
                  <a:lnTo>
                    <a:pt x="156" y="262"/>
                  </a:lnTo>
                  <a:lnTo>
                    <a:pt x="149" y="263"/>
                  </a:lnTo>
                  <a:lnTo>
                    <a:pt x="143" y="264"/>
                  </a:lnTo>
                  <a:lnTo>
                    <a:pt x="135" y="264"/>
                  </a:lnTo>
                  <a:lnTo>
                    <a:pt x="126" y="264"/>
                  </a:lnTo>
                  <a:lnTo>
                    <a:pt x="117" y="263"/>
                  </a:lnTo>
                  <a:lnTo>
                    <a:pt x="108" y="261"/>
                  </a:lnTo>
                  <a:lnTo>
                    <a:pt x="100" y="258"/>
                  </a:lnTo>
                  <a:lnTo>
                    <a:pt x="94" y="254"/>
                  </a:lnTo>
                  <a:lnTo>
                    <a:pt x="86" y="250"/>
                  </a:lnTo>
                  <a:lnTo>
                    <a:pt x="80" y="245"/>
                  </a:lnTo>
                  <a:lnTo>
                    <a:pt x="75" y="240"/>
                  </a:lnTo>
                  <a:lnTo>
                    <a:pt x="69" y="233"/>
                  </a:lnTo>
                  <a:lnTo>
                    <a:pt x="65" y="227"/>
                  </a:lnTo>
                  <a:lnTo>
                    <a:pt x="61" y="219"/>
                  </a:lnTo>
                  <a:lnTo>
                    <a:pt x="58" y="210"/>
                  </a:lnTo>
                  <a:lnTo>
                    <a:pt x="55" y="201"/>
                  </a:lnTo>
                  <a:lnTo>
                    <a:pt x="54" y="191"/>
                  </a:lnTo>
                  <a:lnTo>
                    <a:pt x="52" y="181"/>
                  </a:lnTo>
                  <a:lnTo>
                    <a:pt x="51" y="170"/>
                  </a:lnTo>
                  <a:lnTo>
                    <a:pt x="262" y="170"/>
                  </a:lnTo>
                  <a:lnTo>
                    <a:pt x="262" y="159"/>
                  </a:lnTo>
                  <a:lnTo>
                    <a:pt x="262" y="149"/>
                  </a:lnTo>
                  <a:lnTo>
                    <a:pt x="262" y="131"/>
                  </a:lnTo>
                  <a:lnTo>
                    <a:pt x="260" y="114"/>
                  </a:lnTo>
                  <a:lnTo>
                    <a:pt x="257" y="99"/>
                  </a:lnTo>
                  <a:lnTo>
                    <a:pt x="253" y="85"/>
                  </a:lnTo>
                  <a:lnTo>
                    <a:pt x="249" y="72"/>
                  </a:lnTo>
                  <a:lnTo>
                    <a:pt x="242" y="59"/>
                  </a:lnTo>
                  <a:lnTo>
                    <a:pt x="235" y="48"/>
                  </a:lnTo>
                  <a:lnTo>
                    <a:pt x="227" y="38"/>
                  </a:lnTo>
                  <a:lnTo>
                    <a:pt x="218" y="29"/>
                  </a:lnTo>
                  <a:lnTo>
                    <a:pt x="208" y="23"/>
                  </a:lnTo>
                  <a:lnTo>
                    <a:pt x="198" y="16"/>
                  </a:lnTo>
                  <a:lnTo>
                    <a:pt x="186" y="10"/>
                  </a:lnTo>
                  <a:lnTo>
                    <a:pt x="174" y="6"/>
                  </a:lnTo>
                  <a:lnTo>
                    <a:pt x="161" y="3"/>
                  </a:lnTo>
                  <a:lnTo>
                    <a:pt x="146" y="1"/>
                  </a:lnTo>
                  <a:lnTo>
                    <a:pt x="130" y="0"/>
                  </a:lnTo>
                  <a:lnTo>
                    <a:pt x="116" y="1"/>
                  </a:lnTo>
                  <a:lnTo>
                    <a:pt x="103" y="3"/>
                  </a:lnTo>
                  <a:lnTo>
                    <a:pt x="89" y="6"/>
                  </a:lnTo>
                  <a:lnTo>
                    <a:pt x="77" y="10"/>
                  </a:lnTo>
                  <a:lnTo>
                    <a:pt x="65" y="17"/>
                  </a:lnTo>
                  <a:lnTo>
                    <a:pt x="55" y="24"/>
                  </a:lnTo>
                  <a:lnTo>
                    <a:pt x="45" y="31"/>
                  </a:lnTo>
                  <a:lnTo>
                    <a:pt x="36" y="42"/>
                  </a:lnTo>
                  <a:lnTo>
                    <a:pt x="28" y="52"/>
                  </a:lnTo>
                  <a:lnTo>
                    <a:pt x="20" y="64"/>
                  </a:lnTo>
                  <a:lnTo>
                    <a:pt x="15" y="77"/>
                  </a:lnTo>
                  <a:lnTo>
                    <a:pt x="9" y="91"/>
                  </a:lnTo>
                  <a:lnTo>
                    <a:pt x="6" y="106"/>
                  </a:lnTo>
                  <a:lnTo>
                    <a:pt x="2" y="122"/>
                  </a:lnTo>
                  <a:lnTo>
                    <a:pt x="1" y="140"/>
                  </a:lnTo>
                  <a:lnTo>
                    <a:pt x="0" y="157"/>
                  </a:lnTo>
                  <a:lnTo>
                    <a:pt x="1" y="175"/>
                  </a:lnTo>
                  <a:lnTo>
                    <a:pt x="2" y="191"/>
                  </a:lnTo>
                  <a:lnTo>
                    <a:pt x="6" y="206"/>
                  </a:lnTo>
                  <a:lnTo>
                    <a:pt x="9" y="221"/>
                  </a:lnTo>
                  <a:lnTo>
                    <a:pt x="15" y="234"/>
                  </a:lnTo>
                  <a:lnTo>
                    <a:pt x="20" y="247"/>
                  </a:lnTo>
                  <a:lnTo>
                    <a:pt x="28" y="259"/>
                  </a:lnTo>
                  <a:lnTo>
                    <a:pt x="36" y="269"/>
                  </a:lnTo>
                  <a:lnTo>
                    <a:pt x="45" y="278"/>
                  </a:lnTo>
                  <a:lnTo>
                    <a:pt x="55" y="286"/>
                  </a:lnTo>
                  <a:lnTo>
                    <a:pt x="65" y="293"/>
                  </a:lnTo>
                  <a:lnTo>
                    <a:pt x="77" y="299"/>
                  </a:lnTo>
                  <a:lnTo>
                    <a:pt x="89" y="303"/>
                  </a:lnTo>
                  <a:lnTo>
                    <a:pt x="103" y="307"/>
                  </a:lnTo>
                  <a:lnTo>
                    <a:pt x="116" y="308"/>
                  </a:lnTo>
                  <a:lnTo>
                    <a:pt x="130" y="309"/>
                  </a:lnTo>
                  <a:lnTo>
                    <a:pt x="144" y="309"/>
                  </a:lnTo>
                  <a:lnTo>
                    <a:pt x="155" y="307"/>
                  </a:lnTo>
                  <a:lnTo>
                    <a:pt x="167" y="305"/>
                  </a:lnTo>
                  <a:lnTo>
                    <a:pt x="178" y="302"/>
                  </a:lnTo>
                  <a:lnTo>
                    <a:pt x="188" y="298"/>
                  </a:lnTo>
                  <a:lnTo>
                    <a:pt x="198" y="293"/>
                  </a:lnTo>
                  <a:lnTo>
                    <a:pt x="207" y="288"/>
                  </a:lnTo>
                  <a:lnTo>
                    <a:pt x="216" y="282"/>
                  </a:lnTo>
                  <a:lnTo>
                    <a:pt x="224" y="274"/>
                  </a:lnTo>
                  <a:lnTo>
                    <a:pt x="231" y="267"/>
                  </a:lnTo>
                  <a:lnTo>
                    <a:pt x="237" y="259"/>
                  </a:lnTo>
                  <a:lnTo>
                    <a:pt x="243" y="250"/>
                  </a:lnTo>
                  <a:lnTo>
                    <a:pt x="249" y="240"/>
                  </a:lnTo>
                  <a:lnTo>
                    <a:pt x="253" y="229"/>
                  </a:lnTo>
                  <a:lnTo>
                    <a:pt x="255" y="219"/>
                  </a:lnTo>
                  <a:lnTo>
                    <a:pt x="259" y="206"/>
                  </a:lnTo>
                  <a:lnTo>
                    <a:pt x="210" y="206"/>
                  </a:lnTo>
                  <a:close/>
                  <a:moveTo>
                    <a:pt x="51" y="130"/>
                  </a:moveTo>
                  <a:lnTo>
                    <a:pt x="52" y="120"/>
                  </a:lnTo>
                  <a:lnTo>
                    <a:pt x="55" y="110"/>
                  </a:lnTo>
                  <a:lnTo>
                    <a:pt x="57" y="101"/>
                  </a:lnTo>
                  <a:lnTo>
                    <a:pt x="59" y="93"/>
                  </a:lnTo>
                  <a:lnTo>
                    <a:pt x="62" y="85"/>
                  </a:lnTo>
                  <a:lnTo>
                    <a:pt x="66" y="78"/>
                  </a:lnTo>
                  <a:lnTo>
                    <a:pt x="70" y="72"/>
                  </a:lnTo>
                  <a:lnTo>
                    <a:pt x="76" y="66"/>
                  </a:lnTo>
                  <a:lnTo>
                    <a:pt x="80" y="60"/>
                  </a:lnTo>
                  <a:lnTo>
                    <a:pt x="87" y="56"/>
                  </a:lnTo>
                  <a:lnTo>
                    <a:pt x="94" y="53"/>
                  </a:lnTo>
                  <a:lnTo>
                    <a:pt x="100" y="49"/>
                  </a:lnTo>
                  <a:lnTo>
                    <a:pt x="107" y="47"/>
                  </a:lnTo>
                  <a:lnTo>
                    <a:pt x="115" y="45"/>
                  </a:lnTo>
                  <a:lnTo>
                    <a:pt x="124" y="44"/>
                  </a:lnTo>
                  <a:lnTo>
                    <a:pt x="133" y="44"/>
                  </a:lnTo>
                  <a:lnTo>
                    <a:pt x="142" y="44"/>
                  </a:lnTo>
                  <a:lnTo>
                    <a:pt x="151" y="45"/>
                  </a:lnTo>
                  <a:lnTo>
                    <a:pt x="158" y="47"/>
                  </a:lnTo>
                  <a:lnTo>
                    <a:pt x="165" y="49"/>
                  </a:lnTo>
                  <a:lnTo>
                    <a:pt x="173" y="53"/>
                  </a:lnTo>
                  <a:lnTo>
                    <a:pt x="178" y="56"/>
                  </a:lnTo>
                  <a:lnTo>
                    <a:pt x="185" y="60"/>
                  </a:lnTo>
                  <a:lnTo>
                    <a:pt x="190" y="66"/>
                  </a:lnTo>
                  <a:lnTo>
                    <a:pt x="195" y="72"/>
                  </a:lnTo>
                  <a:lnTo>
                    <a:pt x="198" y="78"/>
                  </a:lnTo>
                  <a:lnTo>
                    <a:pt x="202" y="85"/>
                  </a:lnTo>
                  <a:lnTo>
                    <a:pt x="205" y="93"/>
                  </a:lnTo>
                  <a:lnTo>
                    <a:pt x="207" y="101"/>
                  </a:lnTo>
                  <a:lnTo>
                    <a:pt x="210" y="110"/>
                  </a:lnTo>
                  <a:lnTo>
                    <a:pt x="211" y="120"/>
                  </a:lnTo>
                  <a:lnTo>
                    <a:pt x="211" y="130"/>
                  </a:lnTo>
                  <a:lnTo>
                    <a:pt x="51"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3" name="Freeform 105"/>
            <p:cNvSpPr>
              <a:spLocks/>
            </p:cNvSpPr>
            <p:nvPr/>
          </p:nvSpPr>
          <p:spPr bwMode="auto">
            <a:xfrm>
              <a:off x="1845" y="1762"/>
              <a:ext cx="81" cy="99"/>
            </a:xfrm>
            <a:custGeom>
              <a:avLst/>
              <a:gdLst>
                <a:gd name="T0" fmla="*/ 81 w 243"/>
                <a:gd name="T1" fmla="*/ 99 h 297"/>
                <a:gd name="T2" fmla="*/ 81 w 243"/>
                <a:gd name="T3" fmla="*/ 36 h 297"/>
                <a:gd name="T4" fmla="*/ 81 w 243"/>
                <a:gd name="T5" fmla="*/ 30 h 297"/>
                <a:gd name="T6" fmla="*/ 80 w 243"/>
                <a:gd name="T7" fmla="*/ 24 h 297"/>
                <a:gd name="T8" fmla="*/ 79 w 243"/>
                <a:gd name="T9" fmla="*/ 18 h 297"/>
                <a:gd name="T10" fmla="*/ 77 w 243"/>
                <a:gd name="T11" fmla="*/ 13 h 297"/>
                <a:gd name="T12" fmla="*/ 75 w 243"/>
                <a:gd name="T13" fmla="*/ 10 h 297"/>
                <a:gd name="T14" fmla="*/ 72 w 243"/>
                <a:gd name="T15" fmla="*/ 7 h 297"/>
                <a:gd name="T16" fmla="*/ 69 w 243"/>
                <a:gd name="T17" fmla="*/ 5 h 297"/>
                <a:gd name="T18" fmla="*/ 65 w 243"/>
                <a:gd name="T19" fmla="*/ 3 h 297"/>
                <a:gd name="T20" fmla="*/ 61 w 243"/>
                <a:gd name="T21" fmla="*/ 2 h 297"/>
                <a:gd name="T22" fmla="*/ 57 w 243"/>
                <a:gd name="T23" fmla="*/ 1 h 297"/>
                <a:gd name="T24" fmla="*/ 52 w 243"/>
                <a:gd name="T25" fmla="*/ 0 h 297"/>
                <a:gd name="T26" fmla="*/ 47 w 243"/>
                <a:gd name="T27" fmla="*/ 0 h 297"/>
                <a:gd name="T28" fmla="*/ 42 w 243"/>
                <a:gd name="T29" fmla="*/ 0 h 297"/>
                <a:gd name="T30" fmla="*/ 37 w 243"/>
                <a:gd name="T31" fmla="*/ 1 h 297"/>
                <a:gd name="T32" fmla="*/ 33 w 243"/>
                <a:gd name="T33" fmla="*/ 2 h 297"/>
                <a:gd name="T34" fmla="*/ 29 w 243"/>
                <a:gd name="T35" fmla="*/ 4 h 297"/>
                <a:gd name="T36" fmla="*/ 25 w 243"/>
                <a:gd name="T37" fmla="*/ 6 h 297"/>
                <a:gd name="T38" fmla="*/ 21 w 243"/>
                <a:gd name="T39" fmla="*/ 9 h 297"/>
                <a:gd name="T40" fmla="*/ 18 w 243"/>
                <a:gd name="T41" fmla="*/ 12 h 297"/>
                <a:gd name="T42" fmla="*/ 15 w 243"/>
                <a:gd name="T43" fmla="*/ 16 h 297"/>
                <a:gd name="T44" fmla="*/ 0 w 243"/>
                <a:gd name="T45" fmla="*/ 2 h 297"/>
                <a:gd name="T46" fmla="*/ 16 w 243"/>
                <a:gd name="T47" fmla="*/ 99 h 297"/>
                <a:gd name="T48" fmla="*/ 16 w 243"/>
                <a:gd name="T49" fmla="*/ 40 h 297"/>
                <a:gd name="T50" fmla="*/ 17 w 243"/>
                <a:gd name="T51" fmla="*/ 34 h 297"/>
                <a:gd name="T52" fmla="*/ 19 w 243"/>
                <a:gd name="T53" fmla="*/ 28 h 297"/>
                <a:gd name="T54" fmla="*/ 22 w 243"/>
                <a:gd name="T55" fmla="*/ 24 h 297"/>
                <a:gd name="T56" fmla="*/ 26 w 243"/>
                <a:gd name="T57" fmla="*/ 20 h 297"/>
                <a:gd name="T58" fmla="*/ 30 w 243"/>
                <a:gd name="T59" fmla="*/ 17 h 297"/>
                <a:gd name="T60" fmla="*/ 36 w 243"/>
                <a:gd name="T61" fmla="*/ 15 h 297"/>
                <a:gd name="T62" fmla="*/ 42 w 243"/>
                <a:gd name="T63" fmla="*/ 14 h 297"/>
                <a:gd name="T64" fmla="*/ 48 w 243"/>
                <a:gd name="T65" fmla="*/ 14 h 297"/>
                <a:gd name="T66" fmla="*/ 53 w 243"/>
                <a:gd name="T67" fmla="*/ 15 h 297"/>
                <a:gd name="T68" fmla="*/ 56 w 243"/>
                <a:gd name="T69" fmla="*/ 17 h 297"/>
                <a:gd name="T70" fmla="*/ 59 w 243"/>
                <a:gd name="T71" fmla="*/ 19 h 297"/>
                <a:gd name="T72" fmla="*/ 62 w 243"/>
                <a:gd name="T73" fmla="*/ 22 h 297"/>
                <a:gd name="T74" fmla="*/ 63 w 243"/>
                <a:gd name="T75" fmla="*/ 26 h 297"/>
                <a:gd name="T76" fmla="*/ 64 w 243"/>
                <a:gd name="T77" fmla="*/ 31 h 297"/>
                <a:gd name="T78" fmla="*/ 64 w 243"/>
                <a:gd name="T79" fmla="*/ 36 h 297"/>
                <a:gd name="T80" fmla="*/ 64 w 243"/>
                <a:gd name="T81" fmla="*/ 99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3" y="297"/>
                  </a:moveTo>
                  <a:lnTo>
                    <a:pt x="243" y="297"/>
                  </a:lnTo>
                  <a:lnTo>
                    <a:pt x="243" y="123"/>
                  </a:lnTo>
                  <a:lnTo>
                    <a:pt x="243" y="109"/>
                  </a:lnTo>
                  <a:lnTo>
                    <a:pt x="243" y="99"/>
                  </a:lnTo>
                  <a:lnTo>
                    <a:pt x="243" y="89"/>
                  </a:lnTo>
                  <a:lnTo>
                    <a:pt x="241" y="80"/>
                  </a:lnTo>
                  <a:lnTo>
                    <a:pt x="240" y="71"/>
                  </a:lnTo>
                  <a:lnTo>
                    <a:pt x="239" y="62"/>
                  </a:lnTo>
                  <a:lnTo>
                    <a:pt x="237" y="54"/>
                  </a:lnTo>
                  <a:lnTo>
                    <a:pt x="234" y="46"/>
                  </a:lnTo>
                  <a:lnTo>
                    <a:pt x="230" y="39"/>
                  </a:lnTo>
                  <a:lnTo>
                    <a:pt x="227" y="34"/>
                  </a:lnTo>
                  <a:lnTo>
                    <a:pt x="224" y="30"/>
                  </a:lnTo>
                  <a:lnTo>
                    <a:pt x="219" y="25"/>
                  </a:lnTo>
                  <a:lnTo>
                    <a:pt x="215" y="22"/>
                  </a:lnTo>
                  <a:lnTo>
                    <a:pt x="210" y="18"/>
                  </a:lnTo>
                  <a:lnTo>
                    <a:pt x="206" y="15"/>
                  </a:lnTo>
                  <a:lnTo>
                    <a:pt x="200" y="12"/>
                  </a:lnTo>
                  <a:lnTo>
                    <a:pt x="195" y="10"/>
                  </a:lnTo>
                  <a:lnTo>
                    <a:pt x="189" y="7"/>
                  </a:lnTo>
                  <a:lnTo>
                    <a:pt x="183" y="5"/>
                  </a:lnTo>
                  <a:lnTo>
                    <a:pt x="177" y="4"/>
                  </a:lnTo>
                  <a:lnTo>
                    <a:pt x="170" y="2"/>
                  </a:lnTo>
                  <a:lnTo>
                    <a:pt x="163" y="1"/>
                  </a:lnTo>
                  <a:lnTo>
                    <a:pt x="156" y="1"/>
                  </a:lnTo>
                  <a:lnTo>
                    <a:pt x="148" y="0"/>
                  </a:lnTo>
                  <a:lnTo>
                    <a:pt x="140" y="0"/>
                  </a:lnTo>
                  <a:lnTo>
                    <a:pt x="132" y="0"/>
                  </a:lnTo>
                  <a:lnTo>
                    <a:pt x="126" y="1"/>
                  </a:lnTo>
                  <a:lnTo>
                    <a:pt x="118" y="2"/>
                  </a:lnTo>
                  <a:lnTo>
                    <a:pt x="111" y="3"/>
                  </a:lnTo>
                  <a:lnTo>
                    <a:pt x="104" y="4"/>
                  </a:lnTo>
                  <a:lnTo>
                    <a:pt x="99" y="6"/>
                  </a:lnTo>
                  <a:lnTo>
                    <a:pt x="92" y="8"/>
                  </a:lnTo>
                  <a:lnTo>
                    <a:pt x="86" y="12"/>
                  </a:lnTo>
                  <a:lnTo>
                    <a:pt x="81" y="15"/>
                  </a:lnTo>
                  <a:lnTo>
                    <a:pt x="75" y="18"/>
                  </a:lnTo>
                  <a:lnTo>
                    <a:pt x="70" y="23"/>
                  </a:lnTo>
                  <a:lnTo>
                    <a:pt x="64" y="27"/>
                  </a:lnTo>
                  <a:lnTo>
                    <a:pt x="60" y="32"/>
                  </a:lnTo>
                  <a:lnTo>
                    <a:pt x="55" y="37"/>
                  </a:lnTo>
                  <a:lnTo>
                    <a:pt x="51" y="43"/>
                  </a:lnTo>
                  <a:lnTo>
                    <a:pt x="46" y="49"/>
                  </a:lnTo>
                  <a:lnTo>
                    <a:pt x="46" y="6"/>
                  </a:lnTo>
                  <a:lnTo>
                    <a:pt x="0" y="6"/>
                  </a:lnTo>
                  <a:lnTo>
                    <a:pt x="0" y="297"/>
                  </a:lnTo>
                  <a:lnTo>
                    <a:pt x="49" y="297"/>
                  </a:lnTo>
                  <a:lnTo>
                    <a:pt x="49" y="132"/>
                  </a:lnTo>
                  <a:lnTo>
                    <a:pt x="49" y="121"/>
                  </a:lnTo>
                  <a:lnTo>
                    <a:pt x="50" y="112"/>
                  </a:lnTo>
                  <a:lnTo>
                    <a:pt x="52" y="102"/>
                  </a:lnTo>
                  <a:lnTo>
                    <a:pt x="54" y="94"/>
                  </a:lnTo>
                  <a:lnTo>
                    <a:pt x="58" y="85"/>
                  </a:lnTo>
                  <a:lnTo>
                    <a:pt x="62" y="79"/>
                  </a:lnTo>
                  <a:lnTo>
                    <a:pt x="66" y="72"/>
                  </a:lnTo>
                  <a:lnTo>
                    <a:pt x="72" y="66"/>
                  </a:lnTo>
                  <a:lnTo>
                    <a:pt x="78" y="61"/>
                  </a:lnTo>
                  <a:lnTo>
                    <a:pt x="84" y="56"/>
                  </a:lnTo>
                  <a:lnTo>
                    <a:pt x="91" y="52"/>
                  </a:lnTo>
                  <a:lnTo>
                    <a:pt x="99" y="49"/>
                  </a:lnTo>
                  <a:lnTo>
                    <a:pt x="107" y="46"/>
                  </a:lnTo>
                  <a:lnTo>
                    <a:pt x="115" y="44"/>
                  </a:lnTo>
                  <a:lnTo>
                    <a:pt x="126" y="43"/>
                  </a:lnTo>
                  <a:lnTo>
                    <a:pt x="136" y="43"/>
                  </a:lnTo>
                  <a:lnTo>
                    <a:pt x="143" y="43"/>
                  </a:lnTo>
                  <a:lnTo>
                    <a:pt x="151" y="44"/>
                  </a:lnTo>
                  <a:lnTo>
                    <a:pt x="158" y="45"/>
                  </a:lnTo>
                  <a:lnTo>
                    <a:pt x="163" y="47"/>
                  </a:lnTo>
                  <a:lnTo>
                    <a:pt x="169" y="50"/>
                  </a:lnTo>
                  <a:lnTo>
                    <a:pt x="175" y="53"/>
                  </a:lnTo>
                  <a:lnTo>
                    <a:pt x="178" y="57"/>
                  </a:lnTo>
                  <a:lnTo>
                    <a:pt x="182" y="62"/>
                  </a:lnTo>
                  <a:lnTo>
                    <a:pt x="185" y="66"/>
                  </a:lnTo>
                  <a:lnTo>
                    <a:pt x="187" y="72"/>
                  </a:lnTo>
                  <a:lnTo>
                    <a:pt x="189" y="79"/>
                  </a:lnTo>
                  <a:lnTo>
                    <a:pt x="191" y="85"/>
                  </a:lnTo>
                  <a:lnTo>
                    <a:pt x="192" y="92"/>
                  </a:lnTo>
                  <a:lnTo>
                    <a:pt x="192" y="101"/>
                  </a:lnTo>
                  <a:lnTo>
                    <a:pt x="193" y="109"/>
                  </a:lnTo>
                  <a:lnTo>
                    <a:pt x="193" y="119"/>
                  </a:lnTo>
                  <a:lnTo>
                    <a:pt x="193"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4" name="Freeform 106"/>
            <p:cNvSpPr>
              <a:spLocks/>
            </p:cNvSpPr>
            <p:nvPr/>
          </p:nvSpPr>
          <p:spPr bwMode="auto">
            <a:xfrm>
              <a:off x="1945" y="1761"/>
              <a:ext cx="86" cy="103"/>
            </a:xfrm>
            <a:custGeom>
              <a:avLst/>
              <a:gdLst>
                <a:gd name="T0" fmla="*/ 86 w 258"/>
                <a:gd name="T1" fmla="*/ 31 h 309"/>
                <a:gd name="T2" fmla="*/ 83 w 258"/>
                <a:gd name="T3" fmla="*/ 21 h 309"/>
                <a:gd name="T4" fmla="*/ 77 w 258"/>
                <a:gd name="T5" fmla="*/ 12 h 309"/>
                <a:gd name="T6" fmla="*/ 68 w 258"/>
                <a:gd name="T7" fmla="*/ 6 h 309"/>
                <a:gd name="T8" fmla="*/ 58 w 258"/>
                <a:gd name="T9" fmla="*/ 2 h 309"/>
                <a:gd name="T10" fmla="*/ 45 w 258"/>
                <a:gd name="T11" fmla="*/ 0 h 309"/>
                <a:gd name="T12" fmla="*/ 30 w 258"/>
                <a:gd name="T13" fmla="*/ 2 h 309"/>
                <a:gd name="T14" fmla="*/ 19 w 258"/>
                <a:gd name="T15" fmla="*/ 8 h 309"/>
                <a:gd name="T16" fmla="*/ 9 w 258"/>
                <a:gd name="T17" fmla="*/ 17 h 309"/>
                <a:gd name="T18" fmla="*/ 3 w 258"/>
                <a:gd name="T19" fmla="*/ 30 h 309"/>
                <a:gd name="T20" fmla="*/ 0 w 258"/>
                <a:gd name="T21" fmla="*/ 46 h 309"/>
                <a:gd name="T22" fmla="*/ 1 w 258"/>
                <a:gd name="T23" fmla="*/ 63 h 309"/>
                <a:gd name="T24" fmla="*/ 5 w 258"/>
                <a:gd name="T25" fmla="*/ 78 h 309"/>
                <a:gd name="T26" fmla="*/ 12 w 258"/>
                <a:gd name="T27" fmla="*/ 90 h 309"/>
                <a:gd name="T28" fmla="*/ 21 w 258"/>
                <a:gd name="T29" fmla="*/ 98 h 309"/>
                <a:gd name="T30" fmla="*/ 34 w 258"/>
                <a:gd name="T31" fmla="*/ 102 h 309"/>
                <a:gd name="T32" fmla="*/ 48 w 258"/>
                <a:gd name="T33" fmla="*/ 103 h 309"/>
                <a:gd name="T34" fmla="*/ 60 w 258"/>
                <a:gd name="T35" fmla="*/ 100 h 309"/>
                <a:gd name="T36" fmla="*/ 70 w 258"/>
                <a:gd name="T37" fmla="*/ 95 h 309"/>
                <a:gd name="T38" fmla="*/ 79 w 258"/>
                <a:gd name="T39" fmla="*/ 87 h 309"/>
                <a:gd name="T40" fmla="*/ 84 w 258"/>
                <a:gd name="T41" fmla="*/ 77 h 309"/>
                <a:gd name="T42" fmla="*/ 86 w 258"/>
                <a:gd name="T43" fmla="*/ 65 h 309"/>
                <a:gd name="T44" fmla="*/ 69 w 258"/>
                <a:gd name="T45" fmla="*/ 70 h 309"/>
                <a:gd name="T46" fmla="*/ 66 w 258"/>
                <a:gd name="T47" fmla="*/ 77 h 309"/>
                <a:gd name="T48" fmla="*/ 62 w 258"/>
                <a:gd name="T49" fmla="*/ 82 h 309"/>
                <a:gd name="T50" fmla="*/ 56 w 258"/>
                <a:gd name="T51" fmla="*/ 86 h 309"/>
                <a:gd name="T52" fmla="*/ 49 w 258"/>
                <a:gd name="T53" fmla="*/ 88 h 309"/>
                <a:gd name="T54" fmla="*/ 41 w 258"/>
                <a:gd name="T55" fmla="*/ 88 h 309"/>
                <a:gd name="T56" fmla="*/ 32 w 258"/>
                <a:gd name="T57" fmla="*/ 86 h 309"/>
                <a:gd name="T58" fmla="*/ 26 w 258"/>
                <a:gd name="T59" fmla="*/ 81 h 309"/>
                <a:gd name="T60" fmla="*/ 21 w 258"/>
                <a:gd name="T61" fmla="*/ 73 h 309"/>
                <a:gd name="T62" fmla="*/ 18 w 258"/>
                <a:gd name="T63" fmla="*/ 64 h 309"/>
                <a:gd name="T64" fmla="*/ 17 w 258"/>
                <a:gd name="T65" fmla="*/ 51 h 309"/>
                <a:gd name="T66" fmla="*/ 18 w 258"/>
                <a:gd name="T67" fmla="*/ 39 h 309"/>
                <a:gd name="T68" fmla="*/ 21 w 258"/>
                <a:gd name="T69" fmla="*/ 29 h 309"/>
                <a:gd name="T70" fmla="*/ 26 w 258"/>
                <a:gd name="T71" fmla="*/ 22 h 309"/>
                <a:gd name="T72" fmla="*/ 33 w 258"/>
                <a:gd name="T73" fmla="*/ 17 h 309"/>
                <a:gd name="T74" fmla="*/ 41 w 258"/>
                <a:gd name="T75" fmla="*/ 15 h 309"/>
                <a:gd name="T76" fmla="*/ 50 w 258"/>
                <a:gd name="T77" fmla="*/ 15 h 309"/>
                <a:gd name="T78" fmla="*/ 57 w 258"/>
                <a:gd name="T79" fmla="*/ 17 h 309"/>
                <a:gd name="T80" fmla="*/ 63 w 258"/>
                <a:gd name="T81" fmla="*/ 20 h 309"/>
                <a:gd name="T82" fmla="*/ 67 w 258"/>
                <a:gd name="T83" fmla="*/ 25 h 309"/>
                <a:gd name="T84" fmla="*/ 69 w 258"/>
                <a:gd name="T85" fmla="*/ 31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58" h="309">
                  <a:moveTo>
                    <a:pt x="209" y="106"/>
                  </a:moveTo>
                  <a:lnTo>
                    <a:pt x="258" y="106"/>
                  </a:lnTo>
                  <a:lnTo>
                    <a:pt x="257" y="94"/>
                  </a:lnTo>
                  <a:lnTo>
                    <a:pt x="254" y="83"/>
                  </a:lnTo>
                  <a:lnTo>
                    <a:pt x="251" y="73"/>
                  </a:lnTo>
                  <a:lnTo>
                    <a:pt x="248" y="63"/>
                  </a:lnTo>
                  <a:lnTo>
                    <a:pt x="242" y="53"/>
                  </a:lnTo>
                  <a:lnTo>
                    <a:pt x="237" y="45"/>
                  </a:lnTo>
                  <a:lnTo>
                    <a:pt x="230" y="36"/>
                  </a:lnTo>
                  <a:lnTo>
                    <a:pt x="222" y="29"/>
                  </a:lnTo>
                  <a:lnTo>
                    <a:pt x="214" y="23"/>
                  </a:lnTo>
                  <a:lnTo>
                    <a:pt x="205" y="17"/>
                  </a:lnTo>
                  <a:lnTo>
                    <a:pt x="195" y="11"/>
                  </a:lnTo>
                  <a:lnTo>
                    <a:pt x="184" y="8"/>
                  </a:lnTo>
                  <a:lnTo>
                    <a:pt x="173" y="5"/>
                  </a:lnTo>
                  <a:lnTo>
                    <a:pt x="161" y="3"/>
                  </a:lnTo>
                  <a:lnTo>
                    <a:pt x="147" y="0"/>
                  </a:lnTo>
                  <a:lnTo>
                    <a:pt x="134" y="0"/>
                  </a:lnTo>
                  <a:lnTo>
                    <a:pt x="118" y="1"/>
                  </a:lnTo>
                  <a:lnTo>
                    <a:pt x="105" y="3"/>
                  </a:lnTo>
                  <a:lnTo>
                    <a:pt x="91" y="6"/>
                  </a:lnTo>
                  <a:lnTo>
                    <a:pt x="78" y="10"/>
                  </a:lnTo>
                  <a:lnTo>
                    <a:pt x="66" y="17"/>
                  </a:lnTo>
                  <a:lnTo>
                    <a:pt x="56" y="24"/>
                  </a:lnTo>
                  <a:lnTo>
                    <a:pt x="45" y="31"/>
                  </a:lnTo>
                  <a:lnTo>
                    <a:pt x="36" y="42"/>
                  </a:lnTo>
                  <a:lnTo>
                    <a:pt x="28" y="52"/>
                  </a:lnTo>
                  <a:lnTo>
                    <a:pt x="20" y="64"/>
                  </a:lnTo>
                  <a:lnTo>
                    <a:pt x="15" y="76"/>
                  </a:lnTo>
                  <a:lnTo>
                    <a:pt x="9" y="91"/>
                  </a:lnTo>
                  <a:lnTo>
                    <a:pt x="6" y="105"/>
                  </a:lnTo>
                  <a:lnTo>
                    <a:pt x="3" y="121"/>
                  </a:lnTo>
                  <a:lnTo>
                    <a:pt x="1" y="138"/>
                  </a:lnTo>
                  <a:lnTo>
                    <a:pt x="0" y="156"/>
                  </a:lnTo>
                  <a:lnTo>
                    <a:pt x="1" y="173"/>
                  </a:lnTo>
                  <a:lnTo>
                    <a:pt x="3" y="190"/>
                  </a:lnTo>
                  <a:lnTo>
                    <a:pt x="6" y="205"/>
                  </a:lnTo>
                  <a:lnTo>
                    <a:pt x="9" y="220"/>
                  </a:lnTo>
                  <a:lnTo>
                    <a:pt x="14" y="234"/>
                  </a:lnTo>
                  <a:lnTo>
                    <a:pt x="20" y="247"/>
                  </a:lnTo>
                  <a:lnTo>
                    <a:pt x="27" y="258"/>
                  </a:lnTo>
                  <a:lnTo>
                    <a:pt x="35" y="269"/>
                  </a:lnTo>
                  <a:lnTo>
                    <a:pt x="44" y="278"/>
                  </a:lnTo>
                  <a:lnTo>
                    <a:pt x="53" y="286"/>
                  </a:lnTo>
                  <a:lnTo>
                    <a:pt x="64" y="293"/>
                  </a:lnTo>
                  <a:lnTo>
                    <a:pt x="75" y="299"/>
                  </a:lnTo>
                  <a:lnTo>
                    <a:pt x="87" y="303"/>
                  </a:lnTo>
                  <a:lnTo>
                    <a:pt x="101" y="307"/>
                  </a:lnTo>
                  <a:lnTo>
                    <a:pt x="114" y="308"/>
                  </a:lnTo>
                  <a:lnTo>
                    <a:pt x="129" y="309"/>
                  </a:lnTo>
                  <a:lnTo>
                    <a:pt x="143" y="309"/>
                  </a:lnTo>
                  <a:lnTo>
                    <a:pt x="156" y="307"/>
                  </a:lnTo>
                  <a:lnTo>
                    <a:pt x="169" y="305"/>
                  </a:lnTo>
                  <a:lnTo>
                    <a:pt x="181" y="301"/>
                  </a:lnTo>
                  <a:lnTo>
                    <a:pt x="192" y="297"/>
                  </a:lnTo>
                  <a:lnTo>
                    <a:pt x="202" y="292"/>
                  </a:lnTo>
                  <a:lnTo>
                    <a:pt x="211" y="286"/>
                  </a:lnTo>
                  <a:lnTo>
                    <a:pt x="220" y="279"/>
                  </a:lnTo>
                  <a:lnTo>
                    <a:pt x="228" y="271"/>
                  </a:lnTo>
                  <a:lnTo>
                    <a:pt x="236" y="262"/>
                  </a:lnTo>
                  <a:lnTo>
                    <a:pt x="241" y="253"/>
                  </a:lnTo>
                  <a:lnTo>
                    <a:pt x="247" y="243"/>
                  </a:lnTo>
                  <a:lnTo>
                    <a:pt x="251" y="232"/>
                  </a:lnTo>
                  <a:lnTo>
                    <a:pt x="254" y="221"/>
                  </a:lnTo>
                  <a:lnTo>
                    <a:pt x="257" y="209"/>
                  </a:lnTo>
                  <a:lnTo>
                    <a:pt x="258" y="195"/>
                  </a:lnTo>
                  <a:lnTo>
                    <a:pt x="211" y="195"/>
                  </a:lnTo>
                  <a:lnTo>
                    <a:pt x="210" y="203"/>
                  </a:lnTo>
                  <a:lnTo>
                    <a:pt x="208" y="211"/>
                  </a:lnTo>
                  <a:lnTo>
                    <a:pt x="205" y="219"/>
                  </a:lnTo>
                  <a:lnTo>
                    <a:pt x="202" y="225"/>
                  </a:lnTo>
                  <a:lnTo>
                    <a:pt x="199" y="231"/>
                  </a:lnTo>
                  <a:lnTo>
                    <a:pt x="194" y="237"/>
                  </a:lnTo>
                  <a:lnTo>
                    <a:pt x="190" y="242"/>
                  </a:lnTo>
                  <a:lnTo>
                    <a:pt x="185" y="247"/>
                  </a:lnTo>
                  <a:lnTo>
                    <a:pt x="180" y="251"/>
                  </a:lnTo>
                  <a:lnTo>
                    <a:pt x="174" y="254"/>
                  </a:lnTo>
                  <a:lnTo>
                    <a:pt x="169" y="258"/>
                  </a:lnTo>
                  <a:lnTo>
                    <a:pt x="162" y="260"/>
                  </a:lnTo>
                  <a:lnTo>
                    <a:pt x="154" y="262"/>
                  </a:lnTo>
                  <a:lnTo>
                    <a:pt x="146" y="263"/>
                  </a:lnTo>
                  <a:lnTo>
                    <a:pt x="139" y="264"/>
                  </a:lnTo>
                  <a:lnTo>
                    <a:pt x="131" y="264"/>
                  </a:lnTo>
                  <a:lnTo>
                    <a:pt x="122" y="264"/>
                  </a:lnTo>
                  <a:lnTo>
                    <a:pt x="113" y="262"/>
                  </a:lnTo>
                  <a:lnTo>
                    <a:pt x="104" y="260"/>
                  </a:lnTo>
                  <a:lnTo>
                    <a:pt x="97" y="258"/>
                  </a:lnTo>
                  <a:lnTo>
                    <a:pt x="90" y="253"/>
                  </a:lnTo>
                  <a:lnTo>
                    <a:pt x="83" y="249"/>
                  </a:lnTo>
                  <a:lnTo>
                    <a:pt x="77" y="242"/>
                  </a:lnTo>
                  <a:lnTo>
                    <a:pt x="72" y="237"/>
                  </a:lnTo>
                  <a:lnTo>
                    <a:pt x="67" y="229"/>
                  </a:lnTo>
                  <a:lnTo>
                    <a:pt x="63" y="220"/>
                  </a:lnTo>
                  <a:lnTo>
                    <a:pt x="59" y="211"/>
                  </a:lnTo>
                  <a:lnTo>
                    <a:pt x="56" y="201"/>
                  </a:lnTo>
                  <a:lnTo>
                    <a:pt x="54" y="191"/>
                  </a:lnTo>
                  <a:lnTo>
                    <a:pt x="52" y="180"/>
                  </a:lnTo>
                  <a:lnTo>
                    <a:pt x="51" y="166"/>
                  </a:lnTo>
                  <a:lnTo>
                    <a:pt x="51" y="154"/>
                  </a:lnTo>
                  <a:lnTo>
                    <a:pt x="51" y="141"/>
                  </a:lnTo>
                  <a:lnTo>
                    <a:pt x="52" y="128"/>
                  </a:lnTo>
                  <a:lnTo>
                    <a:pt x="54" y="117"/>
                  </a:lnTo>
                  <a:lnTo>
                    <a:pt x="56" y="106"/>
                  </a:lnTo>
                  <a:lnTo>
                    <a:pt x="59" y="96"/>
                  </a:lnTo>
                  <a:lnTo>
                    <a:pt x="63" y="87"/>
                  </a:lnTo>
                  <a:lnTo>
                    <a:pt x="67" y="79"/>
                  </a:lnTo>
                  <a:lnTo>
                    <a:pt x="73" y="72"/>
                  </a:lnTo>
                  <a:lnTo>
                    <a:pt x="78" y="65"/>
                  </a:lnTo>
                  <a:lnTo>
                    <a:pt x="84" y="59"/>
                  </a:lnTo>
                  <a:lnTo>
                    <a:pt x="92" y="55"/>
                  </a:lnTo>
                  <a:lnTo>
                    <a:pt x="98" y="50"/>
                  </a:lnTo>
                  <a:lnTo>
                    <a:pt x="106" y="48"/>
                  </a:lnTo>
                  <a:lnTo>
                    <a:pt x="115" y="46"/>
                  </a:lnTo>
                  <a:lnTo>
                    <a:pt x="124" y="44"/>
                  </a:lnTo>
                  <a:lnTo>
                    <a:pt x="134" y="44"/>
                  </a:lnTo>
                  <a:lnTo>
                    <a:pt x="142" y="44"/>
                  </a:lnTo>
                  <a:lnTo>
                    <a:pt x="150" y="45"/>
                  </a:lnTo>
                  <a:lnTo>
                    <a:pt x="158" y="46"/>
                  </a:lnTo>
                  <a:lnTo>
                    <a:pt x="164" y="48"/>
                  </a:lnTo>
                  <a:lnTo>
                    <a:pt x="171" y="50"/>
                  </a:lnTo>
                  <a:lnTo>
                    <a:pt x="176" y="53"/>
                  </a:lnTo>
                  <a:lnTo>
                    <a:pt x="182" y="56"/>
                  </a:lnTo>
                  <a:lnTo>
                    <a:pt x="188" y="60"/>
                  </a:lnTo>
                  <a:lnTo>
                    <a:pt x="192" y="65"/>
                  </a:lnTo>
                  <a:lnTo>
                    <a:pt x="195" y="69"/>
                  </a:lnTo>
                  <a:lnTo>
                    <a:pt x="200" y="74"/>
                  </a:lnTo>
                  <a:lnTo>
                    <a:pt x="202" y="79"/>
                  </a:lnTo>
                  <a:lnTo>
                    <a:pt x="204" y="86"/>
                  </a:lnTo>
                  <a:lnTo>
                    <a:pt x="207" y="92"/>
                  </a:lnTo>
                  <a:lnTo>
                    <a:pt x="208" y="99"/>
                  </a:lnTo>
                  <a:lnTo>
                    <a:pt x="209" y="1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5" name="Freeform 107"/>
            <p:cNvSpPr>
              <a:spLocks noEditPoints="1"/>
            </p:cNvSpPr>
            <p:nvPr/>
          </p:nvSpPr>
          <p:spPr bwMode="auto">
            <a:xfrm>
              <a:off x="2042" y="1761"/>
              <a:ext cx="87" cy="103"/>
            </a:xfrm>
            <a:custGeom>
              <a:avLst/>
              <a:gdLst>
                <a:gd name="T0" fmla="*/ 68 w 262"/>
                <a:gd name="T1" fmla="*/ 73 h 309"/>
                <a:gd name="T2" fmla="*/ 66 w 262"/>
                <a:gd name="T3" fmla="*/ 79 h 309"/>
                <a:gd name="T4" fmla="*/ 61 w 262"/>
                <a:gd name="T5" fmla="*/ 83 h 309"/>
                <a:gd name="T6" fmla="*/ 56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6 h 309"/>
                <a:gd name="T18" fmla="*/ 18 w 262"/>
                <a:gd name="T19" fmla="*/ 67 h 309"/>
                <a:gd name="T20" fmla="*/ 17 w 262"/>
                <a:gd name="T21" fmla="*/ 57 h 309"/>
                <a:gd name="T22" fmla="*/ 87 w 262"/>
                <a:gd name="T23" fmla="*/ 50 h 309"/>
                <a:gd name="T24" fmla="*/ 86 w 262"/>
                <a:gd name="T25" fmla="*/ 33 h 309"/>
                <a:gd name="T26" fmla="*/ 80 w 262"/>
                <a:gd name="T27" fmla="*/ 20 h 309"/>
                <a:gd name="T28" fmla="*/ 73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5 w 262"/>
                <a:gd name="T57" fmla="*/ 102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4 h 309"/>
                <a:gd name="T70" fmla="*/ 22 w 262"/>
                <a:gd name="T71" fmla="*/ 26 h 309"/>
                <a:gd name="T72" fmla="*/ 27 w 262"/>
                <a:gd name="T73" fmla="*/ 20 h 309"/>
                <a:gd name="T74" fmla="*/ 34 w 262"/>
                <a:gd name="T75" fmla="*/ 16 h 309"/>
                <a:gd name="T76" fmla="*/ 41 w 262"/>
                <a:gd name="T77" fmla="*/ 15 h 309"/>
                <a:gd name="T78" fmla="*/ 50 w 262"/>
                <a:gd name="T79" fmla="*/ 15 h 309"/>
                <a:gd name="T80" fmla="*/ 57 w 262"/>
                <a:gd name="T81" fmla="*/ 18 h 309"/>
                <a:gd name="T82" fmla="*/ 63 w 262"/>
                <a:gd name="T83" fmla="*/ 22 h 309"/>
                <a:gd name="T84" fmla="*/ 67 w 262"/>
                <a:gd name="T85" fmla="*/ 28 h 309"/>
                <a:gd name="T86" fmla="*/ 70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6" y="220"/>
                  </a:lnTo>
                  <a:lnTo>
                    <a:pt x="203" y="225"/>
                  </a:lnTo>
                  <a:lnTo>
                    <a:pt x="201" y="231"/>
                  </a:lnTo>
                  <a:lnTo>
                    <a:pt x="198" y="237"/>
                  </a:lnTo>
                  <a:lnTo>
                    <a:pt x="193" y="241"/>
                  </a:lnTo>
                  <a:lnTo>
                    <a:pt x="190" y="245"/>
                  </a:lnTo>
                  <a:lnTo>
                    <a:pt x="184" y="250"/>
                  </a:lnTo>
                  <a:lnTo>
                    <a:pt x="180" y="253"/>
                  </a:lnTo>
                  <a:lnTo>
                    <a:pt x="174" y="255"/>
                  </a:lnTo>
                  <a:lnTo>
                    <a:pt x="169" y="259"/>
                  </a:lnTo>
                  <a:lnTo>
                    <a:pt x="163" y="261"/>
                  </a:lnTo>
                  <a:lnTo>
                    <a:pt x="156" y="262"/>
                  </a:lnTo>
                  <a:lnTo>
                    <a:pt x="150" y="263"/>
                  </a:lnTo>
                  <a:lnTo>
                    <a:pt x="143" y="264"/>
                  </a:lnTo>
                  <a:lnTo>
                    <a:pt x="135" y="264"/>
                  </a:lnTo>
                  <a:lnTo>
                    <a:pt x="126" y="264"/>
                  </a:lnTo>
                  <a:lnTo>
                    <a:pt x="117" y="263"/>
                  </a:lnTo>
                  <a:lnTo>
                    <a:pt x="108" y="261"/>
                  </a:lnTo>
                  <a:lnTo>
                    <a:pt x="101" y="258"/>
                  </a:lnTo>
                  <a:lnTo>
                    <a:pt x="94" y="254"/>
                  </a:lnTo>
                  <a:lnTo>
                    <a:pt x="86" y="250"/>
                  </a:lnTo>
                  <a:lnTo>
                    <a:pt x="80" y="245"/>
                  </a:lnTo>
                  <a:lnTo>
                    <a:pt x="75" y="240"/>
                  </a:lnTo>
                  <a:lnTo>
                    <a:pt x="69" y="233"/>
                  </a:lnTo>
                  <a:lnTo>
                    <a:pt x="65" y="227"/>
                  </a:lnTo>
                  <a:lnTo>
                    <a:pt x="62" y="219"/>
                  </a:lnTo>
                  <a:lnTo>
                    <a:pt x="58" y="210"/>
                  </a:lnTo>
                  <a:lnTo>
                    <a:pt x="55" y="201"/>
                  </a:lnTo>
                  <a:lnTo>
                    <a:pt x="54" y="191"/>
                  </a:lnTo>
                  <a:lnTo>
                    <a:pt x="53" y="181"/>
                  </a:lnTo>
                  <a:lnTo>
                    <a:pt x="52" y="170"/>
                  </a:lnTo>
                  <a:lnTo>
                    <a:pt x="262" y="170"/>
                  </a:lnTo>
                  <a:lnTo>
                    <a:pt x="262" y="159"/>
                  </a:lnTo>
                  <a:lnTo>
                    <a:pt x="262" y="149"/>
                  </a:lnTo>
                  <a:lnTo>
                    <a:pt x="262" y="131"/>
                  </a:lnTo>
                  <a:lnTo>
                    <a:pt x="260" y="114"/>
                  </a:lnTo>
                  <a:lnTo>
                    <a:pt x="258" y="99"/>
                  </a:lnTo>
                  <a:lnTo>
                    <a:pt x="253" y="85"/>
                  </a:lnTo>
                  <a:lnTo>
                    <a:pt x="249" y="72"/>
                  </a:lnTo>
                  <a:lnTo>
                    <a:pt x="242" y="59"/>
                  </a:lnTo>
                  <a:lnTo>
                    <a:pt x="235" y="48"/>
                  </a:lnTo>
                  <a:lnTo>
                    <a:pt x="228" y="38"/>
                  </a:lnTo>
                  <a:lnTo>
                    <a:pt x="219" y="29"/>
                  </a:lnTo>
                  <a:lnTo>
                    <a:pt x="209" y="23"/>
                  </a:lnTo>
                  <a:lnTo>
                    <a:pt x="199" y="16"/>
                  </a:lnTo>
                  <a:lnTo>
                    <a:pt x="186" y="10"/>
                  </a:lnTo>
                  <a:lnTo>
                    <a:pt x="174" y="6"/>
                  </a:lnTo>
                  <a:lnTo>
                    <a:pt x="161" y="3"/>
                  </a:lnTo>
                  <a:lnTo>
                    <a:pt x="146" y="1"/>
                  </a:lnTo>
                  <a:lnTo>
                    <a:pt x="131" y="0"/>
                  </a:lnTo>
                  <a:lnTo>
                    <a:pt x="116" y="1"/>
                  </a:lnTo>
                  <a:lnTo>
                    <a:pt x="103" y="3"/>
                  </a:lnTo>
                  <a:lnTo>
                    <a:pt x="89" y="6"/>
                  </a:lnTo>
                  <a:lnTo>
                    <a:pt x="77" y="10"/>
                  </a:lnTo>
                  <a:lnTo>
                    <a:pt x="65" y="17"/>
                  </a:lnTo>
                  <a:lnTo>
                    <a:pt x="55" y="24"/>
                  </a:lnTo>
                  <a:lnTo>
                    <a:pt x="45" y="31"/>
                  </a:lnTo>
                  <a:lnTo>
                    <a:pt x="36" y="42"/>
                  </a:lnTo>
                  <a:lnTo>
                    <a:pt x="28" y="52"/>
                  </a:lnTo>
                  <a:lnTo>
                    <a:pt x="20" y="64"/>
                  </a:lnTo>
                  <a:lnTo>
                    <a:pt x="15" y="77"/>
                  </a:lnTo>
                  <a:lnTo>
                    <a:pt x="9" y="91"/>
                  </a:lnTo>
                  <a:lnTo>
                    <a:pt x="6" y="106"/>
                  </a:lnTo>
                  <a:lnTo>
                    <a:pt x="2" y="122"/>
                  </a:lnTo>
                  <a:lnTo>
                    <a:pt x="1" y="140"/>
                  </a:lnTo>
                  <a:lnTo>
                    <a:pt x="0" y="157"/>
                  </a:lnTo>
                  <a:lnTo>
                    <a:pt x="1" y="175"/>
                  </a:lnTo>
                  <a:lnTo>
                    <a:pt x="2" y="191"/>
                  </a:lnTo>
                  <a:lnTo>
                    <a:pt x="6" y="206"/>
                  </a:lnTo>
                  <a:lnTo>
                    <a:pt x="9" y="221"/>
                  </a:lnTo>
                  <a:lnTo>
                    <a:pt x="15" y="234"/>
                  </a:lnTo>
                  <a:lnTo>
                    <a:pt x="20" y="247"/>
                  </a:lnTo>
                  <a:lnTo>
                    <a:pt x="28" y="259"/>
                  </a:lnTo>
                  <a:lnTo>
                    <a:pt x="36" y="269"/>
                  </a:lnTo>
                  <a:lnTo>
                    <a:pt x="45" y="278"/>
                  </a:lnTo>
                  <a:lnTo>
                    <a:pt x="55" y="286"/>
                  </a:lnTo>
                  <a:lnTo>
                    <a:pt x="65" y="293"/>
                  </a:lnTo>
                  <a:lnTo>
                    <a:pt x="77" y="299"/>
                  </a:lnTo>
                  <a:lnTo>
                    <a:pt x="89" y="303"/>
                  </a:lnTo>
                  <a:lnTo>
                    <a:pt x="103" y="307"/>
                  </a:lnTo>
                  <a:lnTo>
                    <a:pt x="116" y="308"/>
                  </a:lnTo>
                  <a:lnTo>
                    <a:pt x="131" y="309"/>
                  </a:lnTo>
                  <a:lnTo>
                    <a:pt x="144" y="309"/>
                  </a:lnTo>
                  <a:lnTo>
                    <a:pt x="155" y="307"/>
                  </a:lnTo>
                  <a:lnTo>
                    <a:pt x="167" y="305"/>
                  </a:lnTo>
                  <a:lnTo>
                    <a:pt x="179" y="302"/>
                  </a:lnTo>
                  <a:lnTo>
                    <a:pt x="189" y="298"/>
                  </a:lnTo>
                  <a:lnTo>
                    <a:pt x="199" y="293"/>
                  </a:lnTo>
                  <a:lnTo>
                    <a:pt x="208" y="288"/>
                  </a:lnTo>
                  <a:lnTo>
                    <a:pt x="216" y="282"/>
                  </a:lnTo>
                  <a:lnTo>
                    <a:pt x="224" y="274"/>
                  </a:lnTo>
                  <a:lnTo>
                    <a:pt x="231" y="267"/>
                  </a:lnTo>
                  <a:lnTo>
                    <a:pt x="238" y="259"/>
                  </a:lnTo>
                  <a:lnTo>
                    <a:pt x="243" y="250"/>
                  </a:lnTo>
                  <a:lnTo>
                    <a:pt x="249" y="240"/>
                  </a:lnTo>
                  <a:lnTo>
                    <a:pt x="253" y="229"/>
                  </a:lnTo>
                  <a:lnTo>
                    <a:pt x="255" y="219"/>
                  </a:lnTo>
                  <a:lnTo>
                    <a:pt x="259" y="206"/>
                  </a:lnTo>
                  <a:lnTo>
                    <a:pt x="210" y="206"/>
                  </a:lnTo>
                  <a:close/>
                  <a:moveTo>
                    <a:pt x="52" y="130"/>
                  </a:moveTo>
                  <a:lnTo>
                    <a:pt x="53" y="120"/>
                  </a:lnTo>
                  <a:lnTo>
                    <a:pt x="55" y="110"/>
                  </a:lnTo>
                  <a:lnTo>
                    <a:pt x="57" y="101"/>
                  </a:lnTo>
                  <a:lnTo>
                    <a:pt x="59" y="93"/>
                  </a:lnTo>
                  <a:lnTo>
                    <a:pt x="63" y="85"/>
                  </a:lnTo>
                  <a:lnTo>
                    <a:pt x="66" y="78"/>
                  </a:lnTo>
                  <a:lnTo>
                    <a:pt x="70" y="72"/>
                  </a:lnTo>
                  <a:lnTo>
                    <a:pt x="76" y="66"/>
                  </a:lnTo>
                  <a:lnTo>
                    <a:pt x="80" y="60"/>
                  </a:lnTo>
                  <a:lnTo>
                    <a:pt x="87" y="56"/>
                  </a:lnTo>
                  <a:lnTo>
                    <a:pt x="94" y="53"/>
                  </a:lnTo>
                  <a:lnTo>
                    <a:pt x="101" y="49"/>
                  </a:lnTo>
                  <a:lnTo>
                    <a:pt x="107" y="47"/>
                  </a:lnTo>
                  <a:lnTo>
                    <a:pt x="115" y="45"/>
                  </a:lnTo>
                  <a:lnTo>
                    <a:pt x="124" y="44"/>
                  </a:lnTo>
                  <a:lnTo>
                    <a:pt x="133" y="44"/>
                  </a:lnTo>
                  <a:lnTo>
                    <a:pt x="142" y="44"/>
                  </a:lnTo>
                  <a:lnTo>
                    <a:pt x="151" y="45"/>
                  </a:lnTo>
                  <a:lnTo>
                    <a:pt x="159" y="47"/>
                  </a:lnTo>
                  <a:lnTo>
                    <a:pt x="165" y="49"/>
                  </a:lnTo>
                  <a:lnTo>
                    <a:pt x="173" y="53"/>
                  </a:lnTo>
                  <a:lnTo>
                    <a:pt x="179" y="56"/>
                  </a:lnTo>
                  <a:lnTo>
                    <a:pt x="185" y="60"/>
                  </a:lnTo>
                  <a:lnTo>
                    <a:pt x="190" y="66"/>
                  </a:lnTo>
                  <a:lnTo>
                    <a:pt x="195" y="72"/>
                  </a:lnTo>
                  <a:lnTo>
                    <a:pt x="199" y="78"/>
                  </a:lnTo>
                  <a:lnTo>
                    <a:pt x="202" y="85"/>
                  </a:lnTo>
                  <a:lnTo>
                    <a:pt x="205" y="93"/>
                  </a:lnTo>
                  <a:lnTo>
                    <a:pt x="208" y="101"/>
                  </a:lnTo>
                  <a:lnTo>
                    <a:pt x="210" y="110"/>
                  </a:lnTo>
                  <a:lnTo>
                    <a:pt x="211" y="120"/>
                  </a:lnTo>
                  <a:lnTo>
                    <a:pt x="211" y="130"/>
                  </a:lnTo>
                  <a:lnTo>
                    <a:pt x="52"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6" name="Freeform 108"/>
            <p:cNvSpPr>
              <a:spLocks noEditPoints="1"/>
            </p:cNvSpPr>
            <p:nvPr/>
          </p:nvSpPr>
          <p:spPr bwMode="auto">
            <a:xfrm>
              <a:off x="2142" y="1728"/>
              <a:ext cx="90" cy="136"/>
            </a:xfrm>
            <a:custGeom>
              <a:avLst/>
              <a:gdLst>
                <a:gd name="T0" fmla="*/ 74 w 270"/>
                <a:gd name="T1" fmla="*/ 0 h 409"/>
                <a:gd name="T2" fmla="*/ 71 w 270"/>
                <a:gd name="T3" fmla="*/ 45 h 409"/>
                <a:gd name="T4" fmla="*/ 64 w 270"/>
                <a:gd name="T5" fmla="*/ 39 h 409"/>
                <a:gd name="T6" fmla="*/ 57 w 270"/>
                <a:gd name="T7" fmla="*/ 36 h 409"/>
                <a:gd name="T8" fmla="*/ 48 w 270"/>
                <a:gd name="T9" fmla="*/ 34 h 409"/>
                <a:gd name="T10" fmla="*/ 38 w 270"/>
                <a:gd name="T11" fmla="*/ 34 h 409"/>
                <a:gd name="T12" fmla="*/ 29 w 270"/>
                <a:gd name="T13" fmla="*/ 35 h 409"/>
                <a:gd name="T14" fmla="*/ 22 w 270"/>
                <a:gd name="T15" fmla="*/ 39 h 409"/>
                <a:gd name="T16" fmla="*/ 15 w 270"/>
                <a:gd name="T17" fmla="*/ 44 h 409"/>
                <a:gd name="T18" fmla="*/ 9 w 270"/>
                <a:gd name="T19" fmla="*/ 51 h 409"/>
                <a:gd name="T20" fmla="*/ 5 w 270"/>
                <a:gd name="T21" fmla="*/ 59 h 409"/>
                <a:gd name="T22" fmla="*/ 2 w 270"/>
                <a:gd name="T23" fmla="*/ 68 h 409"/>
                <a:gd name="T24" fmla="*/ 0 w 270"/>
                <a:gd name="T25" fmla="*/ 79 h 409"/>
                <a:gd name="T26" fmla="*/ 0 w 270"/>
                <a:gd name="T27" fmla="*/ 91 h 409"/>
                <a:gd name="T28" fmla="*/ 2 w 270"/>
                <a:gd name="T29" fmla="*/ 101 h 409"/>
                <a:gd name="T30" fmla="*/ 5 w 270"/>
                <a:gd name="T31" fmla="*/ 111 h 409"/>
                <a:gd name="T32" fmla="*/ 9 w 270"/>
                <a:gd name="T33" fmla="*/ 119 h 409"/>
                <a:gd name="T34" fmla="*/ 15 w 270"/>
                <a:gd name="T35" fmla="*/ 126 h 409"/>
                <a:gd name="T36" fmla="*/ 22 w 270"/>
                <a:gd name="T37" fmla="*/ 130 h 409"/>
                <a:gd name="T38" fmla="*/ 29 w 270"/>
                <a:gd name="T39" fmla="*/ 134 h 409"/>
                <a:gd name="T40" fmla="*/ 38 w 270"/>
                <a:gd name="T41" fmla="*/ 136 h 409"/>
                <a:gd name="T42" fmla="*/ 47 w 270"/>
                <a:gd name="T43" fmla="*/ 136 h 409"/>
                <a:gd name="T44" fmla="*/ 56 w 270"/>
                <a:gd name="T45" fmla="*/ 134 h 409"/>
                <a:gd name="T46" fmla="*/ 64 w 270"/>
                <a:gd name="T47" fmla="*/ 130 h 409"/>
                <a:gd name="T48" fmla="*/ 71 w 270"/>
                <a:gd name="T49" fmla="*/ 124 h 409"/>
                <a:gd name="T50" fmla="*/ 74 w 270"/>
                <a:gd name="T51" fmla="*/ 133 h 409"/>
                <a:gd name="T52" fmla="*/ 90 w 270"/>
                <a:gd name="T53" fmla="*/ 0 h 409"/>
                <a:gd name="T54" fmla="*/ 75 w 270"/>
                <a:gd name="T55" fmla="*/ 88 h 409"/>
                <a:gd name="T56" fmla="*/ 74 w 270"/>
                <a:gd name="T57" fmla="*/ 97 h 409"/>
                <a:gd name="T58" fmla="*/ 72 w 270"/>
                <a:gd name="T59" fmla="*/ 103 h 409"/>
                <a:gd name="T60" fmla="*/ 69 w 270"/>
                <a:gd name="T61" fmla="*/ 109 h 409"/>
                <a:gd name="T62" fmla="*/ 65 w 270"/>
                <a:gd name="T63" fmla="*/ 114 h 409"/>
                <a:gd name="T64" fmla="*/ 61 w 270"/>
                <a:gd name="T65" fmla="*/ 118 h 409"/>
                <a:gd name="T66" fmla="*/ 55 w 270"/>
                <a:gd name="T67" fmla="*/ 120 h 409"/>
                <a:gd name="T68" fmla="*/ 49 w 270"/>
                <a:gd name="T69" fmla="*/ 122 h 409"/>
                <a:gd name="T70" fmla="*/ 42 w 270"/>
                <a:gd name="T71" fmla="*/ 122 h 409"/>
                <a:gd name="T72" fmla="*/ 36 w 270"/>
                <a:gd name="T73" fmla="*/ 120 h 409"/>
                <a:gd name="T74" fmla="*/ 31 w 270"/>
                <a:gd name="T75" fmla="*/ 118 h 409"/>
                <a:gd name="T76" fmla="*/ 26 w 270"/>
                <a:gd name="T77" fmla="*/ 114 h 409"/>
                <a:gd name="T78" fmla="*/ 23 w 270"/>
                <a:gd name="T79" fmla="*/ 110 h 409"/>
                <a:gd name="T80" fmla="*/ 20 w 270"/>
                <a:gd name="T81" fmla="*/ 104 h 409"/>
                <a:gd name="T82" fmla="*/ 18 w 270"/>
                <a:gd name="T83" fmla="*/ 97 h 409"/>
                <a:gd name="T84" fmla="*/ 17 w 270"/>
                <a:gd name="T85" fmla="*/ 90 h 409"/>
                <a:gd name="T86" fmla="*/ 17 w 270"/>
                <a:gd name="T87" fmla="*/ 81 h 409"/>
                <a:gd name="T88" fmla="*/ 18 w 270"/>
                <a:gd name="T89" fmla="*/ 73 h 409"/>
                <a:gd name="T90" fmla="*/ 20 w 270"/>
                <a:gd name="T91" fmla="*/ 66 h 409"/>
                <a:gd name="T92" fmla="*/ 23 w 270"/>
                <a:gd name="T93" fmla="*/ 60 h 409"/>
                <a:gd name="T94" fmla="*/ 26 w 270"/>
                <a:gd name="T95" fmla="*/ 55 h 409"/>
                <a:gd name="T96" fmla="*/ 31 w 270"/>
                <a:gd name="T97" fmla="*/ 52 h 409"/>
                <a:gd name="T98" fmla="*/ 36 w 270"/>
                <a:gd name="T99" fmla="*/ 49 h 409"/>
                <a:gd name="T100" fmla="*/ 42 w 270"/>
                <a:gd name="T101" fmla="*/ 48 h 409"/>
                <a:gd name="T102" fmla="*/ 49 w 270"/>
                <a:gd name="T103" fmla="*/ 48 h 409"/>
                <a:gd name="T104" fmla="*/ 55 w 270"/>
                <a:gd name="T105" fmla="*/ 49 h 409"/>
                <a:gd name="T106" fmla="*/ 61 w 270"/>
                <a:gd name="T107" fmla="*/ 52 h 409"/>
                <a:gd name="T108" fmla="*/ 65 w 270"/>
                <a:gd name="T109" fmla="*/ 55 h 409"/>
                <a:gd name="T110" fmla="*/ 69 w 270"/>
                <a:gd name="T111" fmla="*/ 59 h 409"/>
                <a:gd name="T112" fmla="*/ 72 w 270"/>
                <a:gd name="T113" fmla="*/ 65 h 409"/>
                <a:gd name="T114" fmla="*/ 74 w 270"/>
                <a:gd name="T115" fmla="*/ 72 h 409"/>
                <a:gd name="T116" fmla="*/ 75 w 270"/>
                <a:gd name="T117" fmla="*/ 80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0" h="409">
                  <a:moveTo>
                    <a:pt x="270" y="0"/>
                  </a:moveTo>
                  <a:lnTo>
                    <a:pt x="222" y="0"/>
                  </a:lnTo>
                  <a:lnTo>
                    <a:pt x="222" y="145"/>
                  </a:lnTo>
                  <a:lnTo>
                    <a:pt x="213" y="134"/>
                  </a:lnTo>
                  <a:lnTo>
                    <a:pt x="204" y="125"/>
                  </a:lnTo>
                  <a:lnTo>
                    <a:pt x="193" y="118"/>
                  </a:lnTo>
                  <a:lnTo>
                    <a:pt x="182" y="111"/>
                  </a:lnTo>
                  <a:lnTo>
                    <a:pt x="170" y="107"/>
                  </a:lnTo>
                  <a:lnTo>
                    <a:pt x="156" y="104"/>
                  </a:lnTo>
                  <a:lnTo>
                    <a:pt x="143" y="101"/>
                  </a:lnTo>
                  <a:lnTo>
                    <a:pt x="127" y="100"/>
                  </a:lnTo>
                  <a:lnTo>
                    <a:pt x="114" y="101"/>
                  </a:lnTo>
                  <a:lnTo>
                    <a:pt x="101" y="103"/>
                  </a:lnTo>
                  <a:lnTo>
                    <a:pt x="88" y="106"/>
                  </a:lnTo>
                  <a:lnTo>
                    <a:pt x="76" y="111"/>
                  </a:lnTo>
                  <a:lnTo>
                    <a:pt x="65" y="117"/>
                  </a:lnTo>
                  <a:lnTo>
                    <a:pt x="54" y="124"/>
                  </a:lnTo>
                  <a:lnTo>
                    <a:pt x="45" y="133"/>
                  </a:lnTo>
                  <a:lnTo>
                    <a:pt x="36" y="142"/>
                  </a:lnTo>
                  <a:lnTo>
                    <a:pt x="28" y="153"/>
                  </a:lnTo>
                  <a:lnTo>
                    <a:pt x="20" y="164"/>
                  </a:lnTo>
                  <a:lnTo>
                    <a:pt x="15" y="177"/>
                  </a:lnTo>
                  <a:lnTo>
                    <a:pt x="9" y="191"/>
                  </a:lnTo>
                  <a:lnTo>
                    <a:pt x="6" y="205"/>
                  </a:lnTo>
                  <a:lnTo>
                    <a:pt x="3" y="222"/>
                  </a:lnTo>
                  <a:lnTo>
                    <a:pt x="1" y="238"/>
                  </a:lnTo>
                  <a:lnTo>
                    <a:pt x="0" y="256"/>
                  </a:lnTo>
                  <a:lnTo>
                    <a:pt x="1" y="273"/>
                  </a:lnTo>
                  <a:lnTo>
                    <a:pt x="3" y="290"/>
                  </a:lnTo>
                  <a:lnTo>
                    <a:pt x="6" y="305"/>
                  </a:lnTo>
                  <a:lnTo>
                    <a:pt x="9" y="320"/>
                  </a:lnTo>
                  <a:lnTo>
                    <a:pt x="15" y="333"/>
                  </a:lnTo>
                  <a:lnTo>
                    <a:pt x="20" y="345"/>
                  </a:lnTo>
                  <a:lnTo>
                    <a:pt x="27" y="358"/>
                  </a:lnTo>
                  <a:lnTo>
                    <a:pt x="36" y="368"/>
                  </a:lnTo>
                  <a:lnTo>
                    <a:pt x="44" y="378"/>
                  </a:lnTo>
                  <a:lnTo>
                    <a:pt x="54" y="386"/>
                  </a:lnTo>
                  <a:lnTo>
                    <a:pt x="65" y="392"/>
                  </a:lnTo>
                  <a:lnTo>
                    <a:pt x="76" y="399"/>
                  </a:lnTo>
                  <a:lnTo>
                    <a:pt x="87" y="403"/>
                  </a:lnTo>
                  <a:lnTo>
                    <a:pt x="101" y="407"/>
                  </a:lnTo>
                  <a:lnTo>
                    <a:pt x="114" y="408"/>
                  </a:lnTo>
                  <a:lnTo>
                    <a:pt x="127" y="409"/>
                  </a:lnTo>
                  <a:lnTo>
                    <a:pt x="142" y="408"/>
                  </a:lnTo>
                  <a:lnTo>
                    <a:pt x="155" y="406"/>
                  </a:lnTo>
                  <a:lnTo>
                    <a:pt x="167" y="402"/>
                  </a:lnTo>
                  <a:lnTo>
                    <a:pt x="180" y="398"/>
                  </a:lnTo>
                  <a:lnTo>
                    <a:pt x="192" y="391"/>
                  </a:lnTo>
                  <a:lnTo>
                    <a:pt x="202" y="383"/>
                  </a:lnTo>
                  <a:lnTo>
                    <a:pt x="213" y="374"/>
                  </a:lnTo>
                  <a:lnTo>
                    <a:pt x="222" y="363"/>
                  </a:lnTo>
                  <a:lnTo>
                    <a:pt x="222" y="400"/>
                  </a:lnTo>
                  <a:lnTo>
                    <a:pt x="270" y="400"/>
                  </a:lnTo>
                  <a:lnTo>
                    <a:pt x="270" y="0"/>
                  </a:lnTo>
                  <a:close/>
                  <a:moveTo>
                    <a:pt x="224" y="253"/>
                  </a:moveTo>
                  <a:lnTo>
                    <a:pt x="224" y="266"/>
                  </a:lnTo>
                  <a:lnTo>
                    <a:pt x="223" y="279"/>
                  </a:lnTo>
                  <a:lnTo>
                    <a:pt x="221" y="291"/>
                  </a:lnTo>
                  <a:lnTo>
                    <a:pt x="219" y="301"/>
                  </a:lnTo>
                  <a:lnTo>
                    <a:pt x="215" y="311"/>
                  </a:lnTo>
                  <a:lnTo>
                    <a:pt x="211" y="321"/>
                  </a:lnTo>
                  <a:lnTo>
                    <a:pt x="206" y="329"/>
                  </a:lnTo>
                  <a:lnTo>
                    <a:pt x="201" y="337"/>
                  </a:lnTo>
                  <a:lnTo>
                    <a:pt x="195" y="343"/>
                  </a:lnTo>
                  <a:lnTo>
                    <a:pt x="189" y="349"/>
                  </a:lnTo>
                  <a:lnTo>
                    <a:pt x="182" y="354"/>
                  </a:lnTo>
                  <a:lnTo>
                    <a:pt x="174" y="358"/>
                  </a:lnTo>
                  <a:lnTo>
                    <a:pt x="166" y="361"/>
                  </a:lnTo>
                  <a:lnTo>
                    <a:pt x="157" y="363"/>
                  </a:lnTo>
                  <a:lnTo>
                    <a:pt x="147" y="366"/>
                  </a:lnTo>
                  <a:lnTo>
                    <a:pt x="137" y="366"/>
                  </a:lnTo>
                  <a:lnTo>
                    <a:pt x="127" y="366"/>
                  </a:lnTo>
                  <a:lnTo>
                    <a:pt x="118" y="363"/>
                  </a:lnTo>
                  <a:lnTo>
                    <a:pt x="109" y="361"/>
                  </a:lnTo>
                  <a:lnTo>
                    <a:pt x="102" y="358"/>
                  </a:lnTo>
                  <a:lnTo>
                    <a:pt x="94" y="354"/>
                  </a:lnTo>
                  <a:lnTo>
                    <a:pt x="86" y="350"/>
                  </a:lnTo>
                  <a:lnTo>
                    <a:pt x="79" y="343"/>
                  </a:lnTo>
                  <a:lnTo>
                    <a:pt x="74" y="338"/>
                  </a:lnTo>
                  <a:lnTo>
                    <a:pt x="68" y="330"/>
                  </a:lnTo>
                  <a:lnTo>
                    <a:pt x="64" y="322"/>
                  </a:lnTo>
                  <a:lnTo>
                    <a:pt x="59" y="313"/>
                  </a:lnTo>
                  <a:lnTo>
                    <a:pt x="56" y="303"/>
                  </a:lnTo>
                  <a:lnTo>
                    <a:pt x="54" y="293"/>
                  </a:lnTo>
                  <a:lnTo>
                    <a:pt x="52" y="283"/>
                  </a:lnTo>
                  <a:lnTo>
                    <a:pt x="50" y="271"/>
                  </a:lnTo>
                  <a:lnTo>
                    <a:pt x="50" y="259"/>
                  </a:lnTo>
                  <a:lnTo>
                    <a:pt x="50" y="245"/>
                  </a:lnTo>
                  <a:lnTo>
                    <a:pt x="52" y="233"/>
                  </a:lnTo>
                  <a:lnTo>
                    <a:pt x="54" y="221"/>
                  </a:lnTo>
                  <a:lnTo>
                    <a:pt x="56" y="210"/>
                  </a:lnTo>
                  <a:lnTo>
                    <a:pt x="59" y="199"/>
                  </a:lnTo>
                  <a:lnTo>
                    <a:pt x="64" y="189"/>
                  </a:lnTo>
                  <a:lnTo>
                    <a:pt x="68" y="181"/>
                  </a:lnTo>
                  <a:lnTo>
                    <a:pt x="74" y="173"/>
                  </a:lnTo>
                  <a:lnTo>
                    <a:pt x="79" y="166"/>
                  </a:lnTo>
                  <a:lnTo>
                    <a:pt x="86" y="160"/>
                  </a:lnTo>
                  <a:lnTo>
                    <a:pt x="93" y="155"/>
                  </a:lnTo>
                  <a:lnTo>
                    <a:pt x="101" y="152"/>
                  </a:lnTo>
                  <a:lnTo>
                    <a:pt x="109" y="148"/>
                  </a:lnTo>
                  <a:lnTo>
                    <a:pt x="117" y="146"/>
                  </a:lnTo>
                  <a:lnTo>
                    <a:pt x="127" y="144"/>
                  </a:lnTo>
                  <a:lnTo>
                    <a:pt x="137" y="144"/>
                  </a:lnTo>
                  <a:lnTo>
                    <a:pt x="147" y="144"/>
                  </a:lnTo>
                  <a:lnTo>
                    <a:pt x="157" y="146"/>
                  </a:lnTo>
                  <a:lnTo>
                    <a:pt x="166" y="147"/>
                  </a:lnTo>
                  <a:lnTo>
                    <a:pt x="175" y="150"/>
                  </a:lnTo>
                  <a:lnTo>
                    <a:pt x="183" y="155"/>
                  </a:lnTo>
                  <a:lnTo>
                    <a:pt x="190" y="159"/>
                  </a:lnTo>
                  <a:lnTo>
                    <a:pt x="196" y="165"/>
                  </a:lnTo>
                  <a:lnTo>
                    <a:pt x="202" y="172"/>
                  </a:lnTo>
                  <a:lnTo>
                    <a:pt x="208" y="178"/>
                  </a:lnTo>
                  <a:lnTo>
                    <a:pt x="212" y="186"/>
                  </a:lnTo>
                  <a:lnTo>
                    <a:pt x="215" y="195"/>
                  </a:lnTo>
                  <a:lnTo>
                    <a:pt x="219" y="205"/>
                  </a:lnTo>
                  <a:lnTo>
                    <a:pt x="221" y="216"/>
                  </a:lnTo>
                  <a:lnTo>
                    <a:pt x="223" y="227"/>
                  </a:lnTo>
                  <a:lnTo>
                    <a:pt x="224" y="240"/>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7" name="Freeform 109"/>
            <p:cNvSpPr>
              <a:spLocks noEditPoints="1"/>
            </p:cNvSpPr>
            <p:nvPr/>
          </p:nvSpPr>
          <p:spPr bwMode="auto">
            <a:xfrm>
              <a:off x="2307" y="1761"/>
              <a:ext cx="90" cy="139"/>
            </a:xfrm>
            <a:custGeom>
              <a:avLst/>
              <a:gdLst>
                <a:gd name="T0" fmla="*/ 16 w 270"/>
                <a:gd name="T1" fmla="*/ 139 h 416"/>
                <a:gd name="T2" fmla="*/ 19 w 270"/>
                <a:gd name="T3" fmla="*/ 92 h 416"/>
                <a:gd name="T4" fmla="*/ 26 w 270"/>
                <a:gd name="T5" fmla="*/ 98 h 416"/>
                <a:gd name="T6" fmla="*/ 33 w 270"/>
                <a:gd name="T7" fmla="*/ 101 h 416"/>
                <a:gd name="T8" fmla="*/ 42 w 270"/>
                <a:gd name="T9" fmla="*/ 103 h 416"/>
                <a:gd name="T10" fmla="*/ 52 w 270"/>
                <a:gd name="T11" fmla="*/ 103 h 416"/>
                <a:gd name="T12" fmla="*/ 61 w 270"/>
                <a:gd name="T13" fmla="*/ 101 h 416"/>
                <a:gd name="T14" fmla="*/ 68 w 270"/>
                <a:gd name="T15" fmla="*/ 98 h 416"/>
                <a:gd name="T16" fmla="*/ 75 w 270"/>
                <a:gd name="T17" fmla="*/ 93 h 416"/>
                <a:gd name="T18" fmla="*/ 81 w 270"/>
                <a:gd name="T19" fmla="*/ 86 h 416"/>
                <a:gd name="T20" fmla="*/ 85 w 270"/>
                <a:gd name="T21" fmla="*/ 78 h 416"/>
                <a:gd name="T22" fmla="*/ 88 w 270"/>
                <a:gd name="T23" fmla="*/ 68 h 416"/>
                <a:gd name="T24" fmla="*/ 90 w 270"/>
                <a:gd name="T25" fmla="*/ 57 h 416"/>
                <a:gd name="T26" fmla="*/ 90 w 270"/>
                <a:gd name="T27" fmla="*/ 45 h 416"/>
                <a:gd name="T28" fmla="*/ 88 w 270"/>
                <a:gd name="T29" fmla="*/ 35 h 416"/>
                <a:gd name="T30" fmla="*/ 85 w 270"/>
                <a:gd name="T31" fmla="*/ 25 h 416"/>
                <a:gd name="T32" fmla="*/ 81 w 270"/>
                <a:gd name="T33" fmla="*/ 17 h 416"/>
                <a:gd name="T34" fmla="*/ 75 w 270"/>
                <a:gd name="T35" fmla="*/ 10 h 416"/>
                <a:gd name="T36" fmla="*/ 69 w 270"/>
                <a:gd name="T37" fmla="*/ 6 h 416"/>
                <a:gd name="T38" fmla="*/ 61 w 270"/>
                <a:gd name="T39" fmla="*/ 2 h 416"/>
                <a:gd name="T40" fmla="*/ 52 w 270"/>
                <a:gd name="T41" fmla="*/ 0 h 416"/>
                <a:gd name="T42" fmla="*/ 45 w 270"/>
                <a:gd name="T43" fmla="*/ 0 h 416"/>
                <a:gd name="T44" fmla="*/ 40 w 270"/>
                <a:gd name="T45" fmla="*/ 1 h 416"/>
                <a:gd name="T46" fmla="*/ 36 w 270"/>
                <a:gd name="T47" fmla="*/ 2 h 416"/>
                <a:gd name="T48" fmla="*/ 32 w 270"/>
                <a:gd name="T49" fmla="*/ 3 h 416"/>
                <a:gd name="T50" fmla="*/ 28 w 270"/>
                <a:gd name="T51" fmla="*/ 5 h 416"/>
                <a:gd name="T52" fmla="*/ 24 w 270"/>
                <a:gd name="T53" fmla="*/ 8 h 416"/>
                <a:gd name="T54" fmla="*/ 20 w 270"/>
                <a:gd name="T55" fmla="*/ 11 h 416"/>
                <a:gd name="T56" fmla="*/ 17 w 270"/>
                <a:gd name="T57" fmla="*/ 15 h 416"/>
                <a:gd name="T58" fmla="*/ 16 w 270"/>
                <a:gd name="T59" fmla="*/ 3 h 416"/>
                <a:gd name="T60" fmla="*/ 0 w 270"/>
                <a:gd name="T61" fmla="*/ 139 h 416"/>
                <a:gd name="T62" fmla="*/ 15 w 270"/>
                <a:gd name="T63" fmla="*/ 48 h 416"/>
                <a:gd name="T64" fmla="*/ 16 w 270"/>
                <a:gd name="T65" fmla="*/ 39 h 416"/>
                <a:gd name="T66" fmla="*/ 18 w 270"/>
                <a:gd name="T67" fmla="*/ 33 h 416"/>
                <a:gd name="T68" fmla="*/ 21 w 270"/>
                <a:gd name="T69" fmla="*/ 27 h 416"/>
                <a:gd name="T70" fmla="*/ 25 w 270"/>
                <a:gd name="T71" fmla="*/ 22 h 416"/>
                <a:gd name="T72" fmla="*/ 29 w 270"/>
                <a:gd name="T73" fmla="*/ 18 h 416"/>
                <a:gd name="T74" fmla="*/ 35 w 270"/>
                <a:gd name="T75" fmla="*/ 16 h 416"/>
                <a:gd name="T76" fmla="*/ 41 w 270"/>
                <a:gd name="T77" fmla="*/ 15 h 416"/>
                <a:gd name="T78" fmla="*/ 47 w 270"/>
                <a:gd name="T79" fmla="*/ 15 h 416"/>
                <a:gd name="T80" fmla="*/ 53 w 270"/>
                <a:gd name="T81" fmla="*/ 16 h 416"/>
                <a:gd name="T82" fmla="*/ 58 w 270"/>
                <a:gd name="T83" fmla="*/ 18 h 416"/>
                <a:gd name="T84" fmla="*/ 63 w 270"/>
                <a:gd name="T85" fmla="*/ 22 h 416"/>
                <a:gd name="T86" fmla="*/ 67 w 270"/>
                <a:gd name="T87" fmla="*/ 26 h 416"/>
                <a:gd name="T88" fmla="*/ 70 w 270"/>
                <a:gd name="T89" fmla="*/ 32 h 416"/>
                <a:gd name="T90" fmla="*/ 72 w 270"/>
                <a:gd name="T91" fmla="*/ 39 h 416"/>
                <a:gd name="T92" fmla="*/ 73 w 270"/>
                <a:gd name="T93" fmla="*/ 46 h 416"/>
                <a:gd name="T94" fmla="*/ 73 w 270"/>
                <a:gd name="T95" fmla="*/ 55 h 416"/>
                <a:gd name="T96" fmla="*/ 72 w 270"/>
                <a:gd name="T97" fmla="*/ 63 h 416"/>
                <a:gd name="T98" fmla="*/ 70 w 270"/>
                <a:gd name="T99" fmla="*/ 71 h 416"/>
                <a:gd name="T100" fmla="*/ 67 w 270"/>
                <a:gd name="T101" fmla="*/ 77 h 416"/>
                <a:gd name="T102" fmla="*/ 63 w 270"/>
                <a:gd name="T103" fmla="*/ 81 h 416"/>
                <a:gd name="T104" fmla="*/ 59 w 270"/>
                <a:gd name="T105" fmla="*/ 85 h 416"/>
                <a:gd name="T106" fmla="*/ 54 w 270"/>
                <a:gd name="T107" fmla="*/ 87 h 416"/>
                <a:gd name="T108" fmla="*/ 47 w 270"/>
                <a:gd name="T109" fmla="*/ 89 h 416"/>
                <a:gd name="T110" fmla="*/ 41 w 270"/>
                <a:gd name="T111" fmla="*/ 89 h 416"/>
                <a:gd name="T112" fmla="*/ 34 w 270"/>
                <a:gd name="T113" fmla="*/ 88 h 416"/>
                <a:gd name="T114" fmla="*/ 29 w 270"/>
                <a:gd name="T115" fmla="*/ 85 h 416"/>
                <a:gd name="T116" fmla="*/ 25 w 270"/>
                <a:gd name="T117" fmla="*/ 82 h 416"/>
                <a:gd name="T118" fmla="*/ 21 w 270"/>
                <a:gd name="T119" fmla="*/ 77 h 416"/>
                <a:gd name="T120" fmla="*/ 18 w 270"/>
                <a:gd name="T121" fmla="*/ 72 h 416"/>
                <a:gd name="T122" fmla="*/ 16 w 270"/>
                <a:gd name="T123" fmla="*/ 65 h 416"/>
                <a:gd name="T124" fmla="*/ 15 w 270"/>
                <a:gd name="T125" fmla="*/ 57 h 4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0" h="416">
                  <a:moveTo>
                    <a:pt x="0" y="416"/>
                  </a:moveTo>
                  <a:lnTo>
                    <a:pt x="48" y="416"/>
                  </a:lnTo>
                  <a:lnTo>
                    <a:pt x="48" y="264"/>
                  </a:lnTo>
                  <a:lnTo>
                    <a:pt x="57" y="276"/>
                  </a:lnTo>
                  <a:lnTo>
                    <a:pt x="66" y="284"/>
                  </a:lnTo>
                  <a:lnTo>
                    <a:pt x="77" y="292"/>
                  </a:lnTo>
                  <a:lnTo>
                    <a:pt x="88" y="298"/>
                  </a:lnTo>
                  <a:lnTo>
                    <a:pt x="100" y="303"/>
                  </a:lnTo>
                  <a:lnTo>
                    <a:pt x="113" y="307"/>
                  </a:lnTo>
                  <a:lnTo>
                    <a:pt x="127" y="308"/>
                  </a:lnTo>
                  <a:lnTo>
                    <a:pt x="142" y="309"/>
                  </a:lnTo>
                  <a:lnTo>
                    <a:pt x="156" y="308"/>
                  </a:lnTo>
                  <a:lnTo>
                    <a:pt x="170" y="307"/>
                  </a:lnTo>
                  <a:lnTo>
                    <a:pt x="182" y="303"/>
                  </a:lnTo>
                  <a:lnTo>
                    <a:pt x="194" y="298"/>
                  </a:lnTo>
                  <a:lnTo>
                    <a:pt x="205" y="292"/>
                  </a:lnTo>
                  <a:lnTo>
                    <a:pt x="215" y="286"/>
                  </a:lnTo>
                  <a:lnTo>
                    <a:pt x="225" y="277"/>
                  </a:lnTo>
                  <a:lnTo>
                    <a:pt x="234" y="268"/>
                  </a:lnTo>
                  <a:lnTo>
                    <a:pt x="242" y="258"/>
                  </a:lnTo>
                  <a:lnTo>
                    <a:pt x="250" y="245"/>
                  </a:lnTo>
                  <a:lnTo>
                    <a:pt x="255" y="233"/>
                  </a:lnTo>
                  <a:lnTo>
                    <a:pt x="261" y="219"/>
                  </a:lnTo>
                  <a:lnTo>
                    <a:pt x="264" y="204"/>
                  </a:lnTo>
                  <a:lnTo>
                    <a:pt x="268" y="189"/>
                  </a:lnTo>
                  <a:lnTo>
                    <a:pt x="269" y="172"/>
                  </a:lnTo>
                  <a:lnTo>
                    <a:pt x="270" y="154"/>
                  </a:lnTo>
                  <a:lnTo>
                    <a:pt x="269" y="136"/>
                  </a:lnTo>
                  <a:lnTo>
                    <a:pt x="268" y="120"/>
                  </a:lnTo>
                  <a:lnTo>
                    <a:pt x="264" y="104"/>
                  </a:lnTo>
                  <a:lnTo>
                    <a:pt x="261" y="89"/>
                  </a:lnTo>
                  <a:lnTo>
                    <a:pt x="255" y="76"/>
                  </a:lnTo>
                  <a:lnTo>
                    <a:pt x="250" y="64"/>
                  </a:lnTo>
                  <a:lnTo>
                    <a:pt x="243" y="52"/>
                  </a:lnTo>
                  <a:lnTo>
                    <a:pt x="234" y="42"/>
                  </a:lnTo>
                  <a:lnTo>
                    <a:pt x="226" y="31"/>
                  </a:lnTo>
                  <a:lnTo>
                    <a:pt x="216" y="24"/>
                  </a:lnTo>
                  <a:lnTo>
                    <a:pt x="206" y="17"/>
                  </a:lnTo>
                  <a:lnTo>
                    <a:pt x="194" y="11"/>
                  </a:lnTo>
                  <a:lnTo>
                    <a:pt x="183" y="6"/>
                  </a:lnTo>
                  <a:lnTo>
                    <a:pt x="170" y="3"/>
                  </a:lnTo>
                  <a:lnTo>
                    <a:pt x="156" y="1"/>
                  </a:lnTo>
                  <a:lnTo>
                    <a:pt x="143" y="0"/>
                  </a:lnTo>
                  <a:lnTo>
                    <a:pt x="135" y="0"/>
                  </a:lnTo>
                  <a:lnTo>
                    <a:pt x="127" y="1"/>
                  </a:lnTo>
                  <a:lnTo>
                    <a:pt x="120" y="3"/>
                  </a:lnTo>
                  <a:lnTo>
                    <a:pt x="114" y="4"/>
                  </a:lnTo>
                  <a:lnTo>
                    <a:pt x="107" y="5"/>
                  </a:lnTo>
                  <a:lnTo>
                    <a:pt x="100" y="7"/>
                  </a:lnTo>
                  <a:lnTo>
                    <a:pt x="95" y="9"/>
                  </a:lnTo>
                  <a:lnTo>
                    <a:pt x="88" y="13"/>
                  </a:lnTo>
                  <a:lnTo>
                    <a:pt x="83" y="16"/>
                  </a:lnTo>
                  <a:lnTo>
                    <a:pt x="77" y="19"/>
                  </a:lnTo>
                  <a:lnTo>
                    <a:pt x="71" y="24"/>
                  </a:lnTo>
                  <a:lnTo>
                    <a:pt x="67" y="28"/>
                  </a:lnTo>
                  <a:lnTo>
                    <a:pt x="61" y="33"/>
                  </a:lnTo>
                  <a:lnTo>
                    <a:pt x="57" y="38"/>
                  </a:lnTo>
                  <a:lnTo>
                    <a:pt x="52" y="45"/>
                  </a:lnTo>
                  <a:lnTo>
                    <a:pt x="48" y="50"/>
                  </a:lnTo>
                  <a:lnTo>
                    <a:pt x="48" y="9"/>
                  </a:lnTo>
                  <a:lnTo>
                    <a:pt x="0" y="9"/>
                  </a:lnTo>
                  <a:lnTo>
                    <a:pt x="0" y="416"/>
                  </a:lnTo>
                  <a:close/>
                  <a:moveTo>
                    <a:pt x="46" y="156"/>
                  </a:moveTo>
                  <a:lnTo>
                    <a:pt x="46" y="143"/>
                  </a:lnTo>
                  <a:lnTo>
                    <a:pt x="47" y="131"/>
                  </a:lnTo>
                  <a:lnTo>
                    <a:pt x="49" y="118"/>
                  </a:lnTo>
                  <a:lnTo>
                    <a:pt x="51" y="108"/>
                  </a:lnTo>
                  <a:lnTo>
                    <a:pt x="55" y="98"/>
                  </a:lnTo>
                  <a:lnTo>
                    <a:pt x="59" y="88"/>
                  </a:lnTo>
                  <a:lnTo>
                    <a:pt x="64" y="81"/>
                  </a:lnTo>
                  <a:lnTo>
                    <a:pt x="68" y="73"/>
                  </a:lnTo>
                  <a:lnTo>
                    <a:pt x="75" y="66"/>
                  </a:lnTo>
                  <a:lnTo>
                    <a:pt x="80" y="60"/>
                  </a:lnTo>
                  <a:lnTo>
                    <a:pt x="88" y="55"/>
                  </a:lnTo>
                  <a:lnTo>
                    <a:pt x="96" y="52"/>
                  </a:lnTo>
                  <a:lnTo>
                    <a:pt x="104" y="48"/>
                  </a:lnTo>
                  <a:lnTo>
                    <a:pt x="113" y="46"/>
                  </a:lnTo>
                  <a:lnTo>
                    <a:pt x="122" y="44"/>
                  </a:lnTo>
                  <a:lnTo>
                    <a:pt x="132" y="44"/>
                  </a:lnTo>
                  <a:lnTo>
                    <a:pt x="142" y="44"/>
                  </a:lnTo>
                  <a:lnTo>
                    <a:pt x="151" y="46"/>
                  </a:lnTo>
                  <a:lnTo>
                    <a:pt x="159" y="48"/>
                  </a:lnTo>
                  <a:lnTo>
                    <a:pt x="167" y="52"/>
                  </a:lnTo>
                  <a:lnTo>
                    <a:pt x="175" y="55"/>
                  </a:lnTo>
                  <a:lnTo>
                    <a:pt x="183" y="60"/>
                  </a:lnTo>
                  <a:lnTo>
                    <a:pt x="190" y="66"/>
                  </a:lnTo>
                  <a:lnTo>
                    <a:pt x="195" y="72"/>
                  </a:lnTo>
                  <a:lnTo>
                    <a:pt x="201" y="79"/>
                  </a:lnTo>
                  <a:lnTo>
                    <a:pt x="205" y="87"/>
                  </a:lnTo>
                  <a:lnTo>
                    <a:pt x="210" y="96"/>
                  </a:lnTo>
                  <a:lnTo>
                    <a:pt x="213" y="106"/>
                  </a:lnTo>
                  <a:lnTo>
                    <a:pt x="215" y="116"/>
                  </a:lnTo>
                  <a:lnTo>
                    <a:pt x="217" y="126"/>
                  </a:lnTo>
                  <a:lnTo>
                    <a:pt x="219" y="138"/>
                  </a:lnTo>
                  <a:lnTo>
                    <a:pt x="219" y="151"/>
                  </a:lnTo>
                  <a:lnTo>
                    <a:pt x="219" y="164"/>
                  </a:lnTo>
                  <a:lnTo>
                    <a:pt x="217" y="177"/>
                  </a:lnTo>
                  <a:lnTo>
                    <a:pt x="215" y="189"/>
                  </a:lnTo>
                  <a:lnTo>
                    <a:pt x="213" y="200"/>
                  </a:lnTo>
                  <a:lnTo>
                    <a:pt x="210" y="211"/>
                  </a:lnTo>
                  <a:lnTo>
                    <a:pt x="205" y="220"/>
                  </a:lnTo>
                  <a:lnTo>
                    <a:pt x="201" y="229"/>
                  </a:lnTo>
                  <a:lnTo>
                    <a:pt x="195" y="237"/>
                  </a:lnTo>
                  <a:lnTo>
                    <a:pt x="190" y="243"/>
                  </a:lnTo>
                  <a:lnTo>
                    <a:pt x="183" y="249"/>
                  </a:lnTo>
                  <a:lnTo>
                    <a:pt x="176" y="254"/>
                  </a:lnTo>
                  <a:lnTo>
                    <a:pt x="168" y="258"/>
                  </a:lnTo>
                  <a:lnTo>
                    <a:pt x="161" y="261"/>
                  </a:lnTo>
                  <a:lnTo>
                    <a:pt x="152" y="263"/>
                  </a:lnTo>
                  <a:lnTo>
                    <a:pt x="142" y="266"/>
                  </a:lnTo>
                  <a:lnTo>
                    <a:pt x="133" y="266"/>
                  </a:lnTo>
                  <a:lnTo>
                    <a:pt x="122" y="266"/>
                  </a:lnTo>
                  <a:lnTo>
                    <a:pt x="112" y="263"/>
                  </a:lnTo>
                  <a:lnTo>
                    <a:pt x="103" y="262"/>
                  </a:lnTo>
                  <a:lnTo>
                    <a:pt x="95" y="259"/>
                  </a:lnTo>
                  <a:lnTo>
                    <a:pt x="87" y="255"/>
                  </a:lnTo>
                  <a:lnTo>
                    <a:pt x="79" y="250"/>
                  </a:lnTo>
                  <a:lnTo>
                    <a:pt x="74" y="244"/>
                  </a:lnTo>
                  <a:lnTo>
                    <a:pt x="67" y="239"/>
                  </a:lnTo>
                  <a:lnTo>
                    <a:pt x="63" y="231"/>
                  </a:lnTo>
                  <a:lnTo>
                    <a:pt x="58" y="223"/>
                  </a:lnTo>
                  <a:lnTo>
                    <a:pt x="55" y="214"/>
                  </a:lnTo>
                  <a:lnTo>
                    <a:pt x="51" y="204"/>
                  </a:lnTo>
                  <a:lnTo>
                    <a:pt x="49" y="194"/>
                  </a:lnTo>
                  <a:lnTo>
                    <a:pt x="47" y="182"/>
                  </a:lnTo>
                  <a:lnTo>
                    <a:pt x="46" y="170"/>
                  </a:lnTo>
                  <a:lnTo>
                    <a:pt x="46" y="1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8" name="Freeform 110"/>
            <p:cNvSpPr>
              <a:spLocks/>
            </p:cNvSpPr>
            <p:nvPr/>
          </p:nvSpPr>
          <p:spPr bwMode="auto">
            <a:xfrm>
              <a:off x="2417" y="1763"/>
              <a:ext cx="46" cy="98"/>
            </a:xfrm>
            <a:custGeom>
              <a:avLst/>
              <a:gdLst>
                <a:gd name="T0" fmla="*/ 0 w 140"/>
                <a:gd name="T1" fmla="*/ 98 h 296"/>
                <a:gd name="T2" fmla="*/ 16 w 140"/>
                <a:gd name="T3" fmla="*/ 98 h 296"/>
                <a:gd name="T4" fmla="*/ 16 w 140"/>
                <a:gd name="T5" fmla="*/ 44 h 296"/>
                <a:gd name="T6" fmla="*/ 16 w 140"/>
                <a:gd name="T7" fmla="*/ 41 h 296"/>
                <a:gd name="T8" fmla="*/ 16 w 140"/>
                <a:gd name="T9" fmla="*/ 38 h 296"/>
                <a:gd name="T10" fmla="*/ 17 w 140"/>
                <a:gd name="T11" fmla="*/ 35 h 296"/>
                <a:gd name="T12" fmla="*/ 18 w 140"/>
                <a:gd name="T13" fmla="*/ 33 h 296"/>
                <a:gd name="T14" fmla="*/ 19 w 140"/>
                <a:gd name="T15" fmla="*/ 30 h 296"/>
                <a:gd name="T16" fmla="*/ 20 w 140"/>
                <a:gd name="T17" fmla="*/ 28 h 296"/>
                <a:gd name="T18" fmla="*/ 21 w 140"/>
                <a:gd name="T19" fmla="*/ 26 h 296"/>
                <a:gd name="T20" fmla="*/ 23 w 140"/>
                <a:gd name="T21" fmla="*/ 24 h 296"/>
                <a:gd name="T22" fmla="*/ 24 w 140"/>
                <a:gd name="T23" fmla="*/ 23 h 296"/>
                <a:gd name="T24" fmla="*/ 26 w 140"/>
                <a:gd name="T25" fmla="*/ 21 h 296"/>
                <a:gd name="T26" fmla="*/ 29 w 140"/>
                <a:gd name="T27" fmla="*/ 20 h 296"/>
                <a:gd name="T28" fmla="*/ 31 w 140"/>
                <a:gd name="T29" fmla="*/ 19 h 296"/>
                <a:gd name="T30" fmla="*/ 34 w 140"/>
                <a:gd name="T31" fmla="*/ 18 h 296"/>
                <a:gd name="T32" fmla="*/ 36 w 140"/>
                <a:gd name="T33" fmla="*/ 17 h 296"/>
                <a:gd name="T34" fmla="*/ 39 w 140"/>
                <a:gd name="T35" fmla="*/ 17 h 296"/>
                <a:gd name="T36" fmla="*/ 42 w 140"/>
                <a:gd name="T37" fmla="*/ 17 h 296"/>
                <a:gd name="T38" fmla="*/ 44 w 140"/>
                <a:gd name="T39" fmla="*/ 17 h 296"/>
                <a:gd name="T40" fmla="*/ 46 w 140"/>
                <a:gd name="T41" fmla="*/ 17 h 296"/>
                <a:gd name="T42" fmla="*/ 46 w 140"/>
                <a:gd name="T43" fmla="*/ 0 h 296"/>
                <a:gd name="T44" fmla="*/ 44 w 140"/>
                <a:gd name="T45" fmla="*/ 0 h 296"/>
                <a:gd name="T46" fmla="*/ 42 w 140"/>
                <a:gd name="T47" fmla="*/ 0 h 296"/>
                <a:gd name="T48" fmla="*/ 39 w 140"/>
                <a:gd name="T49" fmla="*/ 0 h 296"/>
                <a:gd name="T50" fmla="*/ 37 w 140"/>
                <a:gd name="T51" fmla="*/ 0 h 296"/>
                <a:gd name="T52" fmla="*/ 35 w 140"/>
                <a:gd name="T53" fmla="*/ 1 h 296"/>
                <a:gd name="T54" fmla="*/ 33 w 140"/>
                <a:gd name="T55" fmla="*/ 1 h 296"/>
                <a:gd name="T56" fmla="*/ 31 w 140"/>
                <a:gd name="T57" fmla="*/ 2 h 296"/>
                <a:gd name="T58" fmla="*/ 29 w 140"/>
                <a:gd name="T59" fmla="*/ 2 h 296"/>
                <a:gd name="T60" fmla="*/ 28 w 140"/>
                <a:gd name="T61" fmla="*/ 4 h 296"/>
                <a:gd name="T62" fmla="*/ 26 w 140"/>
                <a:gd name="T63" fmla="*/ 5 h 296"/>
                <a:gd name="T64" fmla="*/ 24 w 140"/>
                <a:gd name="T65" fmla="*/ 6 h 296"/>
                <a:gd name="T66" fmla="*/ 23 w 140"/>
                <a:gd name="T67" fmla="*/ 7 h 296"/>
                <a:gd name="T68" fmla="*/ 21 w 140"/>
                <a:gd name="T69" fmla="*/ 9 h 296"/>
                <a:gd name="T70" fmla="*/ 20 w 140"/>
                <a:gd name="T71" fmla="*/ 11 h 296"/>
                <a:gd name="T72" fmla="*/ 19 w 140"/>
                <a:gd name="T73" fmla="*/ 13 h 296"/>
                <a:gd name="T74" fmla="*/ 17 w 140"/>
                <a:gd name="T75" fmla="*/ 15 h 296"/>
                <a:gd name="T76" fmla="*/ 16 w 140"/>
                <a:gd name="T77" fmla="*/ 17 h 296"/>
                <a:gd name="T78" fmla="*/ 15 w 140"/>
                <a:gd name="T79" fmla="*/ 19 h 296"/>
                <a:gd name="T80" fmla="*/ 15 w 140"/>
                <a:gd name="T81" fmla="*/ 2 h 296"/>
                <a:gd name="T82" fmla="*/ 0 w 140"/>
                <a:gd name="T83" fmla="*/ 2 h 296"/>
                <a:gd name="T84" fmla="*/ 0 w 140"/>
                <a:gd name="T85" fmla="*/ 98 h 2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6">
                  <a:moveTo>
                    <a:pt x="0" y="296"/>
                  </a:moveTo>
                  <a:lnTo>
                    <a:pt x="49" y="296"/>
                  </a:lnTo>
                  <a:lnTo>
                    <a:pt x="49" y="134"/>
                  </a:lnTo>
                  <a:lnTo>
                    <a:pt x="49" y="124"/>
                  </a:lnTo>
                  <a:lnTo>
                    <a:pt x="50" y="116"/>
                  </a:lnTo>
                  <a:lnTo>
                    <a:pt x="52" y="107"/>
                  </a:lnTo>
                  <a:lnTo>
                    <a:pt x="54" y="99"/>
                  </a:lnTo>
                  <a:lnTo>
                    <a:pt x="57" y="91"/>
                  </a:lnTo>
                  <a:lnTo>
                    <a:pt x="60" y="84"/>
                  </a:lnTo>
                  <a:lnTo>
                    <a:pt x="64" y="78"/>
                  </a:lnTo>
                  <a:lnTo>
                    <a:pt x="69" y="72"/>
                  </a:lnTo>
                  <a:lnTo>
                    <a:pt x="74" y="68"/>
                  </a:lnTo>
                  <a:lnTo>
                    <a:pt x="80" y="63"/>
                  </a:lnTo>
                  <a:lnTo>
                    <a:pt x="87" y="60"/>
                  </a:lnTo>
                  <a:lnTo>
                    <a:pt x="94" y="56"/>
                  </a:lnTo>
                  <a:lnTo>
                    <a:pt x="102" y="54"/>
                  </a:lnTo>
                  <a:lnTo>
                    <a:pt x="110" y="52"/>
                  </a:lnTo>
                  <a:lnTo>
                    <a:pt x="119" y="51"/>
                  </a:lnTo>
                  <a:lnTo>
                    <a:pt x="129" y="51"/>
                  </a:lnTo>
                  <a:lnTo>
                    <a:pt x="135" y="51"/>
                  </a:lnTo>
                  <a:lnTo>
                    <a:pt x="140" y="52"/>
                  </a:lnTo>
                  <a:lnTo>
                    <a:pt x="140" y="0"/>
                  </a:lnTo>
                  <a:lnTo>
                    <a:pt x="134" y="0"/>
                  </a:lnTo>
                  <a:lnTo>
                    <a:pt x="128" y="0"/>
                  </a:lnTo>
                  <a:lnTo>
                    <a:pt x="120" y="0"/>
                  </a:lnTo>
                  <a:lnTo>
                    <a:pt x="113" y="1"/>
                  </a:lnTo>
                  <a:lnTo>
                    <a:pt x="107" y="2"/>
                  </a:lnTo>
                  <a:lnTo>
                    <a:pt x="101" y="3"/>
                  </a:lnTo>
                  <a:lnTo>
                    <a:pt x="94" y="5"/>
                  </a:lnTo>
                  <a:lnTo>
                    <a:pt x="89" y="7"/>
                  </a:lnTo>
                  <a:lnTo>
                    <a:pt x="84" y="11"/>
                  </a:lnTo>
                  <a:lnTo>
                    <a:pt x="79" y="14"/>
                  </a:lnTo>
                  <a:lnTo>
                    <a:pt x="74" y="17"/>
                  </a:lnTo>
                  <a:lnTo>
                    <a:pt x="69" y="22"/>
                  </a:lnTo>
                  <a:lnTo>
                    <a:pt x="64" y="26"/>
                  </a:lnTo>
                  <a:lnTo>
                    <a:pt x="61" y="32"/>
                  </a:lnTo>
                  <a:lnTo>
                    <a:pt x="57" y="38"/>
                  </a:lnTo>
                  <a:lnTo>
                    <a:pt x="53" y="44"/>
                  </a:lnTo>
                  <a:lnTo>
                    <a:pt x="50" y="51"/>
                  </a:lnTo>
                  <a:lnTo>
                    <a:pt x="47" y="58"/>
                  </a:lnTo>
                  <a:lnTo>
                    <a:pt x="47" y="5"/>
                  </a:lnTo>
                  <a:lnTo>
                    <a:pt x="0" y="5"/>
                  </a:lnTo>
                  <a:lnTo>
                    <a:pt x="0"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29" name="Freeform 111"/>
            <p:cNvSpPr>
              <a:spLocks noEditPoints="1"/>
            </p:cNvSpPr>
            <p:nvPr/>
          </p:nvSpPr>
          <p:spPr bwMode="auto">
            <a:xfrm>
              <a:off x="2473" y="1761"/>
              <a:ext cx="93" cy="103"/>
            </a:xfrm>
            <a:custGeom>
              <a:avLst/>
              <a:gdLst>
                <a:gd name="T0" fmla="*/ 1 w 279"/>
                <a:gd name="T1" fmla="*/ 63 h 309"/>
                <a:gd name="T2" fmla="*/ 5 w 279"/>
                <a:gd name="T3" fmla="*/ 78 h 309"/>
                <a:gd name="T4" fmla="*/ 12 w 279"/>
                <a:gd name="T5" fmla="*/ 90 h 309"/>
                <a:gd name="T6" fmla="*/ 23 w 279"/>
                <a:gd name="T7" fmla="*/ 98 h 309"/>
                <a:gd name="T8" fmla="*/ 36 w 279"/>
                <a:gd name="T9" fmla="*/ 102 h 309"/>
                <a:gd name="T10" fmla="*/ 52 w 279"/>
                <a:gd name="T11" fmla="*/ 103 h 309"/>
                <a:gd name="T12" fmla="*/ 66 w 279"/>
                <a:gd name="T13" fmla="*/ 100 h 309"/>
                <a:gd name="T14" fmla="*/ 78 w 279"/>
                <a:gd name="T15" fmla="*/ 93 h 309"/>
                <a:gd name="T16" fmla="*/ 86 w 279"/>
                <a:gd name="T17" fmla="*/ 82 h 309"/>
                <a:gd name="T18" fmla="*/ 91 w 279"/>
                <a:gd name="T19" fmla="*/ 68 h 309"/>
                <a:gd name="T20" fmla="*/ 93 w 279"/>
                <a:gd name="T21" fmla="*/ 52 h 309"/>
                <a:gd name="T22" fmla="*/ 91 w 279"/>
                <a:gd name="T23" fmla="*/ 35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5 h 309"/>
                <a:gd name="T54" fmla="*/ 54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7 h 309"/>
                <a:gd name="T70" fmla="*/ 64 w 279"/>
                <a:gd name="T71" fmla="*/ 83 h 309"/>
                <a:gd name="T72" fmla="*/ 57 w 279"/>
                <a:gd name="T73" fmla="*/ 87 h 309"/>
                <a:gd name="T74" fmla="*/ 47 w 279"/>
                <a:gd name="T75" fmla="*/ 89 h 309"/>
                <a:gd name="T76" fmla="*/ 37 w 279"/>
                <a:gd name="T77" fmla="*/ 87 h 309"/>
                <a:gd name="T78" fmla="*/ 29 w 279"/>
                <a:gd name="T79" fmla="*/ 83 h 309"/>
                <a:gd name="T80" fmla="*/ 23 w 279"/>
                <a:gd name="T81" fmla="*/ 77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2" y="190"/>
                  </a:lnTo>
                  <a:lnTo>
                    <a:pt x="6" y="205"/>
                  </a:lnTo>
                  <a:lnTo>
                    <a:pt x="9" y="220"/>
                  </a:lnTo>
                  <a:lnTo>
                    <a:pt x="15" y="234"/>
                  </a:lnTo>
                  <a:lnTo>
                    <a:pt x="21" y="247"/>
                  </a:lnTo>
                  <a:lnTo>
                    <a:pt x="29" y="258"/>
                  </a:lnTo>
                  <a:lnTo>
                    <a:pt x="37" y="269"/>
                  </a:lnTo>
                  <a:lnTo>
                    <a:pt x="47" y="278"/>
                  </a:lnTo>
                  <a:lnTo>
                    <a:pt x="57" y="286"/>
                  </a:lnTo>
                  <a:lnTo>
                    <a:pt x="68" y="293"/>
                  </a:lnTo>
                  <a:lnTo>
                    <a:pt x="80" y="299"/>
                  </a:lnTo>
                  <a:lnTo>
                    <a:pt x="94" y="303"/>
                  </a:lnTo>
                  <a:lnTo>
                    <a:pt x="108" y="307"/>
                  </a:lnTo>
                  <a:lnTo>
                    <a:pt x="124" y="308"/>
                  </a:lnTo>
                  <a:lnTo>
                    <a:pt x="139" y="309"/>
                  </a:lnTo>
                  <a:lnTo>
                    <a:pt x="156" y="308"/>
                  </a:lnTo>
                  <a:lnTo>
                    <a:pt x="171" y="307"/>
                  </a:lnTo>
                  <a:lnTo>
                    <a:pt x="185" y="303"/>
                  </a:lnTo>
                  <a:lnTo>
                    <a:pt x="199" y="299"/>
                  </a:lnTo>
                  <a:lnTo>
                    <a:pt x="211" y="293"/>
                  </a:lnTo>
                  <a:lnTo>
                    <a:pt x="222" y="286"/>
                  </a:lnTo>
                  <a:lnTo>
                    <a:pt x="233" y="278"/>
                  </a:lnTo>
                  <a:lnTo>
                    <a:pt x="242" y="269"/>
                  </a:lnTo>
                  <a:lnTo>
                    <a:pt x="251" y="258"/>
                  </a:lnTo>
                  <a:lnTo>
                    <a:pt x="258" y="247"/>
                  </a:lnTo>
                  <a:lnTo>
                    <a:pt x="264" y="234"/>
                  </a:lnTo>
                  <a:lnTo>
                    <a:pt x="270" y="220"/>
                  </a:lnTo>
                  <a:lnTo>
                    <a:pt x="273" y="205"/>
                  </a:lnTo>
                  <a:lnTo>
                    <a:pt x="277" y="190"/>
                  </a:lnTo>
                  <a:lnTo>
                    <a:pt x="278" y="173"/>
                  </a:lnTo>
                  <a:lnTo>
                    <a:pt x="279" y="155"/>
                  </a:lnTo>
                  <a:lnTo>
                    <a:pt x="278" y="136"/>
                  </a:lnTo>
                  <a:lnTo>
                    <a:pt x="277" y="120"/>
                  </a:lnTo>
                  <a:lnTo>
                    <a:pt x="273" y="104"/>
                  </a:lnTo>
                  <a:lnTo>
                    <a:pt x="270" y="89"/>
                  </a:lnTo>
                  <a:lnTo>
                    <a:pt x="264" y="75"/>
                  </a:lnTo>
                  <a:lnTo>
                    <a:pt x="258" y="63"/>
                  </a:lnTo>
                  <a:lnTo>
                    <a:pt x="251" y="52"/>
                  </a:lnTo>
                  <a:lnTo>
                    <a:pt x="242" y="40"/>
                  </a:lnTo>
                  <a:lnTo>
                    <a:pt x="232" y="31"/>
                  </a:lnTo>
                  <a:lnTo>
                    <a:pt x="222" y="24"/>
                  </a:lnTo>
                  <a:lnTo>
                    <a:pt x="211" y="16"/>
                  </a:lnTo>
                  <a:lnTo>
                    <a:pt x="199" y="10"/>
                  </a:lnTo>
                  <a:lnTo>
                    <a:pt x="185" y="6"/>
                  </a:lnTo>
                  <a:lnTo>
                    <a:pt x="171" y="3"/>
                  </a:lnTo>
                  <a:lnTo>
                    <a:pt x="155" y="1"/>
                  </a:lnTo>
                  <a:lnTo>
                    <a:pt x="139" y="0"/>
                  </a:lnTo>
                  <a:lnTo>
                    <a:pt x="123" y="1"/>
                  </a:lnTo>
                  <a:lnTo>
                    <a:pt x="108" y="3"/>
                  </a:lnTo>
                  <a:lnTo>
                    <a:pt x="94" y="6"/>
                  </a:lnTo>
                  <a:lnTo>
                    <a:pt x="80" y="10"/>
                  </a:lnTo>
                  <a:lnTo>
                    <a:pt x="68" y="16"/>
                  </a:lnTo>
                  <a:lnTo>
                    <a:pt x="57" y="24"/>
                  </a:lnTo>
                  <a:lnTo>
                    <a:pt x="47" y="31"/>
                  </a:lnTo>
                  <a:lnTo>
                    <a:pt x="37" y="40"/>
                  </a:lnTo>
                  <a:lnTo>
                    <a:pt x="28" y="52"/>
                  </a:lnTo>
                  <a:lnTo>
                    <a:pt x="21" y="63"/>
                  </a:lnTo>
                  <a:lnTo>
                    <a:pt x="15" y="75"/>
                  </a:lnTo>
                  <a:lnTo>
                    <a:pt x="9" y="89"/>
                  </a:lnTo>
                  <a:lnTo>
                    <a:pt x="6" y="104"/>
                  </a:lnTo>
                  <a:lnTo>
                    <a:pt x="2" y="120"/>
                  </a:lnTo>
                  <a:lnTo>
                    <a:pt x="1" y="136"/>
                  </a:lnTo>
                  <a:lnTo>
                    <a:pt x="0" y="155"/>
                  </a:lnTo>
                  <a:close/>
                  <a:moveTo>
                    <a:pt x="50" y="155"/>
                  </a:moveTo>
                  <a:lnTo>
                    <a:pt x="50" y="142"/>
                  </a:lnTo>
                  <a:lnTo>
                    <a:pt x="51" y="130"/>
                  </a:lnTo>
                  <a:lnTo>
                    <a:pt x="54" y="117"/>
                  </a:lnTo>
                  <a:lnTo>
                    <a:pt x="56" y="107"/>
                  </a:lnTo>
                  <a:lnTo>
                    <a:pt x="59" y="97"/>
                  </a:lnTo>
                  <a:lnTo>
                    <a:pt x="64" y="88"/>
                  </a:lnTo>
                  <a:lnTo>
                    <a:pt x="68" y="79"/>
                  </a:lnTo>
                  <a:lnTo>
                    <a:pt x="74" y="73"/>
                  </a:lnTo>
                  <a:lnTo>
                    <a:pt x="79" y="66"/>
                  </a:lnTo>
                  <a:lnTo>
                    <a:pt x="86" y="59"/>
                  </a:lnTo>
                  <a:lnTo>
                    <a:pt x="94" y="55"/>
                  </a:lnTo>
                  <a:lnTo>
                    <a:pt x="102" y="50"/>
                  </a:lnTo>
                  <a:lnTo>
                    <a:pt x="111" y="48"/>
                  </a:lnTo>
                  <a:lnTo>
                    <a:pt x="119" y="46"/>
                  </a:lnTo>
                  <a:lnTo>
                    <a:pt x="129" y="44"/>
                  </a:lnTo>
                  <a:lnTo>
                    <a:pt x="141" y="44"/>
                  </a:lnTo>
                  <a:lnTo>
                    <a:pt x="151" y="44"/>
                  </a:lnTo>
                  <a:lnTo>
                    <a:pt x="161" y="46"/>
                  </a:lnTo>
                  <a:lnTo>
                    <a:pt x="170" y="48"/>
                  </a:lnTo>
                  <a:lnTo>
                    <a:pt x="177" y="50"/>
                  </a:lnTo>
                  <a:lnTo>
                    <a:pt x="186" y="55"/>
                  </a:lnTo>
                  <a:lnTo>
                    <a:pt x="193" y="59"/>
                  </a:lnTo>
                  <a:lnTo>
                    <a:pt x="200" y="66"/>
                  </a:lnTo>
                  <a:lnTo>
                    <a:pt x="205" y="73"/>
                  </a:lnTo>
                  <a:lnTo>
                    <a:pt x="211" y="79"/>
                  </a:lnTo>
                  <a:lnTo>
                    <a:pt x="215" y="88"/>
                  </a:lnTo>
                  <a:lnTo>
                    <a:pt x="220" y="97"/>
                  </a:lnTo>
                  <a:lnTo>
                    <a:pt x="223" y="107"/>
                  </a:lnTo>
                  <a:lnTo>
                    <a:pt x="225" y="117"/>
                  </a:lnTo>
                  <a:lnTo>
                    <a:pt x="228" y="130"/>
                  </a:lnTo>
                  <a:lnTo>
                    <a:pt x="229" y="142"/>
                  </a:lnTo>
                  <a:lnTo>
                    <a:pt x="229" y="155"/>
                  </a:lnTo>
                  <a:lnTo>
                    <a:pt x="229" y="167"/>
                  </a:lnTo>
                  <a:lnTo>
                    <a:pt x="228" y="180"/>
                  </a:lnTo>
                  <a:lnTo>
                    <a:pt x="225" y="192"/>
                  </a:lnTo>
                  <a:lnTo>
                    <a:pt x="223" y="202"/>
                  </a:lnTo>
                  <a:lnTo>
                    <a:pt x="220" y="212"/>
                  </a:lnTo>
                  <a:lnTo>
                    <a:pt x="215" y="221"/>
                  </a:lnTo>
                  <a:lnTo>
                    <a:pt x="211" y="230"/>
                  </a:lnTo>
                  <a:lnTo>
                    <a:pt x="205" y="238"/>
                  </a:lnTo>
                  <a:lnTo>
                    <a:pt x="200" y="243"/>
                  </a:lnTo>
                  <a:lnTo>
                    <a:pt x="193" y="250"/>
                  </a:lnTo>
                  <a:lnTo>
                    <a:pt x="186" y="254"/>
                  </a:lnTo>
                  <a:lnTo>
                    <a:pt x="177" y="259"/>
                  </a:lnTo>
                  <a:lnTo>
                    <a:pt x="170" y="261"/>
                  </a:lnTo>
                  <a:lnTo>
                    <a:pt x="161" y="263"/>
                  </a:lnTo>
                  <a:lnTo>
                    <a:pt x="151" y="266"/>
                  </a:lnTo>
                  <a:lnTo>
                    <a:pt x="141" y="266"/>
                  </a:lnTo>
                  <a:lnTo>
                    <a:pt x="129" y="266"/>
                  </a:lnTo>
                  <a:lnTo>
                    <a:pt x="119" y="263"/>
                  </a:lnTo>
                  <a:lnTo>
                    <a:pt x="111" y="261"/>
                  </a:lnTo>
                  <a:lnTo>
                    <a:pt x="102" y="259"/>
                  </a:lnTo>
                  <a:lnTo>
                    <a:pt x="94" y="254"/>
                  </a:lnTo>
                  <a:lnTo>
                    <a:pt x="86" y="250"/>
                  </a:lnTo>
                  <a:lnTo>
                    <a:pt x="79" y="243"/>
                  </a:lnTo>
                  <a:lnTo>
                    <a:pt x="74" y="238"/>
                  </a:lnTo>
                  <a:lnTo>
                    <a:pt x="68" y="230"/>
                  </a:lnTo>
                  <a:lnTo>
                    <a:pt x="64" y="221"/>
                  </a:lnTo>
                  <a:lnTo>
                    <a:pt x="59" y="212"/>
                  </a:lnTo>
                  <a:lnTo>
                    <a:pt x="56" y="202"/>
                  </a:lnTo>
                  <a:lnTo>
                    <a:pt x="54" y="192"/>
                  </a:lnTo>
                  <a:lnTo>
                    <a:pt x="51" y="180"/>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0" name="Freeform 112"/>
            <p:cNvSpPr>
              <a:spLocks/>
            </p:cNvSpPr>
            <p:nvPr/>
          </p:nvSpPr>
          <p:spPr bwMode="auto">
            <a:xfrm>
              <a:off x="2573" y="1726"/>
              <a:ext cx="50" cy="135"/>
            </a:xfrm>
            <a:custGeom>
              <a:avLst/>
              <a:gdLst>
                <a:gd name="T0" fmla="*/ 16 w 149"/>
                <a:gd name="T1" fmla="*/ 135 h 406"/>
                <a:gd name="T2" fmla="*/ 33 w 149"/>
                <a:gd name="T3" fmla="*/ 135 h 406"/>
                <a:gd name="T4" fmla="*/ 33 w 149"/>
                <a:gd name="T5" fmla="*/ 51 h 406"/>
                <a:gd name="T6" fmla="*/ 50 w 149"/>
                <a:gd name="T7" fmla="*/ 51 h 406"/>
                <a:gd name="T8" fmla="*/ 50 w 149"/>
                <a:gd name="T9" fmla="*/ 38 h 406"/>
                <a:gd name="T10" fmla="*/ 33 w 149"/>
                <a:gd name="T11" fmla="*/ 38 h 406"/>
                <a:gd name="T12" fmla="*/ 33 w 149"/>
                <a:gd name="T13" fmla="*/ 30 h 406"/>
                <a:gd name="T14" fmla="*/ 33 w 149"/>
                <a:gd name="T15" fmla="*/ 28 h 406"/>
                <a:gd name="T16" fmla="*/ 33 w 149"/>
                <a:gd name="T17" fmla="*/ 27 h 406"/>
                <a:gd name="T18" fmla="*/ 33 w 149"/>
                <a:gd name="T19" fmla="*/ 25 h 406"/>
                <a:gd name="T20" fmla="*/ 33 w 149"/>
                <a:gd name="T21" fmla="*/ 24 h 406"/>
                <a:gd name="T22" fmla="*/ 33 w 149"/>
                <a:gd name="T23" fmla="*/ 22 h 406"/>
                <a:gd name="T24" fmla="*/ 34 w 149"/>
                <a:gd name="T25" fmla="*/ 21 h 406"/>
                <a:gd name="T26" fmla="*/ 34 w 149"/>
                <a:gd name="T27" fmla="*/ 20 h 406"/>
                <a:gd name="T28" fmla="*/ 35 w 149"/>
                <a:gd name="T29" fmla="*/ 19 h 406"/>
                <a:gd name="T30" fmla="*/ 35 w 149"/>
                <a:gd name="T31" fmla="*/ 18 h 406"/>
                <a:gd name="T32" fmla="*/ 36 w 149"/>
                <a:gd name="T33" fmla="*/ 17 h 406"/>
                <a:gd name="T34" fmla="*/ 37 w 149"/>
                <a:gd name="T35" fmla="*/ 16 h 406"/>
                <a:gd name="T36" fmla="*/ 38 w 149"/>
                <a:gd name="T37" fmla="*/ 16 h 406"/>
                <a:gd name="T38" fmla="*/ 39 w 149"/>
                <a:gd name="T39" fmla="*/ 15 h 406"/>
                <a:gd name="T40" fmla="*/ 40 w 149"/>
                <a:gd name="T41" fmla="*/ 15 h 406"/>
                <a:gd name="T42" fmla="*/ 41 w 149"/>
                <a:gd name="T43" fmla="*/ 15 h 406"/>
                <a:gd name="T44" fmla="*/ 43 w 149"/>
                <a:gd name="T45" fmla="*/ 15 h 406"/>
                <a:gd name="T46" fmla="*/ 46 w 149"/>
                <a:gd name="T47" fmla="*/ 15 h 406"/>
                <a:gd name="T48" fmla="*/ 50 w 149"/>
                <a:gd name="T49" fmla="*/ 16 h 406"/>
                <a:gd name="T50" fmla="*/ 50 w 149"/>
                <a:gd name="T51" fmla="*/ 1 h 406"/>
                <a:gd name="T52" fmla="*/ 46 w 149"/>
                <a:gd name="T53" fmla="*/ 1 h 406"/>
                <a:gd name="T54" fmla="*/ 43 w 149"/>
                <a:gd name="T55" fmla="*/ 1 h 406"/>
                <a:gd name="T56" fmla="*/ 40 w 149"/>
                <a:gd name="T57" fmla="*/ 0 h 406"/>
                <a:gd name="T58" fmla="*/ 38 w 149"/>
                <a:gd name="T59" fmla="*/ 0 h 406"/>
                <a:gd name="T60" fmla="*/ 36 w 149"/>
                <a:gd name="T61" fmla="*/ 0 h 406"/>
                <a:gd name="T62" fmla="*/ 33 w 149"/>
                <a:gd name="T63" fmla="*/ 1 h 406"/>
                <a:gd name="T64" fmla="*/ 31 w 149"/>
                <a:gd name="T65" fmla="*/ 1 h 406"/>
                <a:gd name="T66" fmla="*/ 29 w 149"/>
                <a:gd name="T67" fmla="*/ 2 h 406"/>
                <a:gd name="T68" fmla="*/ 27 w 149"/>
                <a:gd name="T69" fmla="*/ 2 h 406"/>
                <a:gd name="T70" fmla="*/ 25 w 149"/>
                <a:gd name="T71" fmla="*/ 3 h 406"/>
                <a:gd name="T72" fmla="*/ 23 w 149"/>
                <a:gd name="T73" fmla="*/ 5 h 406"/>
                <a:gd name="T74" fmla="*/ 22 w 149"/>
                <a:gd name="T75" fmla="*/ 6 h 406"/>
                <a:gd name="T76" fmla="*/ 20 w 149"/>
                <a:gd name="T77" fmla="*/ 8 h 406"/>
                <a:gd name="T78" fmla="*/ 19 w 149"/>
                <a:gd name="T79" fmla="*/ 9 h 406"/>
                <a:gd name="T80" fmla="*/ 18 w 149"/>
                <a:gd name="T81" fmla="*/ 12 h 406"/>
                <a:gd name="T82" fmla="*/ 17 w 149"/>
                <a:gd name="T83" fmla="*/ 14 h 406"/>
                <a:gd name="T84" fmla="*/ 17 w 149"/>
                <a:gd name="T85" fmla="*/ 16 h 406"/>
                <a:gd name="T86" fmla="*/ 16 w 149"/>
                <a:gd name="T87" fmla="*/ 19 h 406"/>
                <a:gd name="T88" fmla="*/ 16 w 149"/>
                <a:gd name="T89" fmla="*/ 21 h 406"/>
                <a:gd name="T90" fmla="*/ 16 w 149"/>
                <a:gd name="T91" fmla="*/ 24 h 406"/>
                <a:gd name="T92" fmla="*/ 16 w 149"/>
                <a:gd name="T93" fmla="*/ 38 h 406"/>
                <a:gd name="T94" fmla="*/ 0 w 149"/>
                <a:gd name="T95" fmla="*/ 38 h 406"/>
                <a:gd name="T96" fmla="*/ 0 w 149"/>
                <a:gd name="T97" fmla="*/ 51 h 406"/>
                <a:gd name="T98" fmla="*/ 16 w 149"/>
                <a:gd name="T99" fmla="*/ 51 h 406"/>
                <a:gd name="T100" fmla="*/ 16 w 149"/>
                <a:gd name="T101" fmla="*/ 135 h 40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9" h="406">
                  <a:moveTo>
                    <a:pt x="48" y="406"/>
                  </a:moveTo>
                  <a:lnTo>
                    <a:pt x="97" y="406"/>
                  </a:lnTo>
                  <a:lnTo>
                    <a:pt x="97" y="154"/>
                  </a:lnTo>
                  <a:lnTo>
                    <a:pt x="149" y="154"/>
                  </a:lnTo>
                  <a:lnTo>
                    <a:pt x="149" y="115"/>
                  </a:lnTo>
                  <a:lnTo>
                    <a:pt x="97" y="115"/>
                  </a:lnTo>
                  <a:lnTo>
                    <a:pt x="97" y="91"/>
                  </a:lnTo>
                  <a:lnTo>
                    <a:pt x="97" y="85"/>
                  </a:lnTo>
                  <a:lnTo>
                    <a:pt x="97" y="80"/>
                  </a:lnTo>
                  <a:lnTo>
                    <a:pt x="98" y="75"/>
                  </a:lnTo>
                  <a:lnTo>
                    <a:pt x="98" y="71"/>
                  </a:lnTo>
                  <a:lnTo>
                    <a:pt x="99" y="66"/>
                  </a:lnTo>
                  <a:lnTo>
                    <a:pt x="100" y="63"/>
                  </a:lnTo>
                  <a:lnTo>
                    <a:pt x="102" y="59"/>
                  </a:lnTo>
                  <a:lnTo>
                    <a:pt x="103" y="56"/>
                  </a:lnTo>
                  <a:lnTo>
                    <a:pt x="105" y="54"/>
                  </a:lnTo>
                  <a:lnTo>
                    <a:pt x="107" y="52"/>
                  </a:lnTo>
                  <a:lnTo>
                    <a:pt x="109" y="49"/>
                  </a:lnTo>
                  <a:lnTo>
                    <a:pt x="113" y="47"/>
                  </a:lnTo>
                  <a:lnTo>
                    <a:pt x="115" y="46"/>
                  </a:lnTo>
                  <a:lnTo>
                    <a:pt x="119" y="46"/>
                  </a:lnTo>
                  <a:lnTo>
                    <a:pt x="123" y="45"/>
                  </a:lnTo>
                  <a:lnTo>
                    <a:pt x="128" y="45"/>
                  </a:lnTo>
                  <a:lnTo>
                    <a:pt x="137" y="46"/>
                  </a:lnTo>
                  <a:lnTo>
                    <a:pt x="149" y="48"/>
                  </a:lnTo>
                  <a:lnTo>
                    <a:pt x="149" y="4"/>
                  </a:lnTo>
                  <a:lnTo>
                    <a:pt x="138" y="3"/>
                  </a:lnTo>
                  <a:lnTo>
                    <a:pt x="129" y="2"/>
                  </a:lnTo>
                  <a:lnTo>
                    <a:pt x="120" y="0"/>
                  </a:lnTo>
                  <a:lnTo>
                    <a:pt x="114" y="0"/>
                  </a:lnTo>
                  <a:lnTo>
                    <a:pt x="106" y="0"/>
                  </a:lnTo>
                  <a:lnTo>
                    <a:pt x="98" y="2"/>
                  </a:lnTo>
                  <a:lnTo>
                    <a:pt x="91" y="3"/>
                  </a:lnTo>
                  <a:lnTo>
                    <a:pt x="85" y="5"/>
                  </a:lnTo>
                  <a:lnTo>
                    <a:pt x="79" y="7"/>
                  </a:lnTo>
                  <a:lnTo>
                    <a:pt x="74" y="10"/>
                  </a:lnTo>
                  <a:lnTo>
                    <a:pt x="69" y="15"/>
                  </a:lnTo>
                  <a:lnTo>
                    <a:pt x="65" y="18"/>
                  </a:lnTo>
                  <a:lnTo>
                    <a:pt x="60" y="24"/>
                  </a:lnTo>
                  <a:lnTo>
                    <a:pt x="57" y="28"/>
                  </a:lnTo>
                  <a:lnTo>
                    <a:pt x="55" y="35"/>
                  </a:lnTo>
                  <a:lnTo>
                    <a:pt x="52" y="42"/>
                  </a:lnTo>
                  <a:lnTo>
                    <a:pt x="50" y="48"/>
                  </a:lnTo>
                  <a:lnTo>
                    <a:pt x="49" y="56"/>
                  </a:lnTo>
                  <a:lnTo>
                    <a:pt x="48" y="64"/>
                  </a:lnTo>
                  <a:lnTo>
                    <a:pt x="48" y="73"/>
                  </a:lnTo>
                  <a:lnTo>
                    <a:pt x="48" y="115"/>
                  </a:lnTo>
                  <a:lnTo>
                    <a:pt x="0" y="115"/>
                  </a:lnTo>
                  <a:lnTo>
                    <a:pt x="0" y="154"/>
                  </a:lnTo>
                  <a:lnTo>
                    <a:pt x="48" y="154"/>
                  </a:lnTo>
                  <a:lnTo>
                    <a:pt x="48" y="4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1" name="Freeform 113"/>
            <p:cNvSpPr>
              <a:spLocks noEditPoints="1"/>
            </p:cNvSpPr>
            <p:nvPr/>
          </p:nvSpPr>
          <p:spPr bwMode="auto">
            <a:xfrm>
              <a:off x="2629" y="1761"/>
              <a:ext cx="88" cy="103"/>
            </a:xfrm>
            <a:custGeom>
              <a:avLst/>
              <a:gdLst>
                <a:gd name="T0" fmla="*/ 70 w 262"/>
                <a:gd name="T1" fmla="*/ 73 h 309"/>
                <a:gd name="T2" fmla="*/ 67 w 262"/>
                <a:gd name="T3" fmla="*/ 79 h 309"/>
                <a:gd name="T4" fmla="*/ 62 w 262"/>
                <a:gd name="T5" fmla="*/ 83 h 309"/>
                <a:gd name="T6" fmla="*/ 57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6 h 309"/>
                <a:gd name="T18" fmla="*/ 18 w 262"/>
                <a:gd name="T19" fmla="*/ 67 h 309"/>
                <a:gd name="T20" fmla="*/ 17 w 262"/>
                <a:gd name="T21" fmla="*/ 57 h 309"/>
                <a:gd name="T22" fmla="*/ 88 w 262"/>
                <a:gd name="T23" fmla="*/ 50 h 309"/>
                <a:gd name="T24" fmla="*/ 87 w 262"/>
                <a:gd name="T25" fmla="*/ 33 h 309"/>
                <a:gd name="T26" fmla="*/ 81 w 262"/>
                <a:gd name="T27" fmla="*/ 20 h 309"/>
                <a:gd name="T28" fmla="*/ 74 w 262"/>
                <a:gd name="T29" fmla="*/ 10 h 309"/>
                <a:gd name="T30" fmla="*/ 62 w 262"/>
                <a:gd name="T31" fmla="*/ 3 h 309"/>
                <a:gd name="T32" fmla="*/ 49 w 262"/>
                <a:gd name="T33" fmla="*/ 0 h 309"/>
                <a:gd name="T34" fmla="*/ 35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6 w 262"/>
                <a:gd name="T57" fmla="*/ 102 h 309"/>
                <a:gd name="T58" fmla="*/ 67 w 262"/>
                <a:gd name="T59" fmla="*/ 98 h 309"/>
                <a:gd name="T60" fmla="*/ 75 w 262"/>
                <a:gd name="T61" fmla="*/ 91 h 309"/>
                <a:gd name="T62" fmla="*/ 82 w 262"/>
                <a:gd name="T63" fmla="*/ 83 h 309"/>
                <a:gd name="T64" fmla="*/ 86 w 262"/>
                <a:gd name="T65" fmla="*/ 73 h 309"/>
                <a:gd name="T66" fmla="*/ 17 w 262"/>
                <a:gd name="T67" fmla="*/ 43 h 309"/>
                <a:gd name="T68" fmla="*/ 19 w 262"/>
                <a:gd name="T69" fmla="*/ 34 h 309"/>
                <a:gd name="T70" fmla="*/ 22 w 262"/>
                <a:gd name="T71" fmla="*/ 26 h 309"/>
                <a:gd name="T72" fmla="*/ 27 w 262"/>
                <a:gd name="T73" fmla="*/ 20 h 309"/>
                <a:gd name="T74" fmla="*/ 34 w 262"/>
                <a:gd name="T75" fmla="*/ 16 h 309"/>
                <a:gd name="T76" fmla="*/ 42 w 262"/>
                <a:gd name="T77" fmla="*/ 15 h 309"/>
                <a:gd name="T78" fmla="*/ 51 w 262"/>
                <a:gd name="T79" fmla="*/ 15 h 309"/>
                <a:gd name="T80" fmla="*/ 58 w 262"/>
                <a:gd name="T81" fmla="*/ 18 h 309"/>
                <a:gd name="T82" fmla="*/ 64 w 262"/>
                <a:gd name="T83" fmla="*/ 22 h 309"/>
                <a:gd name="T84" fmla="*/ 68 w 262"/>
                <a:gd name="T85" fmla="*/ 28 h 309"/>
                <a:gd name="T86" fmla="*/ 71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20"/>
                  </a:lnTo>
                  <a:lnTo>
                    <a:pt x="203" y="225"/>
                  </a:lnTo>
                  <a:lnTo>
                    <a:pt x="201" y="231"/>
                  </a:lnTo>
                  <a:lnTo>
                    <a:pt x="198" y="237"/>
                  </a:lnTo>
                  <a:lnTo>
                    <a:pt x="193" y="241"/>
                  </a:lnTo>
                  <a:lnTo>
                    <a:pt x="190" y="245"/>
                  </a:lnTo>
                  <a:lnTo>
                    <a:pt x="184" y="250"/>
                  </a:lnTo>
                  <a:lnTo>
                    <a:pt x="180" y="253"/>
                  </a:lnTo>
                  <a:lnTo>
                    <a:pt x="174" y="255"/>
                  </a:lnTo>
                  <a:lnTo>
                    <a:pt x="169" y="259"/>
                  </a:lnTo>
                  <a:lnTo>
                    <a:pt x="163" y="261"/>
                  </a:lnTo>
                  <a:lnTo>
                    <a:pt x="156" y="262"/>
                  </a:lnTo>
                  <a:lnTo>
                    <a:pt x="150" y="263"/>
                  </a:lnTo>
                  <a:lnTo>
                    <a:pt x="143" y="264"/>
                  </a:lnTo>
                  <a:lnTo>
                    <a:pt x="135" y="264"/>
                  </a:lnTo>
                  <a:lnTo>
                    <a:pt x="126" y="264"/>
                  </a:lnTo>
                  <a:lnTo>
                    <a:pt x="117" y="263"/>
                  </a:lnTo>
                  <a:lnTo>
                    <a:pt x="108" y="261"/>
                  </a:lnTo>
                  <a:lnTo>
                    <a:pt x="101" y="258"/>
                  </a:lnTo>
                  <a:lnTo>
                    <a:pt x="94" y="254"/>
                  </a:lnTo>
                  <a:lnTo>
                    <a:pt x="86" y="250"/>
                  </a:lnTo>
                  <a:lnTo>
                    <a:pt x="81" y="245"/>
                  </a:lnTo>
                  <a:lnTo>
                    <a:pt x="75" y="240"/>
                  </a:lnTo>
                  <a:lnTo>
                    <a:pt x="69" y="233"/>
                  </a:lnTo>
                  <a:lnTo>
                    <a:pt x="65" y="227"/>
                  </a:lnTo>
                  <a:lnTo>
                    <a:pt x="62" y="219"/>
                  </a:lnTo>
                  <a:lnTo>
                    <a:pt x="58" y="210"/>
                  </a:lnTo>
                  <a:lnTo>
                    <a:pt x="55" y="201"/>
                  </a:lnTo>
                  <a:lnTo>
                    <a:pt x="54" y="191"/>
                  </a:lnTo>
                  <a:lnTo>
                    <a:pt x="53" y="181"/>
                  </a:lnTo>
                  <a:lnTo>
                    <a:pt x="52" y="170"/>
                  </a:lnTo>
                  <a:lnTo>
                    <a:pt x="262" y="170"/>
                  </a:lnTo>
                  <a:lnTo>
                    <a:pt x="262" y="159"/>
                  </a:lnTo>
                  <a:lnTo>
                    <a:pt x="262" y="149"/>
                  </a:lnTo>
                  <a:lnTo>
                    <a:pt x="262" y="131"/>
                  </a:lnTo>
                  <a:lnTo>
                    <a:pt x="260" y="114"/>
                  </a:lnTo>
                  <a:lnTo>
                    <a:pt x="258" y="99"/>
                  </a:lnTo>
                  <a:lnTo>
                    <a:pt x="253" y="85"/>
                  </a:lnTo>
                  <a:lnTo>
                    <a:pt x="249" y="72"/>
                  </a:lnTo>
                  <a:lnTo>
                    <a:pt x="242" y="59"/>
                  </a:lnTo>
                  <a:lnTo>
                    <a:pt x="236" y="48"/>
                  </a:lnTo>
                  <a:lnTo>
                    <a:pt x="228" y="38"/>
                  </a:lnTo>
                  <a:lnTo>
                    <a:pt x="219" y="29"/>
                  </a:lnTo>
                  <a:lnTo>
                    <a:pt x="209" y="23"/>
                  </a:lnTo>
                  <a:lnTo>
                    <a:pt x="199" y="16"/>
                  </a:lnTo>
                  <a:lnTo>
                    <a:pt x="186" y="10"/>
                  </a:lnTo>
                  <a:lnTo>
                    <a:pt x="174" y="6"/>
                  </a:lnTo>
                  <a:lnTo>
                    <a:pt x="161" y="3"/>
                  </a:lnTo>
                  <a:lnTo>
                    <a:pt x="146" y="1"/>
                  </a:lnTo>
                  <a:lnTo>
                    <a:pt x="131" y="0"/>
                  </a:lnTo>
                  <a:lnTo>
                    <a:pt x="116" y="1"/>
                  </a:lnTo>
                  <a:lnTo>
                    <a:pt x="103" y="3"/>
                  </a:lnTo>
                  <a:lnTo>
                    <a:pt x="90" y="6"/>
                  </a:lnTo>
                  <a:lnTo>
                    <a:pt x="77" y="10"/>
                  </a:lnTo>
                  <a:lnTo>
                    <a:pt x="65" y="17"/>
                  </a:lnTo>
                  <a:lnTo>
                    <a:pt x="55" y="24"/>
                  </a:lnTo>
                  <a:lnTo>
                    <a:pt x="45" y="31"/>
                  </a:lnTo>
                  <a:lnTo>
                    <a:pt x="36" y="42"/>
                  </a:lnTo>
                  <a:lnTo>
                    <a:pt x="28" y="52"/>
                  </a:lnTo>
                  <a:lnTo>
                    <a:pt x="20" y="64"/>
                  </a:lnTo>
                  <a:lnTo>
                    <a:pt x="15" y="77"/>
                  </a:lnTo>
                  <a:lnTo>
                    <a:pt x="9" y="91"/>
                  </a:lnTo>
                  <a:lnTo>
                    <a:pt x="6" y="106"/>
                  </a:lnTo>
                  <a:lnTo>
                    <a:pt x="3" y="122"/>
                  </a:lnTo>
                  <a:lnTo>
                    <a:pt x="1" y="140"/>
                  </a:lnTo>
                  <a:lnTo>
                    <a:pt x="0" y="157"/>
                  </a:lnTo>
                  <a:lnTo>
                    <a:pt x="1" y="175"/>
                  </a:lnTo>
                  <a:lnTo>
                    <a:pt x="3" y="191"/>
                  </a:lnTo>
                  <a:lnTo>
                    <a:pt x="6" y="206"/>
                  </a:lnTo>
                  <a:lnTo>
                    <a:pt x="9" y="221"/>
                  </a:lnTo>
                  <a:lnTo>
                    <a:pt x="15" y="234"/>
                  </a:lnTo>
                  <a:lnTo>
                    <a:pt x="20" y="247"/>
                  </a:lnTo>
                  <a:lnTo>
                    <a:pt x="28" y="259"/>
                  </a:lnTo>
                  <a:lnTo>
                    <a:pt x="36" y="269"/>
                  </a:lnTo>
                  <a:lnTo>
                    <a:pt x="45" y="278"/>
                  </a:lnTo>
                  <a:lnTo>
                    <a:pt x="55" y="286"/>
                  </a:lnTo>
                  <a:lnTo>
                    <a:pt x="65" y="293"/>
                  </a:lnTo>
                  <a:lnTo>
                    <a:pt x="77" y="299"/>
                  </a:lnTo>
                  <a:lnTo>
                    <a:pt x="90" y="303"/>
                  </a:lnTo>
                  <a:lnTo>
                    <a:pt x="103" y="307"/>
                  </a:lnTo>
                  <a:lnTo>
                    <a:pt x="116" y="308"/>
                  </a:lnTo>
                  <a:lnTo>
                    <a:pt x="131" y="309"/>
                  </a:lnTo>
                  <a:lnTo>
                    <a:pt x="144" y="309"/>
                  </a:lnTo>
                  <a:lnTo>
                    <a:pt x="155" y="307"/>
                  </a:lnTo>
                  <a:lnTo>
                    <a:pt x="168" y="305"/>
                  </a:lnTo>
                  <a:lnTo>
                    <a:pt x="179" y="302"/>
                  </a:lnTo>
                  <a:lnTo>
                    <a:pt x="189" y="298"/>
                  </a:lnTo>
                  <a:lnTo>
                    <a:pt x="199" y="293"/>
                  </a:lnTo>
                  <a:lnTo>
                    <a:pt x="208" y="288"/>
                  </a:lnTo>
                  <a:lnTo>
                    <a:pt x="217" y="282"/>
                  </a:lnTo>
                  <a:lnTo>
                    <a:pt x="224" y="274"/>
                  </a:lnTo>
                  <a:lnTo>
                    <a:pt x="231" y="267"/>
                  </a:lnTo>
                  <a:lnTo>
                    <a:pt x="238" y="259"/>
                  </a:lnTo>
                  <a:lnTo>
                    <a:pt x="243" y="250"/>
                  </a:lnTo>
                  <a:lnTo>
                    <a:pt x="249" y="240"/>
                  </a:lnTo>
                  <a:lnTo>
                    <a:pt x="253" y="229"/>
                  </a:lnTo>
                  <a:lnTo>
                    <a:pt x="256" y="219"/>
                  </a:lnTo>
                  <a:lnTo>
                    <a:pt x="259" y="206"/>
                  </a:lnTo>
                  <a:lnTo>
                    <a:pt x="210" y="206"/>
                  </a:lnTo>
                  <a:close/>
                  <a:moveTo>
                    <a:pt x="52" y="130"/>
                  </a:moveTo>
                  <a:lnTo>
                    <a:pt x="53" y="120"/>
                  </a:lnTo>
                  <a:lnTo>
                    <a:pt x="55" y="110"/>
                  </a:lnTo>
                  <a:lnTo>
                    <a:pt x="57" y="101"/>
                  </a:lnTo>
                  <a:lnTo>
                    <a:pt x="59" y="93"/>
                  </a:lnTo>
                  <a:lnTo>
                    <a:pt x="63" y="85"/>
                  </a:lnTo>
                  <a:lnTo>
                    <a:pt x="66" y="78"/>
                  </a:lnTo>
                  <a:lnTo>
                    <a:pt x="71" y="72"/>
                  </a:lnTo>
                  <a:lnTo>
                    <a:pt x="76" y="66"/>
                  </a:lnTo>
                  <a:lnTo>
                    <a:pt x="81" y="60"/>
                  </a:lnTo>
                  <a:lnTo>
                    <a:pt x="87" y="56"/>
                  </a:lnTo>
                  <a:lnTo>
                    <a:pt x="94" y="53"/>
                  </a:lnTo>
                  <a:lnTo>
                    <a:pt x="101" y="49"/>
                  </a:lnTo>
                  <a:lnTo>
                    <a:pt x="107" y="47"/>
                  </a:lnTo>
                  <a:lnTo>
                    <a:pt x="115" y="45"/>
                  </a:lnTo>
                  <a:lnTo>
                    <a:pt x="124" y="44"/>
                  </a:lnTo>
                  <a:lnTo>
                    <a:pt x="133" y="44"/>
                  </a:lnTo>
                  <a:lnTo>
                    <a:pt x="142" y="44"/>
                  </a:lnTo>
                  <a:lnTo>
                    <a:pt x="151" y="45"/>
                  </a:lnTo>
                  <a:lnTo>
                    <a:pt x="159" y="47"/>
                  </a:lnTo>
                  <a:lnTo>
                    <a:pt x="165" y="49"/>
                  </a:lnTo>
                  <a:lnTo>
                    <a:pt x="173" y="53"/>
                  </a:lnTo>
                  <a:lnTo>
                    <a:pt x="179" y="56"/>
                  </a:lnTo>
                  <a:lnTo>
                    <a:pt x="185" y="60"/>
                  </a:lnTo>
                  <a:lnTo>
                    <a:pt x="190" y="66"/>
                  </a:lnTo>
                  <a:lnTo>
                    <a:pt x="195" y="72"/>
                  </a:lnTo>
                  <a:lnTo>
                    <a:pt x="199" y="78"/>
                  </a:lnTo>
                  <a:lnTo>
                    <a:pt x="202" y="85"/>
                  </a:lnTo>
                  <a:lnTo>
                    <a:pt x="205" y="93"/>
                  </a:lnTo>
                  <a:lnTo>
                    <a:pt x="208" y="101"/>
                  </a:lnTo>
                  <a:lnTo>
                    <a:pt x="210" y="110"/>
                  </a:lnTo>
                  <a:lnTo>
                    <a:pt x="211" y="120"/>
                  </a:lnTo>
                  <a:lnTo>
                    <a:pt x="211" y="130"/>
                  </a:lnTo>
                  <a:lnTo>
                    <a:pt x="52"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2" name="Freeform 114"/>
            <p:cNvSpPr>
              <a:spLocks/>
            </p:cNvSpPr>
            <p:nvPr/>
          </p:nvSpPr>
          <p:spPr bwMode="auto">
            <a:xfrm>
              <a:off x="2728" y="1761"/>
              <a:ext cx="80" cy="103"/>
            </a:xfrm>
            <a:custGeom>
              <a:avLst/>
              <a:gdLst>
                <a:gd name="T0" fmla="*/ 1 w 238"/>
                <a:gd name="T1" fmla="*/ 80 h 309"/>
                <a:gd name="T2" fmla="*/ 8 w 238"/>
                <a:gd name="T3" fmla="*/ 92 h 309"/>
                <a:gd name="T4" fmla="*/ 19 w 238"/>
                <a:gd name="T5" fmla="*/ 100 h 309"/>
                <a:gd name="T6" fmla="*/ 35 w 238"/>
                <a:gd name="T7" fmla="*/ 103 h 309"/>
                <a:gd name="T8" fmla="*/ 53 w 238"/>
                <a:gd name="T9" fmla="*/ 102 h 309"/>
                <a:gd name="T10" fmla="*/ 67 w 238"/>
                <a:gd name="T11" fmla="*/ 96 h 309"/>
                <a:gd name="T12" fmla="*/ 76 w 238"/>
                <a:gd name="T13" fmla="*/ 87 h 309"/>
                <a:gd name="T14" fmla="*/ 80 w 238"/>
                <a:gd name="T15" fmla="*/ 75 h 309"/>
                <a:gd name="T16" fmla="*/ 79 w 238"/>
                <a:gd name="T17" fmla="*/ 63 h 309"/>
                <a:gd name="T18" fmla="*/ 75 w 238"/>
                <a:gd name="T19" fmla="*/ 54 h 309"/>
                <a:gd name="T20" fmla="*/ 66 w 238"/>
                <a:gd name="T21" fmla="*/ 48 h 309"/>
                <a:gd name="T22" fmla="*/ 54 w 238"/>
                <a:gd name="T23" fmla="*/ 44 h 309"/>
                <a:gd name="T24" fmla="*/ 31 w 238"/>
                <a:gd name="T25" fmla="*/ 39 h 309"/>
                <a:gd name="T26" fmla="*/ 25 w 238"/>
                <a:gd name="T27" fmla="*/ 37 h 309"/>
                <a:gd name="T28" fmla="*/ 21 w 238"/>
                <a:gd name="T29" fmla="*/ 34 h 309"/>
                <a:gd name="T30" fmla="*/ 19 w 238"/>
                <a:gd name="T31" fmla="*/ 30 h 309"/>
                <a:gd name="T32" fmla="*/ 19 w 238"/>
                <a:gd name="T33" fmla="*/ 24 h 309"/>
                <a:gd name="T34" fmla="*/ 22 w 238"/>
                <a:gd name="T35" fmla="*/ 19 h 309"/>
                <a:gd name="T36" fmla="*/ 27 w 238"/>
                <a:gd name="T37" fmla="*/ 16 h 309"/>
                <a:gd name="T38" fmla="*/ 35 w 238"/>
                <a:gd name="T39" fmla="*/ 14 h 309"/>
                <a:gd name="T40" fmla="*/ 44 w 238"/>
                <a:gd name="T41" fmla="*/ 14 h 309"/>
                <a:gd name="T42" fmla="*/ 52 w 238"/>
                <a:gd name="T43" fmla="*/ 16 h 309"/>
                <a:gd name="T44" fmla="*/ 57 w 238"/>
                <a:gd name="T45" fmla="*/ 21 h 309"/>
                <a:gd name="T46" fmla="*/ 61 w 238"/>
                <a:gd name="T47" fmla="*/ 26 h 309"/>
                <a:gd name="T48" fmla="*/ 78 w 238"/>
                <a:gd name="T49" fmla="*/ 30 h 309"/>
                <a:gd name="T50" fmla="*/ 75 w 238"/>
                <a:gd name="T51" fmla="*/ 18 h 309"/>
                <a:gd name="T52" fmla="*/ 67 w 238"/>
                <a:gd name="T53" fmla="*/ 8 h 309"/>
                <a:gd name="T54" fmla="*/ 55 w 238"/>
                <a:gd name="T55" fmla="*/ 2 h 309"/>
                <a:gd name="T56" fmla="*/ 39 w 238"/>
                <a:gd name="T57" fmla="*/ 0 h 309"/>
                <a:gd name="T58" fmla="*/ 24 w 238"/>
                <a:gd name="T59" fmla="*/ 2 h 309"/>
                <a:gd name="T60" fmla="*/ 12 w 238"/>
                <a:gd name="T61" fmla="*/ 8 h 309"/>
                <a:gd name="T62" fmla="*/ 5 w 238"/>
                <a:gd name="T63" fmla="*/ 17 h 309"/>
                <a:gd name="T64" fmla="*/ 3 w 238"/>
                <a:gd name="T65" fmla="*/ 28 h 309"/>
                <a:gd name="T66" fmla="*/ 4 w 238"/>
                <a:gd name="T67" fmla="*/ 38 h 309"/>
                <a:gd name="T68" fmla="*/ 9 w 238"/>
                <a:gd name="T69" fmla="*/ 46 h 309"/>
                <a:gd name="T70" fmla="*/ 18 w 238"/>
                <a:gd name="T71" fmla="*/ 51 h 309"/>
                <a:gd name="T72" fmla="*/ 30 w 238"/>
                <a:gd name="T73" fmla="*/ 55 h 309"/>
                <a:gd name="T74" fmla="*/ 54 w 238"/>
                <a:gd name="T75" fmla="*/ 61 h 309"/>
                <a:gd name="T76" fmla="*/ 59 w 238"/>
                <a:gd name="T77" fmla="*/ 64 h 309"/>
                <a:gd name="T78" fmla="*/ 62 w 238"/>
                <a:gd name="T79" fmla="*/ 67 h 309"/>
                <a:gd name="T80" fmla="*/ 64 w 238"/>
                <a:gd name="T81" fmla="*/ 72 h 309"/>
                <a:gd name="T82" fmla="*/ 63 w 238"/>
                <a:gd name="T83" fmla="*/ 78 h 309"/>
                <a:gd name="T84" fmla="*/ 59 w 238"/>
                <a:gd name="T85" fmla="*/ 83 h 309"/>
                <a:gd name="T86" fmla="*/ 52 w 238"/>
                <a:gd name="T87" fmla="*/ 87 h 309"/>
                <a:gd name="T88" fmla="*/ 43 w 238"/>
                <a:gd name="T89" fmla="*/ 89 h 309"/>
                <a:gd name="T90" fmla="*/ 33 w 238"/>
                <a:gd name="T91" fmla="*/ 88 h 309"/>
                <a:gd name="T92" fmla="*/ 25 w 238"/>
                <a:gd name="T93" fmla="*/ 85 h 309"/>
                <a:gd name="T94" fmla="*/ 19 w 238"/>
                <a:gd name="T95" fmla="*/ 79 h 309"/>
                <a:gd name="T96" fmla="*/ 16 w 238"/>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8" h="309">
                  <a:moveTo>
                    <a:pt x="0" y="205"/>
                  </a:moveTo>
                  <a:lnTo>
                    <a:pt x="1" y="218"/>
                  </a:lnTo>
                  <a:lnTo>
                    <a:pt x="2" y="229"/>
                  </a:lnTo>
                  <a:lnTo>
                    <a:pt x="4" y="240"/>
                  </a:lnTo>
                  <a:lnTo>
                    <a:pt x="9" y="250"/>
                  </a:lnTo>
                  <a:lnTo>
                    <a:pt x="12" y="259"/>
                  </a:lnTo>
                  <a:lnTo>
                    <a:pt x="18" y="268"/>
                  </a:lnTo>
                  <a:lnTo>
                    <a:pt x="24" y="276"/>
                  </a:lnTo>
                  <a:lnTo>
                    <a:pt x="31" y="282"/>
                  </a:lnTo>
                  <a:lnTo>
                    <a:pt x="39" y="289"/>
                  </a:lnTo>
                  <a:lnTo>
                    <a:pt x="48" y="293"/>
                  </a:lnTo>
                  <a:lnTo>
                    <a:pt x="57" y="299"/>
                  </a:lnTo>
                  <a:lnTo>
                    <a:pt x="68" y="302"/>
                  </a:lnTo>
                  <a:lnTo>
                    <a:pt x="79" y="306"/>
                  </a:lnTo>
                  <a:lnTo>
                    <a:pt x="90" y="307"/>
                  </a:lnTo>
                  <a:lnTo>
                    <a:pt x="103" y="309"/>
                  </a:lnTo>
                  <a:lnTo>
                    <a:pt x="117" y="309"/>
                  </a:lnTo>
                  <a:lnTo>
                    <a:pt x="131" y="309"/>
                  </a:lnTo>
                  <a:lnTo>
                    <a:pt x="145" y="308"/>
                  </a:lnTo>
                  <a:lnTo>
                    <a:pt x="157" y="306"/>
                  </a:lnTo>
                  <a:lnTo>
                    <a:pt x="169" y="302"/>
                  </a:lnTo>
                  <a:lnTo>
                    <a:pt x="179" y="299"/>
                  </a:lnTo>
                  <a:lnTo>
                    <a:pt x="189" y="294"/>
                  </a:lnTo>
                  <a:lnTo>
                    <a:pt x="198" y="289"/>
                  </a:lnTo>
                  <a:lnTo>
                    <a:pt x="207" y="283"/>
                  </a:lnTo>
                  <a:lnTo>
                    <a:pt x="214" y="277"/>
                  </a:lnTo>
                  <a:lnTo>
                    <a:pt x="220" y="270"/>
                  </a:lnTo>
                  <a:lnTo>
                    <a:pt x="226" y="262"/>
                  </a:lnTo>
                  <a:lnTo>
                    <a:pt x="231" y="253"/>
                  </a:lnTo>
                  <a:lnTo>
                    <a:pt x="234" y="244"/>
                  </a:lnTo>
                  <a:lnTo>
                    <a:pt x="236" y="234"/>
                  </a:lnTo>
                  <a:lnTo>
                    <a:pt x="238" y="224"/>
                  </a:lnTo>
                  <a:lnTo>
                    <a:pt x="238" y="213"/>
                  </a:lnTo>
                  <a:lnTo>
                    <a:pt x="238" y="204"/>
                  </a:lnTo>
                  <a:lnTo>
                    <a:pt x="237" y="195"/>
                  </a:lnTo>
                  <a:lnTo>
                    <a:pt x="235" y="188"/>
                  </a:lnTo>
                  <a:lnTo>
                    <a:pt x="233" y="181"/>
                  </a:lnTo>
                  <a:lnTo>
                    <a:pt x="229" y="174"/>
                  </a:lnTo>
                  <a:lnTo>
                    <a:pt x="226" y="169"/>
                  </a:lnTo>
                  <a:lnTo>
                    <a:pt x="222" y="163"/>
                  </a:lnTo>
                  <a:lnTo>
                    <a:pt x="216" y="157"/>
                  </a:lnTo>
                  <a:lnTo>
                    <a:pt x="210" y="153"/>
                  </a:lnTo>
                  <a:lnTo>
                    <a:pt x="204" y="149"/>
                  </a:lnTo>
                  <a:lnTo>
                    <a:pt x="197" y="145"/>
                  </a:lnTo>
                  <a:lnTo>
                    <a:pt x="189" y="142"/>
                  </a:lnTo>
                  <a:lnTo>
                    <a:pt x="180" y="138"/>
                  </a:lnTo>
                  <a:lnTo>
                    <a:pt x="170" y="135"/>
                  </a:lnTo>
                  <a:lnTo>
                    <a:pt x="160" y="133"/>
                  </a:lnTo>
                  <a:lnTo>
                    <a:pt x="150" y="130"/>
                  </a:lnTo>
                  <a:lnTo>
                    <a:pt x="102" y="118"/>
                  </a:lnTo>
                  <a:lnTo>
                    <a:pt x="97" y="117"/>
                  </a:lnTo>
                  <a:lnTo>
                    <a:pt x="91" y="116"/>
                  </a:lnTo>
                  <a:lnTo>
                    <a:pt x="87" y="115"/>
                  </a:lnTo>
                  <a:lnTo>
                    <a:pt x="82" y="113"/>
                  </a:lnTo>
                  <a:lnTo>
                    <a:pt x="78" y="112"/>
                  </a:lnTo>
                  <a:lnTo>
                    <a:pt x="74" y="110"/>
                  </a:lnTo>
                  <a:lnTo>
                    <a:pt x="71" y="108"/>
                  </a:lnTo>
                  <a:lnTo>
                    <a:pt x="68" y="106"/>
                  </a:lnTo>
                  <a:lnTo>
                    <a:pt x="66" y="104"/>
                  </a:lnTo>
                  <a:lnTo>
                    <a:pt x="63" y="102"/>
                  </a:lnTo>
                  <a:lnTo>
                    <a:pt x="61" y="98"/>
                  </a:lnTo>
                  <a:lnTo>
                    <a:pt x="59" y="96"/>
                  </a:lnTo>
                  <a:lnTo>
                    <a:pt x="58" y="93"/>
                  </a:lnTo>
                  <a:lnTo>
                    <a:pt x="58" y="89"/>
                  </a:lnTo>
                  <a:lnTo>
                    <a:pt x="57" y="86"/>
                  </a:lnTo>
                  <a:lnTo>
                    <a:pt x="57" y="83"/>
                  </a:lnTo>
                  <a:lnTo>
                    <a:pt x="57" y="77"/>
                  </a:lnTo>
                  <a:lnTo>
                    <a:pt x="58" y="73"/>
                  </a:lnTo>
                  <a:lnTo>
                    <a:pt x="59" y="69"/>
                  </a:lnTo>
                  <a:lnTo>
                    <a:pt x="60" y="65"/>
                  </a:lnTo>
                  <a:lnTo>
                    <a:pt x="62" y="62"/>
                  </a:lnTo>
                  <a:lnTo>
                    <a:pt x="66" y="58"/>
                  </a:lnTo>
                  <a:lnTo>
                    <a:pt x="69" y="55"/>
                  </a:lnTo>
                  <a:lnTo>
                    <a:pt x="72" y="53"/>
                  </a:lnTo>
                  <a:lnTo>
                    <a:pt x="76" y="49"/>
                  </a:lnTo>
                  <a:lnTo>
                    <a:pt x="80" y="47"/>
                  </a:lnTo>
                  <a:lnTo>
                    <a:pt x="86" y="46"/>
                  </a:lnTo>
                  <a:lnTo>
                    <a:pt x="91" y="44"/>
                  </a:lnTo>
                  <a:lnTo>
                    <a:pt x="97" y="43"/>
                  </a:lnTo>
                  <a:lnTo>
                    <a:pt x="103" y="43"/>
                  </a:lnTo>
                  <a:lnTo>
                    <a:pt x="110" y="42"/>
                  </a:lnTo>
                  <a:lnTo>
                    <a:pt x="117" y="42"/>
                  </a:lnTo>
                  <a:lnTo>
                    <a:pt x="125" y="42"/>
                  </a:lnTo>
                  <a:lnTo>
                    <a:pt x="131" y="43"/>
                  </a:lnTo>
                  <a:lnTo>
                    <a:pt x="138" y="44"/>
                  </a:lnTo>
                  <a:lnTo>
                    <a:pt x="144" y="45"/>
                  </a:lnTo>
                  <a:lnTo>
                    <a:pt x="149" y="47"/>
                  </a:lnTo>
                  <a:lnTo>
                    <a:pt x="155" y="49"/>
                  </a:lnTo>
                  <a:lnTo>
                    <a:pt x="159" y="52"/>
                  </a:lnTo>
                  <a:lnTo>
                    <a:pt x="164" y="55"/>
                  </a:lnTo>
                  <a:lnTo>
                    <a:pt x="168" y="58"/>
                  </a:lnTo>
                  <a:lnTo>
                    <a:pt x="171" y="62"/>
                  </a:lnTo>
                  <a:lnTo>
                    <a:pt x="175" y="66"/>
                  </a:lnTo>
                  <a:lnTo>
                    <a:pt x="177" y="69"/>
                  </a:lnTo>
                  <a:lnTo>
                    <a:pt x="179" y="75"/>
                  </a:lnTo>
                  <a:lnTo>
                    <a:pt x="181" y="79"/>
                  </a:lnTo>
                  <a:lnTo>
                    <a:pt x="183" y="85"/>
                  </a:lnTo>
                  <a:lnTo>
                    <a:pt x="183" y="91"/>
                  </a:lnTo>
                  <a:lnTo>
                    <a:pt x="231" y="91"/>
                  </a:lnTo>
                  <a:lnTo>
                    <a:pt x="231" y="89"/>
                  </a:lnTo>
                  <a:lnTo>
                    <a:pt x="231" y="79"/>
                  </a:lnTo>
                  <a:lnTo>
                    <a:pt x="228" y="71"/>
                  </a:lnTo>
                  <a:lnTo>
                    <a:pt x="226" y="62"/>
                  </a:lnTo>
                  <a:lnTo>
                    <a:pt x="223" y="53"/>
                  </a:lnTo>
                  <a:lnTo>
                    <a:pt x="218" y="45"/>
                  </a:lnTo>
                  <a:lnTo>
                    <a:pt x="213" y="37"/>
                  </a:lnTo>
                  <a:lnTo>
                    <a:pt x="207" y="30"/>
                  </a:lnTo>
                  <a:lnTo>
                    <a:pt x="199" y="25"/>
                  </a:lnTo>
                  <a:lnTo>
                    <a:pt x="192" y="19"/>
                  </a:lnTo>
                  <a:lnTo>
                    <a:pt x="184" y="15"/>
                  </a:lnTo>
                  <a:lnTo>
                    <a:pt x="174" y="10"/>
                  </a:lnTo>
                  <a:lnTo>
                    <a:pt x="164" y="7"/>
                  </a:lnTo>
                  <a:lnTo>
                    <a:pt x="154" y="4"/>
                  </a:lnTo>
                  <a:lnTo>
                    <a:pt x="141" y="1"/>
                  </a:lnTo>
                  <a:lnTo>
                    <a:pt x="129" y="0"/>
                  </a:lnTo>
                  <a:lnTo>
                    <a:pt x="117" y="0"/>
                  </a:lnTo>
                  <a:lnTo>
                    <a:pt x="105" y="0"/>
                  </a:lnTo>
                  <a:lnTo>
                    <a:pt x="92" y="1"/>
                  </a:lnTo>
                  <a:lnTo>
                    <a:pt x="81" y="4"/>
                  </a:lnTo>
                  <a:lnTo>
                    <a:pt x="70" y="6"/>
                  </a:lnTo>
                  <a:lnTo>
                    <a:pt x="61" y="9"/>
                  </a:lnTo>
                  <a:lnTo>
                    <a:pt x="52" y="14"/>
                  </a:lnTo>
                  <a:lnTo>
                    <a:pt x="43" y="18"/>
                  </a:lnTo>
                  <a:lnTo>
                    <a:pt x="37" y="24"/>
                  </a:lnTo>
                  <a:lnTo>
                    <a:pt x="30" y="29"/>
                  </a:lnTo>
                  <a:lnTo>
                    <a:pt x="24" y="36"/>
                  </a:lnTo>
                  <a:lnTo>
                    <a:pt x="19" y="43"/>
                  </a:lnTo>
                  <a:lnTo>
                    <a:pt x="15" y="50"/>
                  </a:lnTo>
                  <a:lnTo>
                    <a:pt x="12" y="58"/>
                  </a:lnTo>
                  <a:lnTo>
                    <a:pt x="10" y="66"/>
                  </a:lnTo>
                  <a:lnTo>
                    <a:pt x="8" y="75"/>
                  </a:lnTo>
                  <a:lnTo>
                    <a:pt x="8" y="84"/>
                  </a:lnTo>
                  <a:lnTo>
                    <a:pt x="8" y="93"/>
                  </a:lnTo>
                  <a:lnTo>
                    <a:pt x="9" y="101"/>
                  </a:lnTo>
                  <a:lnTo>
                    <a:pt x="10" y="108"/>
                  </a:lnTo>
                  <a:lnTo>
                    <a:pt x="12" y="115"/>
                  </a:lnTo>
                  <a:lnTo>
                    <a:pt x="15" y="122"/>
                  </a:lnTo>
                  <a:lnTo>
                    <a:pt x="19" y="127"/>
                  </a:lnTo>
                  <a:lnTo>
                    <a:pt x="23" y="133"/>
                  </a:lnTo>
                  <a:lnTo>
                    <a:pt x="28" y="138"/>
                  </a:lnTo>
                  <a:lnTo>
                    <a:pt x="33" y="143"/>
                  </a:lnTo>
                  <a:lnTo>
                    <a:pt x="39" y="146"/>
                  </a:lnTo>
                  <a:lnTo>
                    <a:pt x="46" y="151"/>
                  </a:lnTo>
                  <a:lnTo>
                    <a:pt x="53" y="154"/>
                  </a:lnTo>
                  <a:lnTo>
                    <a:pt x="61" y="157"/>
                  </a:lnTo>
                  <a:lnTo>
                    <a:pt x="70" y="161"/>
                  </a:lnTo>
                  <a:lnTo>
                    <a:pt x="80" y="163"/>
                  </a:lnTo>
                  <a:lnTo>
                    <a:pt x="90" y="166"/>
                  </a:lnTo>
                  <a:lnTo>
                    <a:pt x="145" y="180"/>
                  </a:lnTo>
                  <a:lnTo>
                    <a:pt x="150" y="181"/>
                  </a:lnTo>
                  <a:lnTo>
                    <a:pt x="155" y="183"/>
                  </a:lnTo>
                  <a:lnTo>
                    <a:pt x="160" y="184"/>
                  </a:lnTo>
                  <a:lnTo>
                    <a:pt x="165" y="185"/>
                  </a:lnTo>
                  <a:lnTo>
                    <a:pt x="168" y="188"/>
                  </a:lnTo>
                  <a:lnTo>
                    <a:pt x="173" y="189"/>
                  </a:lnTo>
                  <a:lnTo>
                    <a:pt x="175" y="191"/>
                  </a:lnTo>
                  <a:lnTo>
                    <a:pt x="178" y="193"/>
                  </a:lnTo>
                  <a:lnTo>
                    <a:pt x="180" y="195"/>
                  </a:lnTo>
                  <a:lnTo>
                    <a:pt x="183" y="198"/>
                  </a:lnTo>
                  <a:lnTo>
                    <a:pt x="185" y="201"/>
                  </a:lnTo>
                  <a:lnTo>
                    <a:pt x="187" y="204"/>
                  </a:lnTo>
                  <a:lnTo>
                    <a:pt x="188" y="208"/>
                  </a:lnTo>
                  <a:lnTo>
                    <a:pt x="188" y="211"/>
                  </a:lnTo>
                  <a:lnTo>
                    <a:pt x="189" y="215"/>
                  </a:lnTo>
                  <a:lnTo>
                    <a:pt x="189" y="220"/>
                  </a:lnTo>
                  <a:lnTo>
                    <a:pt x="189" y="224"/>
                  </a:lnTo>
                  <a:lnTo>
                    <a:pt x="188" y="230"/>
                  </a:lnTo>
                  <a:lnTo>
                    <a:pt x="187" y="234"/>
                  </a:lnTo>
                  <a:lnTo>
                    <a:pt x="185" y="239"/>
                  </a:lnTo>
                  <a:lnTo>
                    <a:pt x="183" y="242"/>
                  </a:lnTo>
                  <a:lnTo>
                    <a:pt x="179" y="247"/>
                  </a:lnTo>
                  <a:lnTo>
                    <a:pt x="176" y="250"/>
                  </a:lnTo>
                  <a:lnTo>
                    <a:pt x="171" y="253"/>
                  </a:lnTo>
                  <a:lnTo>
                    <a:pt x="167" y="255"/>
                  </a:lnTo>
                  <a:lnTo>
                    <a:pt x="161" y="258"/>
                  </a:lnTo>
                  <a:lnTo>
                    <a:pt x="156" y="260"/>
                  </a:lnTo>
                  <a:lnTo>
                    <a:pt x="150" y="262"/>
                  </a:lnTo>
                  <a:lnTo>
                    <a:pt x="144" y="263"/>
                  </a:lnTo>
                  <a:lnTo>
                    <a:pt x="137" y="264"/>
                  </a:lnTo>
                  <a:lnTo>
                    <a:pt x="129" y="266"/>
                  </a:lnTo>
                  <a:lnTo>
                    <a:pt x="121" y="266"/>
                  </a:lnTo>
                  <a:lnTo>
                    <a:pt x="114" y="266"/>
                  </a:lnTo>
                  <a:lnTo>
                    <a:pt x="106" y="264"/>
                  </a:lnTo>
                  <a:lnTo>
                    <a:pt x="98" y="263"/>
                  </a:lnTo>
                  <a:lnTo>
                    <a:pt x="91" y="262"/>
                  </a:lnTo>
                  <a:lnTo>
                    <a:pt x="85" y="260"/>
                  </a:lnTo>
                  <a:lnTo>
                    <a:pt x="79" y="257"/>
                  </a:lnTo>
                  <a:lnTo>
                    <a:pt x="73" y="254"/>
                  </a:lnTo>
                  <a:lnTo>
                    <a:pt x="69" y="250"/>
                  </a:lnTo>
                  <a:lnTo>
                    <a:pt x="64" y="247"/>
                  </a:lnTo>
                  <a:lnTo>
                    <a:pt x="60" y="242"/>
                  </a:lnTo>
                  <a:lnTo>
                    <a:pt x="57" y="237"/>
                  </a:lnTo>
                  <a:lnTo>
                    <a:pt x="53" y="231"/>
                  </a:lnTo>
                  <a:lnTo>
                    <a:pt x="51" y="225"/>
                  </a:lnTo>
                  <a:lnTo>
                    <a:pt x="50" y="220"/>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3" name="Freeform 115"/>
            <p:cNvSpPr>
              <a:spLocks/>
            </p:cNvSpPr>
            <p:nvPr/>
          </p:nvSpPr>
          <p:spPr bwMode="auto">
            <a:xfrm>
              <a:off x="2820" y="1761"/>
              <a:ext cx="80" cy="103"/>
            </a:xfrm>
            <a:custGeom>
              <a:avLst/>
              <a:gdLst>
                <a:gd name="T0" fmla="*/ 2 w 239"/>
                <a:gd name="T1" fmla="*/ 80 h 309"/>
                <a:gd name="T2" fmla="*/ 8 w 239"/>
                <a:gd name="T3" fmla="*/ 92 h 309"/>
                <a:gd name="T4" fmla="*/ 19 w 239"/>
                <a:gd name="T5" fmla="*/ 100 h 309"/>
                <a:gd name="T6" fmla="*/ 35 w 239"/>
                <a:gd name="T7" fmla="*/ 103 h 309"/>
                <a:gd name="T8" fmla="*/ 53 w 239"/>
                <a:gd name="T9" fmla="*/ 102 h 309"/>
                <a:gd name="T10" fmla="*/ 66 w 239"/>
                <a:gd name="T11" fmla="*/ 96 h 309"/>
                <a:gd name="T12" fmla="*/ 76 w 239"/>
                <a:gd name="T13" fmla="*/ 87 h 309"/>
                <a:gd name="T14" fmla="*/ 80 w 239"/>
                <a:gd name="T15" fmla="*/ 75 h 309"/>
                <a:gd name="T16" fmla="*/ 79 w 239"/>
                <a:gd name="T17" fmla="*/ 63 h 309"/>
                <a:gd name="T18" fmla="*/ 74 w 239"/>
                <a:gd name="T19" fmla="*/ 54 h 309"/>
                <a:gd name="T20" fmla="*/ 66 w 239"/>
                <a:gd name="T21" fmla="*/ 48 h 309"/>
                <a:gd name="T22" fmla="*/ 54 w 239"/>
                <a:gd name="T23" fmla="*/ 44 h 309"/>
                <a:gd name="T24" fmla="*/ 30 w 239"/>
                <a:gd name="T25" fmla="*/ 39 h 309"/>
                <a:gd name="T26" fmla="*/ 25 w 239"/>
                <a:gd name="T27" fmla="*/ 37 h 309"/>
                <a:gd name="T28" fmla="*/ 21 w 239"/>
                <a:gd name="T29" fmla="*/ 34 h 309"/>
                <a:gd name="T30" fmla="*/ 19 w 239"/>
                <a:gd name="T31" fmla="*/ 30 h 309"/>
                <a:gd name="T32" fmla="*/ 19 w 239"/>
                <a:gd name="T33" fmla="*/ 24 h 309"/>
                <a:gd name="T34" fmla="*/ 22 w 239"/>
                <a:gd name="T35" fmla="*/ 19 h 309"/>
                <a:gd name="T36" fmla="*/ 27 w 239"/>
                <a:gd name="T37" fmla="*/ 16 h 309"/>
                <a:gd name="T38" fmla="*/ 35 w 239"/>
                <a:gd name="T39" fmla="*/ 14 h 309"/>
                <a:gd name="T40" fmla="*/ 44 w 239"/>
                <a:gd name="T41" fmla="*/ 14 h 309"/>
                <a:gd name="T42" fmla="*/ 52 w 239"/>
                <a:gd name="T43" fmla="*/ 16 h 309"/>
                <a:gd name="T44" fmla="*/ 58 w 239"/>
                <a:gd name="T45" fmla="*/ 21 h 309"/>
                <a:gd name="T46" fmla="*/ 61 w 239"/>
                <a:gd name="T47" fmla="*/ 26 h 309"/>
                <a:gd name="T48" fmla="*/ 77 w 239"/>
                <a:gd name="T49" fmla="*/ 30 h 309"/>
                <a:gd name="T50" fmla="*/ 75 w 239"/>
                <a:gd name="T51" fmla="*/ 18 h 309"/>
                <a:gd name="T52" fmla="*/ 67 w 239"/>
                <a:gd name="T53" fmla="*/ 8 h 309"/>
                <a:gd name="T54" fmla="*/ 55 w 239"/>
                <a:gd name="T55" fmla="*/ 2 h 309"/>
                <a:gd name="T56" fmla="*/ 39 w 239"/>
                <a:gd name="T57" fmla="*/ 0 h 309"/>
                <a:gd name="T58" fmla="*/ 23 w 239"/>
                <a:gd name="T59" fmla="*/ 2 h 309"/>
                <a:gd name="T60" fmla="*/ 12 w 239"/>
                <a:gd name="T61" fmla="*/ 8 h 309"/>
                <a:gd name="T62" fmla="*/ 5 w 239"/>
                <a:gd name="T63" fmla="*/ 17 h 309"/>
                <a:gd name="T64" fmla="*/ 3 w 239"/>
                <a:gd name="T65" fmla="*/ 28 h 309"/>
                <a:gd name="T66" fmla="*/ 4 w 239"/>
                <a:gd name="T67" fmla="*/ 38 h 309"/>
                <a:gd name="T68" fmla="*/ 9 w 239"/>
                <a:gd name="T69" fmla="*/ 46 h 309"/>
                <a:gd name="T70" fmla="*/ 18 w 239"/>
                <a:gd name="T71" fmla="*/ 51 h 309"/>
                <a:gd name="T72" fmla="*/ 30 w 239"/>
                <a:gd name="T73" fmla="*/ 55 h 309"/>
                <a:gd name="T74" fmla="*/ 54 w 239"/>
                <a:gd name="T75" fmla="*/ 61 h 309"/>
                <a:gd name="T76" fmla="*/ 59 w 239"/>
                <a:gd name="T77" fmla="*/ 64 h 309"/>
                <a:gd name="T78" fmla="*/ 62 w 239"/>
                <a:gd name="T79" fmla="*/ 67 h 309"/>
                <a:gd name="T80" fmla="*/ 64 w 239"/>
                <a:gd name="T81" fmla="*/ 72 h 309"/>
                <a:gd name="T82" fmla="*/ 63 w 239"/>
                <a:gd name="T83" fmla="*/ 78 h 309"/>
                <a:gd name="T84" fmla="*/ 59 w 239"/>
                <a:gd name="T85" fmla="*/ 83 h 309"/>
                <a:gd name="T86" fmla="*/ 52 w 239"/>
                <a:gd name="T87" fmla="*/ 87 h 309"/>
                <a:gd name="T88" fmla="*/ 43 w 239"/>
                <a:gd name="T89" fmla="*/ 89 h 309"/>
                <a:gd name="T90" fmla="*/ 33 w 239"/>
                <a:gd name="T91" fmla="*/ 88 h 309"/>
                <a:gd name="T92" fmla="*/ 25 w 239"/>
                <a:gd name="T93" fmla="*/ 85 h 309"/>
                <a:gd name="T94" fmla="*/ 19 w 239"/>
                <a:gd name="T95" fmla="*/ 79 h 309"/>
                <a:gd name="T96" fmla="*/ 16 w 239"/>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9" h="309">
                  <a:moveTo>
                    <a:pt x="0" y="205"/>
                  </a:moveTo>
                  <a:lnTo>
                    <a:pt x="1" y="218"/>
                  </a:lnTo>
                  <a:lnTo>
                    <a:pt x="2" y="229"/>
                  </a:lnTo>
                  <a:lnTo>
                    <a:pt x="5" y="240"/>
                  </a:lnTo>
                  <a:lnTo>
                    <a:pt x="9" y="250"/>
                  </a:lnTo>
                  <a:lnTo>
                    <a:pt x="12" y="259"/>
                  </a:lnTo>
                  <a:lnTo>
                    <a:pt x="18" y="268"/>
                  </a:lnTo>
                  <a:lnTo>
                    <a:pt x="25" y="276"/>
                  </a:lnTo>
                  <a:lnTo>
                    <a:pt x="31" y="282"/>
                  </a:lnTo>
                  <a:lnTo>
                    <a:pt x="39" y="289"/>
                  </a:lnTo>
                  <a:lnTo>
                    <a:pt x="48" y="293"/>
                  </a:lnTo>
                  <a:lnTo>
                    <a:pt x="57" y="299"/>
                  </a:lnTo>
                  <a:lnTo>
                    <a:pt x="68" y="302"/>
                  </a:lnTo>
                  <a:lnTo>
                    <a:pt x="79" y="306"/>
                  </a:lnTo>
                  <a:lnTo>
                    <a:pt x="90" y="307"/>
                  </a:lnTo>
                  <a:lnTo>
                    <a:pt x="104" y="309"/>
                  </a:lnTo>
                  <a:lnTo>
                    <a:pt x="117" y="309"/>
                  </a:lnTo>
                  <a:lnTo>
                    <a:pt x="132" y="309"/>
                  </a:lnTo>
                  <a:lnTo>
                    <a:pt x="145" y="308"/>
                  </a:lnTo>
                  <a:lnTo>
                    <a:pt x="157" y="306"/>
                  </a:lnTo>
                  <a:lnTo>
                    <a:pt x="170" y="302"/>
                  </a:lnTo>
                  <a:lnTo>
                    <a:pt x="180" y="299"/>
                  </a:lnTo>
                  <a:lnTo>
                    <a:pt x="190" y="294"/>
                  </a:lnTo>
                  <a:lnTo>
                    <a:pt x="198" y="289"/>
                  </a:lnTo>
                  <a:lnTo>
                    <a:pt x="207" y="283"/>
                  </a:lnTo>
                  <a:lnTo>
                    <a:pt x="214" y="277"/>
                  </a:lnTo>
                  <a:lnTo>
                    <a:pt x="221" y="270"/>
                  </a:lnTo>
                  <a:lnTo>
                    <a:pt x="226" y="262"/>
                  </a:lnTo>
                  <a:lnTo>
                    <a:pt x="231" y="253"/>
                  </a:lnTo>
                  <a:lnTo>
                    <a:pt x="234" y="244"/>
                  </a:lnTo>
                  <a:lnTo>
                    <a:pt x="236" y="234"/>
                  </a:lnTo>
                  <a:lnTo>
                    <a:pt x="239" y="224"/>
                  </a:lnTo>
                  <a:lnTo>
                    <a:pt x="239" y="213"/>
                  </a:lnTo>
                  <a:lnTo>
                    <a:pt x="239" y="204"/>
                  </a:lnTo>
                  <a:lnTo>
                    <a:pt x="237" y="195"/>
                  </a:lnTo>
                  <a:lnTo>
                    <a:pt x="235" y="188"/>
                  </a:lnTo>
                  <a:lnTo>
                    <a:pt x="233" y="181"/>
                  </a:lnTo>
                  <a:lnTo>
                    <a:pt x="230" y="174"/>
                  </a:lnTo>
                  <a:lnTo>
                    <a:pt x="226" y="169"/>
                  </a:lnTo>
                  <a:lnTo>
                    <a:pt x="222" y="163"/>
                  </a:lnTo>
                  <a:lnTo>
                    <a:pt x="216" y="157"/>
                  </a:lnTo>
                  <a:lnTo>
                    <a:pt x="211" y="153"/>
                  </a:lnTo>
                  <a:lnTo>
                    <a:pt x="204" y="149"/>
                  </a:lnTo>
                  <a:lnTo>
                    <a:pt x="197" y="145"/>
                  </a:lnTo>
                  <a:lnTo>
                    <a:pt x="190" y="142"/>
                  </a:lnTo>
                  <a:lnTo>
                    <a:pt x="181" y="138"/>
                  </a:lnTo>
                  <a:lnTo>
                    <a:pt x="171" y="135"/>
                  </a:lnTo>
                  <a:lnTo>
                    <a:pt x="161" y="133"/>
                  </a:lnTo>
                  <a:lnTo>
                    <a:pt x="151" y="130"/>
                  </a:lnTo>
                  <a:lnTo>
                    <a:pt x="103" y="118"/>
                  </a:lnTo>
                  <a:lnTo>
                    <a:pt x="97" y="117"/>
                  </a:lnTo>
                  <a:lnTo>
                    <a:pt x="91" y="116"/>
                  </a:lnTo>
                  <a:lnTo>
                    <a:pt x="87" y="115"/>
                  </a:lnTo>
                  <a:lnTo>
                    <a:pt x="83" y="113"/>
                  </a:lnTo>
                  <a:lnTo>
                    <a:pt x="78" y="112"/>
                  </a:lnTo>
                  <a:lnTo>
                    <a:pt x="75" y="110"/>
                  </a:lnTo>
                  <a:lnTo>
                    <a:pt x="71" y="108"/>
                  </a:lnTo>
                  <a:lnTo>
                    <a:pt x="68" y="106"/>
                  </a:lnTo>
                  <a:lnTo>
                    <a:pt x="66" y="104"/>
                  </a:lnTo>
                  <a:lnTo>
                    <a:pt x="64" y="102"/>
                  </a:lnTo>
                  <a:lnTo>
                    <a:pt x="61" y="98"/>
                  </a:lnTo>
                  <a:lnTo>
                    <a:pt x="59" y="96"/>
                  </a:lnTo>
                  <a:lnTo>
                    <a:pt x="58" y="93"/>
                  </a:lnTo>
                  <a:lnTo>
                    <a:pt x="58" y="89"/>
                  </a:lnTo>
                  <a:lnTo>
                    <a:pt x="57" y="86"/>
                  </a:lnTo>
                  <a:lnTo>
                    <a:pt x="57" y="83"/>
                  </a:lnTo>
                  <a:lnTo>
                    <a:pt x="57" y="77"/>
                  </a:lnTo>
                  <a:lnTo>
                    <a:pt x="58" y="73"/>
                  </a:lnTo>
                  <a:lnTo>
                    <a:pt x="59" y="69"/>
                  </a:lnTo>
                  <a:lnTo>
                    <a:pt x="60" y="65"/>
                  </a:lnTo>
                  <a:lnTo>
                    <a:pt x="63" y="62"/>
                  </a:lnTo>
                  <a:lnTo>
                    <a:pt x="66" y="58"/>
                  </a:lnTo>
                  <a:lnTo>
                    <a:pt x="69" y="55"/>
                  </a:lnTo>
                  <a:lnTo>
                    <a:pt x="73" y="53"/>
                  </a:lnTo>
                  <a:lnTo>
                    <a:pt x="76" y="49"/>
                  </a:lnTo>
                  <a:lnTo>
                    <a:pt x="80" y="47"/>
                  </a:lnTo>
                  <a:lnTo>
                    <a:pt x="86" y="46"/>
                  </a:lnTo>
                  <a:lnTo>
                    <a:pt x="91" y="44"/>
                  </a:lnTo>
                  <a:lnTo>
                    <a:pt x="97" y="43"/>
                  </a:lnTo>
                  <a:lnTo>
                    <a:pt x="104" y="43"/>
                  </a:lnTo>
                  <a:lnTo>
                    <a:pt x="110" y="42"/>
                  </a:lnTo>
                  <a:lnTo>
                    <a:pt x="117" y="42"/>
                  </a:lnTo>
                  <a:lnTo>
                    <a:pt x="125" y="42"/>
                  </a:lnTo>
                  <a:lnTo>
                    <a:pt x="132" y="43"/>
                  </a:lnTo>
                  <a:lnTo>
                    <a:pt x="138" y="44"/>
                  </a:lnTo>
                  <a:lnTo>
                    <a:pt x="144" y="45"/>
                  </a:lnTo>
                  <a:lnTo>
                    <a:pt x="149" y="47"/>
                  </a:lnTo>
                  <a:lnTo>
                    <a:pt x="155" y="49"/>
                  </a:lnTo>
                  <a:lnTo>
                    <a:pt x="159" y="52"/>
                  </a:lnTo>
                  <a:lnTo>
                    <a:pt x="164" y="55"/>
                  </a:lnTo>
                  <a:lnTo>
                    <a:pt x="168" y="58"/>
                  </a:lnTo>
                  <a:lnTo>
                    <a:pt x="172" y="62"/>
                  </a:lnTo>
                  <a:lnTo>
                    <a:pt x="175" y="66"/>
                  </a:lnTo>
                  <a:lnTo>
                    <a:pt x="177" y="69"/>
                  </a:lnTo>
                  <a:lnTo>
                    <a:pt x="180" y="75"/>
                  </a:lnTo>
                  <a:lnTo>
                    <a:pt x="182" y="79"/>
                  </a:lnTo>
                  <a:lnTo>
                    <a:pt x="183" y="85"/>
                  </a:lnTo>
                  <a:lnTo>
                    <a:pt x="183" y="91"/>
                  </a:lnTo>
                  <a:lnTo>
                    <a:pt x="231" y="91"/>
                  </a:lnTo>
                  <a:lnTo>
                    <a:pt x="231" y="89"/>
                  </a:lnTo>
                  <a:lnTo>
                    <a:pt x="231" y="79"/>
                  </a:lnTo>
                  <a:lnTo>
                    <a:pt x="229" y="71"/>
                  </a:lnTo>
                  <a:lnTo>
                    <a:pt x="226" y="62"/>
                  </a:lnTo>
                  <a:lnTo>
                    <a:pt x="223" y="53"/>
                  </a:lnTo>
                  <a:lnTo>
                    <a:pt x="219" y="45"/>
                  </a:lnTo>
                  <a:lnTo>
                    <a:pt x="213" y="37"/>
                  </a:lnTo>
                  <a:lnTo>
                    <a:pt x="207" y="30"/>
                  </a:lnTo>
                  <a:lnTo>
                    <a:pt x="200" y="25"/>
                  </a:lnTo>
                  <a:lnTo>
                    <a:pt x="192" y="19"/>
                  </a:lnTo>
                  <a:lnTo>
                    <a:pt x="184" y="15"/>
                  </a:lnTo>
                  <a:lnTo>
                    <a:pt x="174" y="10"/>
                  </a:lnTo>
                  <a:lnTo>
                    <a:pt x="164" y="7"/>
                  </a:lnTo>
                  <a:lnTo>
                    <a:pt x="154" y="4"/>
                  </a:lnTo>
                  <a:lnTo>
                    <a:pt x="142" y="1"/>
                  </a:lnTo>
                  <a:lnTo>
                    <a:pt x="129" y="0"/>
                  </a:lnTo>
                  <a:lnTo>
                    <a:pt x="117" y="0"/>
                  </a:lnTo>
                  <a:lnTo>
                    <a:pt x="105" y="0"/>
                  </a:lnTo>
                  <a:lnTo>
                    <a:pt x="93" y="1"/>
                  </a:lnTo>
                  <a:lnTo>
                    <a:pt x="81" y="4"/>
                  </a:lnTo>
                  <a:lnTo>
                    <a:pt x="70" y="6"/>
                  </a:lnTo>
                  <a:lnTo>
                    <a:pt x="61" y="9"/>
                  </a:lnTo>
                  <a:lnTo>
                    <a:pt x="52" y="14"/>
                  </a:lnTo>
                  <a:lnTo>
                    <a:pt x="44" y="18"/>
                  </a:lnTo>
                  <a:lnTo>
                    <a:pt x="37" y="24"/>
                  </a:lnTo>
                  <a:lnTo>
                    <a:pt x="30" y="29"/>
                  </a:lnTo>
                  <a:lnTo>
                    <a:pt x="25" y="36"/>
                  </a:lnTo>
                  <a:lnTo>
                    <a:pt x="19" y="43"/>
                  </a:lnTo>
                  <a:lnTo>
                    <a:pt x="16" y="50"/>
                  </a:lnTo>
                  <a:lnTo>
                    <a:pt x="12" y="58"/>
                  </a:lnTo>
                  <a:lnTo>
                    <a:pt x="10" y="66"/>
                  </a:lnTo>
                  <a:lnTo>
                    <a:pt x="8" y="75"/>
                  </a:lnTo>
                  <a:lnTo>
                    <a:pt x="8" y="84"/>
                  </a:lnTo>
                  <a:lnTo>
                    <a:pt x="8" y="93"/>
                  </a:lnTo>
                  <a:lnTo>
                    <a:pt x="9" y="101"/>
                  </a:lnTo>
                  <a:lnTo>
                    <a:pt x="10" y="108"/>
                  </a:lnTo>
                  <a:lnTo>
                    <a:pt x="12" y="115"/>
                  </a:lnTo>
                  <a:lnTo>
                    <a:pt x="16" y="122"/>
                  </a:lnTo>
                  <a:lnTo>
                    <a:pt x="19" y="127"/>
                  </a:lnTo>
                  <a:lnTo>
                    <a:pt x="24" y="133"/>
                  </a:lnTo>
                  <a:lnTo>
                    <a:pt x="28" y="138"/>
                  </a:lnTo>
                  <a:lnTo>
                    <a:pt x="34" y="143"/>
                  </a:lnTo>
                  <a:lnTo>
                    <a:pt x="39" y="146"/>
                  </a:lnTo>
                  <a:lnTo>
                    <a:pt x="46" y="151"/>
                  </a:lnTo>
                  <a:lnTo>
                    <a:pt x="54" y="154"/>
                  </a:lnTo>
                  <a:lnTo>
                    <a:pt x="61" y="157"/>
                  </a:lnTo>
                  <a:lnTo>
                    <a:pt x="70" y="161"/>
                  </a:lnTo>
                  <a:lnTo>
                    <a:pt x="80" y="163"/>
                  </a:lnTo>
                  <a:lnTo>
                    <a:pt x="90" y="166"/>
                  </a:lnTo>
                  <a:lnTo>
                    <a:pt x="145" y="180"/>
                  </a:lnTo>
                  <a:lnTo>
                    <a:pt x="151" y="181"/>
                  </a:lnTo>
                  <a:lnTo>
                    <a:pt x="155" y="183"/>
                  </a:lnTo>
                  <a:lnTo>
                    <a:pt x="161" y="184"/>
                  </a:lnTo>
                  <a:lnTo>
                    <a:pt x="165" y="185"/>
                  </a:lnTo>
                  <a:lnTo>
                    <a:pt x="168" y="188"/>
                  </a:lnTo>
                  <a:lnTo>
                    <a:pt x="173" y="189"/>
                  </a:lnTo>
                  <a:lnTo>
                    <a:pt x="175" y="191"/>
                  </a:lnTo>
                  <a:lnTo>
                    <a:pt x="178" y="193"/>
                  </a:lnTo>
                  <a:lnTo>
                    <a:pt x="181" y="195"/>
                  </a:lnTo>
                  <a:lnTo>
                    <a:pt x="183" y="198"/>
                  </a:lnTo>
                  <a:lnTo>
                    <a:pt x="185" y="201"/>
                  </a:lnTo>
                  <a:lnTo>
                    <a:pt x="187" y="204"/>
                  </a:lnTo>
                  <a:lnTo>
                    <a:pt x="188" y="208"/>
                  </a:lnTo>
                  <a:lnTo>
                    <a:pt x="188" y="211"/>
                  </a:lnTo>
                  <a:lnTo>
                    <a:pt x="190" y="215"/>
                  </a:lnTo>
                  <a:lnTo>
                    <a:pt x="190" y="220"/>
                  </a:lnTo>
                  <a:lnTo>
                    <a:pt x="190" y="224"/>
                  </a:lnTo>
                  <a:lnTo>
                    <a:pt x="188" y="230"/>
                  </a:lnTo>
                  <a:lnTo>
                    <a:pt x="187" y="234"/>
                  </a:lnTo>
                  <a:lnTo>
                    <a:pt x="185" y="239"/>
                  </a:lnTo>
                  <a:lnTo>
                    <a:pt x="183" y="242"/>
                  </a:lnTo>
                  <a:lnTo>
                    <a:pt x="180" y="247"/>
                  </a:lnTo>
                  <a:lnTo>
                    <a:pt x="176" y="250"/>
                  </a:lnTo>
                  <a:lnTo>
                    <a:pt x="172" y="253"/>
                  </a:lnTo>
                  <a:lnTo>
                    <a:pt x="167" y="255"/>
                  </a:lnTo>
                  <a:lnTo>
                    <a:pt x="162" y="258"/>
                  </a:lnTo>
                  <a:lnTo>
                    <a:pt x="156" y="260"/>
                  </a:lnTo>
                  <a:lnTo>
                    <a:pt x="151" y="262"/>
                  </a:lnTo>
                  <a:lnTo>
                    <a:pt x="144" y="263"/>
                  </a:lnTo>
                  <a:lnTo>
                    <a:pt x="137" y="264"/>
                  </a:lnTo>
                  <a:lnTo>
                    <a:pt x="129" y="266"/>
                  </a:lnTo>
                  <a:lnTo>
                    <a:pt x="122" y="266"/>
                  </a:lnTo>
                  <a:lnTo>
                    <a:pt x="114" y="266"/>
                  </a:lnTo>
                  <a:lnTo>
                    <a:pt x="106" y="264"/>
                  </a:lnTo>
                  <a:lnTo>
                    <a:pt x="98" y="263"/>
                  </a:lnTo>
                  <a:lnTo>
                    <a:pt x="91" y="262"/>
                  </a:lnTo>
                  <a:lnTo>
                    <a:pt x="85" y="260"/>
                  </a:lnTo>
                  <a:lnTo>
                    <a:pt x="79" y="257"/>
                  </a:lnTo>
                  <a:lnTo>
                    <a:pt x="74" y="254"/>
                  </a:lnTo>
                  <a:lnTo>
                    <a:pt x="69" y="250"/>
                  </a:lnTo>
                  <a:lnTo>
                    <a:pt x="65" y="247"/>
                  </a:lnTo>
                  <a:lnTo>
                    <a:pt x="60" y="242"/>
                  </a:lnTo>
                  <a:lnTo>
                    <a:pt x="57" y="237"/>
                  </a:lnTo>
                  <a:lnTo>
                    <a:pt x="54" y="231"/>
                  </a:lnTo>
                  <a:lnTo>
                    <a:pt x="51" y="225"/>
                  </a:lnTo>
                  <a:lnTo>
                    <a:pt x="50" y="220"/>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4" name="Freeform 116"/>
            <p:cNvSpPr>
              <a:spLocks noEditPoints="1"/>
            </p:cNvSpPr>
            <p:nvPr/>
          </p:nvSpPr>
          <p:spPr bwMode="auto">
            <a:xfrm>
              <a:off x="2918" y="1728"/>
              <a:ext cx="17" cy="133"/>
            </a:xfrm>
            <a:custGeom>
              <a:avLst/>
              <a:gdLst>
                <a:gd name="T0" fmla="*/ 0 w 49"/>
                <a:gd name="T1" fmla="*/ 133 h 400"/>
                <a:gd name="T2" fmla="*/ 17 w 49"/>
                <a:gd name="T3" fmla="*/ 133 h 400"/>
                <a:gd name="T4" fmla="*/ 17 w 49"/>
                <a:gd name="T5" fmla="*/ 36 h 400"/>
                <a:gd name="T6" fmla="*/ 0 w 49"/>
                <a:gd name="T7" fmla="*/ 36 h 400"/>
                <a:gd name="T8" fmla="*/ 0 w 49"/>
                <a:gd name="T9" fmla="*/ 133 h 400"/>
                <a:gd name="T10" fmla="*/ 0 w 49"/>
                <a:gd name="T11" fmla="*/ 19 h 400"/>
                <a:gd name="T12" fmla="*/ 17 w 49"/>
                <a:gd name="T13" fmla="*/ 19 h 400"/>
                <a:gd name="T14" fmla="*/ 17 w 49"/>
                <a:gd name="T15" fmla="*/ 0 h 400"/>
                <a:gd name="T16" fmla="*/ 0 w 49"/>
                <a:gd name="T17" fmla="*/ 0 h 400"/>
                <a:gd name="T18" fmla="*/ 0 w 49"/>
                <a:gd name="T19" fmla="*/ 19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6"/>
                  </a:moveTo>
                  <a:lnTo>
                    <a:pt x="49" y="56"/>
                  </a:lnTo>
                  <a:lnTo>
                    <a:pt x="49" y="0"/>
                  </a:lnTo>
                  <a:lnTo>
                    <a:pt x="0"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5" name="Freeform 117"/>
            <p:cNvSpPr>
              <a:spLocks noEditPoints="1"/>
            </p:cNvSpPr>
            <p:nvPr/>
          </p:nvSpPr>
          <p:spPr bwMode="auto">
            <a:xfrm>
              <a:off x="2955" y="1761"/>
              <a:ext cx="92" cy="103"/>
            </a:xfrm>
            <a:custGeom>
              <a:avLst/>
              <a:gdLst>
                <a:gd name="T0" fmla="*/ 1 w 278"/>
                <a:gd name="T1" fmla="*/ 63 h 309"/>
                <a:gd name="T2" fmla="*/ 5 w 278"/>
                <a:gd name="T3" fmla="*/ 78 h 309"/>
                <a:gd name="T4" fmla="*/ 12 w 278"/>
                <a:gd name="T5" fmla="*/ 90 h 309"/>
                <a:gd name="T6" fmla="*/ 23 w 278"/>
                <a:gd name="T7" fmla="*/ 98 h 309"/>
                <a:gd name="T8" fmla="*/ 36 w 278"/>
                <a:gd name="T9" fmla="*/ 102 h 309"/>
                <a:gd name="T10" fmla="*/ 52 w 278"/>
                <a:gd name="T11" fmla="*/ 103 h 309"/>
                <a:gd name="T12" fmla="*/ 66 w 278"/>
                <a:gd name="T13" fmla="*/ 100 h 309"/>
                <a:gd name="T14" fmla="*/ 77 w 278"/>
                <a:gd name="T15" fmla="*/ 93 h 309"/>
                <a:gd name="T16" fmla="*/ 85 w 278"/>
                <a:gd name="T17" fmla="*/ 82 h 309"/>
                <a:gd name="T18" fmla="*/ 90 w 278"/>
                <a:gd name="T19" fmla="*/ 68 h 309"/>
                <a:gd name="T20" fmla="*/ 92 w 278"/>
                <a:gd name="T21" fmla="*/ 52 h 309"/>
                <a:gd name="T22" fmla="*/ 90 w 278"/>
                <a:gd name="T23" fmla="*/ 35 h 309"/>
                <a:gd name="T24" fmla="*/ 85 w 278"/>
                <a:gd name="T25" fmla="*/ 21 h 309"/>
                <a:gd name="T26" fmla="*/ 76 w 278"/>
                <a:gd name="T27" fmla="*/ 10 h 309"/>
                <a:gd name="T28" fmla="*/ 66 w 278"/>
                <a:gd name="T29" fmla="*/ 3 h 309"/>
                <a:gd name="T30" fmla="*/ 51 w 278"/>
                <a:gd name="T31" fmla="*/ 0 h 309"/>
                <a:gd name="T32" fmla="*/ 36 w 278"/>
                <a:gd name="T33" fmla="*/ 1 h 309"/>
                <a:gd name="T34" fmla="*/ 23 w 278"/>
                <a:gd name="T35" fmla="*/ 5 h 309"/>
                <a:gd name="T36" fmla="*/ 12 w 278"/>
                <a:gd name="T37" fmla="*/ 13 h 309"/>
                <a:gd name="T38" fmla="*/ 5 w 278"/>
                <a:gd name="T39" fmla="*/ 25 h 309"/>
                <a:gd name="T40" fmla="*/ 1 w 278"/>
                <a:gd name="T41" fmla="*/ 40 h 309"/>
                <a:gd name="T42" fmla="*/ 17 w 278"/>
                <a:gd name="T43" fmla="*/ 52 h 309"/>
                <a:gd name="T44" fmla="*/ 18 w 278"/>
                <a:gd name="T45" fmla="*/ 39 h 309"/>
                <a:gd name="T46" fmla="*/ 21 w 278"/>
                <a:gd name="T47" fmla="*/ 29 h 309"/>
                <a:gd name="T48" fmla="*/ 26 w 278"/>
                <a:gd name="T49" fmla="*/ 22 h 309"/>
                <a:gd name="T50" fmla="*/ 33 w 278"/>
                <a:gd name="T51" fmla="*/ 17 h 309"/>
                <a:gd name="T52" fmla="*/ 43 w 278"/>
                <a:gd name="T53" fmla="*/ 15 h 309"/>
                <a:gd name="T54" fmla="*/ 53 w 278"/>
                <a:gd name="T55" fmla="*/ 15 h 309"/>
                <a:gd name="T56" fmla="*/ 62 w 278"/>
                <a:gd name="T57" fmla="*/ 18 h 309"/>
                <a:gd name="T58" fmla="*/ 68 w 278"/>
                <a:gd name="T59" fmla="*/ 24 h 309"/>
                <a:gd name="T60" fmla="*/ 72 w 278"/>
                <a:gd name="T61" fmla="*/ 32 h 309"/>
                <a:gd name="T62" fmla="*/ 75 w 278"/>
                <a:gd name="T63" fmla="*/ 43 h 309"/>
                <a:gd name="T64" fmla="*/ 75 w 278"/>
                <a:gd name="T65" fmla="*/ 56 h 309"/>
                <a:gd name="T66" fmla="*/ 73 w 278"/>
                <a:gd name="T67" fmla="*/ 67 h 309"/>
                <a:gd name="T68" fmla="*/ 69 w 278"/>
                <a:gd name="T69" fmla="*/ 77 h 309"/>
                <a:gd name="T70" fmla="*/ 64 w 278"/>
                <a:gd name="T71" fmla="*/ 83 h 309"/>
                <a:gd name="T72" fmla="*/ 56 w 278"/>
                <a:gd name="T73" fmla="*/ 87 h 309"/>
                <a:gd name="T74" fmla="*/ 46 w 278"/>
                <a:gd name="T75" fmla="*/ 89 h 309"/>
                <a:gd name="T76" fmla="*/ 36 w 278"/>
                <a:gd name="T77" fmla="*/ 87 h 309"/>
                <a:gd name="T78" fmla="*/ 28 w 278"/>
                <a:gd name="T79" fmla="*/ 83 h 309"/>
                <a:gd name="T80" fmla="*/ 23 w 278"/>
                <a:gd name="T81" fmla="*/ 77 h 309"/>
                <a:gd name="T82" fmla="*/ 18 w 278"/>
                <a:gd name="T83" fmla="*/ 67 h 309"/>
                <a:gd name="T84" fmla="*/ 17 w 278"/>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8" h="309">
                  <a:moveTo>
                    <a:pt x="0" y="155"/>
                  </a:moveTo>
                  <a:lnTo>
                    <a:pt x="1" y="173"/>
                  </a:lnTo>
                  <a:lnTo>
                    <a:pt x="2" y="190"/>
                  </a:lnTo>
                  <a:lnTo>
                    <a:pt x="5" y="205"/>
                  </a:lnTo>
                  <a:lnTo>
                    <a:pt x="8" y="220"/>
                  </a:lnTo>
                  <a:lnTo>
                    <a:pt x="14" y="234"/>
                  </a:lnTo>
                  <a:lnTo>
                    <a:pt x="21" y="247"/>
                  </a:lnTo>
                  <a:lnTo>
                    <a:pt x="29" y="258"/>
                  </a:lnTo>
                  <a:lnTo>
                    <a:pt x="36" y="269"/>
                  </a:lnTo>
                  <a:lnTo>
                    <a:pt x="46" y="278"/>
                  </a:lnTo>
                  <a:lnTo>
                    <a:pt x="56" y="286"/>
                  </a:lnTo>
                  <a:lnTo>
                    <a:pt x="68" y="293"/>
                  </a:lnTo>
                  <a:lnTo>
                    <a:pt x="80" y="299"/>
                  </a:lnTo>
                  <a:lnTo>
                    <a:pt x="93" y="303"/>
                  </a:lnTo>
                  <a:lnTo>
                    <a:pt x="108" y="307"/>
                  </a:lnTo>
                  <a:lnTo>
                    <a:pt x="123" y="308"/>
                  </a:lnTo>
                  <a:lnTo>
                    <a:pt x="139" y="309"/>
                  </a:lnTo>
                  <a:lnTo>
                    <a:pt x="156" y="308"/>
                  </a:lnTo>
                  <a:lnTo>
                    <a:pt x="170" y="307"/>
                  </a:lnTo>
                  <a:lnTo>
                    <a:pt x="185" y="303"/>
                  </a:lnTo>
                  <a:lnTo>
                    <a:pt x="198" y="299"/>
                  </a:lnTo>
                  <a:lnTo>
                    <a:pt x="210" y="293"/>
                  </a:lnTo>
                  <a:lnTo>
                    <a:pt x="221" y="286"/>
                  </a:lnTo>
                  <a:lnTo>
                    <a:pt x="232" y="278"/>
                  </a:lnTo>
                  <a:lnTo>
                    <a:pt x="241" y="269"/>
                  </a:lnTo>
                  <a:lnTo>
                    <a:pt x="250" y="258"/>
                  </a:lnTo>
                  <a:lnTo>
                    <a:pt x="257" y="247"/>
                  </a:lnTo>
                  <a:lnTo>
                    <a:pt x="264" y="234"/>
                  </a:lnTo>
                  <a:lnTo>
                    <a:pt x="269" y="220"/>
                  </a:lnTo>
                  <a:lnTo>
                    <a:pt x="273" y="205"/>
                  </a:lnTo>
                  <a:lnTo>
                    <a:pt x="276" y="190"/>
                  </a:lnTo>
                  <a:lnTo>
                    <a:pt x="277" y="173"/>
                  </a:lnTo>
                  <a:lnTo>
                    <a:pt x="278" y="155"/>
                  </a:lnTo>
                  <a:lnTo>
                    <a:pt x="277" y="136"/>
                  </a:lnTo>
                  <a:lnTo>
                    <a:pt x="276" y="120"/>
                  </a:lnTo>
                  <a:lnTo>
                    <a:pt x="273" y="104"/>
                  </a:lnTo>
                  <a:lnTo>
                    <a:pt x="269" y="89"/>
                  </a:lnTo>
                  <a:lnTo>
                    <a:pt x="264" y="75"/>
                  </a:lnTo>
                  <a:lnTo>
                    <a:pt x="257" y="63"/>
                  </a:lnTo>
                  <a:lnTo>
                    <a:pt x="250" y="52"/>
                  </a:lnTo>
                  <a:lnTo>
                    <a:pt x="241" y="40"/>
                  </a:lnTo>
                  <a:lnTo>
                    <a:pt x="231" y="31"/>
                  </a:lnTo>
                  <a:lnTo>
                    <a:pt x="221" y="24"/>
                  </a:lnTo>
                  <a:lnTo>
                    <a:pt x="210" y="16"/>
                  </a:lnTo>
                  <a:lnTo>
                    <a:pt x="198" y="10"/>
                  </a:lnTo>
                  <a:lnTo>
                    <a:pt x="185" y="6"/>
                  </a:lnTo>
                  <a:lnTo>
                    <a:pt x="170" y="3"/>
                  </a:lnTo>
                  <a:lnTo>
                    <a:pt x="154" y="1"/>
                  </a:lnTo>
                  <a:lnTo>
                    <a:pt x="139" y="0"/>
                  </a:lnTo>
                  <a:lnTo>
                    <a:pt x="122" y="1"/>
                  </a:lnTo>
                  <a:lnTo>
                    <a:pt x="108" y="3"/>
                  </a:lnTo>
                  <a:lnTo>
                    <a:pt x="93" y="6"/>
                  </a:lnTo>
                  <a:lnTo>
                    <a:pt x="80" y="10"/>
                  </a:lnTo>
                  <a:lnTo>
                    <a:pt x="68" y="16"/>
                  </a:lnTo>
                  <a:lnTo>
                    <a:pt x="56" y="24"/>
                  </a:lnTo>
                  <a:lnTo>
                    <a:pt x="46" y="31"/>
                  </a:lnTo>
                  <a:lnTo>
                    <a:pt x="36" y="40"/>
                  </a:lnTo>
                  <a:lnTo>
                    <a:pt x="27" y="52"/>
                  </a:lnTo>
                  <a:lnTo>
                    <a:pt x="21" y="63"/>
                  </a:lnTo>
                  <a:lnTo>
                    <a:pt x="14" y="75"/>
                  </a:lnTo>
                  <a:lnTo>
                    <a:pt x="8" y="89"/>
                  </a:lnTo>
                  <a:lnTo>
                    <a:pt x="5" y="104"/>
                  </a:lnTo>
                  <a:lnTo>
                    <a:pt x="2" y="120"/>
                  </a:lnTo>
                  <a:lnTo>
                    <a:pt x="1" y="136"/>
                  </a:lnTo>
                  <a:lnTo>
                    <a:pt x="0" y="155"/>
                  </a:lnTo>
                  <a:close/>
                  <a:moveTo>
                    <a:pt x="50" y="155"/>
                  </a:moveTo>
                  <a:lnTo>
                    <a:pt x="50" y="142"/>
                  </a:lnTo>
                  <a:lnTo>
                    <a:pt x="51" y="130"/>
                  </a:lnTo>
                  <a:lnTo>
                    <a:pt x="53" y="117"/>
                  </a:lnTo>
                  <a:lnTo>
                    <a:pt x="55" y="107"/>
                  </a:lnTo>
                  <a:lnTo>
                    <a:pt x="59" y="97"/>
                  </a:lnTo>
                  <a:lnTo>
                    <a:pt x="63" y="88"/>
                  </a:lnTo>
                  <a:lnTo>
                    <a:pt x="68" y="79"/>
                  </a:lnTo>
                  <a:lnTo>
                    <a:pt x="73" y="73"/>
                  </a:lnTo>
                  <a:lnTo>
                    <a:pt x="79" y="66"/>
                  </a:lnTo>
                  <a:lnTo>
                    <a:pt x="85" y="59"/>
                  </a:lnTo>
                  <a:lnTo>
                    <a:pt x="93" y="55"/>
                  </a:lnTo>
                  <a:lnTo>
                    <a:pt x="101" y="50"/>
                  </a:lnTo>
                  <a:lnTo>
                    <a:pt x="110" y="48"/>
                  </a:lnTo>
                  <a:lnTo>
                    <a:pt x="119" y="46"/>
                  </a:lnTo>
                  <a:lnTo>
                    <a:pt x="129" y="44"/>
                  </a:lnTo>
                  <a:lnTo>
                    <a:pt x="140" y="44"/>
                  </a:lnTo>
                  <a:lnTo>
                    <a:pt x="150" y="44"/>
                  </a:lnTo>
                  <a:lnTo>
                    <a:pt x="160" y="46"/>
                  </a:lnTo>
                  <a:lnTo>
                    <a:pt x="169" y="48"/>
                  </a:lnTo>
                  <a:lnTo>
                    <a:pt x="177" y="50"/>
                  </a:lnTo>
                  <a:lnTo>
                    <a:pt x="186" y="55"/>
                  </a:lnTo>
                  <a:lnTo>
                    <a:pt x="192" y="59"/>
                  </a:lnTo>
                  <a:lnTo>
                    <a:pt x="199" y="66"/>
                  </a:lnTo>
                  <a:lnTo>
                    <a:pt x="205" y="73"/>
                  </a:lnTo>
                  <a:lnTo>
                    <a:pt x="210" y="79"/>
                  </a:lnTo>
                  <a:lnTo>
                    <a:pt x="215" y="88"/>
                  </a:lnTo>
                  <a:lnTo>
                    <a:pt x="219" y="97"/>
                  </a:lnTo>
                  <a:lnTo>
                    <a:pt x="222" y="107"/>
                  </a:lnTo>
                  <a:lnTo>
                    <a:pt x="225" y="117"/>
                  </a:lnTo>
                  <a:lnTo>
                    <a:pt x="227" y="130"/>
                  </a:lnTo>
                  <a:lnTo>
                    <a:pt x="228" y="142"/>
                  </a:lnTo>
                  <a:lnTo>
                    <a:pt x="228" y="155"/>
                  </a:lnTo>
                  <a:lnTo>
                    <a:pt x="228" y="167"/>
                  </a:lnTo>
                  <a:lnTo>
                    <a:pt x="227" y="180"/>
                  </a:lnTo>
                  <a:lnTo>
                    <a:pt x="225" y="192"/>
                  </a:lnTo>
                  <a:lnTo>
                    <a:pt x="222" y="202"/>
                  </a:lnTo>
                  <a:lnTo>
                    <a:pt x="219" y="212"/>
                  </a:lnTo>
                  <a:lnTo>
                    <a:pt x="215" y="221"/>
                  </a:lnTo>
                  <a:lnTo>
                    <a:pt x="210" y="230"/>
                  </a:lnTo>
                  <a:lnTo>
                    <a:pt x="205" y="238"/>
                  </a:lnTo>
                  <a:lnTo>
                    <a:pt x="199" y="243"/>
                  </a:lnTo>
                  <a:lnTo>
                    <a:pt x="192" y="250"/>
                  </a:lnTo>
                  <a:lnTo>
                    <a:pt x="186" y="254"/>
                  </a:lnTo>
                  <a:lnTo>
                    <a:pt x="177" y="259"/>
                  </a:lnTo>
                  <a:lnTo>
                    <a:pt x="169" y="261"/>
                  </a:lnTo>
                  <a:lnTo>
                    <a:pt x="160" y="263"/>
                  </a:lnTo>
                  <a:lnTo>
                    <a:pt x="150" y="266"/>
                  </a:lnTo>
                  <a:lnTo>
                    <a:pt x="140" y="266"/>
                  </a:lnTo>
                  <a:lnTo>
                    <a:pt x="129" y="266"/>
                  </a:lnTo>
                  <a:lnTo>
                    <a:pt x="119" y="263"/>
                  </a:lnTo>
                  <a:lnTo>
                    <a:pt x="110" y="261"/>
                  </a:lnTo>
                  <a:lnTo>
                    <a:pt x="101" y="259"/>
                  </a:lnTo>
                  <a:lnTo>
                    <a:pt x="93" y="254"/>
                  </a:lnTo>
                  <a:lnTo>
                    <a:pt x="85" y="250"/>
                  </a:lnTo>
                  <a:lnTo>
                    <a:pt x="79" y="243"/>
                  </a:lnTo>
                  <a:lnTo>
                    <a:pt x="73" y="238"/>
                  </a:lnTo>
                  <a:lnTo>
                    <a:pt x="68" y="230"/>
                  </a:lnTo>
                  <a:lnTo>
                    <a:pt x="63" y="221"/>
                  </a:lnTo>
                  <a:lnTo>
                    <a:pt x="59" y="212"/>
                  </a:lnTo>
                  <a:lnTo>
                    <a:pt x="55" y="202"/>
                  </a:lnTo>
                  <a:lnTo>
                    <a:pt x="53" y="192"/>
                  </a:lnTo>
                  <a:lnTo>
                    <a:pt x="51" y="180"/>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6" name="Freeform 118"/>
            <p:cNvSpPr>
              <a:spLocks/>
            </p:cNvSpPr>
            <p:nvPr/>
          </p:nvSpPr>
          <p:spPr bwMode="auto">
            <a:xfrm>
              <a:off x="3067" y="1762"/>
              <a:ext cx="81" cy="99"/>
            </a:xfrm>
            <a:custGeom>
              <a:avLst/>
              <a:gdLst>
                <a:gd name="T0" fmla="*/ 81 w 243"/>
                <a:gd name="T1" fmla="*/ 99 h 297"/>
                <a:gd name="T2" fmla="*/ 81 w 243"/>
                <a:gd name="T3" fmla="*/ 36 h 297"/>
                <a:gd name="T4" fmla="*/ 81 w 243"/>
                <a:gd name="T5" fmla="*/ 30 h 297"/>
                <a:gd name="T6" fmla="*/ 80 w 243"/>
                <a:gd name="T7" fmla="*/ 24 h 297"/>
                <a:gd name="T8" fmla="*/ 79 w 243"/>
                <a:gd name="T9" fmla="*/ 18 h 297"/>
                <a:gd name="T10" fmla="*/ 77 w 243"/>
                <a:gd name="T11" fmla="*/ 13 h 297"/>
                <a:gd name="T12" fmla="*/ 75 w 243"/>
                <a:gd name="T13" fmla="*/ 10 h 297"/>
                <a:gd name="T14" fmla="*/ 72 w 243"/>
                <a:gd name="T15" fmla="*/ 7 h 297"/>
                <a:gd name="T16" fmla="*/ 69 w 243"/>
                <a:gd name="T17" fmla="*/ 5 h 297"/>
                <a:gd name="T18" fmla="*/ 65 w 243"/>
                <a:gd name="T19" fmla="*/ 3 h 297"/>
                <a:gd name="T20" fmla="*/ 61 w 243"/>
                <a:gd name="T21" fmla="*/ 2 h 297"/>
                <a:gd name="T22" fmla="*/ 57 w 243"/>
                <a:gd name="T23" fmla="*/ 1 h 297"/>
                <a:gd name="T24" fmla="*/ 52 w 243"/>
                <a:gd name="T25" fmla="*/ 0 h 297"/>
                <a:gd name="T26" fmla="*/ 47 w 243"/>
                <a:gd name="T27" fmla="*/ 0 h 297"/>
                <a:gd name="T28" fmla="*/ 42 w 243"/>
                <a:gd name="T29" fmla="*/ 0 h 297"/>
                <a:gd name="T30" fmla="*/ 37 w 243"/>
                <a:gd name="T31" fmla="*/ 1 h 297"/>
                <a:gd name="T32" fmla="*/ 33 w 243"/>
                <a:gd name="T33" fmla="*/ 2 h 297"/>
                <a:gd name="T34" fmla="*/ 29 w 243"/>
                <a:gd name="T35" fmla="*/ 4 h 297"/>
                <a:gd name="T36" fmla="*/ 25 w 243"/>
                <a:gd name="T37" fmla="*/ 6 h 297"/>
                <a:gd name="T38" fmla="*/ 22 w 243"/>
                <a:gd name="T39" fmla="*/ 9 h 297"/>
                <a:gd name="T40" fmla="*/ 19 w 243"/>
                <a:gd name="T41" fmla="*/ 12 h 297"/>
                <a:gd name="T42" fmla="*/ 16 w 243"/>
                <a:gd name="T43" fmla="*/ 16 h 297"/>
                <a:gd name="T44" fmla="*/ 0 w 243"/>
                <a:gd name="T45" fmla="*/ 2 h 297"/>
                <a:gd name="T46" fmla="*/ 16 w 243"/>
                <a:gd name="T47" fmla="*/ 99 h 297"/>
                <a:gd name="T48" fmla="*/ 16 w 243"/>
                <a:gd name="T49" fmla="*/ 40 h 297"/>
                <a:gd name="T50" fmla="*/ 18 w 243"/>
                <a:gd name="T51" fmla="*/ 34 h 297"/>
                <a:gd name="T52" fmla="*/ 19 w 243"/>
                <a:gd name="T53" fmla="*/ 28 h 297"/>
                <a:gd name="T54" fmla="*/ 22 w 243"/>
                <a:gd name="T55" fmla="*/ 24 h 297"/>
                <a:gd name="T56" fmla="*/ 26 w 243"/>
                <a:gd name="T57" fmla="*/ 20 h 297"/>
                <a:gd name="T58" fmla="*/ 31 w 243"/>
                <a:gd name="T59" fmla="*/ 17 h 297"/>
                <a:gd name="T60" fmla="*/ 36 w 243"/>
                <a:gd name="T61" fmla="*/ 15 h 297"/>
                <a:gd name="T62" fmla="*/ 42 w 243"/>
                <a:gd name="T63" fmla="*/ 14 h 297"/>
                <a:gd name="T64" fmla="*/ 48 w 243"/>
                <a:gd name="T65" fmla="*/ 14 h 297"/>
                <a:gd name="T66" fmla="*/ 53 w 243"/>
                <a:gd name="T67" fmla="*/ 15 h 297"/>
                <a:gd name="T68" fmla="*/ 57 w 243"/>
                <a:gd name="T69" fmla="*/ 17 h 297"/>
                <a:gd name="T70" fmla="*/ 60 w 243"/>
                <a:gd name="T71" fmla="*/ 19 h 297"/>
                <a:gd name="T72" fmla="*/ 62 w 243"/>
                <a:gd name="T73" fmla="*/ 22 h 297"/>
                <a:gd name="T74" fmla="*/ 63 w 243"/>
                <a:gd name="T75" fmla="*/ 26 h 297"/>
                <a:gd name="T76" fmla="*/ 64 w 243"/>
                <a:gd name="T77" fmla="*/ 31 h 297"/>
                <a:gd name="T78" fmla="*/ 65 w 243"/>
                <a:gd name="T79" fmla="*/ 36 h 297"/>
                <a:gd name="T80" fmla="*/ 65 w 243"/>
                <a:gd name="T81" fmla="*/ 99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3"/>
                  </a:lnTo>
                  <a:lnTo>
                    <a:pt x="243" y="109"/>
                  </a:lnTo>
                  <a:lnTo>
                    <a:pt x="243" y="99"/>
                  </a:lnTo>
                  <a:lnTo>
                    <a:pt x="243" y="89"/>
                  </a:lnTo>
                  <a:lnTo>
                    <a:pt x="242" y="80"/>
                  </a:lnTo>
                  <a:lnTo>
                    <a:pt x="241" y="71"/>
                  </a:lnTo>
                  <a:lnTo>
                    <a:pt x="240" y="62"/>
                  </a:lnTo>
                  <a:lnTo>
                    <a:pt x="238" y="54"/>
                  </a:lnTo>
                  <a:lnTo>
                    <a:pt x="234" y="46"/>
                  </a:lnTo>
                  <a:lnTo>
                    <a:pt x="231" y="39"/>
                  </a:lnTo>
                  <a:lnTo>
                    <a:pt x="228" y="34"/>
                  </a:lnTo>
                  <a:lnTo>
                    <a:pt x="224" y="30"/>
                  </a:lnTo>
                  <a:lnTo>
                    <a:pt x="220" y="25"/>
                  </a:lnTo>
                  <a:lnTo>
                    <a:pt x="215" y="22"/>
                  </a:lnTo>
                  <a:lnTo>
                    <a:pt x="211" y="18"/>
                  </a:lnTo>
                  <a:lnTo>
                    <a:pt x="206" y="15"/>
                  </a:lnTo>
                  <a:lnTo>
                    <a:pt x="201" y="12"/>
                  </a:lnTo>
                  <a:lnTo>
                    <a:pt x="195" y="10"/>
                  </a:lnTo>
                  <a:lnTo>
                    <a:pt x="190" y="7"/>
                  </a:lnTo>
                  <a:lnTo>
                    <a:pt x="184" y="5"/>
                  </a:lnTo>
                  <a:lnTo>
                    <a:pt x="177" y="4"/>
                  </a:lnTo>
                  <a:lnTo>
                    <a:pt x="171" y="2"/>
                  </a:lnTo>
                  <a:lnTo>
                    <a:pt x="164" y="1"/>
                  </a:lnTo>
                  <a:lnTo>
                    <a:pt x="156" y="1"/>
                  </a:lnTo>
                  <a:lnTo>
                    <a:pt x="148" y="0"/>
                  </a:lnTo>
                  <a:lnTo>
                    <a:pt x="141" y="0"/>
                  </a:lnTo>
                  <a:lnTo>
                    <a:pt x="133" y="0"/>
                  </a:lnTo>
                  <a:lnTo>
                    <a:pt x="126" y="1"/>
                  </a:lnTo>
                  <a:lnTo>
                    <a:pt x="118" y="2"/>
                  </a:lnTo>
                  <a:lnTo>
                    <a:pt x="112" y="3"/>
                  </a:lnTo>
                  <a:lnTo>
                    <a:pt x="105" y="4"/>
                  </a:lnTo>
                  <a:lnTo>
                    <a:pt x="99" y="6"/>
                  </a:lnTo>
                  <a:lnTo>
                    <a:pt x="93" y="8"/>
                  </a:lnTo>
                  <a:lnTo>
                    <a:pt x="87" y="12"/>
                  </a:lnTo>
                  <a:lnTo>
                    <a:pt x="82" y="15"/>
                  </a:lnTo>
                  <a:lnTo>
                    <a:pt x="76" y="18"/>
                  </a:lnTo>
                  <a:lnTo>
                    <a:pt x="70" y="23"/>
                  </a:lnTo>
                  <a:lnTo>
                    <a:pt x="65" y="27"/>
                  </a:lnTo>
                  <a:lnTo>
                    <a:pt x="60" y="32"/>
                  </a:lnTo>
                  <a:lnTo>
                    <a:pt x="56" y="37"/>
                  </a:lnTo>
                  <a:lnTo>
                    <a:pt x="52" y="43"/>
                  </a:lnTo>
                  <a:lnTo>
                    <a:pt x="47" y="49"/>
                  </a:lnTo>
                  <a:lnTo>
                    <a:pt x="47" y="6"/>
                  </a:lnTo>
                  <a:lnTo>
                    <a:pt x="0" y="6"/>
                  </a:lnTo>
                  <a:lnTo>
                    <a:pt x="0" y="297"/>
                  </a:lnTo>
                  <a:lnTo>
                    <a:pt x="49" y="297"/>
                  </a:lnTo>
                  <a:lnTo>
                    <a:pt x="49" y="132"/>
                  </a:lnTo>
                  <a:lnTo>
                    <a:pt x="49" y="121"/>
                  </a:lnTo>
                  <a:lnTo>
                    <a:pt x="50" y="112"/>
                  </a:lnTo>
                  <a:lnTo>
                    <a:pt x="53" y="102"/>
                  </a:lnTo>
                  <a:lnTo>
                    <a:pt x="55" y="94"/>
                  </a:lnTo>
                  <a:lnTo>
                    <a:pt x="58" y="85"/>
                  </a:lnTo>
                  <a:lnTo>
                    <a:pt x="63" y="79"/>
                  </a:lnTo>
                  <a:lnTo>
                    <a:pt x="67" y="72"/>
                  </a:lnTo>
                  <a:lnTo>
                    <a:pt x="73" y="66"/>
                  </a:lnTo>
                  <a:lnTo>
                    <a:pt x="78" y="61"/>
                  </a:lnTo>
                  <a:lnTo>
                    <a:pt x="85" y="56"/>
                  </a:lnTo>
                  <a:lnTo>
                    <a:pt x="92" y="52"/>
                  </a:lnTo>
                  <a:lnTo>
                    <a:pt x="99" y="49"/>
                  </a:lnTo>
                  <a:lnTo>
                    <a:pt x="107" y="46"/>
                  </a:lnTo>
                  <a:lnTo>
                    <a:pt x="116" y="44"/>
                  </a:lnTo>
                  <a:lnTo>
                    <a:pt x="126" y="43"/>
                  </a:lnTo>
                  <a:lnTo>
                    <a:pt x="136" y="43"/>
                  </a:lnTo>
                  <a:lnTo>
                    <a:pt x="144" y="43"/>
                  </a:lnTo>
                  <a:lnTo>
                    <a:pt x="152" y="44"/>
                  </a:lnTo>
                  <a:lnTo>
                    <a:pt x="159" y="45"/>
                  </a:lnTo>
                  <a:lnTo>
                    <a:pt x="164" y="47"/>
                  </a:lnTo>
                  <a:lnTo>
                    <a:pt x="170" y="50"/>
                  </a:lnTo>
                  <a:lnTo>
                    <a:pt x="175" y="53"/>
                  </a:lnTo>
                  <a:lnTo>
                    <a:pt x="179" y="57"/>
                  </a:lnTo>
                  <a:lnTo>
                    <a:pt x="183" y="62"/>
                  </a:lnTo>
                  <a:lnTo>
                    <a:pt x="185" y="66"/>
                  </a:lnTo>
                  <a:lnTo>
                    <a:pt x="187" y="72"/>
                  </a:lnTo>
                  <a:lnTo>
                    <a:pt x="190" y="79"/>
                  </a:lnTo>
                  <a:lnTo>
                    <a:pt x="192" y="85"/>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7" name="Freeform 119"/>
            <p:cNvSpPr>
              <a:spLocks noEditPoints="1"/>
            </p:cNvSpPr>
            <p:nvPr/>
          </p:nvSpPr>
          <p:spPr bwMode="auto">
            <a:xfrm>
              <a:off x="3166" y="1761"/>
              <a:ext cx="91" cy="103"/>
            </a:xfrm>
            <a:custGeom>
              <a:avLst/>
              <a:gdLst>
                <a:gd name="T0" fmla="*/ 63 w 274"/>
                <a:gd name="T1" fmla="*/ 70 h 309"/>
                <a:gd name="T2" fmla="*/ 59 w 274"/>
                <a:gd name="T3" fmla="*/ 79 h 309"/>
                <a:gd name="T4" fmla="*/ 51 w 274"/>
                <a:gd name="T5" fmla="*/ 85 h 309"/>
                <a:gd name="T6" fmla="*/ 40 w 274"/>
                <a:gd name="T7" fmla="*/ 89 h 309"/>
                <a:gd name="T8" fmla="*/ 30 w 274"/>
                <a:gd name="T9" fmla="*/ 89 h 309"/>
                <a:gd name="T10" fmla="*/ 24 w 274"/>
                <a:gd name="T11" fmla="*/ 87 h 309"/>
                <a:gd name="T12" fmla="*/ 19 w 274"/>
                <a:gd name="T13" fmla="*/ 83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4 h 309"/>
                <a:gd name="T28" fmla="*/ 65 w 274"/>
                <a:gd name="T29" fmla="*/ 88 h 309"/>
                <a:gd name="T30" fmla="*/ 66 w 274"/>
                <a:gd name="T31" fmla="*/ 94 h 309"/>
                <a:gd name="T32" fmla="*/ 69 w 274"/>
                <a:gd name="T33" fmla="*/ 98 h 309"/>
                <a:gd name="T34" fmla="*/ 75 w 274"/>
                <a:gd name="T35" fmla="*/ 101 h 309"/>
                <a:gd name="T36" fmla="*/ 82 w 274"/>
                <a:gd name="T37" fmla="*/ 102 h 309"/>
                <a:gd name="T38" fmla="*/ 91 w 274"/>
                <a:gd name="T39" fmla="*/ 100 h 309"/>
                <a:gd name="T40" fmla="*/ 85 w 274"/>
                <a:gd name="T41" fmla="*/ 89 h 309"/>
                <a:gd name="T42" fmla="*/ 81 w 274"/>
                <a:gd name="T43" fmla="*/ 85 h 309"/>
                <a:gd name="T44" fmla="*/ 81 w 274"/>
                <a:gd name="T45" fmla="*/ 30 h 309"/>
                <a:gd name="T46" fmla="*/ 78 w 274"/>
                <a:gd name="T47" fmla="*/ 17 h 309"/>
                <a:gd name="T48" fmla="*/ 71 w 274"/>
                <a:gd name="T49" fmla="*/ 8 h 309"/>
                <a:gd name="T50" fmla="*/ 60 w 274"/>
                <a:gd name="T51" fmla="*/ 2 h 309"/>
                <a:gd name="T52" fmla="*/ 43 w 274"/>
                <a:gd name="T53" fmla="*/ 0 h 309"/>
                <a:gd name="T54" fmla="*/ 27 w 274"/>
                <a:gd name="T55" fmla="*/ 2 h 309"/>
                <a:gd name="T56" fmla="*/ 15 w 274"/>
                <a:gd name="T57" fmla="*/ 9 h 309"/>
                <a:gd name="T58" fmla="*/ 7 w 274"/>
                <a:gd name="T59" fmla="*/ 19 h 309"/>
                <a:gd name="T60" fmla="*/ 4 w 274"/>
                <a:gd name="T61" fmla="*/ 32 h 309"/>
                <a:gd name="T62" fmla="*/ 20 w 274"/>
                <a:gd name="T63" fmla="*/ 28 h 309"/>
                <a:gd name="T64" fmla="*/ 23 w 274"/>
                <a:gd name="T65" fmla="*/ 22 h 309"/>
                <a:gd name="T66" fmla="*/ 29 w 274"/>
                <a:gd name="T67" fmla="*/ 17 h 309"/>
                <a:gd name="T68" fmla="*/ 37 w 274"/>
                <a:gd name="T69" fmla="*/ 15 h 309"/>
                <a:gd name="T70" fmla="*/ 47 w 274"/>
                <a:gd name="T71" fmla="*/ 15 h 309"/>
                <a:gd name="T72" fmla="*/ 56 w 274"/>
                <a:gd name="T73" fmla="*/ 17 h 309"/>
                <a:gd name="T74" fmla="*/ 61 w 274"/>
                <a:gd name="T75" fmla="*/ 21 h 309"/>
                <a:gd name="T76" fmla="*/ 64 w 274"/>
                <a:gd name="T77" fmla="*/ 26 h 309"/>
                <a:gd name="T78" fmla="*/ 64 w 274"/>
                <a:gd name="T79" fmla="*/ 34 h 309"/>
                <a:gd name="T80" fmla="*/ 62 w 274"/>
                <a:gd name="T81" fmla="*/ 38 h 309"/>
                <a:gd name="T82" fmla="*/ 55 w 274"/>
                <a:gd name="T83" fmla="*/ 41 h 309"/>
                <a:gd name="T84" fmla="*/ 42 w 274"/>
                <a:gd name="T85" fmla="*/ 42 h 309"/>
                <a:gd name="T86" fmla="*/ 25 w 274"/>
                <a:gd name="T87" fmla="*/ 45 h 309"/>
                <a:gd name="T88" fmla="*/ 13 w 274"/>
                <a:gd name="T89" fmla="*/ 50 h 309"/>
                <a:gd name="T90" fmla="*/ 4 w 274"/>
                <a:gd name="T91" fmla="*/ 57 h 309"/>
                <a:gd name="T92" fmla="*/ 0 w 274"/>
                <a:gd name="T93" fmla="*/ 68 h 309"/>
                <a:gd name="T94" fmla="*/ 0 w 274"/>
                <a:gd name="T95" fmla="*/ 80 h 309"/>
                <a:gd name="T96" fmla="*/ 5 w 274"/>
                <a:gd name="T97" fmla="*/ 91 h 309"/>
                <a:gd name="T98" fmla="*/ 13 w 274"/>
                <a:gd name="T99" fmla="*/ 99 h 309"/>
                <a:gd name="T100" fmla="*/ 24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1" y="210"/>
                  </a:lnTo>
                  <a:lnTo>
                    <a:pt x="189" y="218"/>
                  </a:lnTo>
                  <a:lnTo>
                    <a:pt x="186" y="224"/>
                  </a:lnTo>
                  <a:lnTo>
                    <a:pt x="182" y="230"/>
                  </a:lnTo>
                  <a:lnTo>
                    <a:pt x="178" y="237"/>
                  </a:lnTo>
                  <a:lnTo>
                    <a:pt x="174" y="241"/>
                  </a:lnTo>
                  <a:lnTo>
                    <a:pt x="168" y="247"/>
                  </a:lnTo>
                  <a:lnTo>
                    <a:pt x="161" y="251"/>
                  </a:lnTo>
                  <a:lnTo>
                    <a:pt x="155" y="254"/>
                  </a:lnTo>
                  <a:lnTo>
                    <a:pt x="147" y="259"/>
                  </a:lnTo>
                  <a:lnTo>
                    <a:pt x="139" y="261"/>
                  </a:lnTo>
                  <a:lnTo>
                    <a:pt x="130" y="263"/>
                  </a:lnTo>
                  <a:lnTo>
                    <a:pt x="121" y="266"/>
                  </a:lnTo>
                  <a:lnTo>
                    <a:pt x="112" y="267"/>
                  </a:lnTo>
                  <a:lnTo>
                    <a:pt x="102" y="267"/>
                  </a:lnTo>
                  <a:lnTo>
                    <a:pt x="96" y="267"/>
                  </a:lnTo>
                  <a:lnTo>
                    <a:pt x="90" y="266"/>
                  </a:lnTo>
                  <a:lnTo>
                    <a:pt x="84" y="264"/>
                  </a:lnTo>
                  <a:lnTo>
                    <a:pt x="80" y="263"/>
                  </a:lnTo>
                  <a:lnTo>
                    <a:pt x="75" y="262"/>
                  </a:lnTo>
                  <a:lnTo>
                    <a:pt x="71" y="260"/>
                  </a:lnTo>
                  <a:lnTo>
                    <a:pt x="67" y="258"/>
                  </a:lnTo>
                  <a:lnTo>
                    <a:pt x="63" y="254"/>
                  </a:lnTo>
                  <a:lnTo>
                    <a:pt x="60" y="252"/>
                  </a:lnTo>
                  <a:lnTo>
                    <a:pt x="58" y="248"/>
                  </a:lnTo>
                  <a:lnTo>
                    <a:pt x="55" y="244"/>
                  </a:lnTo>
                  <a:lnTo>
                    <a:pt x="53" y="241"/>
                  </a:lnTo>
                  <a:lnTo>
                    <a:pt x="52" y="237"/>
                  </a:lnTo>
                  <a:lnTo>
                    <a:pt x="51" y="231"/>
                  </a:lnTo>
                  <a:lnTo>
                    <a:pt x="50" y="227"/>
                  </a:lnTo>
                  <a:lnTo>
                    <a:pt x="50" y="221"/>
                  </a:lnTo>
                  <a:lnTo>
                    <a:pt x="50" y="216"/>
                  </a:lnTo>
                  <a:lnTo>
                    <a:pt x="51" y="211"/>
                  </a:lnTo>
                  <a:lnTo>
                    <a:pt x="51" y="206"/>
                  </a:lnTo>
                  <a:lnTo>
                    <a:pt x="53" y="202"/>
                  </a:lnTo>
                  <a:lnTo>
                    <a:pt x="54" y="198"/>
                  </a:lnTo>
                  <a:lnTo>
                    <a:pt x="57" y="194"/>
                  </a:lnTo>
                  <a:lnTo>
                    <a:pt x="59" y="191"/>
                  </a:lnTo>
                  <a:lnTo>
                    <a:pt x="62" y="188"/>
                  </a:lnTo>
                  <a:lnTo>
                    <a:pt x="65" y="185"/>
                  </a:lnTo>
                  <a:lnTo>
                    <a:pt x="69" y="182"/>
                  </a:lnTo>
                  <a:lnTo>
                    <a:pt x="73" y="180"/>
                  </a:lnTo>
                  <a:lnTo>
                    <a:pt x="78" y="179"/>
                  </a:lnTo>
                  <a:lnTo>
                    <a:pt x="82" y="176"/>
                  </a:lnTo>
                  <a:lnTo>
                    <a:pt x="88" y="175"/>
                  </a:lnTo>
                  <a:lnTo>
                    <a:pt x="93" y="173"/>
                  </a:lnTo>
                  <a:lnTo>
                    <a:pt x="100" y="172"/>
                  </a:lnTo>
                  <a:lnTo>
                    <a:pt x="113" y="171"/>
                  </a:lnTo>
                  <a:lnTo>
                    <a:pt x="126" y="169"/>
                  </a:lnTo>
                  <a:lnTo>
                    <a:pt x="138" y="167"/>
                  </a:lnTo>
                  <a:lnTo>
                    <a:pt x="149" y="165"/>
                  </a:lnTo>
                  <a:lnTo>
                    <a:pt x="161" y="163"/>
                  </a:lnTo>
                  <a:lnTo>
                    <a:pt x="171" y="161"/>
                  </a:lnTo>
                  <a:lnTo>
                    <a:pt x="182" y="156"/>
                  </a:lnTo>
                  <a:lnTo>
                    <a:pt x="193" y="152"/>
                  </a:lnTo>
                  <a:close/>
                  <a:moveTo>
                    <a:pt x="197" y="261"/>
                  </a:moveTo>
                  <a:lnTo>
                    <a:pt x="197" y="263"/>
                  </a:lnTo>
                  <a:lnTo>
                    <a:pt x="197" y="268"/>
                  </a:lnTo>
                  <a:lnTo>
                    <a:pt x="198" y="273"/>
                  </a:lnTo>
                  <a:lnTo>
                    <a:pt x="199" y="278"/>
                  </a:lnTo>
                  <a:lnTo>
                    <a:pt x="200" y="281"/>
                  </a:lnTo>
                  <a:lnTo>
                    <a:pt x="201" y="286"/>
                  </a:lnTo>
                  <a:lnTo>
                    <a:pt x="204" y="289"/>
                  </a:lnTo>
                  <a:lnTo>
                    <a:pt x="206" y="292"/>
                  </a:lnTo>
                  <a:lnTo>
                    <a:pt x="209" y="294"/>
                  </a:lnTo>
                  <a:lnTo>
                    <a:pt x="213" y="298"/>
                  </a:lnTo>
                  <a:lnTo>
                    <a:pt x="216" y="300"/>
                  </a:lnTo>
                  <a:lnTo>
                    <a:pt x="220" y="301"/>
                  </a:lnTo>
                  <a:lnTo>
                    <a:pt x="225" y="303"/>
                  </a:lnTo>
                  <a:lnTo>
                    <a:pt x="229" y="305"/>
                  </a:lnTo>
                  <a:lnTo>
                    <a:pt x="234" y="305"/>
                  </a:lnTo>
                  <a:lnTo>
                    <a:pt x="239" y="306"/>
                  </a:lnTo>
                  <a:lnTo>
                    <a:pt x="246" y="306"/>
                  </a:lnTo>
                  <a:lnTo>
                    <a:pt x="253" y="306"/>
                  </a:lnTo>
                  <a:lnTo>
                    <a:pt x="259" y="305"/>
                  </a:lnTo>
                  <a:lnTo>
                    <a:pt x="266" y="303"/>
                  </a:lnTo>
                  <a:lnTo>
                    <a:pt x="274" y="301"/>
                  </a:lnTo>
                  <a:lnTo>
                    <a:pt x="274" y="263"/>
                  </a:lnTo>
                  <a:lnTo>
                    <a:pt x="267" y="266"/>
                  </a:lnTo>
                  <a:lnTo>
                    <a:pt x="262" y="266"/>
                  </a:lnTo>
                  <a:lnTo>
                    <a:pt x="256" y="266"/>
                  </a:lnTo>
                  <a:lnTo>
                    <a:pt x="252" y="263"/>
                  </a:lnTo>
                  <a:lnTo>
                    <a:pt x="248" y="261"/>
                  </a:lnTo>
                  <a:lnTo>
                    <a:pt x="246" y="258"/>
                  </a:lnTo>
                  <a:lnTo>
                    <a:pt x="244" y="254"/>
                  </a:lnTo>
                  <a:lnTo>
                    <a:pt x="243" y="249"/>
                  </a:lnTo>
                  <a:lnTo>
                    <a:pt x="243" y="243"/>
                  </a:lnTo>
                  <a:lnTo>
                    <a:pt x="243" y="235"/>
                  </a:lnTo>
                  <a:lnTo>
                    <a:pt x="243" y="91"/>
                  </a:lnTo>
                  <a:lnTo>
                    <a:pt x="243" y="79"/>
                  </a:lnTo>
                  <a:lnTo>
                    <a:pt x="242" y="68"/>
                  </a:lnTo>
                  <a:lnTo>
                    <a:pt x="239" y="59"/>
                  </a:lnTo>
                  <a:lnTo>
                    <a:pt x="236" y="50"/>
                  </a:lnTo>
                  <a:lnTo>
                    <a:pt x="233" y="43"/>
                  </a:lnTo>
                  <a:lnTo>
                    <a:pt x="227" y="35"/>
                  </a:lnTo>
                  <a:lnTo>
                    <a:pt x="221" y="28"/>
                  </a:lnTo>
                  <a:lnTo>
                    <a:pt x="215" y="23"/>
                  </a:lnTo>
                  <a:lnTo>
                    <a:pt x="208" y="17"/>
                  </a:lnTo>
                  <a:lnTo>
                    <a:pt x="199" y="13"/>
                  </a:lnTo>
                  <a:lnTo>
                    <a:pt x="190" y="9"/>
                  </a:lnTo>
                  <a:lnTo>
                    <a:pt x="180" y="6"/>
                  </a:lnTo>
                  <a:lnTo>
                    <a:pt x="169" y="4"/>
                  </a:lnTo>
                  <a:lnTo>
                    <a:pt x="157" y="1"/>
                  </a:lnTo>
                  <a:lnTo>
                    <a:pt x="143" y="0"/>
                  </a:lnTo>
                  <a:lnTo>
                    <a:pt x="129" y="0"/>
                  </a:lnTo>
                  <a:lnTo>
                    <a:pt x="116" y="0"/>
                  </a:lnTo>
                  <a:lnTo>
                    <a:pt x="103" y="3"/>
                  </a:lnTo>
                  <a:lnTo>
                    <a:pt x="91" y="4"/>
                  </a:lnTo>
                  <a:lnTo>
                    <a:pt x="80" y="7"/>
                  </a:lnTo>
                  <a:lnTo>
                    <a:pt x="70" y="10"/>
                  </a:lnTo>
                  <a:lnTo>
                    <a:pt x="61" y="15"/>
                  </a:lnTo>
                  <a:lnTo>
                    <a:pt x="52" y="20"/>
                  </a:lnTo>
                  <a:lnTo>
                    <a:pt x="44" y="26"/>
                  </a:lnTo>
                  <a:lnTo>
                    <a:pt x="36" y="33"/>
                  </a:lnTo>
                  <a:lnTo>
                    <a:pt x="31" y="39"/>
                  </a:lnTo>
                  <a:lnTo>
                    <a:pt x="25" y="47"/>
                  </a:lnTo>
                  <a:lnTo>
                    <a:pt x="21" y="56"/>
                  </a:lnTo>
                  <a:lnTo>
                    <a:pt x="18" y="65"/>
                  </a:lnTo>
                  <a:lnTo>
                    <a:pt x="15" y="74"/>
                  </a:lnTo>
                  <a:lnTo>
                    <a:pt x="13" y="85"/>
                  </a:lnTo>
                  <a:lnTo>
                    <a:pt x="13" y="95"/>
                  </a:lnTo>
                  <a:lnTo>
                    <a:pt x="13" y="97"/>
                  </a:lnTo>
                  <a:lnTo>
                    <a:pt x="59" y="97"/>
                  </a:lnTo>
                  <a:lnTo>
                    <a:pt x="59" y="91"/>
                  </a:lnTo>
                  <a:lnTo>
                    <a:pt x="60" y="85"/>
                  </a:lnTo>
                  <a:lnTo>
                    <a:pt x="61" y="79"/>
                  </a:lnTo>
                  <a:lnTo>
                    <a:pt x="63" y="74"/>
                  </a:lnTo>
                  <a:lnTo>
                    <a:pt x="65" y="69"/>
                  </a:lnTo>
                  <a:lnTo>
                    <a:pt x="69" y="65"/>
                  </a:lnTo>
                  <a:lnTo>
                    <a:pt x="72" y="62"/>
                  </a:lnTo>
                  <a:lnTo>
                    <a:pt x="75" y="57"/>
                  </a:lnTo>
                  <a:lnTo>
                    <a:pt x="80" y="55"/>
                  </a:lnTo>
                  <a:lnTo>
                    <a:pt x="86" y="52"/>
                  </a:lnTo>
                  <a:lnTo>
                    <a:pt x="91" y="49"/>
                  </a:lnTo>
                  <a:lnTo>
                    <a:pt x="98" y="47"/>
                  </a:lnTo>
                  <a:lnTo>
                    <a:pt x="104" y="46"/>
                  </a:lnTo>
                  <a:lnTo>
                    <a:pt x="111" y="45"/>
                  </a:lnTo>
                  <a:lnTo>
                    <a:pt x="119" y="44"/>
                  </a:lnTo>
                  <a:lnTo>
                    <a:pt x="128" y="44"/>
                  </a:lnTo>
                  <a:lnTo>
                    <a:pt x="136" y="44"/>
                  </a:lnTo>
                  <a:lnTo>
                    <a:pt x="142" y="45"/>
                  </a:lnTo>
                  <a:lnTo>
                    <a:pt x="150" y="45"/>
                  </a:lnTo>
                  <a:lnTo>
                    <a:pt x="156" y="47"/>
                  </a:lnTo>
                  <a:lnTo>
                    <a:pt x="162" y="48"/>
                  </a:lnTo>
                  <a:lnTo>
                    <a:pt x="168" y="50"/>
                  </a:lnTo>
                  <a:lnTo>
                    <a:pt x="172" y="53"/>
                  </a:lnTo>
                  <a:lnTo>
                    <a:pt x="177" y="55"/>
                  </a:lnTo>
                  <a:lnTo>
                    <a:pt x="180" y="58"/>
                  </a:lnTo>
                  <a:lnTo>
                    <a:pt x="184" y="62"/>
                  </a:lnTo>
                  <a:lnTo>
                    <a:pt x="187" y="65"/>
                  </a:lnTo>
                  <a:lnTo>
                    <a:pt x="189" y="68"/>
                  </a:lnTo>
                  <a:lnTo>
                    <a:pt x="190" y="73"/>
                  </a:lnTo>
                  <a:lnTo>
                    <a:pt x="193" y="78"/>
                  </a:lnTo>
                  <a:lnTo>
                    <a:pt x="193" y="83"/>
                  </a:lnTo>
                  <a:lnTo>
                    <a:pt x="194" y="88"/>
                  </a:lnTo>
                  <a:lnTo>
                    <a:pt x="194" y="95"/>
                  </a:lnTo>
                  <a:lnTo>
                    <a:pt x="193" y="101"/>
                  </a:lnTo>
                  <a:lnTo>
                    <a:pt x="193" y="105"/>
                  </a:lnTo>
                  <a:lnTo>
                    <a:pt x="191" y="110"/>
                  </a:lnTo>
                  <a:lnTo>
                    <a:pt x="189" y="113"/>
                  </a:lnTo>
                  <a:lnTo>
                    <a:pt x="187" y="115"/>
                  </a:lnTo>
                  <a:lnTo>
                    <a:pt x="184" y="117"/>
                  </a:lnTo>
                  <a:lnTo>
                    <a:pt x="179" y="120"/>
                  </a:lnTo>
                  <a:lnTo>
                    <a:pt x="174" y="122"/>
                  </a:lnTo>
                  <a:lnTo>
                    <a:pt x="167" y="123"/>
                  </a:lnTo>
                  <a:lnTo>
                    <a:pt x="159" y="124"/>
                  </a:lnTo>
                  <a:lnTo>
                    <a:pt x="150" y="125"/>
                  </a:lnTo>
                  <a:lnTo>
                    <a:pt x="139" y="126"/>
                  </a:lnTo>
                  <a:lnTo>
                    <a:pt x="127" y="127"/>
                  </a:lnTo>
                  <a:lnTo>
                    <a:pt x="113" y="130"/>
                  </a:lnTo>
                  <a:lnTo>
                    <a:pt x="99" y="131"/>
                  </a:lnTo>
                  <a:lnTo>
                    <a:pt x="87" y="133"/>
                  </a:lnTo>
                  <a:lnTo>
                    <a:pt x="75" y="135"/>
                  </a:lnTo>
                  <a:lnTo>
                    <a:pt x="65" y="137"/>
                  </a:lnTo>
                  <a:lnTo>
                    <a:pt x="55" y="141"/>
                  </a:lnTo>
                  <a:lnTo>
                    <a:pt x="47" y="145"/>
                  </a:lnTo>
                  <a:lnTo>
                    <a:pt x="39" y="150"/>
                  </a:lnTo>
                  <a:lnTo>
                    <a:pt x="31" y="154"/>
                  </a:lnTo>
                  <a:lnTo>
                    <a:pt x="24" y="160"/>
                  </a:lnTo>
                  <a:lnTo>
                    <a:pt x="19" y="165"/>
                  </a:lnTo>
                  <a:lnTo>
                    <a:pt x="13" y="172"/>
                  </a:lnTo>
                  <a:lnTo>
                    <a:pt x="10" y="179"/>
                  </a:lnTo>
                  <a:lnTo>
                    <a:pt x="6" y="186"/>
                  </a:lnTo>
                  <a:lnTo>
                    <a:pt x="3" y="194"/>
                  </a:lnTo>
                  <a:lnTo>
                    <a:pt x="1" y="203"/>
                  </a:lnTo>
                  <a:lnTo>
                    <a:pt x="0" y="212"/>
                  </a:lnTo>
                  <a:lnTo>
                    <a:pt x="0" y="222"/>
                  </a:lnTo>
                  <a:lnTo>
                    <a:pt x="0" y="232"/>
                  </a:lnTo>
                  <a:lnTo>
                    <a:pt x="1" y="241"/>
                  </a:lnTo>
                  <a:lnTo>
                    <a:pt x="3" y="250"/>
                  </a:lnTo>
                  <a:lnTo>
                    <a:pt x="6" y="258"/>
                  </a:lnTo>
                  <a:lnTo>
                    <a:pt x="10" y="266"/>
                  </a:lnTo>
                  <a:lnTo>
                    <a:pt x="14" y="273"/>
                  </a:lnTo>
                  <a:lnTo>
                    <a:pt x="19" y="280"/>
                  </a:lnTo>
                  <a:lnTo>
                    <a:pt x="24" y="286"/>
                  </a:lnTo>
                  <a:lnTo>
                    <a:pt x="31" y="291"/>
                  </a:lnTo>
                  <a:lnTo>
                    <a:pt x="38" y="296"/>
                  </a:lnTo>
                  <a:lnTo>
                    <a:pt x="45" y="300"/>
                  </a:lnTo>
                  <a:lnTo>
                    <a:pt x="54" y="303"/>
                  </a:lnTo>
                  <a:lnTo>
                    <a:pt x="63" y="306"/>
                  </a:lnTo>
                  <a:lnTo>
                    <a:pt x="73" y="308"/>
                  </a:lnTo>
                  <a:lnTo>
                    <a:pt x="83" y="309"/>
                  </a:lnTo>
                  <a:lnTo>
                    <a:pt x="94" y="309"/>
                  </a:lnTo>
                  <a:lnTo>
                    <a:pt x="109" y="308"/>
                  </a:lnTo>
                  <a:lnTo>
                    <a:pt x="122" y="306"/>
                  </a:lnTo>
                  <a:lnTo>
                    <a:pt x="136" y="302"/>
                  </a:lnTo>
                  <a:lnTo>
                    <a:pt x="149" y="297"/>
                  </a:lnTo>
                  <a:lnTo>
                    <a:pt x="161"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38" name="Rectangle 120"/>
            <p:cNvSpPr>
              <a:spLocks noChangeArrowheads="1"/>
            </p:cNvSpPr>
            <p:nvPr/>
          </p:nvSpPr>
          <p:spPr bwMode="auto">
            <a:xfrm>
              <a:off x="3273" y="1728"/>
              <a:ext cx="16" cy="13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439" name="Freeform 121"/>
            <p:cNvSpPr>
              <a:spLocks noEditPoints="1"/>
            </p:cNvSpPr>
            <p:nvPr/>
          </p:nvSpPr>
          <p:spPr bwMode="auto">
            <a:xfrm>
              <a:off x="3359" y="1761"/>
              <a:ext cx="93" cy="103"/>
            </a:xfrm>
            <a:custGeom>
              <a:avLst/>
              <a:gdLst>
                <a:gd name="T0" fmla="*/ 1 w 279"/>
                <a:gd name="T1" fmla="*/ 63 h 309"/>
                <a:gd name="T2" fmla="*/ 5 w 279"/>
                <a:gd name="T3" fmla="*/ 78 h 309"/>
                <a:gd name="T4" fmla="*/ 12 w 279"/>
                <a:gd name="T5" fmla="*/ 90 h 309"/>
                <a:gd name="T6" fmla="*/ 23 w 279"/>
                <a:gd name="T7" fmla="*/ 98 h 309"/>
                <a:gd name="T8" fmla="*/ 36 w 279"/>
                <a:gd name="T9" fmla="*/ 102 h 309"/>
                <a:gd name="T10" fmla="*/ 52 w 279"/>
                <a:gd name="T11" fmla="*/ 103 h 309"/>
                <a:gd name="T12" fmla="*/ 66 w 279"/>
                <a:gd name="T13" fmla="*/ 100 h 309"/>
                <a:gd name="T14" fmla="*/ 78 w 279"/>
                <a:gd name="T15" fmla="*/ 93 h 309"/>
                <a:gd name="T16" fmla="*/ 86 w 279"/>
                <a:gd name="T17" fmla="*/ 82 h 309"/>
                <a:gd name="T18" fmla="*/ 91 w 279"/>
                <a:gd name="T19" fmla="*/ 68 h 309"/>
                <a:gd name="T20" fmla="*/ 93 w 279"/>
                <a:gd name="T21" fmla="*/ 52 h 309"/>
                <a:gd name="T22" fmla="*/ 91 w 279"/>
                <a:gd name="T23" fmla="*/ 35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5 h 309"/>
                <a:gd name="T54" fmla="*/ 54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7 h 309"/>
                <a:gd name="T70" fmla="*/ 64 w 279"/>
                <a:gd name="T71" fmla="*/ 83 h 309"/>
                <a:gd name="T72" fmla="*/ 57 w 279"/>
                <a:gd name="T73" fmla="*/ 87 h 309"/>
                <a:gd name="T74" fmla="*/ 47 w 279"/>
                <a:gd name="T75" fmla="*/ 89 h 309"/>
                <a:gd name="T76" fmla="*/ 37 w 279"/>
                <a:gd name="T77" fmla="*/ 87 h 309"/>
                <a:gd name="T78" fmla="*/ 29 w 279"/>
                <a:gd name="T79" fmla="*/ 83 h 309"/>
                <a:gd name="T80" fmla="*/ 23 w 279"/>
                <a:gd name="T81" fmla="*/ 77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2" y="190"/>
                  </a:lnTo>
                  <a:lnTo>
                    <a:pt x="6" y="205"/>
                  </a:lnTo>
                  <a:lnTo>
                    <a:pt x="9" y="220"/>
                  </a:lnTo>
                  <a:lnTo>
                    <a:pt x="15" y="234"/>
                  </a:lnTo>
                  <a:lnTo>
                    <a:pt x="21" y="247"/>
                  </a:lnTo>
                  <a:lnTo>
                    <a:pt x="29" y="258"/>
                  </a:lnTo>
                  <a:lnTo>
                    <a:pt x="37" y="269"/>
                  </a:lnTo>
                  <a:lnTo>
                    <a:pt x="47" y="278"/>
                  </a:lnTo>
                  <a:lnTo>
                    <a:pt x="57" y="286"/>
                  </a:lnTo>
                  <a:lnTo>
                    <a:pt x="68" y="293"/>
                  </a:lnTo>
                  <a:lnTo>
                    <a:pt x="80" y="299"/>
                  </a:lnTo>
                  <a:lnTo>
                    <a:pt x="94" y="303"/>
                  </a:lnTo>
                  <a:lnTo>
                    <a:pt x="108" y="307"/>
                  </a:lnTo>
                  <a:lnTo>
                    <a:pt x="124" y="308"/>
                  </a:lnTo>
                  <a:lnTo>
                    <a:pt x="140" y="309"/>
                  </a:lnTo>
                  <a:lnTo>
                    <a:pt x="156" y="308"/>
                  </a:lnTo>
                  <a:lnTo>
                    <a:pt x="171" y="307"/>
                  </a:lnTo>
                  <a:lnTo>
                    <a:pt x="185" y="303"/>
                  </a:lnTo>
                  <a:lnTo>
                    <a:pt x="199" y="299"/>
                  </a:lnTo>
                  <a:lnTo>
                    <a:pt x="211" y="293"/>
                  </a:lnTo>
                  <a:lnTo>
                    <a:pt x="222" y="286"/>
                  </a:lnTo>
                  <a:lnTo>
                    <a:pt x="233" y="278"/>
                  </a:lnTo>
                  <a:lnTo>
                    <a:pt x="242" y="269"/>
                  </a:lnTo>
                  <a:lnTo>
                    <a:pt x="251" y="258"/>
                  </a:lnTo>
                  <a:lnTo>
                    <a:pt x="258" y="247"/>
                  </a:lnTo>
                  <a:lnTo>
                    <a:pt x="264" y="234"/>
                  </a:lnTo>
                  <a:lnTo>
                    <a:pt x="270" y="220"/>
                  </a:lnTo>
                  <a:lnTo>
                    <a:pt x="273" y="205"/>
                  </a:lnTo>
                  <a:lnTo>
                    <a:pt x="277" y="190"/>
                  </a:lnTo>
                  <a:lnTo>
                    <a:pt x="278" y="173"/>
                  </a:lnTo>
                  <a:lnTo>
                    <a:pt x="279" y="155"/>
                  </a:lnTo>
                  <a:lnTo>
                    <a:pt x="278" y="136"/>
                  </a:lnTo>
                  <a:lnTo>
                    <a:pt x="277" y="120"/>
                  </a:lnTo>
                  <a:lnTo>
                    <a:pt x="273" y="104"/>
                  </a:lnTo>
                  <a:lnTo>
                    <a:pt x="270" y="89"/>
                  </a:lnTo>
                  <a:lnTo>
                    <a:pt x="264" y="75"/>
                  </a:lnTo>
                  <a:lnTo>
                    <a:pt x="258" y="63"/>
                  </a:lnTo>
                  <a:lnTo>
                    <a:pt x="251" y="52"/>
                  </a:lnTo>
                  <a:lnTo>
                    <a:pt x="242" y="40"/>
                  </a:lnTo>
                  <a:lnTo>
                    <a:pt x="232" y="31"/>
                  </a:lnTo>
                  <a:lnTo>
                    <a:pt x="222" y="24"/>
                  </a:lnTo>
                  <a:lnTo>
                    <a:pt x="211" y="16"/>
                  </a:lnTo>
                  <a:lnTo>
                    <a:pt x="199" y="10"/>
                  </a:lnTo>
                  <a:lnTo>
                    <a:pt x="185" y="6"/>
                  </a:lnTo>
                  <a:lnTo>
                    <a:pt x="171" y="3"/>
                  </a:lnTo>
                  <a:lnTo>
                    <a:pt x="155" y="1"/>
                  </a:lnTo>
                  <a:lnTo>
                    <a:pt x="140" y="0"/>
                  </a:lnTo>
                  <a:lnTo>
                    <a:pt x="123" y="1"/>
                  </a:lnTo>
                  <a:lnTo>
                    <a:pt x="108" y="3"/>
                  </a:lnTo>
                  <a:lnTo>
                    <a:pt x="94" y="6"/>
                  </a:lnTo>
                  <a:lnTo>
                    <a:pt x="80" y="10"/>
                  </a:lnTo>
                  <a:lnTo>
                    <a:pt x="68" y="16"/>
                  </a:lnTo>
                  <a:lnTo>
                    <a:pt x="57" y="24"/>
                  </a:lnTo>
                  <a:lnTo>
                    <a:pt x="47" y="31"/>
                  </a:lnTo>
                  <a:lnTo>
                    <a:pt x="37" y="40"/>
                  </a:lnTo>
                  <a:lnTo>
                    <a:pt x="28" y="52"/>
                  </a:lnTo>
                  <a:lnTo>
                    <a:pt x="21" y="63"/>
                  </a:lnTo>
                  <a:lnTo>
                    <a:pt x="15" y="75"/>
                  </a:lnTo>
                  <a:lnTo>
                    <a:pt x="9" y="89"/>
                  </a:lnTo>
                  <a:lnTo>
                    <a:pt x="6" y="104"/>
                  </a:lnTo>
                  <a:lnTo>
                    <a:pt x="2" y="120"/>
                  </a:lnTo>
                  <a:lnTo>
                    <a:pt x="1" y="136"/>
                  </a:lnTo>
                  <a:lnTo>
                    <a:pt x="0" y="155"/>
                  </a:lnTo>
                  <a:close/>
                  <a:moveTo>
                    <a:pt x="50" y="155"/>
                  </a:moveTo>
                  <a:lnTo>
                    <a:pt x="50" y="142"/>
                  </a:lnTo>
                  <a:lnTo>
                    <a:pt x="51" y="130"/>
                  </a:lnTo>
                  <a:lnTo>
                    <a:pt x="54" y="117"/>
                  </a:lnTo>
                  <a:lnTo>
                    <a:pt x="56" y="107"/>
                  </a:lnTo>
                  <a:lnTo>
                    <a:pt x="59" y="97"/>
                  </a:lnTo>
                  <a:lnTo>
                    <a:pt x="64" y="88"/>
                  </a:lnTo>
                  <a:lnTo>
                    <a:pt x="68" y="79"/>
                  </a:lnTo>
                  <a:lnTo>
                    <a:pt x="74" y="73"/>
                  </a:lnTo>
                  <a:lnTo>
                    <a:pt x="79" y="66"/>
                  </a:lnTo>
                  <a:lnTo>
                    <a:pt x="86" y="59"/>
                  </a:lnTo>
                  <a:lnTo>
                    <a:pt x="94" y="55"/>
                  </a:lnTo>
                  <a:lnTo>
                    <a:pt x="102" y="50"/>
                  </a:lnTo>
                  <a:lnTo>
                    <a:pt x="111" y="48"/>
                  </a:lnTo>
                  <a:lnTo>
                    <a:pt x="119" y="46"/>
                  </a:lnTo>
                  <a:lnTo>
                    <a:pt x="130" y="44"/>
                  </a:lnTo>
                  <a:lnTo>
                    <a:pt x="141" y="44"/>
                  </a:lnTo>
                  <a:lnTo>
                    <a:pt x="151" y="44"/>
                  </a:lnTo>
                  <a:lnTo>
                    <a:pt x="161" y="46"/>
                  </a:lnTo>
                  <a:lnTo>
                    <a:pt x="170" y="48"/>
                  </a:lnTo>
                  <a:lnTo>
                    <a:pt x="177" y="50"/>
                  </a:lnTo>
                  <a:lnTo>
                    <a:pt x="186" y="55"/>
                  </a:lnTo>
                  <a:lnTo>
                    <a:pt x="193" y="59"/>
                  </a:lnTo>
                  <a:lnTo>
                    <a:pt x="200" y="66"/>
                  </a:lnTo>
                  <a:lnTo>
                    <a:pt x="205" y="73"/>
                  </a:lnTo>
                  <a:lnTo>
                    <a:pt x="211" y="79"/>
                  </a:lnTo>
                  <a:lnTo>
                    <a:pt x="215" y="88"/>
                  </a:lnTo>
                  <a:lnTo>
                    <a:pt x="220" y="97"/>
                  </a:lnTo>
                  <a:lnTo>
                    <a:pt x="223" y="107"/>
                  </a:lnTo>
                  <a:lnTo>
                    <a:pt x="225" y="117"/>
                  </a:lnTo>
                  <a:lnTo>
                    <a:pt x="228" y="130"/>
                  </a:lnTo>
                  <a:lnTo>
                    <a:pt x="229" y="142"/>
                  </a:lnTo>
                  <a:lnTo>
                    <a:pt x="229" y="155"/>
                  </a:lnTo>
                  <a:lnTo>
                    <a:pt x="229" y="167"/>
                  </a:lnTo>
                  <a:lnTo>
                    <a:pt x="228" y="180"/>
                  </a:lnTo>
                  <a:lnTo>
                    <a:pt x="225" y="192"/>
                  </a:lnTo>
                  <a:lnTo>
                    <a:pt x="223" y="202"/>
                  </a:lnTo>
                  <a:lnTo>
                    <a:pt x="220" y="212"/>
                  </a:lnTo>
                  <a:lnTo>
                    <a:pt x="215" y="221"/>
                  </a:lnTo>
                  <a:lnTo>
                    <a:pt x="211" y="230"/>
                  </a:lnTo>
                  <a:lnTo>
                    <a:pt x="205" y="238"/>
                  </a:lnTo>
                  <a:lnTo>
                    <a:pt x="200" y="243"/>
                  </a:lnTo>
                  <a:lnTo>
                    <a:pt x="193" y="250"/>
                  </a:lnTo>
                  <a:lnTo>
                    <a:pt x="186" y="254"/>
                  </a:lnTo>
                  <a:lnTo>
                    <a:pt x="177" y="259"/>
                  </a:lnTo>
                  <a:lnTo>
                    <a:pt x="170" y="261"/>
                  </a:lnTo>
                  <a:lnTo>
                    <a:pt x="161" y="263"/>
                  </a:lnTo>
                  <a:lnTo>
                    <a:pt x="151" y="266"/>
                  </a:lnTo>
                  <a:lnTo>
                    <a:pt x="141" y="266"/>
                  </a:lnTo>
                  <a:lnTo>
                    <a:pt x="130" y="266"/>
                  </a:lnTo>
                  <a:lnTo>
                    <a:pt x="119" y="263"/>
                  </a:lnTo>
                  <a:lnTo>
                    <a:pt x="111" y="261"/>
                  </a:lnTo>
                  <a:lnTo>
                    <a:pt x="102" y="259"/>
                  </a:lnTo>
                  <a:lnTo>
                    <a:pt x="94" y="254"/>
                  </a:lnTo>
                  <a:lnTo>
                    <a:pt x="86" y="250"/>
                  </a:lnTo>
                  <a:lnTo>
                    <a:pt x="79" y="243"/>
                  </a:lnTo>
                  <a:lnTo>
                    <a:pt x="74" y="238"/>
                  </a:lnTo>
                  <a:lnTo>
                    <a:pt x="68" y="230"/>
                  </a:lnTo>
                  <a:lnTo>
                    <a:pt x="64" y="221"/>
                  </a:lnTo>
                  <a:lnTo>
                    <a:pt x="59" y="212"/>
                  </a:lnTo>
                  <a:lnTo>
                    <a:pt x="56" y="202"/>
                  </a:lnTo>
                  <a:lnTo>
                    <a:pt x="54" y="192"/>
                  </a:lnTo>
                  <a:lnTo>
                    <a:pt x="51" y="180"/>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0" name="Freeform 122"/>
            <p:cNvSpPr>
              <a:spLocks/>
            </p:cNvSpPr>
            <p:nvPr/>
          </p:nvSpPr>
          <p:spPr bwMode="auto">
            <a:xfrm>
              <a:off x="3472" y="1763"/>
              <a:ext cx="46" cy="98"/>
            </a:xfrm>
            <a:custGeom>
              <a:avLst/>
              <a:gdLst>
                <a:gd name="T0" fmla="*/ 0 w 140"/>
                <a:gd name="T1" fmla="*/ 98 h 296"/>
                <a:gd name="T2" fmla="*/ 16 w 140"/>
                <a:gd name="T3" fmla="*/ 98 h 296"/>
                <a:gd name="T4" fmla="*/ 16 w 140"/>
                <a:gd name="T5" fmla="*/ 44 h 296"/>
                <a:gd name="T6" fmla="*/ 16 w 140"/>
                <a:gd name="T7" fmla="*/ 41 h 296"/>
                <a:gd name="T8" fmla="*/ 16 w 140"/>
                <a:gd name="T9" fmla="*/ 38 h 296"/>
                <a:gd name="T10" fmla="*/ 17 w 140"/>
                <a:gd name="T11" fmla="*/ 35 h 296"/>
                <a:gd name="T12" fmla="*/ 18 w 140"/>
                <a:gd name="T13" fmla="*/ 33 h 296"/>
                <a:gd name="T14" fmla="*/ 19 w 140"/>
                <a:gd name="T15" fmla="*/ 30 h 296"/>
                <a:gd name="T16" fmla="*/ 20 w 140"/>
                <a:gd name="T17" fmla="*/ 28 h 296"/>
                <a:gd name="T18" fmla="*/ 21 w 140"/>
                <a:gd name="T19" fmla="*/ 26 h 296"/>
                <a:gd name="T20" fmla="*/ 23 w 140"/>
                <a:gd name="T21" fmla="*/ 24 h 296"/>
                <a:gd name="T22" fmla="*/ 25 w 140"/>
                <a:gd name="T23" fmla="*/ 23 h 296"/>
                <a:gd name="T24" fmla="*/ 26 w 140"/>
                <a:gd name="T25" fmla="*/ 21 h 296"/>
                <a:gd name="T26" fmla="*/ 29 w 140"/>
                <a:gd name="T27" fmla="*/ 20 h 296"/>
                <a:gd name="T28" fmla="*/ 31 w 140"/>
                <a:gd name="T29" fmla="*/ 19 h 296"/>
                <a:gd name="T30" fmla="*/ 34 w 140"/>
                <a:gd name="T31" fmla="*/ 18 h 296"/>
                <a:gd name="T32" fmla="*/ 36 w 140"/>
                <a:gd name="T33" fmla="*/ 17 h 296"/>
                <a:gd name="T34" fmla="*/ 39 w 140"/>
                <a:gd name="T35" fmla="*/ 17 h 296"/>
                <a:gd name="T36" fmla="*/ 42 w 140"/>
                <a:gd name="T37" fmla="*/ 17 h 296"/>
                <a:gd name="T38" fmla="*/ 44 w 140"/>
                <a:gd name="T39" fmla="*/ 17 h 296"/>
                <a:gd name="T40" fmla="*/ 46 w 140"/>
                <a:gd name="T41" fmla="*/ 17 h 296"/>
                <a:gd name="T42" fmla="*/ 46 w 140"/>
                <a:gd name="T43" fmla="*/ 0 h 296"/>
                <a:gd name="T44" fmla="*/ 44 w 140"/>
                <a:gd name="T45" fmla="*/ 0 h 296"/>
                <a:gd name="T46" fmla="*/ 42 w 140"/>
                <a:gd name="T47" fmla="*/ 0 h 296"/>
                <a:gd name="T48" fmla="*/ 39 w 140"/>
                <a:gd name="T49" fmla="*/ 0 h 296"/>
                <a:gd name="T50" fmla="*/ 37 w 140"/>
                <a:gd name="T51" fmla="*/ 0 h 296"/>
                <a:gd name="T52" fmla="*/ 35 w 140"/>
                <a:gd name="T53" fmla="*/ 1 h 296"/>
                <a:gd name="T54" fmla="*/ 33 w 140"/>
                <a:gd name="T55" fmla="*/ 1 h 296"/>
                <a:gd name="T56" fmla="*/ 31 w 140"/>
                <a:gd name="T57" fmla="*/ 2 h 296"/>
                <a:gd name="T58" fmla="*/ 29 w 140"/>
                <a:gd name="T59" fmla="*/ 2 h 296"/>
                <a:gd name="T60" fmla="*/ 28 w 140"/>
                <a:gd name="T61" fmla="*/ 4 h 296"/>
                <a:gd name="T62" fmla="*/ 26 w 140"/>
                <a:gd name="T63" fmla="*/ 5 h 296"/>
                <a:gd name="T64" fmla="*/ 25 w 140"/>
                <a:gd name="T65" fmla="*/ 6 h 296"/>
                <a:gd name="T66" fmla="*/ 23 w 140"/>
                <a:gd name="T67" fmla="*/ 7 h 296"/>
                <a:gd name="T68" fmla="*/ 21 w 140"/>
                <a:gd name="T69" fmla="*/ 9 h 296"/>
                <a:gd name="T70" fmla="*/ 20 w 140"/>
                <a:gd name="T71" fmla="*/ 11 h 296"/>
                <a:gd name="T72" fmla="*/ 19 w 140"/>
                <a:gd name="T73" fmla="*/ 13 h 296"/>
                <a:gd name="T74" fmla="*/ 17 w 140"/>
                <a:gd name="T75" fmla="*/ 15 h 296"/>
                <a:gd name="T76" fmla="*/ 16 w 140"/>
                <a:gd name="T77" fmla="*/ 17 h 296"/>
                <a:gd name="T78" fmla="*/ 15 w 140"/>
                <a:gd name="T79" fmla="*/ 19 h 296"/>
                <a:gd name="T80" fmla="*/ 15 w 140"/>
                <a:gd name="T81" fmla="*/ 2 h 296"/>
                <a:gd name="T82" fmla="*/ 0 w 140"/>
                <a:gd name="T83" fmla="*/ 2 h 296"/>
                <a:gd name="T84" fmla="*/ 0 w 140"/>
                <a:gd name="T85" fmla="*/ 98 h 2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6">
                  <a:moveTo>
                    <a:pt x="0" y="296"/>
                  </a:moveTo>
                  <a:lnTo>
                    <a:pt x="49" y="296"/>
                  </a:lnTo>
                  <a:lnTo>
                    <a:pt x="49" y="134"/>
                  </a:lnTo>
                  <a:lnTo>
                    <a:pt x="49" y="124"/>
                  </a:lnTo>
                  <a:lnTo>
                    <a:pt x="50" y="116"/>
                  </a:lnTo>
                  <a:lnTo>
                    <a:pt x="52" y="107"/>
                  </a:lnTo>
                  <a:lnTo>
                    <a:pt x="55" y="99"/>
                  </a:lnTo>
                  <a:lnTo>
                    <a:pt x="57" y="91"/>
                  </a:lnTo>
                  <a:lnTo>
                    <a:pt x="60" y="84"/>
                  </a:lnTo>
                  <a:lnTo>
                    <a:pt x="65" y="78"/>
                  </a:lnTo>
                  <a:lnTo>
                    <a:pt x="69" y="72"/>
                  </a:lnTo>
                  <a:lnTo>
                    <a:pt x="75" y="68"/>
                  </a:lnTo>
                  <a:lnTo>
                    <a:pt x="80" y="63"/>
                  </a:lnTo>
                  <a:lnTo>
                    <a:pt x="87" y="60"/>
                  </a:lnTo>
                  <a:lnTo>
                    <a:pt x="95" y="56"/>
                  </a:lnTo>
                  <a:lnTo>
                    <a:pt x="102" y="54"/>
                  </a:lnTo>
                  <a:lnTo>
                    <a:pt x="110" y="52"/>
                  </a:lnTo>
                  <a:lnTo>
                    <a:pt x="119" y="51"/>
                  </a:lnTo>
                  <a:lnTo>
                    <a:pt x="129" y="51"/>
                  </a:lnTo>
                  <a:lnTo>
                    <a:pt x="135" y="51"/>
                  </a:lnTo>
                  <a:lnTo>
                    <a:pt x="140" y="52"/>
                  </a:lnTo>
                  <a:lnTo>
                    <a:pt x="140" y="0"/>
                  </a:lnTo>
                  <a:lnTo>
                    <a:pt x="134" y="0"/>
                  </a:lnTo>
                  <a:lnTo>
                    <a:pt x="128" y="0"/>
                  </a:lnTo>
                  <a:lnTo>
                    <a:pt x="120" y="0"/>
                  </a:lnTo>
                  <a:lnTo>
                    <a:pt x="114" y="1"/>
                  </a:lnTo>
                  <a:lnTo>
                    <a:pt x="107" y="2"/>
                  </a:lnTo>
                  <a:lnTo>
                    <a:pt x="101" y="3"/>
                  </a:lnTo>
                  <a:lnTo>
                    <a:pt x="95" y="5"/>
                  </a:lnTo>
                  <a:lnTo>
                    <a:pt x="89" y="7"/>
                  </a:lnTo>
                  <a:lnTo>
                    <a:pt x="85" y="11"/>
                  </a:lnTo>
                  <a:lnTo>
                    <a:pt x="79" y="14"/>
                  </a:lnTo>
                  <a:lnTo>
                    <a:pt x="75" y="17"/>
                  </a:lnTo>
                  <a:lnTo>
                    <a:pt x="69" y="22"/>
                  </a:lnTo>
                  <a:lnTo>
                    <a:pt x="65" y="26"/>
                  </a:lnTo>
                  <a:lnTo>
                    <a:pt x="61" y="32"/>
                  </a:lnTo>
                  <a:lnTo>
                    <a:pt x="57" y="38"/>
                  </a:lnTo>
                  <a:lnTo>
                    <a:pt x="53" y="44"/>
                  </a:lnTo>
                  <a:lnTo>
                    <a:pt x="50" y="51"/>
                  </a:lnTo>
                  <a:lnTo>
                    <a:pt x="47" y="58"/>
                  </a:lnTo>
                  <a:lnTo>
                    <a:pt x="47" y="5"/>
                  </a:lnTo>
                  <a:lnTo>
                    <a:pt x="0" y="5"/>
                  </a:lnTo>
                  <a:lnTo>
                    <a:pt x="0"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1" name="Freeform 123"/>
            <p:cNvSpPr>
              <a:spLocks/>
            </p:cNvSpPr>
            <p:nvPr/>
          </p:nvSpPr>
          <p:spPr bwMode="auto">
            <a:xfrm>
              <a:off x="3583" y="1762"/>
              <a:ext cx="135" cy="99"/>
            </a:xfrm>
            <a:custGeom>
              <a:avLst/>
              <a:gdLst>
                <a:gd name="T0" fmla="*/ 135 w 404"/>
                <a:gd name="T1" fmla="*/ 41 h 297"/>
                <a:gd name="T2" fmla="*/ 135 w 404"/>
                <a:gd name="T3" fmla="*/ 31 h 297"/>
                <a:gd name="T4" fmla="*/ 134 w 404"/>
                <a:gd name="T5" fmla="*/ 21 h 297"/>
                <a:gd name="T6" fmla="*/ 131 w 404"/>
                <a:gd name="T7" fmla="*/ 13 h 297"/>
                <a:gd name="T8" fmla="*/ 124 w 404"/>
                <a:gd name="T9" fmla="*/ 5 h 297"/>
                <a:gd name="T10" fmla="*/ 113 w 404"/>
                <a:gd name="T11" fmla="*/ 1 h 297"/>
                <a:gd name="T12" fmla="*/ 99 w 404"/>
                <a:gd name="T13" fmla="*/ 0 h 297"/>
                <a:gd name="T14" fmla="*/ 87 w 404"/>
                <a:gd name="T15" fmla="*/ 4 h 297"/>
                <a:gd name="T16" fmla="*/ 76 w 404"/>
                <a:gd name="T17" fmla="*/ 11 h 297"/>
                <a:gd name="T18" fmla="*/ 70 w 404"/>
                <a:gd name="T19" fmla="*/ 11 h 297"/>
                <a:gd name="T20" fmla="*/ 66 w 404"/>
                <a:gd name="T21" fmla="*/ 7 h 297"/>
                <a:gd name="T22" fmla="*/ 61 w 404"/>
                <a:gd name="T23" fmla="*/ 4 h 297"/>
                <a:gd name="T24" fmla="*/ 56 w 404"/>
                <a:gd name="T25" fmla="*/ 1 h 297"/>
                <a:gd name="T26" fmla="*/ 50 w 404"/>
                <a:gd name="T27" fmla="*/ 0 h 297"/>
                <a:gd name="T28" fmla="*/ 44 w 404"/>
                <a:gd name="T29" fmla="*/ 0 h 297"/>
                <a:gd name="T30" fmla="*/ 36 w 404"/>
                <a:gd name="T31" fmla="*/ 1 h 297"/>
                <a:gd name="T32" fmla="*/ 31 w 404"/>
                <a:gd name="T33" fmla="*/ 3 h 297"/>
                <a:gd name="T34" fmla="*/ 25 w 404"/>
                <a:gd name="T35" fmla="*/ 6 h 297"/>
                <a:gd name="T36" fmla="*/ 20 w 404"/>
                <a:gd name="T37" fmla="*/ 10 h 297"/>
                <a:gd name="T38" fmla="*/ 16 w 404"/>
                <a:gd name="T39" fmla="*/ 16 h 297"/>
                <a:gd name="T40" fmla="*/ 0 w 404"/>
                <a:gd name="T41" fmla="*/ 99 h 297"/>
                <a:gd name="T42" fmla="*/ 16 w 404"/>
                <a:gd name="T43" fmla="*/ 38 h 297"/>
                <a:gd name="T44" fmla="*/ 18 w 404"/>
                <a:gd name="T45" fmla="*/ 30 h 297"/>
                <a:gd name="T46" fmla="*/ 22 w 404"/>
                <a:gd name="T47" fmla="*/ 23 h 297"/>
                <a:gd name="T48" fmla="*/ 27 w 404"/>
                <a:gd name="T49" fmla="*/ 18 h 297"/>
                <a:gd name="T50" fmla="*/ 33 w 404"/>
                <a:gd name="T51" fmla="*/ 15 h 297"/>
                <a:gd name="T52" fmla="*/ 41 w 404"/>
                <a:gd name="T53" fmla="*/ 14 h 297"/>
                <a:gd name="T54" fmla="*/ 48 w 404"/>
                <a:gd name="T55" fmla="*/ 15 h 297"/>
                <a:gd name="T56" fmla="*/ 54 w 404"/>
                <a:gd name="T57" fmla="*/ 17 h 297"/>
                <a:gd name="T58" fmla="*/ 57 w 404"/>
                <a:gd name="T59" fmla="*/ 22 h 297"/>
                <a:gd name="T60" fmla="*/ 58 w 404"/>
                <a:gd name="T61" fmla="*/ 28 h 297"/>
                <a:gd name="T62" fmla="*/ 59 w 404"/>
                <a:gd name="T63" fmla="*/ 36 h 297"/>
                <a:gd name="T64" fmla="*/ 76 w 404"/>
                <a:gd name="T65" fmla="*/ 99 h 297"/>
                <a:gd name="T66" fmla="*/ 76 w 404"/>
                <a:gd name="T67" fmla="*/ 36 h 297"/>
                <a:gd name="T68" fmla="*/ 78 w 404"/>
                <a:gd name="T69" fmla="*/ 27 h 297"/>
                <a:gd name="T70" fmla="*/ 83 w 404"/>
                <a:gd name="T71" fmla="*/ 21 h 297"/>
                <a:gd name="T72" fmla="*/ 88 w 404"/>
                <a:gd name="T73" fmla="*/ 17 h 297"/>
                <a:gd name="T74" fmla="*/ 95 w 404"/>
                <a:gd name="T75" fmla="*/ 14 h 297"/>
                <a:gd name="T76" fmla="*/ 103 w 404"/>
                <a:gd name="T77" fmla="*/ 14 h 297"/>
                <a:gd name="T78" fmla="*/ 110 w 404"/>
                <a:gd name="T79" fmla="*/ 15 h 297"/>
                <a:gd name="T80" fmla="*/ 114 w 404"/>
                <a:gd name="T81" fmla="*/ 19 h 297"/>
                <a:gd name="T82" fmla="*/ 117 w 404"/>
                <a:gd name="T83" fmla="*/ 24 h 297"/>
                <a:gd name="T84" fmla="*/ 118 w 404"/>
                <a:gd name="T85" fmla="*/ 31 h 297"/>
                <a:gd name="T86" fmla="*/ 119 w 404"/>
                <a:gd name="T87" fmla="*/ 39 h 2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4" h="297">
                  <a:moveTo>
                    <a:pt x="355" y="297"/>
                  </a:moveTo>
                  <a:lnTo>
                    <a:pt x="404" y="297"/>
                  </a:lnTo>
                  <a:lnTo>
                    <a:pt x="404" y="122"/>
                  </a:lnTo>
                  <a:lnTo>
                    <a:pt x="404" y="114"/>
                  </a:lnTo>
                  <a:lnTo>
                    <a:pt x="404" y="103"/>
                  </a:lnTo>
                  <a:lnTo>
                    <a:pt x="404" y="92"/>
                  </a:lnTo>
                  <a:lnTo>
                    <a:pt x="403" y="82"/>
                  </a:lnTo>
                  <a:lnTo>
                    <a:pt x="403" y="72"/>
                  </a:lnTo>
                  <a:lnTo>
                    <a:pt x="400" y="63"/>
                  </a:lnTo>
                  <a:lnTo>
                    <a:pt x="398" y="55"/>
                  </a:lnTo>
                  <a:lnTo>
                    <a:pt x="396" y="46"/>
                  </a:lnTo>
                  <a:lnTo>
                    <a:pt x="393" y="39"/>
                  </a:lnTo>
                  <a:lnTo>
                    <a:pt x="386" y="30"/>
                  </a:lnTo>
                  <a:lnTo>
                    <a:pt x="378" y="22"/>
                  </a:lnTo>
                  <a:lnTo>
                    <a:pt x="370" y="15"/>
                  </a:lnTo>
                  <a:lnTo>
                    <a:pt x="360" y="10"/>
                  </a:lnTo>
                  <a:lnTo>
                    <a:pt x="349" y="5"/>
                  </a:lnTo>
                  <a:lnTo>
                    <a:pt x="338" y="2"/>
                  </a:lnTo>
                  <a:lnTo>
                    <a:pt x="325" y="1"/>
                  </a:lnTo>
                  <a:lnTo>
                    <a:pt x="311" y="0"/>
                  </a:lnTo>
                  <a:lnTo>
                    <a:pt x="297" y="1"/>
                  </a:lnTo>
                  <a:lnTo>
                    <a:pt x="283" y="2"/>
                  </a:lnTo>
                  <a:lnTo>
                    <a:pt x="270" y="6"/>
                  </a:lnTo>
                  <a:lnTo>
                    <a:pt x="259" y="11"/>
                  </a:lnTo>
                  <a:lnTo>
                    <a:pt x="248" y="17"/>
                  </a:lnTo>
                  <a:lnTo>
                    <a:pt x="237" y="25"/>
                  </a:lnTo>
                  <a:lnTo>
                    <a:pt x="227" y="34"/>
                  </a:lnTo>
                  <a:lnTo>
                    <a:pt x="218" y="45"/>
                  </a:lnTo>
                  <a:lnTo>
                    <a:pt x="213" y="40"/>
                  </a:lnTo>
                  <a:lnTo>
                    <a:pt x="210" y="34"/>
                  </a:lnTo>
                  <a:lnTo>
                    <a:pt x="206" y="30"/>
                  </a:lnTo>
                  <a:lnTo>
                    <a:pt x="202" y="25"/>
                  </a:lnTo>
                  <a:lnTo>
                    <a:pt x="198" y="21"/>
                  </a:lnTo>
                  <a:lnTo>
                    <a:pt x="193" y="17"/>
                  </a:lnTo>
                  <a:lnTo>
                    <a:pt x="189" y="14"/>
                  </a:lnTo>
                  <a:lnTo>
                    <a:pt x="184" y="11"/>
                  </a:lnTo>
                  <a:lnTo>
                    <a:pt x="180" y="8"/>
                  </a:lnTo>
                  <a:lnTo>
                    <a:pt x="174" y="6"/>
                  </a:lnTo>
                  <a:lnTo>
                    <a:pt x="169" y="4"/>
                  </a:lnTo>
                  <a:lnTo>
                    <a:pt x="163" y="2"/>
                  </a:lnTo>
                  <a:lnTo>
                    <a:pt x="157" y="1"/>
                  </a:lnTo>
                  <a:lnTo>
                    <a:pt x="151" y="1"/>
                  </a:lnTo>
                  <a:lnTo>
                    <a:pt x="144" y="0"/>
                  </a:lnTo>
                  <a:lnTo>
                    <a:pt x="137" y="0"/>
                  </a:lnTo>
                  <a:lnTo>
                    <a:pt x="131" y="0"/>
                  </a:lnTo>
                  <a:lnTo>
                    <a:pt x="123" y="1"/>
                  </a:lnTo>
                  <a:lnTo>
                    <a:pt x="116" y="1"/>
                  </a:lnTo>
                  <a:lnTo>
                    <a:pt x="109" y="3"/>
                  </a:lnTo>
                  <a:lnTo>
                    <a:pt x="103" y="4"/>
                  </a:lnTo>
                  <a:lnTo>
                    <a:pt x="97" y="6"/>
                  </a:lnTo>
                  <a:lnTo>
                    <a:pt x="92" y="8"/>
                  </a:lnTo>
                  <a:lnTo>
                    <a:pt x="85" y="12"/>
                  </a:lnTo>
                  <a:lnTo>
                    <a:pt x="81" y="14"/>
                  </a:lnTo>
                  <a:lnTo>
                    <a:pt x="75" y="18"/>
                  </a:lnTo>
                  <a:lnTo>
                    <a:pt x="69" y="22"/>
                  </a:lnTo>
                  <a:lnTo>
                    <a:pt x="65" y="26"/>
                  </a:lnTo>
                  <a:lnTo>
                    <a:pt x="60" y="31"/>
                  </a:lnTo>
                  <a:lnTo>
                    <a:pt x="56" y="36"/>
                  </a:lnTo>
                  <a:lnTo>
                    <a:pt x="52" y="42"/>
                  </a:lnTo>
                  <a:lnTo>
                    <a:pt x="47" y="47"/>
                  </a:lnTo>
                  <a:lnTo>
                    <a:pt x="47" y="6"/>
                  </a:lnTo>
                  <a:lnTo>
                    <a:pt x="0" y="6"/>
                  </a:lnTo>
                  <a:lnTo>
                    <a:pt x="0" y="297"/>
                  </a:lnTo>
                  <a:lnTo>
                    <a:pt x="49" y="297"/>
                  </a:lnTo>
                  <a:lnTo>
                    <a:pt x="49" y="125"/>
                  </a:lnTo>
                  <a:lnTo>
                    <a:pt x="49" y="115"/>
                  </a:lnTo>
                  <a:lnTo>
                    <a:pt x="50" y="107"/>
                  </a:lnTo>
                  <a:lnTo>
                    <a:pt x="53" y="98"/>
                  </a:lnTo>
                  <a:lnTo>
                    <a:pt x="55" y="90"/>
                  </a:lnTo>
                  <a:lnTo>
                    <a:pt x="57" y="83"/>
                  </a:lnTo>
                  <a:lnTo>
                    <a:pt x="60" y="75"/>
                  </a:lnTo>
                  <a:lnTo>
                    <a:pt x="65" y="70"/>
                  </a:lnTo>
                  <a:lnTo>
                    <a:pt x="69" y="64"/>
                  </a:lnTo>
                  <a:lnTo>
                    <a:pt x="75" y="59"/>
                  </a:lnTo>
                  <a:lnTo>
                    <a:pt x="81" y="54"/>
                  </a:lnTo>
                  <a:lnTo>
                    <a:pt x="86" y="51"/>
                  </a:lnTo>
                  <a:lnTo>
                    <a:pt x="93" y="47"/>
                  </a:lnTo>
                  <a:lnTo>
                    <a:pt x="99" y="45"/>
                  </a:lnTo>
                  <a:lnTo>
                    <a:pt x="107" y="43"/>
                  </a:lnTo>
                  <a:lnTo>
                    <a:pt x="115" y="42"/>
                  </a:lnTo>
                  <a:lnTo>
                    <a:pt x="124" y="42"/>
                  </a:lnTo>
                  <a:lnTo>
                    <a:pt x="132" y="42"/>
                  </a:lnTo>
                  <a:lnTo>
                    <a:pt x="138" y="43"/>
                  </a:lnTo>
                  <a:lnTo>
                    <a:pt x="145" y="44"/>
                  </a:lnTo>
                  <a:lnTo>
                    <a:pt x="151" y="46"/>
                  </a:lnTo>
                  <a:lnTo>
                    <a:pt x="156" y="50"/>
                  </a:lnTo>
                  <a:lnTo>
                    <a:pt x="161" y="52"/>
                  </a:lnTo>
                  <a:lnTo>
                    <a:pt x="164" y="56"/>
                  </a:lnTo>
                  <a:lnTo>
                    <a:pt x="167" y="61"/>
                  </a:lnTo>
                  <a:lnTo>
                    <a:pt x="170" y="65"/>
                  </a:lnTo>
                  <a:lnTo>
                    <a:pt x="172" y="71"/>
                  </a:lnTo>
                  <a:lnTo>
                    <a:pt x="174" y="78"/>
                  </a:lnTo>
                  <a:lnTo>
                    <a:pt x="175" y="84"/>
                  </a:lnTo>
                  <a:lnTo>
                    <a:pt x="176" y="92"/>
                  </a:lnTo>
                  <a:lnTo>
                    <a:pt x="177" y="100"/>
                  </a:lnTo>
                  <a:lnTo>
                    <a:pt x="177" y="109"/>
                  </a:lnTo>
                  <a:lnTo>
                    <a:pt x="177" y="118"/>
                  </a:lnTo>
                  <a:lnTo>
                    <a:pt x="177" y="297"/>
                  </a:lnTo>
                  <a:lnTo>
                    <a:pt x="227" y="297"/>
                  </a:lnTo>
                  <a:lnTo>
                    <a:pt x="227" y="125"/>
                  </a:lnTo>
                  <a:lnTo>
                    <a:pt x="227" y="115"/>
                  </a:lnTo>
                  <a:lnTo>
                    <a:pt x="228" y="107"/>
                  </a:lnTo>
                  <a:lnTo>
                    <a:pt x="230" y="98"/>
                  </a:lnTo>
                  <a:lnTo>
                    <a:pt x="232" y="90"/>
                  </a:lnTo>
                  <a:lnTo>
                    <a:pt x="234" y="82"/>
                  </a:lnTo>
                  <a:lnTo>
                    <a:pt x="238" y="75"/>
                  </a:lnTo>
                  <a:lnTo>
                    <a:pt x="242" y="70"/>
                  </a:lnTo>
                  <a:lnTo>
                    <a:pt x="247" y="63"/>
                  </a:lnTo>
                  <a:lnTo>
                    <a:pt x="251" y="59"/>
                  </a:lnTo>
                  <a:lnTo>
                    <a:pt x="257" y="54"/>
                  </a:lnTo>
                  <a:lnTo>
                    <a:pt x="263" y="51"/>
                  </a:lnTo>
                  <a:lnTo>
                    <a:pt x="270" y="47"/>
                  </a:lnTo>
                  <a:lnTo>
                    <a:pt x="277" y="45"/>
                  </a:lnTo>
                  <a:lnTo>
                    <a:pt x="284" y="43"/>
                  </a:lnTo>
                  <a:lnTo>
                    <a:pt x="292" y="42"/>
                  </a:lnTo>
                  <a:lnTo>
                    <a:pt x="301" y="42"/>
                  </a:lnTo>
                  <a:lnTo>
                    <a:pt x="309" y="42"/>
                  </a:lnTo>
                  <a:lnTo>
                    <a:pt x="316" y="43"/>
                  </a:lnTo>
                  <a:lnTo>
                    <a:pt x="322" y="44"/>
                  </a:lnTo>
                  <a:lnTo>
                    <a:pt x="328" y="46"/>
                  </a:lnTo>
                  <a:lnTo>
                    <a:pt x="334" y="50"/>
                  </a:lnTo>
                  <a:lnTo>
                    <a:pt x="338" y="52"/>
                  </a:lnTo>
                  <a:lnTo>
                    <a:pt x="341" y="56"/>
                  </a:lnTo>
                  <a:lnTo>
                    <a:pt x="345" y="61"/>
                  </a:lnTo>
                  <a:lnTo>
                    <a:pt x="347" y="65"/>
                  </a:lnTo>
                  <a:lnTo>
                    <a:pt x="349" y="71"/>
                  </a:lnTo>
                  <a:lnTo>
                    <a:pt x="351" y="78"/>
                  </a:lnTo>
                  <a:lnTo>
                    <a:pt x="352" y="84"/>
                  </a:lnTo>
                  <a:lnTo>
                    <a:pt x="354" y="92"/>
                  </a:lnTo>
                  <a:lnTo>
                    <a:pt x="355" y="100"/>
                  </a:lnTo>
                  <a:lnTo>
                    <a:pt x="355" y="109"/>
                  </a:lnTo>
                  <a:lnTo>
                    <a:pt x="355" y="118"/>
                  </a:lnTo>
                  <a:lnTo>
                    <a:pt x="355"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2" name="Freeform 124"/>
            <p:cNvSpPr>
              <a:spLocks noEditPoints="1"/>
            </p:cNvSpPr>
            <p:nvPr/>
          </p:nvSpPr>
          <p:spPr bwMode="auto">
            <a:xfrm>
              <a:off x="3736" y="1761"/>
              <a:ext cx="91" cy="103"/>
            </a:xfrm>
            <a:custGeom>
              <a:avLst/>
              <a:gdLst>
                <a:gd name="T0" fmla="*/ 64 w 274"/>
                <a:gd name="T1" fmla="*/ 70 h 309"/>
                <a:gd name="T2" fmla="*/ 59 w 274"/>
                <a:gd name="T3" fmla="*/ 79 h 309"/>
                <a:gd name="T4" fmla="*/ 51 w 274"/>
                <a:gd name="T5" fmla="*/ 85 h 309"/>
                <a:gd name="T6" fmla="*/ 41 w 274"/>
                <a:gd name="T7" fmla="*/ 89 h 309"/>
                <a:gd name="T8" fmla="*/ 30 w 274"/>
                <a:gd name="T9" fmla="*/ 89 h 309"/>
                <a:gd name="T10" fmla="*/ 24 w 274"/>
                <a:gd name="T11" fmla="*/ 87 h 309"/>
                <a:gd name="T12" fmla="*/ 19 w 274"/>
                <a:gd name="T13" fmla="*/ 83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4 h 309"/>
                <a:gd name="T28" fmla="*/ 66 w 274"/>
                <a:gd name="T29" fmla="*/ 88 h 309"/>
                <a:gd name="T30" fmla="*/ 67 w 274"/>
                <a:gd name="T31" fmla="*/ 94 h 309"/>
                <a:gd name="T32" fmla="*/ 70 w 274"/>
                <a:gd name="T33" fmla="*/ 98 h 309"/>
                <a:gd name="T34" fmla="*/ 75 w 274"/>
                <a:gd name="T35" fmla="*/ 101 h 309"/>
                <a:gd name="T36" fmla="*/ 82 w 274"/>
                <a:gd name="T37" fmla="*/ 102 h 309"/>
                <a:gd name="T38" fmla="*/ 91 w 274"/>
                <a:gd name="T39" fmla="*/ 100 h 309"/>
                <a:gd name="T40" fmla="*/ 85 w 274"/>
                <a:gd name="T41" fmla="*/ 89 h 309"/>
                <a:gd name="T42" fmla="*/ 81 w 274"/>
                <a:gd name="T43" fmla="*/ 85 h 309"/>
                <a:gd name="T44" fmla="*/ 81 w 274"/>
                <a:gd name="T45" fmla="*/ 30 h 309"/>
                <a:gd name="T46" fmla="*/ 79 w 274"/>
                <a:gd name="T47" fmla="*/ 17 h 309"/>
                <a:gd name="T48" fmla="*/ 71 w 274"/>
                <a:gd name="T49" fmla="*/ 8 h 309"/>
                <a:gd name="T50" fmla="*/ 60 w 274"/>
                <a:gd name="T51" fmla="*/ 2 h 309"/>
                <a:gd name="T52" fmla="*/ 43 w 274"/>
                <a:gd name="T53" fmla="*/ 0 h 309"/>
                <a:gd name="T54" fmla="*/ 27 w 274"/>
                <a:gd name="T55" fmla="*/ 2 h 309"/>
                <a:gd name="T56" fmla="*/ 15 w 274"/>
                <a:gd name="T57" fmla="*/ 9 h 309"/>
                <a:gd name="T58" fmla="*/ 7 w 274"/>
                <a:gd name="T59" fmla="*/ 19 h 309"/>
                <a:gd name="T60" fmla="*/ 5 w 274"/>
                <a:gd name="T61" fmla="*/ 32 h 309"/>
                <a:gd name="T62" fmla="*/ 20 w 274"/>
                <a:gd name="T63" fmla="*/ 28 h 309"/>
                <a:gd name="T64" fmla="*/ 23 w 274"/>
                <a:gd name="T65" fmla="*/ 22 h 309"/>
                <a:gd name="T66" fmla="*/ 29 w 274"/>
                <a:gd name="T67" fmla="*/ 17 h 309"/>
                <a:gd name="T68" fmla="*/ 37 w 274"/>
                <a:gd name="T69" fmla="*/ 15 h 309"/>
                <a:gd name="T70" fmla="*/ 47 w 274"/>
                <a:gd name="T71" fmla="*/ 15 h 309"/>
                <a:gd name="T72" fmla="*/ 56 w 274"/>
                <a:gd name="T73" fmla="*/ 17 h 309"/>
                <a:gd name="T74" fmla="*/ 61 w 274"/>
                <a:gd name="T75" fmla="*/ 21 h 309"/>
                <a:gd name="T76" fmla="*/ 64 w 274"/>
                <a:gd name="T77" fmla="*/ 26 h 309"/>
                <a:gd name="T78" fmla="*/ 64 w 274"/>
                <a:gd name="T79" fmla="*/ 34 h 309"/>
                <a:gd name="T80" fmla="*/ 62 w 274"/>
                <a:gd name="T81" fmla="*/ 38 h 309"/>
                <a:gd name="T82" fmla="*/ 56 w 274"/>
                <a:gd name="T83" fmla="*/ 41 h 309"/>
                <a:gd name="T84" fmla="*/ 42 w 274"/>
                <a:gd name="T85" fmla="*/ 42 h 309"/>
                <a:gd name="T86" fmla="*/ 25 w 274"/>
                <a:gd name="T87" fmla="*/ 45 h 309"/>
                <a:gd name="T88" fmla="*/ 13 w 274"/>
                <a:gd name="T89" fmla="*/ 50 h 309"/>
                <a:gd name="T90" fmla="*/ 5 w 274"/>
                <a:gd name="T91" fmla="*/ 57 h 309"/>
                <a:gd name="T92" fmla="*/ 0 w 274"/>
                <a:gd name="T93" fmla="*/ 68 h 309"/>
                <a:gd name="T94" fmla="*/ 0 w 274"/>
                <a:gd name="T95" fmla="*/ 80 h 309"/>
                <a:gd name="T96" fmla="*/ 5 w 274"/>
                <a:gd name="T97" fmla="*/ 91 h 309"/>
                <a:gd name="T98" fmla="*/ 13 w 274"/>
                <a:gd name="T99" fmla="*/ 99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10"/>
                  </a:lnTo>
                  <a:lnTo>
                    <a:pt x="190" y="218"/>
                  </a:lnTo>
                  <a:lnTo>
                    <a:pt x="186" y="224"/>
                  </a:lnTo>
                  <a:lnTo>
                    <a:pt x="183" y="230"/>
                  </a:lnTo>
                  <a:lnTo>
                    <a:pt x="179" y="237"/>
                  </a:lnTo>
                  <a:lnTo>
                    <a:pt x="174" y="241"/>
                  </a:lnTo>
                  <a:lnTo>
                    <a:pt x="169" y="247"/>
                  </a:lnTo>
                  <a:lnTo>
                    <a:pt x="162" y="251"/>
                  </a:lnTo>
                  <a:lnTo>
                    <a:pt x="155" y="254"/>
                  </a:lnTo>
                  <a:lnTo>
                    <a:pt x="147" y="259"/>
                  </a:lnTo>
                  <a:lnTo>
                    <a:pt x="140" y="261"/>
                  </a:lnTo>
                  <a:lnTo>
                    <a:pt x="131" y="263"/>
                  </a:lnTo>
                  <a:lnTo>
                    <a:pt x="122" y="266"/>
                  </a:lnTo>
                  <a:lnTo>
                    <a:pt x="113" y="267"/>
                  </a:lnTo>
                  <a:lnTo>
                    <a:pt x="103" y="267"/>
                  </a:lnTo>
                  <a:lnTo>
                    <a:pt x="96" y="267"/>
                  </a:lnTo>
                  <a:lnTo>
                    <a:pt x="91" y="266"/>
                  </a:lnTo>
                  <a:lnTo>
                    <a:pt x="85" y="264"/>
                  </a:lnTo>
                  <a:lnTo>
                    <a:pt x="81" y="263"/>
                  </a:lnTo>
                  <a:lnTo>
                    <a:pt x="76" y="262"/>
                  </a:lnTo>
                  <a:lnTo>
                    <a:pt x="72" y="260"/>
                  </a:lnTo>
                  <a:lnTo>
                    <a:pt x="67" y="258"/>
                  </a:lnTo>
                  <a:lnTo>
                    <a:pt x="64" y="254"/>
                  </a:lnTo>
                  <a:lnTo>
                    <a:pt x="61" y="252"/>
                  </a:lnTo>
                  <a:lnTo>
                    <a:pt x="58" y="248"/>
                  </a:lnTo>
                  <a:lnTo>
                    <a:pt x="56" y="244"/>
                  </a:lnTo>
                  <a:lnTo>
                    <a:pt x="54" y="241"/>
                  </a:lnTo>
                  <a:lnTo>
                    <a:pt x="53" y="237"/>
                  </a:lnTo>
                  <a:lnTo>
                    <a:pt x="52" y="231"/>
                  </a:lnTo>
                  <a:lnTo>
                    <a:pt x="50" y="227"/>
                  </a:lnTo>
                  <a:lnTo>
                    <a:pt x="50" y="221"/>
                  </a:lnTo>
                  <a:lnTo>
                    <a:pt x="50" y="216"/>
                  </a:lnTo>
                  <a:lnTo>
                    <a:pt x="52" y="211"/>
                  </a:lnTo>
                  <a:lnTo>
                    <a:pt x="52" y="206"/>
                  </a:lnTo>
                  <a:lnTo>
                    <a:pt x="54" y="202"/>
                  </a:lnTo>
                  <a:lnTo>
                    <a:pt x="55" y="198"/>
                  </a:lnTo>
                  <a:lnTo>
                    <a:pt x="57" y="194"/>
                  </a:lnTo>
                  <a:lnTo>
                    <a:pt x="59" y="191"/>
                  </a:lnTo>
                  <a:lnTo>
                    <a:pt x="63" y="188"/>
                  </a:lnTo>
                  <a:lnTo>
                    <a:pt x="66" y="185"/>
                  </a:lnTo>
                  <a:lnTo>
                    <a:pt x="69" y="182"/>
                  </a:lnTo>
                  <a:lnTo>
                    <a:pt x="74" y="180"/>
                  </a:lnTo>
                  <a:lnTo>
                    <a:pt x="78" y="179"/>
                  </a:lnTo>
                  <a:lnTo>
                    <a:pt x="83" y="176"/>
                  </a:lnTo>
                  <a:lnTo>
                    <a:pt x="88" y="175"/>
                  </a:lnTo>
                  <a:lnTo>
                    <a:pt x="94" y="173"/>
                  </a:lnTo>
                  <a:lnTo>
                    <a:pt x="101" y="172"/>
                  </a:lnTo>
                  <a:lnTo>
                    <a:pt x="114" y="171"/>
                  </a:lnTo>
                  <a:lnTo>
                    <a:pt x="126" y="169"/>
                  </a:lnTo>
                  <a:lnTo>
                    <a:pt x="139" y="167"/>
                  </a:lnTo>
                  <a:lnTo>
                    <a:pt x="150" y="165"/>
                  </a:lnTo>
                  <a:lnTo>
                    <a:pt x="162" y="163"/>
                  </a:lnTo>
                  <a:lnTo>
                    <a:pt x="172" y="161"/>
                  </a:lnTo>
                  <a:lnTo>
                    <a:pt x="183" y="156"/>
                  </a:lnTo>
                  <a:lnTo>
                    <a:pt x="193" y="152"/>
                  </a:lnTo>
                  <a:close/>
                  <a:moveTo>
                    <a:pt x="198" y="261"/>
                  </a:moveTo>
                  <a:lnTo>
                    <a:pt x="198" y="263"/>
                  </a:lnTo>
                  <a:lnTo>
                    <a:pt x="198" y="268"/>
                  </a:lnTo>
                  <a:lnTo>
                    <a:pt x="199" y="273"/>
                  </a:lnTo>
                  <a:lnTo>
                    <a:pt x="200" y="278"/>
                  </a:lnTo>
                  <a:lnTo>
                    <a:pt x="201" y="281"/>
                  </a:lnTo>
                  <a:lnTo>
                    <a:pt x="202" y="286"/>
                  </a:lnTo>
                  <a:lnTo>
                    <a:pt x="204" y="289"/>
                  </a:lnTo>
                  <a:lnTo>
                    <a:pt x="207" y="292"/>
                  </a:lnTo>
                  <a:lnTo>
                    <a:pt x="210" y="294"/>
                  </a:lnTo>
                  <a:lnTo>
                    <a:pt x="213" y="298"/>
                  </a:lnTo>
                  <a:lnTo>
                    <a:pt x="217" y="300"/>
                  </a:lnTo>
                  <a:lnTo>
                    <a:pt x="221" y="301"/>
                  </a:lnTo>
                  <a:lnTo>
                    <a:pt x="225" y="303"/>
                  </a:lnTo>
                  <a:lnTo>
                    <a:pt x="230" y="305"/>
                  </a:lnTo>
                  <a:lnTo>
                    <a:pt x="234" y="305"/>
                  </a:lnTo>
                  <a:lnTo>
                    <a:pt x="240" y="306"/>
                  </a:lnTo>
                  <a:lnTo>
                    <a:pt x="247" y="306"/>
                  </a:lnTo>
                  <a:lnTo>
                    <a:pt x="253" y="306"/>
                  </a:lnTo>
                  <a:lnTo>
                    <a:pt x="260" y="305"/>
                  </a:lnTo>
                  <a:lnTo>
                    <a:pt x="267" y="303"/>
                  </a:lnTo>
                  <a:lnTo>
                    <a:pt x="274" y="301"/>
                  </a:lnTo>
                  <a:lnTo>
                    <a:pt x="274" y="263"/>
                  </a:lnTo>
                  <a:lnTo>
                    <a:pt x="268" y="266"/>
                  </a:lnTo>
                  <a:lnTo>
                    <a:pt x="262" y="266"/>
                  </a:lnTo>
                  <a:lnTo>
                    <a:pt x="257" y="266"/>
                  </a:lnTo>
                  <a:lnTo>
                    <a:pt x="252" y="263"/>
                  </a:lnTo>
                  <a:lnTo>
                    <a:pt x="249" y="261"/>
                  </a:lnTo>
                  <a:lnTo>
                    <a:pt x="247" y="258"/>
                  </a:lnTo>
                  <a:lnTo>
                    <a:pt x="244" y="254"/>
                  </a:lnTo>
                  <a:lnTo>
                    <a:pt x="243" y="249"/>
                  </a:lnTo>
                  <a:lnTo>
                    <a:pt x="243" y="243"/>
                  </a:lnTo>
                  <a:lnTo>
                    <a:pt x="243" y="235"/>
                  </a:lnTo>
                  <a:lnTo>
                    <a:pt x="243" y="91"/>
                  </a:lnTo>
                  <a:lnTo>
                    <a:pt x="243" y="79"/>
                  </a:lnTo>
                  <a:lnTo>
                    <a:pt x="242" y="68"/>
                  </a:lnTo>
                  <a:lnTo>
                    <a:pt x="240" y="59"/>
                  </a:lnTo>
                  <a:lnTo>
                    <a:pt x="237" y="50"/>
                  </a:lnTo>
                  <a:lnTo>
                    <a:pt x="233" y="43"/>
                  </a:lnTo>
                  <a:lnTo>
                    <a:pt x="228" y="35"/>
                  </a:lnTo>
                  <a:lnTo>
                    <a:pt x="222" y="28"/>
                  </a:lnTo>
                  <a:lnTo>
                    <a:pt x="215" y="23"/>
                  </a:lnTo>
                  <a:lnTo>
                    <a:pt x="209" y="17"/>
                  </a:lnTo>
                  <a:lnTo>
                    <a:pt x="200" y="13"/>
                  </a:lnTo>
                  <a:lnTo>
                    <a:pt x="191" y="9"/>
                  </a:lnTo>
                  <a:lnTo>
                    <a:pt x="181" y="6"/>
                  </a:lnTo>
                  <a:lnTo>
                    <a:pt x="170" y="4"/>
                  </a:lnTo>
                  <a:lnTo>
                    <a:pt x="157" y="1"/>
                  </a:lnTo>
                  <a:lnTo>
                    <a:pt x="144" y="0"/>
                  </a:lnTo>
                  <a:lnTo>
                    <a:pt x="130" y="0"/>
                  </a:lnTo>
                  <a:lnTo>
                    <a:pt x="116" y="0"/>
                  </a:lnTo>
                  <a:lnTo>
                    <a:pt x="104" y="3"/>
                  </a:lnTo>
                  <a:lnTo>
                    <a:pt x="92" y="4"/>
                  </a:lnTo>
                  <a:lnTo>
                    <a:pt x="81" y="7"/>
                  </a:lnTo>
                  <a:lnTo>
                    <a:pt x="71" y="10"/>
                  </a:lnTo>
                  <a:lnTo>
                    <a:pt x="62" y="15"/>
                  </a:lnTo>
                  <a:lnTo>
                    <a:pt x="53" y="20"/>
                  </a:lnTo>
                  <a:lnTo>
                    <a:pt x="45" y="26"/>
                  </a:lnTo>
                  <a:lnTo>
                    <a:pt x="37" y="33"/>
                  </a:lnTo>
                  <a:lnTo>
                    <a:pt x="32" y="39"/>
                  </a:lnTo>
                  <a:lnTo>
                    <a:pt x="26" y="47"/>
                  </a:lnTo>
                  <a:lnTo>
                    <a:pt x="22" y="56"/>
                  </a:lnTo>
                  <a:lnTo>
                    <a:pt x="18" y="65"/>
                  </a:lnTo>
                  <a:lnTo>
                    <a:pt x="16" y="74"/>
                  </a:lnTo>
                  <a:lnTo>
                    <a:pt x="14" y="85"/>
                  </a:lnTo>
                  <a:lnTo>
                    <a:pt x="14" y="95"/>
                  </a:lnTo>
                  <a:lnTo>
                    <a:pt x="14" y="97"/>
                  </a:lnTo>
                  <a:lnTo>
                    <a:pt x="59" y="97"/>
                  </a:lnTo>
                  <a:lnTo>
                    <a:pt x="59" y="91"/>
                  </a:lnTo>
                  <a:lnTo>
                    <a:pt x="61" y="85"/>
                  </a:lnTo>
                  <a:lnTo>
                    <a:pt x="62" y="79"/>
                  </a:lnTo>
                  <a:lnTo>
                    <a:pt x="64" y="74"/>
                  </a:lnTo>
                  <a:lnTo>
                    <a:pt x="66" y="69"/>
                  </a:lnTo>
                  <a:lnTo>
                    <a:pt x="69" y="65"/>
                  </a:lnTo>
                  <a:lnTo>
                    <a:pt x="73" y="62"/>
                  </a:lnTo>
                  <a:lnTo>
                    <a:pt x="76" y="57"/>
                  </a:lnTo>
                  <a:lnTo>
                    <a:pt x="81" y="55"/>
                  </a:lnTo>
                  <a:lnTo>
                    <a:pt x="86" y="52"/>
                  </a:lnTo>
                  <a:lnTo>
                    <a:pt x="92" y="49"/>
                  </a:lnTo>
                  <a:lnTo>
                    <a:pt x="98" y="47"/>
                  </a:lnTo>
                  <a:lnTo>
                    <a:pt x="105" y="46"/>
                  </a:lnTo>
                  <a:lnTo>
                    <a:pt x="112" y="45"/>
                  </a:lnTo>
                  <a:lnTo>
                    <a:pt x="120" y="44"/>
                  </a:lnTo>
                  <a:lnTo>
                    <a:pt x="128" y="44"/>
                  </a:lnTo>
                  <a:lnTo>
                    <a:pt x="136" y="44"/>
                  </a:lnTo>
                  <a:lnTo>
                    <a:pt x="143" y="45"/>
                  </a:lnTo>
                  <a:lnTo>
                    <a:pt x="151" y="45"/>
                  </a:lnTo>
                  <a:lnTo>
                    <a:pt x="156" y="47"/>
                  </a:lnTo>
                  <a:lnTo>
                    <a:pt x="163" y="48"/>
                  </a:lnTo>
                  <a:lnTo>
                    <a:pt x="169" y="50"/>
                  </a:lnTo>
                  <a:lnTo>
                    <a:pt x="173" y="53"/>
                  </a:lnTo>
                  <a:lnTo>
                    <a:pt x="178" y="55"/>
                  </a:lnTo>
                  <a:lnTo>
                    <a:pt x="181" y="58"/>
                  </a:lnTo>
                  <a:lnTo>
                    <a:pt x="184" y="62"/>
                  </a:lnTo>
                  <a:lnTo>
                    <a:pt x="188" y="65"/>
                  </a:lnTo>
                  <a:lnTo>
                    <a:pt x="190" y="68"/>
                  </a:lnTo>
                  <a:lnTo>
                    <a:pt x="191" y="73"/>
                  </a:lnTo>
                  <a:lnTo>
                    <a:pt x="193" y="78"/>
                  </a:lnTo>
                  <a:lnTo>
                    <a:pt x="193" y="83"/>
                  </a:lnTo>
                  <a:lnTo>
                    <a:pt x="194" y="88"/>
                  </a:lnTo>
                  <a:lnTo>
                    <a:pt x="194" y="95"/>
                  </a:lnTo>
                  <a:lnTo>
                    <a:pt x="193" y="101"/>
                  </a:lnTo>
                  <a:lnTo>
                    <a:pt x="193" y="105"/>
                  </a:lnTo>
                  <a:lnTo>
                    <a:pt x="192" y="110"/>
                  </a:lnTo>
                  <a:lnTo>
                    <a:pt x="190" y="113"/>
                  </a:lnTo>
                  <a:lnTo>
                    <a:pt x="188" y="115"/>
                  </a:lnTo>
                  <a:lnTo>
                    <a:pt x="184" y="117"/>
                  </a:lnTo>
                  <a:lnTo>
                    <a:pt x="180" y="120"/>
                  </a:lnTo>
                  <a:lnTo>
                    <a:pt x="174" y="122"/>
                  </a:lnTo>
                  <a:lnTo>
                    <a:pt x="168" y="123"/>
                  </a:lnTo>
                  <a:lnTo>
                    <a:pt x="160" y="124"/>
                  </a:lnTo>
                  <a:lnTo>
                    <a:pt x="151" y="125"/>
                  </a:lnTo>
                  <a:lnTo>
                    <a:pt x="140" y="126"/>
                  </a:lnTo>
                  <a:lnTo>
                    <a:pt x="127" y="127"/>
                  </a:lnTo>
                  <a:lnTo>
                    <a:pt x="114" y="130"/>
                  </a:lnTo>
                  <a:lnTo>
                    <a:pt x="100" y="131"/>
                  </a:lnTo>
                  <a:lnTo>
                    <a:pt x="87" y="133"/>
                  </a:lnTo>
                  <a:lnTo>
                    <a:pt x="76" y="135"/>
                  </a:lnTo>
                  <a:lnTo>
                    <a:pt x="66" y="137"/>
                  </a:lnTo>
                  <a:lnTo>
                    <a:pt x="56" y="141"/>
                  </a:lnTo>
                  <a:lnTo>
                    <a:pt x="47" y="145"/>
                  </a:lnTo>
                  <a:lnTo>
                    <a:pt x="39" y="150"/>
                  </a:lnTo>
                  <a:lnTo>
                    <a:pt x="32" y="154"/>
                  </a:lnTo>
                  <a:lnTo>
                    <a:pt x="25" y="160"/>
                  </a:lnTo>
                  <a:lnTo>
                    <a:pt x="19" y="165"/>
                  </a:lnTo>
                  <a:lnTo>
                    <a:pt x="14" y="172"/>
                  </a:lnTo>
                  <a:lnTo>
                    <a:pt x="10" y="179"/>
                  </a:lnTo>
                  <a:lnTo>
                    <a:pt x="7" y="186"/>
                  </a:lnTo>
                  <a:lnTo>
                    <a:pt x="4" y="194"/>
                  </a:lnTo>
                  <a:lnTo>
                    <a:pt x="1" y="203"/>
                  </a:lnTo>
                  <a:lnTo>
                    <a:pt x="0" y="212"/>
                  </a:lnTo>
                  <a:lnTo>
                    <a:pt x="0" y="222"/>
                  </a:lnTo>
                  <a:lnTo>
                    <a:pt x="0" y="232"/>
                  </a:lnTo>
                  <a:lnTo>
                    <a:pt x="1" y="241"/>
                  </a:lnTo>
                  <a:lnTo>
                    <a:pt x="4" y="250"/>
                  </a:lnTo>
                  <a:lnTo>
                    <a:pt x="7" y="258"/>
                  </a:lnTo>
                  <a:lnTo>
                    <a:pt x="10" y="266"/>
                  </a:lnTo>
                  <a:lnTo>
                    <a:pt x="15" y="273"/>
                  </a:lnTo>
                  <a:lnTo>
                    <a:pt x="19" y="280"/>
                  </a:lnTo>
                  <a:lnTo>
                    <a:pt x="25" y="286"/>
                  </a:lnTo>
                  <a:lnTo>
                    <a:pt x="32" y="291"/>
                  </a:lnTo>
                  <a:lnTo>
                    <a:pt x="38" y="296"/>
                  </a:lnTo>
                  <a:lnTo>
                    <a:pt x="46" y="300"/>
                  </a:lnTo>
                  <a:lnTo>
                    <a:pt x="55" y="303"/>
                  </a:lnTo>
                  <a:lnTo>
                    <a:pt x="64" y="306"/>
                  </a:lnTo>
                  <a:lnTo>
                    <a:pt x="74" y="308"/>
                  </a:lnTo>
                  <a:lnTo>
                    <a:pt x="84" y="309"/>
                  </a:lnTo>
                  <a:lnTo>
                    <a:pt x="95" y="309"/>
                  </a:lnTo>
                  <a:lnTo>
                    <a:pt x="110" y="308"/>
                  </a:lnTo>
                  <a:lnTo>
                    <a:pt x="123" y="306"/>
                  </a:lnTo>
                  <a:lnTo>
                    <a:pt x="136" y="302"/>
                  </a:lnTo>
                  <a:lnTo>
                    <a:pt x="150" y="297"/>
                  </a:lnTo>
                  <a:lnTo>
                    <a:pt x="162" y="290"/>
                  </a:lnTo>
                  <a:lnTo>
                    <a:pt x="174" y="282"/>
                  </a:lnTo>
                  <a:lnTo>
                    <a:pt x="186" y="272"/>
                  </a:lnTo>
                  <a:lnTo>
                    <a:pt x="198"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3" name="Freeform 125"/>
            <p:cNvSpPr>
              <a:spLocks/>
            </p:cNvSpPr>
            <p:nvPr/>
          </p:nvSpPr>
          <p:spPr bwMode="auto">
            <a:xfrm>
              <a:off x="3842" y="1762"/>
              <a:ext cx="81" cy="99"/>
            </a:xfrm>
            <a:custGeom>
              <a:avLst/>
              <a:gdLst>
                <a:gd name="T0" fmla="*/ 81 w 243"/>
                <a:gd name="T1" fmla="*/ 99 h 297"/>
                <a:gd name="T2" fmla="*/ 81 w 243"/>
                <a:gd name="T3" fmla="*/ 36 h 297"/>
                <a:gd name="T4" fmla="*/ 81 w 243"/>
                <a:gd name="T5" fmla="*/ 30 h 297"/>
                <a:gd name="T6" fmla="*/ 80 w 243"/>
                <a:gd name="T7" fmla="*/ 24 h 297"/>
                <a:gd name="T8" fmla="*/ 79 w 243"/>
                <a:gd name="T9" fmla="*/ 18 h 297"/>
                <a:gd name="T10" fmla="*/ 77 w 243"/>
                <a:gd name="T11" fmla="*/ 13 h 297"/>
                <a:gd name="T12" fmla="*/ 75 w 243"/>
                <a:gd name="T13" fmla="*/ 10 h 297"/>
                <a:gd name="T14" fmla="*/ 72 w 243"/>
                <a:gd name="T15" fmla="*/ 7 h 297"/>
                <a:gd name="T16" fmla="*/ 69 w 243"/>
                <a:gd name="T17" fmla="*/ 5 h 297"/>
                <a:gd name="T18" fmla="*/ 65 w 243"/>
                <a:gd name="T19" fmla="*/ 3 h 297"/>
                <a:gd name="T20" fmla="*/ 61 w 243"/>
                <a:gd name="T21" fmla="*/ 2 h 297"/>
                <a:gd name="T22" fmla="*/ 57 w 243"/>
                <a:gd name="T23" fmla="*/ 1 h 297"/>
                <a:gd name="T24" fmla="*/ 52 w 243"/>
                <a:gd name="T25" fmla="*/ 0 h 297"/>
                <a:gd name="T26" fmla="*/ 47 w 243"/>
                <a:gd name="T27" fmla="*/ 0 h 297"/>
                <a:gd name="T28" fmla="*/ 42 w 243"/>
                <a:gd name="T29" fmla="*/ 0 h 297"/>
                <a:gd name="T30" fmla="*/ 37 w 243"/>
                <a:gd name="T31" fmla="*/ 1 h 297"/>
                <a:gd name="T32" fmla="*/ 33 w 243"/>
                <a:gd name="T33" fmla="*/ 2 h 297"/>
                <a:gd name="T34" fmla="*/ 29 w 243"/>
                <a:gd name="T35" fmla="*/ 4 h 297"/>
                <a:gd name="T36" fmla="*/ 25 w 243"/>
                <a:gd name="T37" fmla="*/ 6 h 297"/>
                <a:gd name="T38" fmla="*/ 22 w 243"/>
                <a:gd name="T39" fmla="*/ 9 h 297"/>
                <a:gd name="T40" fmla="*/ 19 w 243"/>
                <a:gd name="T41" fmla="*/ 12 h 297"/>
                <a:gd name="T42" fmla="*/ 16 w 243"/>
                <a:gd name="T43" fmla="*/ 16 h 297"/>
                <a:gd name="T44" fmla="*/ 0 w 243"/>
                <a:gd name="T45" fmla="*/ 2 h 297"/>
                <a:gd name="T46" fmla="*/ 16 w 243"/>
                <a:gd name="T47" fmla="*/ 99 h 297"/>
                <a:gd name="T48" fmla="*/ 16 w 243"/>
                <a:gd name="T49" fmla="*/ 40 h 297"/>
                <a:gd name="T50" fmla="*/ 17 w 243"/>
                <a:gd name="T51" fmla="*/ 34 h 297"/>
                <a:gd name="T52" fmla="*/ 19 w 243"/>
                <a:gd name="T53" fmla="*/ 28 h 297"/>
                <a:gd name="T54" fmla="*/ 22 w 243"/>
                <a:gd name="T55" fmla="*/ 24 h 297"/>
                <a:gd name="T56" fmla="*/ 26 w 243"/>
                <a:gd name="T57" fmla="*/ 20 h 297"/>
                <a:gd name="T58" fmla="*/ 30 w 243"/>
                <a:gd name="T59" fmla="*/ 17 h 297"/>
                <a:gd name="T60" fmla="*/ 36 w 243"/>
                <a:gd name="T61" fmla="*/ 15 h 297"/>
                <a:gd name="T62" fmla="*/ 42 w 243"/>
                <a:gd name="T63" fmla="*/ 14 h 297"/>
                <a:gd name="T64" fmla="*/ 48 w 243"/>
                <a:gd name="T65" fmla="*/ 14 h 297"/>
                <a:gd name="T66" fmla="*/ 53 w 243"/>
                <a:gd name="T67" fmla="*/ 15 h 297"/>
                <a:gd name="T68" fmla="*/ 56 w 243"/>
                <a:gd name="T69" fmla="*/ 17 h 297"/>
                <a:gd name="T70" fmla="*/ 59 w 243"/>
                <a:gd name="T71" fmla="*/ 19 h 297"/>
                <a:gd name="T72" fmla="*/ 62 w 243"/>
                <a:gd name="T73" fmla="*/ 22 h 297"/>
                <a:gd name="T74" fmla="*/ 63 w 243"/>
                <a:gd name="T75" fmla="*/ 26 h 297"/>
                <a:gd name="T76" fmla="*/ 64 w 243"/>
                <a:gd name="T77" fmla="*/ 31 h 297"/>
                <a:gd name="T78" fmla="*/ 65 w 243"/>
                <a:gd name="T79" fmla="*/ 36 h 297"/>
                <a:gd name="T80" fmla="*/ 65 w 243"/>
                <a:gd name="T81" fmla="*/ 99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3"/>
                  </a:lnTo>
                  <a:lnTo>
                    <a:pt x="243" y="109"/>
                  </a:lnTo>
                  <a:lnTo>
                    <a:pt x="243" y="99"/>
                  </a:lnTo>
                  <a:lnTo>
                    <a:pt x="243" y="89"/>
                  </a:lnTo>
                  <a:lnTo>
                    <a:pt x="242" y="80"/>
                  </a:lnTo>
                  <a:lnTo>
                    <a:pt x="241" y="71"/>
                  </a:lnTo>
                  <a:lnTo>
                    <a:pt x="240" y="62"/>
                  </a:lnTo>
                  <a:lnTo>
                    <a:pt x="237" y="54"/>
                  </a:lnTo>
                  <a:lnTo>
                    <a:pt x="234" y="46"/>
                  </a:lnTo>
                  <a:lnTo>
                    <a:pt x="231" y="39"/>
                  </a:lnTo>
                  <a:lnTo>
                    <a:pt x="227" y="34"/>
                  </a:lnTo>
                  <a:lnTo>
                    <a:pt x="224" y="30"/>
                  </a:lnTo>
                  <a:lnTo>
                    <a:pt x="220" y="25"/>
                  </a:lnTo>
                  <a:lnTo>
                    <a:pt x="215" y="22"/>
                  </a:lnTo>
                  <a:lnTo>
                    <a:pt x="211" y="18"/>
                  </a:lnTo>
                  <a:lnTo>
                    <a:pt x="206" y="15"/>
                  </a:lnTo>
                  <a:lnTo>
                    <a:pt x="201" y="12"/>
                  </a:lnTo>
                  <a:lnTo>
                    <a:pt x="195" y="10"/>
                  </a:lnTo>
                  <a:lnTo>
                    <a:pt x="190" y="7"/>
                  </a:lnTo>
                  <a:lnTo>
                    <a:pt x="184" y="5"/>
                  </a:lnTo>
                  <a:lnTo>
                    <a:pt x="177" y="4"/>
                  </a:lnTo>
                  <a:lnTo>
                    <a:pt x="171" y="2"/>
                  </a:lnTo>
                  <a:lnTo>
                    <a:pt x="164" y="1"/>
                  </a:lnTo>
                  <a:lnTo>
                    <a:pt x="156" y="1"/>
                  </a:lnTo>
                  <a:lnTo>
                    <a:pt x="148" y="0"/>
                  </a:lnTo>
                  <a:lnTo>
                    <a:pt x="140" y="0"/>
                  </a:lnTo>
                  <a:lnTo>
                    <a:pt x="133" y="0"/>
                  </a:lnTo>
                  <a:lnTo>
                    <a:pt x="126" y="1"/>
                  </a:lnTo>
                  <a:lnTo>
                    <a:pt x="118" y="2"/>
                  </a:lnTo>
                  <a:lnTo>
                    <a:pt x="112" y="3"/>
                  </a:lnTo>
                  <a:lnTo>
                    <a:pt x="105" y="4"/>
                  </a:lnTo>
                  <a:lnTo>
                    <a:pt x="99" y="6"/>
                  </a:lnTo>
                  <a:lnTo>
                    <a:pt x="93" y="8"/>
                  </a:lnTo>
                  <a:lnTo>
                    <a:pt x="87" y="12"/>
                  </a:lnTo>
                  <a:lnTo>
                    <a:pt x="81" y="15"/>
                  </a:lnTo>
                  <a:lnTo>
                    <a:pt x="76" y="18"/>
                  </a:lnTo>
                  <a:lnTo>
                    <a:pt x="70" y="23"/>
                  </a:lnTo>
                  <a:lnTo>
                    <a:pt x="65" y="27"/>
                  </a:lnTo>
                  <a:lnTo>
                    <a:pt x="60" y="32"/>
                  </a:lnTo>
                  <a:lnTo>
                    <a:pt x="56" y="37"/>
                  </a:lnTo>
                  <a:lnTo>
                    <a:pt x="51" y="43"/>
                  </a:lnTo>
                  <a:lnTo>
                    <a:pt x="47" y="49"/>
                  </a:lnTo>
                  <a:lnTo>
                    <a:pt x="47" y="6"/>
                  </a:lnTo>
                  <a:lnTo>
                    <a:pt x="0" y="6"/>
                  </a:lnTo>
                  <a:lnTo>
                    <a:pt x="0" y="297"/>
                  </a:lnTo>
                  <a:lnTo>
                    <a:pt x="49" y="297"/>
                  </a:lnTo>
                  <a:lnTo>
                    <a:pt x="49" y="132"/>
                  </a:lnTo>
                  <a:lnTo>
                    <a:pt x="49" y="121"/>
                  </a:lnTo>
                  <a:lnTo>
                    <a:pt x="50" y="112"/>
                  </a:lnTo>
                  <a:lnTo>
                    <a:pt x="52" y="102"/>
                  </a:lnTo>
                  <a:lnTo>
                    <a:pt x="55" y="94"/>
                  </a:lnTo>
                  <a:lnTo>
                    <a:pt x="58" y="85"/>
                  </a:lnTo>
                  <a:lnTo>
                    <a:pt x="62" y="79"/>
                  </a:lnTo>
                  <a:lnTo>
                    <a:pt x="67" y="72"/>
                  </a:lnTo>
                  <a:lnTo>
                    <a:pt x="73" y="66"/>
                  </a:lnTo>
                  <a:lnTo>
                    <a:pt x="78" y="61"/>
                  </a:lnTo>
                  <a:lnTo>
                    <a:pt x="85" y="56"/>
                  </a:lnTo>
                  <a:lnTo>
                    <a:pt x="91" y="52"/>
                  </a:lnTo>
                  <a:lnTo>
                    <a:pt x="99" y="49"/>
                  </a:lnTo>
                  <a:lnTo>
                    <a:pt x="107" y="46"/>
                  </a:lnTo>
                  <a:lnTo>
                    <a:pt x="116" y="44"/>
                  </a:lnTo>
                  <a:lnTo>
                    <a:pt x="126" y="43"/>
                  </a:lnTo>
                  <a:lnTo>
                    <a:pt x="136" y="43"/>
                  </a:lnTo>
                  <a:lnTo>
                    <a:pt x="144" y="43"/>
                  </a:lnTo>
                  <a:lnTo>
                    <a:pt x="152" y="44"/>
                  </a:lnTo>
                  <a:lnTo>
                    <a:pt x="158" y="45"/>
                  </a:lnTo>
                  <a:lnTo>
                    <a:pt x="164" y="47"/>
                  </a:lnTo>
                  <a:lnTo>
                    <a:pt x="169" y="50"/>
                  </a:lnTo>
                  <a:lnTo>
                    <a:pt x="175" y="53"/>
                  </a:lnTo>
                  <a:lnTo>
                    <a:pt x="178" y="57"/>
                  </a:lnTo>
                  <a:lnTo>
                    <a:pt x="183" y="62"/>
                  </a:lnTo>
                  <a:lnTo>
                    <a:pt x="185" y="66"/>
                  </a:lnTo>
                  <a:lnTo>
                    <a:pt x="187" y="72"/>
                  </a:lnTo>
                  <a:lnTo>
                    <a:pt x="190" y="79"/>
                  </a:lnTo>
                  <a:lnTo>
                    <a:pt x="192" y="85"/>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4" name="Freeform 126"/>
            <p:cNvSpPr>
              <a:spLocks noEditPoints="1"/>
            </p:cNvSpPr>
            <p:nvPr/>
          </p:nvSpPr>
          <p:spPr bwMode="auto">
            <a:xfrm>
              <a:off x="3941" y="1761"/>
              <a:ext cx="91" cy="103"/>
            </a:xfrm>
            <a:custGeom>
              <a:avLst/>
              <a:gdLst>
                <a:gd name="T0" fmla="*/ 63 w 274"/>
                <a:gd name="T1" fmla="*/ 70 h 309"/>
                <a:gd name="T2" fmla="*/ 59 w 274"/>
                <a:gd name="T3" fmla="*/ 79 h 309"/>
                <a:gd name="T4" fmla="*/ 51 w 274"/>
                <a:gd name="T5" fmla="*/ 85 h 309"/>
                <a:gd name="T6" fmla="*/ 40 w 274"/>
                <a:gd name="T7" fmla="*/ 89 h 309"/>
                <a:gd name="T8" fmla="*/ 30 w 274"/>
                <a:gd name="T9" fmla="*/ 89 h 309"/>
                <a:gd name="T10" fmla="*/ 24 w 274"/>
                <a:gd name="T11" fmla="*/ 87 h 309"/>
                <a:gd name="T12" fmla="*/ 19 w 274"/>
                <a:gd name="T13" fmla="*/ 83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4 h 309"/>
                <a:gd name="T28" fmla="*/ 65 w 274"/>
                <a:gd name="T29" fmla="*/ 88 h 309"/>
                <a:gd name="T30" fmla="*/ 66 w 274"/>
                <a:gd name="T31" fmla="*/ 94 h 309"/>
                <a:gd name="T32" fmla="*/ 69 w 274"/>
                <a:gd name="T33" fmla="*/ 98 h 309"/>
                <a:gd name="T34" fmla="*/ 75 w 274"/>
                <a:gd name="T35" fmla="*/ 101 h 309"/>
                <a:gd name="T36" fmla="*/ 82 w 274"/>
                <a:gd name="T37" fmla="*/ 102 h 309"/>
                <a:gd name="T38" fmla="*/ 91 w 274"/>
                <a:gd name="T39" fmla="*/ 100 h 309"/>
                <a:gd name="T40" fmla="*/ 85 w 274"/>
                <a:gd name="T41" fmla="*/ 89 h 309"/>
                <a:gd name="T42" fmla="*/ 81 w 274"/>
                <a:gd name="T43" fmla="*/ 85 h 309"/>
                <a:gd name="T44" fmla="*/ 80 w 274"/>
                <a:gd name="T45" fmla="*/ 30 h 309"/>
                <a:gd name="T46" fmla="*/ 78 w 274"/>
                <a:gd name="T47" fmla="*/ 17 h 309"/>
                <a:gd name="T48" fmla="*/ 71 w 274"/>
                <a:gd name="T49" fmla="*/ 8 h 309"/>
                <a:gd name="T50" fmla="*/ 60 w 274"/>
                <a:gd name="T51" fmla="*/ 2 h 309"/>
                <a:gd name="T52" fmla="*/ 43 w 274"/>
                <a:gd name="T53" fmla="*/ 0 h 309"/>
                <a:gd name="T54" fmla="*/ 27 w 274"/>
                <a:gd name="T55" fmla="*/ 2 h 309"/>
                <a:gd name="T56" fmla="*/ 15 w 274"/>
                <a:gd name="T57" fmla="*/ 9 h 309"/>
                <a:gd name="T58" fmla="*/ 7 w 274"/>
                <a:gd name="T59" fmla="*/ 19 h 309"/>
                <a:gd name="T60" fmla="*/ 4 w 274"/>
                <a:gd name="T61" fmla="*/ 32 h 309"/>
                <a:gd name="T62" fmla="*/ 20 w 274"/>
                <a:gd name="T63" fmla="*/ 28 h 309"/>
                <a:gd name="T64" fmla="*/ 23 w 274"/>
                <a:gd name="T65" fmla="*/ 22 h 309"/>
                <a:gd name="T66" fmla="*/ 28 w 274"/>
                <a:gd name="T67" fmla="*/ 17 h 309"/>
                <a:gd name="T68" fmla="*/ 37 w 274"/>
                <a:gd name="T69" fmla="*/ 15 h 309"/>
                <a:gd name="T70" fmla="*/ 47 w 274"/>
                <a:gd name="T71" fmla="*/ 15 h 309"/>
                <a:gd name="T72" fmla="*/ 56 w 274"/>
                <a:gd name="T73" fmla="*/ 17 h 309"/>
                <a:gd name="T74" fmla="*/ 61 w 274"/>
                <a:gd name="T75" fmla="*/ 21 h 309"/>
                <a:gd name="T76" fmla="*/ 64 w 274"/>
                <a:gd name="T77" fmla="*/ 26 h 309"/>
                <a:gd name="T78" fmla="*/ 64 w 274"/>
                <a:gd name="T79" fmla="*/ 34 h 309"/>
                <a:gd name="T80" fmla="*/ 62 w 274"/>
                <a:gd name="T81" fmla="*/ 38 h 309"/>
                <a:gd name="T82" fmla="*/ 55 w 274"/>
                <a:gd name="T83" fmla="*/ 41 h 309"/>
                <a:gd name="T84" fmla="*/ 42 w 274"/>
                <a:gd name="T85" fmla="*/ 42 h 309"/>
                <a:gd name="T86" fmla="*/ 25 w 274"/>
                <a:gd name="T87" fmla="*/ 45 h 309"/>
                <a:gd name="T88" fmla="*/ 13 w 274"/>
                <a:gd name="T89" fmla="*/ 50 h 309"/>
                <a:gd name="T90" fmla="*/ 4 w 274"/>
                <a:gd name="T91" fmla="*/ 57 h 309"/>
                <a:gd name="T92" fmla="*/ 0 w 274"/>
                <a:gd name="T93" fmla="*/ 68 h 309"/>
                <a:gd name="T94" fmla="*/ 0 w 274"/>
                <a:gd name="T95" fmla="*/ 80 h 309"/>
                <a:gd name="T96" fmla="*/ 5 w 274"/>
                <a:gd name="T97" fmla="*/ 91 h 309"/>
                <a:gd name="T98" fmla="*/ 12 w 274"/>
                <a:gd name="T99" fmla="*/ 99 h 309"/>
                <a:gd name="T100" fmla="*/ 24 w 274"/>
                <a:gd name="T101" fmla="*/ 103 h 309"/>
                <a:gd name="T102" fmla="*/ 41 w 274"/>
                <a:gd name="T103" fmla="*/ 102 h 309"/>
                <a:gd name="T104" fmla="*/ 57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2" y="152"/>
                  </a:moveTo>
                  <a:lnTo>
                    <a:pt x="192" y="195"/>
                  </a:lnTo>
                  <a:lnTo>
                    <a:pt x="192" y="203"/>
                  </a:lnTo>
                  <a:lnTo>
                    <a:pt x="191" y="210"/>
                  </a:lnTo>
                  <a:lnTo>
                    <a:pt x="189" y="218"/>
                  </a:lnTo>
                  <a:lnTo>
                    <a:pt x="186" y="224"/>
                  </a:lnTo>
                  <a:lnTo>
                    <a:pt x="182" y="230"/>
                  </a:lnTo>
                  <a:lnTo>
                    <a:pt x="178" y="237"/>
                  </a:lnTo>
                  <a:lnTo>
                    <a:pt x="173" y="241"/>
                  </a:lnTo>
                  <a:lnTo>
                    <a:pt x="168" y="247"/>
                  </a:lnTo>
                  <a:lnTo>
                    <a:pt x="161" y="251"/>
                  </a:lnTo>
                  <a:lnTo>
                    <a:pt x="154" y="254"/>
                  </a:lnTo>
                  <a:lnTo>
                    <a:pt x="147" y="259"/>
                  </a:lnTo>
                  <a:lnTo>
                    <a:pt x="139" y="261"/>
                  </a:lnTo>
                  <a:lnTo>
                    <a:pt x="130" y="263"/>
                  </a:lnTo>
                  <a:lnTo>
                    <a:pt x="121" y="266"/>
                  </a:lnTo>
                  <a:lnTo>
                    <a:pt x="112" y="267"/>
                  </a:lnTo>
                  <a:lnTo>
                    <a:pt x="102" y="267"/>
                  </a:lnTo>
                  <a:lnTo>
                    <a:pt x="95" y="267"/>
                  </a:lnTo>
                  <a:lnTo>
                    <a:pt x="90" y="266"/>
                  </a:lnTo>
                  <a:lnTo>
                    <a:pt x="84" y="264"/>
                  </a:lnTo>
                  <a:lnTo>
                    <a:pt x="80" y="263"/>
                  </a:lnTo>
                  <a:lnTo>
                    <a:pt x="75" y="262"/>
                  </a:lnTo>
                  <a:lnTo>
                    <a:pt x="71" y="260"/>
                  </a:lnTo>
                  <a:lnTo>
                    <a:pt x="66" y="258"/>
                  </a:lnTo>
                  <a:lnTo>
                    <a:pt x="63" y="254"/>
                  </a:lnTo>
                  <a:lnTo>
                    <a:pt x="60" y="252"/>
                  </a:lnTo>
                  <a:lnTo>
                    <a:pt x="57" y="248"/>
                  </a:lnTo>
                  <a:lnTo>
                    <a:pt x="55" y="244"/>
                  </a:lnTo>
                  <a:lnTo>
                    <a:pt x="53" y="241"/>
                  </a:lnTo>
                  <a:lnTo>
                    <a:pt x="52" y="237"/>
                  </a:lnTo>
                  <a:lnTo>
                    <a:pt x="51" y="231"/>
                  </a:lnTo>
                  <a:lnTo>
                    <a:pt x="50" y="227"/>
                  </a:lnTo>
                  <a:lnTo>
                    <a:pt x="50" y="221"/>
                  </a:lnTo>
                  <a:lnTo>
                    <a:pt x="50" y="216"/>
                  </a:lnTo>
                  <a:lnTo>
                    <a:pt x="51" y="211"/>
                  </a:lnTo>
                  <a:lnTo>
                    <a:pt x="51" y="206"/>
                  </a:lnTo>
                  <a:lnTo>
                    <a:pt x="53" y="202"/>
                  </a:lnTo>
                  <a:lnTo>
                    <a:pt x="54" y="198"/>
                  </a:lnTo>
                  <a:lnTo>
                    <a:pt x="56" y="194"/>
                  </a:lnTo>
                  <a:lnTo>
                    <a:pt x="59" y="191"/>
                  </a:lnTo>
                  <a:lnTo>
                    <a:pt x="62" y="188"/>
                  </a:lnTo>
                  <a:lnTo>
                    <a:pt x="65" y="185"/>
                  </a:lnTo>
                  <a:lnTo>
                    <a:pt x="69" y="182"/>
                  </a:lnTo>
                  <a:lnTo>
                    <a:pt x="73" y="180"/>
                  </a:lnTo>
                  <a:lnTo>
                    <a:pt x="78" y="179"/>
                  </a:lnTo>
                  <a:lnTo>
                    <a:pt x="82" y="176"/>
                  </a:lnTo>
                  <a:lnTo>
                    <a:pt x="88" y="175"/>
                  </a:lnTo>
                  <a:lnTo>
                    <a:pt x="93" y="173"/>
                  </a:lnTo>
                  <a:lnTo>
                    <a:pt x="100" y="172"/>
                  </a:lnTo>
                  <a:lnTo>
                    <a:pt x="113" y="171"/>
                  </a:lnTo>
                  <a:lnTo>
                    <a:pt x="125" y="169"/>
                  </a:lnTo>
                  <a:lnTo>
                    <a:pt x="138" y="167"/>
                  </a:lnTo>
                  <a:lnTo>
                    <a:pt x="149" y="165"/>
                  </a:lnTo>
                  <a:lnTo>
                    <a:pt x="161" y="163"/>
                  </a:lnTo>
                  <a:lnTo>
                    <a:pt x="171" y="161"/>
                  </a:lnTo>
                  <a:lnTo>
                    <a:pt x="182" y="156"/>
                  </a:lnTo>
                  <a:lnTo>
                    <a:pt x="192" y="152"/>
                  </a:lnTo>
                  <a:close/>
                  <a:moveTo>
                    <a:pt x="197" y="261"/>
                  </a:moveTo>
                  <a:lnTo>
                    <a:pt x="197" y="263"/>
                  </a:lnTo>
                  <a:lnTo>
                    <a:pt x="197" y="268"/>
                  </a:lnTo>
                  <a:lnTo>
                    <a:pt x="198" y="273"/>
                  </a:lnTo>
                  <a:lnTo>
                    <a:pt x="199" y="278"/>
                  </a:lnTo>
                  <a:lnTo>
                    <a:pt x="200" y="281"/>
                  </a:lnTo>
                  <a:lnTo>
                    <a:pt x="201" y="286"/>
                  </a:lnTo>
                  <a:lnTo>
                    <a:pt x="203" y="289"/>
                  </a:lnTo>
                  <a:lnTo>
                    <a:pt x="206" y="292"/>
                  </a:lnTo>
                  <a:lnTo>
                    <a:pt x="209" y="294"/>
                  </a:lnTo>
                  <a:lnTo>
                    <a:pt x="212" y="298"/>
                  </a:lnTo>
                  <a:lnTo>
                    <a:pt x="216" y="300"/>
                  </a:lnTo>
                  <a:lnTo>
                    <a:pt x="220" y="301"/>
                  </a:lnTo>
                  <a:lnTo>
                    <a:pt x="225" y="303"/>
                  </a:lnTo>
                  <a:lnTo>
                    <a:pt x="229" y="305"/>
                  </a:lnTo>
                  <a:lnTo>
                    <a:pt x="234" y="305"/>
                  </a:lnTo>
                  <a:lnTo>
                    <a:pt x="239" y="306"/>
                  </a:lnTo>
                  <a:lnTo>
                    <a:pt x="246" y="306"/>
                  </a:lnTo>
                  <a:lnTo>
                    <a:pt x="253" y="306"/>
                  </a:lnTo>
                  <a:lnTo>
                    <a:pt x="259" y="305"/>
                  </a:lnTo>
                  <a:lnTo>
                    <a:pt x="266" y="303"/>
                  </a:lnTo>
                  <a:lnTo>
                    <a:pt x="274" y="301"/>
                  </a:lnTo>
                  <a:lnTo>
                    <a:pt x="274" y="263"/>
                  </a:lnTo>
                  <a:lnTo>
                    <a:pt x="267" y="266"/>
                  </a:lnTo>
                  <a:lnTo>
                    <a:pt x="261" y="266"/>
                  </a:lnTo>
                  <a:lnTo>
                    <a:pt x="256" y="266"/>
                  </a:lnTo>
                  <a:lnTo>
                    <a:pt x="251" y="263"/>
                  </a:lnTo>
                  <a:lnTo>
                    <a:pt x="248" y="261"/>
                  </a:lnTo>
                  <a:lnTo>
                    <a:pt x="246" y="258"/>
                  </a:lnTo>
                  <a:lnTo>
                    <a:pt x="244" y="254"/>
                  </a:lnTo>
                  <a:lnTo>
                    <a:pt x="242" y="249"/>
                  </a:lnTo>
                  <a:lnTo>
                    <a:pt x="242" y="243"/>
                  </a:lnTo>
                  <a:lnTo>
                    <a:pt x="242" y="235"/>
                  </a:lnTo>
                  <a:lnTo>
                    <a:pt x="242" y="91"/>
                  </a:lnTo>
                  <a:lnTo>
                    <a:pt x="242" y="79"/>
                  </a:lnTo>
                  <a:lnTo>
                    <a:pt x="241" y="68"/>
                  </a:lnTo>
                  <a:lnTo>
                    <a:pt x="239" y="59"/>
                  </a:lnTo>
                  <a:lnTo>
                    <a:pt x="236" y="50"/>
                  </a:lnTo>
                  <a:lnTo>
                    <a:pt x="232" y="43"/>
                  </a:lnTo>
                  <a:lnTo>
                    <a:pt x="227" y="35"/>
                  </a:lnTo>
                  <a:lnTo>
                    <a:pt x="221" y="28"/>
                  </a:lnTo>
                  <a:lnTo>
                    <a:pt x="215" y="23"/>
                  </a:lnTo>
                  <a:lnTo>
                    <a:pt x="208" y="17"/>
                  </a:lnTo>
                  <a:lnTo>
                    <a:pt x="199" y="13"/>
                  </a:lnTo>
                  <a:lnTo>
                    <a:pt x="190" y="9"/>
                  </a:lnTo>
                  <a:lnTo>
                    <a:pt x="180" y="6"/>
                  </a:lnTo>
                  <a:lnTo>
                    <a:pt x="169" y="4"/>
                  </a:lnTo>
                  <a:lnTo>
                    <a:pt x="157" y="1"/>
                  </a:lnTo>
                  <a:lnTo>
                    <a:pt x="143" y="0"/>
                  </a:lnTo>
                  <a:lnTo>
                    <a:pt x="129" y="0"/>
                  </a:lnTo>
                  <a:lnTo>
                    <a:pt x="115" y="0"/>
                  </a:lnTo>
                  <a:lnTo>
                    <a:pt x="103" y="3"/>
                  </a:lnTo>
                  <a:lnTo>
                    <a:pt x="91" y="4"/>
                  </a:lnTo>
                  <a:lnTo>
                    <a:pt x="80" y="7"/>
                  </a:lnTo>
                  <a:lnTo>
                    <a:pt x="70" y="10"/>
                  </a:lnTo>
                  <a:lnTo>
                    <a:pt x="61" y="15"/>
                  </a:lnTo>
                  <a:lnTo>
                    <a:pt x="52" y="20"/>
                  </a:lnTo>
                  <a:lnTo>
                    <a:pt x="44" y="26"/>
                  </a:lnTo>
                  <a:lnTo>
                    <a:pt x="36" y="33"/>
                  </a:lnTo>
                  <a:lnTo>
                    <a:pt x="31" y="39"/>
                  </a:lnTo>
                  <a:lnTo>
                    <a:pt x="25" y="47"/>
                  </a:lnTo>
                  <a:lnTo>
                    <a:pt x="21" y="56"/>
                  </a:lnTo>
                  <a:lnTo>
                    <a:pt x="17" y="65"/>
                  </a:lnTo>
                  <a:lnTo>
                    <a:pt x="15" y="74"/>
                  </a:lnTo>
                  <a:lnTo>
                    <a:pt x="13" y="85"/>
                  </a:lnTo>
                  <a:lnTo>
                    <a:pt x="13" y="95"/>
                  </a:lnTo>
                  <a:lnTo>
                    <a:pt x="13" y="97"/>
                  </a:lnTo>
                  <a:lnTo>
                    <a:pt x="59" y="97"/>
                  </a:lnTo>
                  <a:lnTo>
                    <a:pt x="59" y="91"/>
                  </a:lnTo>
                  <a:lnTo>
                    <a:pt x="60" y="85"/>
                  </a:lnTo>
                  <a:lnTo>
                    <a:pt x="61" y="79"/>
                  </a:lnTo>
                  <a:lnTo>
                    <a:pt x="63" y="74"/>
                  </a:lnTo>
                  <a:lnTo>
                    <a:pt x="65" y="69"/>
                  </a:lnTo>
                  <a:lnTo>
                    <a:pt x="69" y="65"/>
                  </a:lnTo>
                  <a:lnTo>
                    <a:pt x="72" y="62"/>
                  </a:lnTo>
                  <a:lnTo>
                    <a:pt x="75" y="57"/>
                  </a:lnTo>
                  <a:lnTo>
                    <a:pt x="80" y="55"/>
                  </a:lnTo>
                  <a:lnTo>
                    <a:pt x="85" y="52"/>
                  </a:lnTo>
                  <a:lnTo>
                    <a:pt x="91" y="49"/>
                  </a:lnTo>
                  <a:lnTo>
                    <a:pt x="98" y="47"/>
                  </a:lnTo>
                  <a:lnTo>
                    <a:pt x="104" y="46"/>
                  </a:lnTo>
                  <a:lnTo>
                    <a:pt x="111" y="45"/>
                  </a:lnTo>
                  <a:lnTo>
                    <a:pt x="119" y="44"/>
                  </a:lnTo>
                  <a:lnTo>
                    <a:pt x="128" y="44"/>
                  </a:lnTo>
                  <a:lnTo>
                    <a:pt x="135" y="44"/>
                  </a:lnTo>
                  <a:lnTo>
                    <a:pt x="142" y="45"/>
                  </a:lnTo>
                  <a:lnTo>
                    <a:pt x="150" y="45"/>
                  </a:lnTo>
                  <a:lnTo>
                    <a:pt x="156" y="47"/>
                  </a:lnTo>
                  <a:lnTo>
                    <a:pt x="162" y="48"/>
                  </a:lnTo>
                  <a:lnTo>
                    <a:pt x="168" y="50"/>
                  </a:lnTo>
                  <a:lnTo>
                    <a:pt x="172" y="53"/>
                  </a:lnTo>
                  <a:lnTo>
                    <a:pt x="177" y="55"/>
                  </a:lnTo>
                  <a:lnTo>
                    <a:pt x="180" y="58"/>
                  </a:lnTo>
                  <a:lnTo>
                    <a:pt x="183" y="62"/>
                  </a:lnTo>
                  <a:lnTo>
                    <a:pt x="187" y="65"/>
                  </a:lnTo>
                  <a:lnTo>
                    <a:pt x="189" y="68"/>
                  </a:lnTo>
                  <a:lnTo>
                    <a:pt x="190" y="73"/>
                  </a:lnTo>
                  <a:lnTo>
                    <a:pt x="192" y="78"/>
                  </a:lnTo>
                  <a:lnTo>
                    <a:pt x="192" y="83"/>
                  </a:lnTo>
                  <a:lnTo>
                    <a:pt x="193" y="88"/>
                  </a:lnTo>
                  <a:lnTo>
                    <a:pt x="193" y="95"/>
                  </a:lnTo>
                  <a:lnTo>
                    <a:pt x="192" y="101"/>
                  </a:lnTo>
                  <a:lnTo>
                    <a:pt x="192" y="105"/>
                  </a:lnTo>
                  <a:lnTo>
                    <a:pt x="191" y="110"/>
                  </a:lnTo>
                  <a:lnTo>
                    <a:pt x="189" y="113"/>
                  </a:lnTo>
                  <a:lnTo>
                    <a:pt x="187" y="115"/>
                  </a:lnTo>
                  <a:lnTo>
                    <a:pt x="183" y="117"/>
                  </a:lnTo>
                  <a:lnTo>
                    <a:pt x="179" y="120"/>
                  </a:lnTo>
                  <a:lnTo>
                    <a:pt x="173" y="122"/>
                  </a:lnTo>
                  <a:lnTo>
                    <a:pt x="167" y="123"/>
                  </a:lnTo>
                  <a:lnTo>
                    <a:pt x="159" y="124"/>
                  </a:lnTo>
                  <a:lnTo>
                    <a:pt x="150" y="125"/>
                  </a:lnTo>
                  <a:lnTo>
                    <a:pt x="139" y="126"/>
                  </a:lnTo>
                  <a:lnTo>
                    <a:pt x="127" y="127"/>
                  </a:lnTo>
                  <a:lnTo>
                    <a:pt x="113" y="130"/>
                  </a:lnTo>
                  <a:lnTo>
                    <a:pt x="99" y="131"/>
                  </a:lnTo>
                  <a:lnTo>
                    <a:pt x="86" y="133"/>
                  </a:lnTo>
                  <a:lnTo>
                    <a:pt x="75" y="135"/>
                  </a:lnTo>
                  <a:lnTo>
                    <a:pt x="65" y="137"/>
                  </a:lnTo>
                  <a:lnTo>
                    <a:pt x="55" y="141"/>
                  </a:lnTo>
                  <a:lnTo>
                    <a:pt x="46" y="145"/>
                  </a:lnTo>
                  <a:lnTo>
                    <a:pt x="39" y="150"/>
                  </a:lnTo>
                  <a:lnTo>
                    <a:pt x="31" y="154"/>
                  </a:lnTo>
                  <a:lnTo>
                    <a:pt x="24" y="160"/>
                  </a:lnTo>
                  <a:lnTo>
                    <a:pt x="18" y="165"/>
                  </a:lnTo>
                  <a:lnTo>
                    <a:pt x="13" y="172"/>
                  </a:lnTo>
                  <a:lnTo>
                    <a:pt x="10" y="179"/>
                  </a:lnTo>
                  <a:lnTo>
                    <a:pt x="6" y="186"/>
                  </a:lnTo>
                  <a:lnTo>
                    <a:pt x="3" y="194"/>
                  </a:lnTo>
                  <a:lnTo>
                    <a:pt x="1" y="203"/>
                  </a:lnTo>
                  <a:lnTo>
                    <a:pt x="0" y="212"/>
                  </a:lnTo>
                  <a:lnTo>
                    <a:pt x="0" y="222"/>
                  </a:lnTo>
                  <a:lnTo>
                    <a:pt x="0" y="232"/>
                  </a:lnTo>
                  <a:lnTo>
                    <a:pt x="1" y="241"/>
                  </a:lnTo>
                  <a:lnTo>
                    <a:pt x="3" y="250"/>
                  </a:lnTo>
                  <a:lnTo>
                    <a:pt x="6" y="258"/>
                  </a:lnTo>
                  <a:lnTo>
                    <a:pt x="10" y="266"/>
                  </a:lnTo>
                  <a:lnTo>
                    <a:pt x="14" y="273"/>
                  </a:lnTo>
                  <a:lnTo>
                    <a:pt x="18" y="280"/>
                  </a:lnTo>
                  <a:lnTo>
                    <a:pt x="24" y="286"/>
                  </a:lnTo>
                  <a:lnTo>
                    <a:pt x="31" y="291"/>
                  </a:lnTo>
                  <a:lnTo>
                    <a:pt x="37" y="296"/>
                  </a:lnTo>
                  <a:lnTo>
                    <a:pt x="45" y="300"/>
                  </a:lnTo>
                  <a:lnTo>
                    <a:pt x="54" y="303"/>
                  </a:lnTo>
                  <a:lnTo>
                    <a:pt x="63" y="306"/>
                  </a:lnTo>
                  <a:lnTo>
                    <a:pt x="73" y="308"/>
                  </a:lnTo>
                  <a:lnTo>
                    <a:pt x="83" y="309"/>
                  </a:lnTo>
                  <a:lnTo>
                    <a:pt x="94" y="309"/>
                  </a:lnTo>
                  <a:lnTo>
                    <a:pt x="109" y="308"/>
                  </a:lnTo>
                  <a:lnTo>
                    <a:pt x="122" y="306"/>
                  </a:lnTo>
                  <a:lnTo>
                    <a:pt x="135" y="302"/>
                  </a:lnTo>
                  <a:lnTo>
                    <a:pt x="149" y="297"/>
                  </a:lnTo>
                  <a:lnTo>
                    <a:pt x="161" y="290"/>
                  </a:lnTo>
                  <a:lnTo>
                    <a:pt x="173"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5" name="Freeform 127"/>
            <p:cNvSpPr>
              <a:spLocks noEditPoints="1"/>
            </p:cNvSpPr>
            <p:nvPr/>
          </p:nvSpPr>
          <p:spPr bwMode="auto">
            <a:xfrm>
              <a:off x="4043" y="1761"/>
              <a:ext cx="90" cy="141"/>
            </a:xfrm>
            <a:custGeom>
              <a:avLst/>
              <a:gdLst>
                <a:gd name="T0" fmla="*/ 74 w 271"/>
                <a:gd name="T1" fmla="*/ 108 h 422"/>
                <a:gd name="T2" fmla="*/ 71 w 271"/>
                <a:gd name="T3" fmla="*/ 117 h 422"/>
                <a:gd name="T4" fmla="*/ 64 w 271"/>
                <a:gd name="T5" fmla="*/ 124 h 422"/>
                <a:gd name="T6" fmla="*/ 52 w 271"/>
                <a:gd name="T7" fmla="*/ 127 h 422"/>
                <a:gd name="T8" fmla="*/ 39 w 271"/>
                <a:gd name="T9" fmla="*/ 127 h 422"/>
                <a:gd name="T10" fmla="*/ 30 w 271"/>
                <a:gd name="T11" fmla="*/ 125 h 422"/>
                <a:gd name="T12" fmla="*/ 23 w 271"/>
                <a:gd name="T13" fmla="*/ 121 h 422"/>
                <a:gd name="T14" fmla="*/ 20 w 271"/>
                <a:gd name="T15" fmla="*/ 116 h 422"/>
                <a:gd name="T16" fmla="*/ 4 w 271"/>
                <a:gd name="T17" fmla="*/ 111 h 422"/>
                <a:gd name="T18" fmla="*/ 6 w 271"/>
                <a:gd name="T19" fmla="*/ 122 h 422"/>
                <a:gd name="T20" fmla="*/ 12 w 271"/>
                <a:gd name="T21" fmla="*/ 131 h 422"/>
                <a:gd name="T22" fmla="*/ 24 w 271"/>
                <a:gd name="T23" fmla="*/ 138 h 422"/>
                <a:gd name="T24" fmla="*/ 40 w 271"/>
                <a:gd name="T25" fmla="*/ 141 h 422"/>
                <a:gd name="T26" fmla="*/ 61 w 271"/>
                <a:gd name="T27" fmla="*/ 139 h 422"/>
                <a:gd name="T28" fmla="*/ 77 w 271"/>
                <a:gd name="T29" fmla="*/ 133 h 422"/>
                <a:gd name="T30" fmla="*/ 86 w 271"/>
                <a:gd name="T31" fmla="*/ 121 h 422"/>
                <a:gd name="T32" fmla="*/ 90 w 271"/>
                <a:gd name="T33" fmla="*/ 104 h 422"/>
                <a:gd name="T34" fmla="*/ 74 w 271"/>
                <a:gd name="T35" fmla="*/ 15 h 422"/>
                <a:gd name="T36" fmla="*/ 68 w 271"/>
                <a:gd name="T37" fmla="*/ 9 h 422"/>
                <a:gd name="T38" fmla="*/ 62 w 271"/>
                <a:gd name="T39" fmla="*/ 4 h 422"/>
                <a:gd name="T40" fmla="*/ 53 w 271"/>
                <a:gd name="T41" fmla="*/ 1 h 422"/>
                <a:gd name="T42" fmla="*/ 44 w 271"/>
                <a:gd name="T43" fmla="*/ 0 h 422"/>
                <a:gd name="T44" fmla="*/ 26 w 271"/>
                <a:gd name="T45" fmla="*/ 4 h 422"/>
                <a:gd name="T46" fmla="*/ 12 w 271"/>
                <a:gd name="T47" fmla="*/ 14 h 422"/>
                <a:gd name="T48" fmla="*/ 3 w 271"/>
                <a:gd name="T49" fmla="*/ 30 h 422"/>
                <a:gd name="T50" fmla="*/ 0 w 271"/>
                <a:gd name="T51" fmla="*/ 51 h 422"/>
                <a:gd name="T52" fmla="*/ 3 w 271"/>
                <a:gd name="T53" fmla="*/ 73 h 422"/>
                <a:gd name="T54" fmla="*/ 12 w 271"/>
                <a:gd name="T55" fmla="*/ 89 h 422"/>
                <a:gd name="T56" fmla="*/ 26 w 271"/>
                <a:gd name="T57" fmla="*/ 100 h 422"/>
                <a:gd name="T58" fmla="*/ 43 w 271"/>
                <a:gd name="T59" fmla="*/ 103 h 422"/>
                <a:gd name="T60" fmla="*/ 61 w 271"/>
                <a:gd name="T61" fmla="*/ 100 h 422"/>
                <a:gd name="T62" fmla="*/ 74 w 271"/>
                <a:gd name="T63" fmla="*/ 88 h 422"/>
                <a:gd name="T64" fmla="*/ 55 w 271"/>
                <a:gd name="T65" fmla="*/ 16 h 422"/>
                <a:gd name="T66" fmla="*/ 65 w 271"/>
                <a:gd name="T67" fmla="*/ 22 h 422"/>
                <a:gd name="T68" fmla="*/ 72 w 271"/>
                <a:gd name="T69" fmla="*/ 32 h 422"/>
                <a:gd name="T70" fmla="*/ 75 w 271"/>
                <a:gd name="T71" fmla="*/ 48 h 422"/>
                <a:gd name="T72" fmla="*/ 74 w 271"/>
                <a:gd name="T73" fmla="*/ 65 h 422"/>
                <a:gd name="T74" fmla="*/ 69 w 271"/>
                <a:gd name="T75" fmla="*/ 78 h 422"/>
                <a:gd name="T76" fmla="*/ 61 w 271"/>
                <a:gd name="T77" fmla="*/ 85 h 422"/>
                <a:gd name="T78" fmla="*/ 49 w 271"/>
                <a:gd name="T79" fmla="*/ 89 h 422"/>
                <a:gd name="T80" fmla="*/ 37 w 271"/>
                <a:gd name="T81" fmla="*/ 87 h 422"/>
                <a:gd name="T82" fmla="*/ 27 w 271"/>
                <a:gd name="T83" fmla="*/ 81 h 422"/>
                <a:gd name="T84" fmla="*/ 20 w 271"/>
                <a:gd name="T85" fmla="*/ 71 h 422"/>
                <a:gd name="T86" fmla="*/ 17 w 271"/>
                <a:gd name="T87" fmla="*/ 56 h 422"/>
                <a:gd name="T88" fmla="*/ 18 w 271"/>
                <a:gd name="T89" fmla="*/ 39 h 422"/>
                <a:gd name="T90" fmla="*/ 23 w 271"/>
                <a:gd name="T91" fmla="*/ 26 h 422"/>
                <a:gd name="T92" fmla="*/ 31 w 271"/>
                <a:gd name="T93" fmla="*/ 18 h 422"/>
                <a:gd name="T94" fmla="*/ 42 w 271"/>
                <a:gd name="T95" fmla="*/ 15 h 4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2">
                  <a:moveTo>
                    <a:pt x="223" y="264"/>
                  </a:moveTo>
                  <a:lnTo>
                    <a:pt x="223" y="305"/>
                  </a:lnTo>
                  <a:lnTo>
                    <a:pt x="223" y="313"/>
                  </a:lnTo>
                  <a:lnTo>
                    <a:pt x="222" y="322"/>
                  </a:lnTo>
                  <a:lnTo>
                    <a:pt x="221" y="331"/>
                  </a:lnTo>
                  <a:lnTo>
                    <a:pt x="218" y="339"/>
                  </a:lnTo>
                  <a:lnTo>
                    <a:pt x="216" y="346"/>
                  </a:lnTo>
                  <a:lnTo>
                    <a:pt x="213" y="351"/>
                  </a:lnTo>
                  <a:lnTo>
                    <a:pt x="208" y="357"/>
                  </a:lnTo>
                  <a:lnTo>
                    <a:pt x="204" y="362"/>
                  </a:lnTo>
                  <a:lnTo>
                    <a:pt x="198" y="367"/>
                  </a:lnTo>
                  <a:lnTo>
                    <a:pt x="192" y="370"/>
                  </a:lnTo>
                  <a:lnTo>
                    <a:pt x="185" y="374"/>
                  </a:lnTo>
                  <a:lnTo>
                    <a:pt x="177" y="376"/>
                  </a:lnTo>
                  <a:lnTo>
                    <a:pt x="168" y="378"/>
                  </a:lnTo>
                  <a:lnTo>
                    <a:pt x="158" y="379"/>
                  </a:lnTo>
                  <a:lnTo>
                    <a:pt x="148" y="380"/>
                  </a:lnTo>
                  <a:lnTo>
                    <a:pt x="137" y="380"/>
                  </a:lnTo>
                  <a:lnTo>
                    <a:pt x="127" y="380"/>
                  </a:lnTo>
                  <a:lnTo>
                    <a:pt x="118" y="379"/>
                  </a:lnTo>
                  <a:lnTo>
                    <a:pt x="110" y="379"/>
                  </a:lnTo>
                  <a:lnTo>
                    <a:pt x="102" y="377"/>
                  </a:lnTo>
                  <a:lnTo>
                    <a:pt x="96" y="376"/>
                  </a:lnTo>
                  <a:lnTo>
                    <a:pt x="89" y="374"/>
                  </a:lnTo>
                  <a:lnTo>
                    <a:pt x="83" y="371"/>
                  </a:lnTo>
                  <a:lnTo>
                    <a:pt x="79" y="369"/>
                  </a:lnTo>
                  <a:lnTo>
                    <a:pt x="75" y="366"/>
                  </a:lnTo>
                  <a:lnTo>
                    <a:pt x="70" y="362"/>
                  </a:lnTo>
                  <a:lnTo>
                    <a:pt x="67" y="359"/>
                  </a:lnTo>
                  <a:lnTo>
                    <a:pt x="65" y="355"/>
                  </a:lnTo>
                  <a:lnTo>
                    <a:pt x="62" y="350"/>
                  </a:lnTo>
                  <a:lnTo>
                    <a:pt x="61" y="346"/>
                  </a:lnTo>
                  <a:lnTo>
                    <a:pt x="60" y="340"/>
                  </a:lnTo>
                  <a:lnTo>
                    <a:pt x="60" y="335"/>
                  </a:lnTo>
                  <a:lnTo>
                    <a:pt x="60" y="333"/>
                  </a:lnTo>
                  <a:lnTo>
                    <a:pt x="11" y="333"/>
                  </a:lnTo>
                  <a:lnTo>
                    <a:pt x="11" y="336"/>
                  </a:lnTo>
                  <a:lnTo>
                    <a:pt x="12" y="346"/>
                  </a:lnTo>
                  <a:lnTo>
                    <a:pt x="13" y="355"/>
                  </a:lnTo>
                  <a:lnTo>
                    <a:pt x="17" y="364"/>
                  </a:lnTo>
                  <a:lnTo>
                    <a:pt x="20" y="371"/>
                  </a:lnTo>
                  <a:lnTo>
                    <a:pt x="24" y="379"/>
                  </a:lnTo>
                  <a:lnTo>
                    <a:pt x="30" y="386"/>
                  </a:lnTo>
                  <a:lnTo>
                    <a:pt x="37" y="393"/>
                  </a:lnTo>
                  <a:lnTo>
                    <a:pt x="43" y="398"/>
                  </a:lnTo>
                  <a:lnTo>
                    <a:pt x="52" y="404"/>
                  </a:lnTo>
                  <a:lnTo>
                    <a:pt x="61" y="408"/>
                  </a:lnTo>
                  <a:lnTo>
                    <a:pt x="71" y="413"/>
                  </a:lnTo>
                  <a:lnTo>
                    <a:pt x="82" y="416"/>
                  </a:lnTo>
                  <a:lnTo>
                    <a:pt x="95" y="418"/>
                  </a:lnTo>
                  <a:lnTo>
                    <a:pt x="107" y="420"/>
                  </a:lnTo>
                  <a:lnTo>
                    <a:pt x="120" y="422"/>
                  </a:lnTo>
                  <a:lnTo>
                    <a:pt x="135" y="422"/>
                  </a:lnTo>
                  <a:lnTo>
                    <a:pt x="153" y="422"/>
                  </a:lnTo>
                  <a:lnTo>
                    <a:pt x="168" y="419"/>
                  </a:lnTo>
                  <a:lnTo>
                    <a:pt x="184" y="417"/>
                  </a:lnTo>
                  <a:lnTo>
                    <a:pt x="197" y="414"/>
                  </a:lnTo>
                  <a:lnTo>
                    <a:pt x="209" y="409"/>
                  </a:lnTo>
                  <a:lnTo>
                    <a:pt x="221" y="405"/>
                  </a:lnTo>
                  <a:lnTo>
                    <a:pt x="231" y="398"/>
                  </a:lnTo>
                  <a:lnTo>
                    <a:pt x="240" y="391"/>
                  </a:lnTo>
                  <a:lnTo>
                    <a:pt x="246" y="383"/>
                  </a:lnTo>
                  <a:lnTo>
                    <a:pt x="253" y="374"/>
                  </a:lnTo>
                  <a:lnTo>
                    <a:pt x="258" y="362"/>
                  </a:lnTo>
                  <a:lnTo>
                    <a:pt x="263" y="351"/>
                  </a:lnTo>
                  <a:lnTo>
                    <a:pt x="266" y="339"/>
                  </a:lnTo>
                  <a:lnTo>
                    <a:pt x="268" y="325"/>
                  </a:lnTo>
                  <a:lnTo>
                    <a:pt x="271" y="310"/>
                  </a:lnTo>
                  <a:lnTo>
                    <a:pt x="271" y="294"/>
                  </a:lnTo>
                  <a:lnTo>
                    <a:pt x="271" y="9"/>
                  </a:lnTo>
                  <a:lnTo>
                    <a:pt x="223" y="9"/>
                  </a:lnTo>
                  <a:lnTo>
                    <a:pt x="223" y="46"/>
                  </a:lnTo>
                  <a:lnTo>
                    <a:pt x="219" y="40"/>
                  </a:lnTo>
                  <a:lnTo>
                    <a:pt x="215" y="36"/>
                  </a:lnTo>
                  <a:lnTo>
                    <a:pt x="211" y="31"/>
                  </a:lnTo>
                  <a:lnTo>
                    <a:pt x="206" y="27"/>
                  </a:lnTo>
                  <a:lnTo>
                    <a:pt x="202" y="24"/>
                  </a:lnTo>
                  <a:lnTo>
                    <a:pt x="196" y="19"/>
                  </a:lnTo>
                  <a:lnTo>
                    <a:pt x="192" y="16"/>
                  </a:lnTo>
                  <a:lnTo>
                    <a:pt x="186" y="13"/>
                  </a:lnTo>
                  <a:lnTo>
                    <a:pt x="180" y="10"/>
                  </a:lnTo>
                  <a:lnTo>
                    <a:pt x="174" y="8"/>
                  </a:lnTo>
                  <a:lnTo>
                    <a:pt x="168" y="6"/>
                  </a:lnTo>
                  <a:lnTo>
                    <a:pt x="161" y="4"/>
                  </a:lnTo>
                  <a:lnTo>
                    <a:pt x="155" y="3"/>
                  </a:lnTo>
                  <a:lnTo>
                    <a:pt x="147" y="1"/>
                  </a:lnTo>
                  <a:lnTo>
                    <a:pt x="139" y="0"/>
                  </a:lnTo>
                  <a:lnTo>
                    <a:pt x="131" y="0"/>
                  </a:lnTo>
                  <a:lnTo>
                    <a:pt x="117" y="1"/>
                  </a:lnTo>
                  <a:lnTo>
                    <a:pt x="104" y="4"/>
                  </a:lnTo>
                  <a:lnTo>
                    <a:pt x="90" y="7"/>
                  </a:lnTo>
                  <a:lnTo>
                    <a:pt x="78" y="11"/>
                  </a:lnTo>
                  <a:lnTo>
                    <a:pt x="66" y="17"/>
                  </a:lnTo>
                  <a:lnTo>
                    <a:pt x="56" y="25"/>
                  </a:lnTo>
                  <a:lnTo>
                    <a:pt x="46" y="33"/>
                  </a:lnTo>
                  <a:lnTo>
                    <a:pt x="36" y="43"/>
                  </a:lnTo>
                  <a:lnTo>
                    <a:pt x="28" y="53"/>
                  </a:lnTo>
                  <a:lnTo>
                    <a:pt x="21" y="65"/>
                  </a:lnTo>
                  <a:lnTo>
                    <a:pt x="14" y="77"/>
                  </a:lnTo>
                  <a:lnTo>
                    <a:pt x="9" y="91"/>
                  </a:lnTo>
                  <a:lnTo>
                    <a:pt x="5" y="105"/>
                  </a:lnTo>
                  <a:lnTo>
                    <a:pt x="2" y="121"/>
                  </a:lnTo>
                  <a:lnTo>
                    <a:pt x="1" y="137"/>
                  </a:lnTo>
                  <a:lnTo>
                    <a:pt x="0" y="154"/>
                  </a:lnTo>
                  <a:lnTo>
                    <a:pt x="1" y="171"/>
                  </a:lnTo>
                  <a:lnTo>
                    <a:pt x="2" y="188"/>
                  </a:lnTo>
                  <a:lnTo>
                    <a:pt x="5" y="203"/>
                  </a:lnTo>
                  <a:lnTo>
                    <a:pt x="10" y="218"/>
                  </a:lnTo>
                  <a:lnTo>
                    <a:pt x="14" y="232"/>
                  </a:lnTo>
                  <a:lnTo>
                    <a:pt x="21" y="244"/>
                  </a:lnTo>
                  <a:lnTo>
                    <a:pt x="28" y="257"/>
                  </a:lnTo>
                  <a:lnTo>
                    <a:pt x="36" y="267"/>
                  </a:lnTo>
                  <a:lnTo>
                    <a:pt x="46" y="277"/>
                  </a:lnTo>
                  <a:lnTo>
                    <a:pt x="56" y="284"/>
                  </a:lnTo>
                  <a:lnTo>
                    <a:pt x="66" y="292"/>
                  </a:lnTo>
                  <a:lnTo>
                    <a:pt x="78" y="298"/>
                  </a:lnTo>
                  <a:lnTo>
                    <a:pt x="90" y="302"/>
                  </a:lnTo>
                  <a:lnTo>
                    <a:pt x="102" y="307"/>
                  </a:lnTo>
                  <a:lnTo>
                    <a:pt x="117" y="308"/>
                  </a:lnTo>
                  <a:lnTo>
                    <a:pt x="130" y="309"/>
                  </a:lnTo>
                  <a:lnTo>
                    <a:pt x="145" y="308"/>
                  </a:lnTo>
                  <a:lnTo>
                    <a:pt x="158" y="307"/>
                  </a:lnTo>
                  <a:lnTo>
                    <a:pt x="172" y="302"/>
                  </a:lnTo>
                  <a:lnTo>
                    <a:pt x="183" y="298"/>
                  </a:lnTo>
                  <a:lnTo>
                    <a:pt x="194" y="291"/>
                  </a:lnTo>
                  <a:lnTo>
                    <a:pt x="205" y="284"/>
                  </a:lnTo>
                  <a:lnTo>
                    <a:pt x="214" y="276"/>
                  </a:lnTo>
                  <a:lnTo>
                    <a:pt x="223" y="264"/>
                  </a:lnTo>
                  <a:close/>
                  <a:moveTo>
                    <a:pt x="137" y="44"/>
                  </a:moveTo>
                  <a:lnTo>
                    <a:pt x="147" y="44"/>
                  </a:lnTo>
                  <a:lnTo>
                    <a:pt x="157" y="46"/>
                  </a:lnTo>
                  <a:lnTo>
                    <a:pt x="167" y="48"/>
                  </a:lnTo>
                  <a:lnTo>
                    <a:pt x="175" y="50"/>
                  </a:lnTo>
                  <a:lnTo>
                    <a:pt x="183" y="55"/>
                  </a:lnTo>
                  <a:lnTo>
                    <a:pt x="190" y="59"/>
                  </a:lnTo>
                  <a:lnTo>
                    <a:pt x="197" y="66"/>
                  </a:lnTo>
                  <a:lnTo>
                    <a:pt x="203" y="73"/>
                  </a:lnTo>
                  <a:lnTo>
                    <a:pt x="208" y="79"/>
                  </a:lnTo>
                  <a:lnTo>
                    <a:pt x="213" y="88"/>
                  </a:lnTo>
                  <a:lnTo>
                    <a:pt x="216" y="97"/>
                  </a:lnTo>
                  <a:lnTo>
                    <a:pt x="219" y="107"/>
                  </a:lnTo>
                  <a:lnTo>
                    <a:pt x="222" y="118"/>
                  </a:lnTo>
                  <a:lnTo>
                    <a:pt x="224" y="131"/>
                  </a:lnTo>
                  <a:lnTo>
                    <a:pt x="225" y="143"/>
                  </a:lnTo>
                  <a:lnTo>
                    <a:pt x="225" y="156"/>
                  </a:lnTo>
                  <a:lnTo>
                    <a:pt x="225" y="170"/>
                  </a:lnTo>
                  <a:lnTo>
                    <a:pt x="224" y="183"/>
                  </a:lnTo>
                  <a:lnTo>
                    <a:pt x="222" y="194"/>
                  </a:lnTo>
                  <a:lnTo>
                    <a:pt x="219" y="205"/>
                  </a:lnTo>
                  <a:lnTo>
                    <a:pt x="217" y="214"/>
                  </a:lnTo>
                  <a:lnTo>
                    <a:pt x="213" y="223"/>
                  </a:lnTo>
                  <a:lnTo>
                    <a:pt x="208" y="232"/>
                  </a:lnTo>
                  <a:lnTo>
                    <a:pt x="204" y="239"/>
                  </a:lnTo>
                  <a:lnTo>
                    <a:pt x="198" y="245"/>
                  </a:lnTo>
                  <a:lnTo>
                    <a:pt x="192" y="251"/>
                  </a:lnTo>
                  <a:lnTo>
                    <a:pt x="184" y="255"/>
                  </a:lnTo>
                  <a:lnTo>
                    <a:pt x="176" y="259"/>
                  </a:lnTo>
                  <a:lnTo>
                    <a:pt x="168" y="262"/>
                  </a:lnTo>
                  <a:lnTo>
                    <a:pt x="158" y="264"/>
                  </a:lnTo>
                  <a:lnTo>
                    <a:pt x="148" y="266"/>
                  </a:lnTo>
                  <a:lnTo>
                    <a:pt x="138" y="266"/>
                  </a:lnTo>
                  <a:lnTo>
                    <a:pt x="128" y="266"/>
                  </a:lnTo>
                  <a:lnTo>
                    <a:pt x="118" y="263"/>
                  </a:lnTo>
                  <a:lnTo>
                    <a:pt x="110" y="261"/>
                  </a:lnTo>
                  <a:lnTo>
                    <a:pt x="101" y="258"/>
                  </a:lnTo>
                  <a:lnTo>
                    <a:pt x="94" y="254"/>
                  </a:lnTo>
                  <a:lnTo>
                    <a:pt x="87" y="249"/>
                  </a:lnTo>
                  <a:lnTo>
                    <a:pt x="80" y="243"/>
                  </a:lnTo>
                  <a:lnTo>
                    <a:pt x="75" y="237"/>
                  </a:lnTo>
                  <a:lnTo>
                    <a:pt x="69" y="229"/>
                  </a:lnTo>
                  <a:lnTo>
                    <a:pt x="65" y="221"/>
                  </a:lnTo>
                  <a:lnTo>
                    <a:pt x="60" y="212"/>
                  </a:lnTo>
                  <a:lnTo>
                    <a:pt x="57" y="202"/>
                  </a:lnTo>
                  <a:lnTo>
                    <a:pt x="55" y="191"/>
                  </a:lnTo>
                  <a:lnTo>
                    <a:pt x="52" y="180"/>
                  </a:lnTo>
                  <a:lnTo>
                    <a:pt x="51" y="167"/>
                  </a:lnTo>
                  <a:lnTo>
                    <a:pt x="51" y="155"/>
                  </a:lnTo>
                  <a:lnTo>
                    <a:pt x="51" y="142"/>
                  </a:lnTo>
                  <a:lnTo>
                    <a:pt x="52" y="130"/>
                  </a:lnTo>
                  <a:lnTo>
                    <a:pt x="55" y="118"/>
                  </a:lnTo>
                  <a:lnTo>
                    <a:pt x="57" y="107"/>
                  </a:lnTo>
                  <a:lnTo>
                    <a:pt x="60" y="97"/>
                  </a:lnTo>
                  <a:lnTo>
                    <a:pt x="63" y="88"/>
                  </a:lnTo>
                  <a:lnTo>
                    <a:pt x="69" y="79"/>
                  </a:lnTo>
                  <a:lnTo>
                    <a:pt x="73" y="73"/>
                  </a:lnTo>
                  <a:lnTo>
                    <a:pt x="79" y="66"/>
                  </a:lnTo>
                  <a:lnTo>
                    <a:pt x="86" y="59"/>
                  </a:lnTo>
                  <a:lnTo>
                    <a:pt x="92" y="55"/>
                  </a:lnTo>
                  <a:lnTo>
                    <a:pt x="100" y="50"/>
                  </a:lnTo>
                  <a:lnTo>
                    <a:pt x="109" y="48"/>
                  </a:lnTo>
                  <a:lnTo>
                    <a:pt x="118" y="46"/>
                  </a:lnTo>
                  <a:lnTo>
                    <a:pt x="127" y="44"/>
                  </a:lnTo>
                  <a:lnTo>
                    <a:pt x="137"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6" name="Freeform 128"/>
            <p:cNvSpPr>
              <a:spLocks noEditPoints="1"/>
            </p:cNvSpPr>
            <p:nvPr/>
          </p:nvSpPr>
          <p:spPr bwMode="auto">
            <a:xfrm>
              <a:off x="4153" y="1761"/>
              <a:ext cx="87" cy="103"/>
            </a:xfrm>
            <a:custGeom>
              <a:avLst/>
              <a:gdLst>
                <a:gd name="T0" fmla="*/ 68 w 262"/>
                <a:gd name="T1" fmla="*/ 73 h 309"/>
                <a:gd name="T2" fmla="*/ 65 w 262"/>
                <a:gd name="T3" fmla="*/ 79 h 309"/>
                <a:gd name="T4" fmla="*/ 61 w 262"/>
                <a:gd name="T5" fmla="*/ 83 h 309"/>
                <a:gd name="T6" fmla="*/ 56 w 262"/>
                <a:gd name="T7" fmla="*/ 86 h 309"/>
                <a:gd name="T8" fmla="*/ 49 w 262"/>
                <a:gd name="T9" fmla="*/ 88 h 309"/>
                <a:gd name="T10" fmla="*/ 42 w 262"/>
                <a:gd name="T11" fmla="*/ 88 h 309"/>
                <a:gd name="T12" fmla="*/ 33 w 262"/>
                <a:gd name="T13" fmla="*/ 86 h 309"/>
                <a:gd name="T14" fmla="*/ 27 w 262"/>
                <a:gd name="T15" fmla="*/ 82 h 309"/>
                <a:gd name="T16" fmla="*/ 22 w 262"/>
                <a:gd name="T17" fmla="*/ 76 h 309"/>
                <a:gd name="T18" fmla="*/ 18 w 262"/>
                <a:gd name="T19" fmla="*/ 67 h 309"/>
                <a:gd name="T20" fmla="*/ 17 w 262"/>
                <a:gd name="T21" fmla="*/ 57 h 309"/>
                <a:gd name="T22" fmla="*/ 87 w 262"/>
                <a:gd name="T23" fmla="*/ 50 h 309"/>
                <a:gd name="T24" fmla="*/ 85 w 262"/>
                <a:gd name="T25" fmla="*/ 33 h 309"/>
                <a:gd name="T26" fmla="*/ 80 w 262"/>
                <a:gd name="T27" fmla="*/ 20 h 309"/>
                <a:gd name="T28" fmla="*/ 72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3 w 262"/>
                <a:gd name="T55" fmla="*/ 103 h 309"/>
                <a:gd name="T56" fmla="*/ 55 w 262"/>
                <a:gd name="T57" fmla="*/ 102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4 h 309"/>
                <a:gd name="T70" fmla="*/ 22 w 262"/>
                <a:gd name="T71" fmla="*/ 26 h 309"/>
                <a:gd name="T72" fmla="*/ 27 w 262"/>
                <a:gd name="T73" fmla="*/ 20 h 309"/>
                <a:gd name="T74" fmla="*/ 33 w 262"/>
                <a:gd name="T75" fmla="*/ 16 h 309"/>
                <a:gd name="T76" fmla="*/ 41 w 262"/>
                <a:gd name="T77" fmla="*/ 15 h 309"/>
                <a:gd name="T78" fmla="*/ 50 w 262"/>
                <a:gd name="T79" fmla="*/ 15 h 309"/>
                <a:gd name="T80" fmla="*/ 57 w 262"/>
                <a:gd name="T81" fmla="*/ 18 h 309"/>
                <a:gd name="T82" fmla="*/ 63 w 262"/>
                <a:gd name="T83" fmla="*/ 22 h 309"/>
                <a:gd name="T84" fmla="*/ 67 w 262"/>
                <a:gd name="T85" fmla="*/ 28 h 309"/>
                <a:gd name="T86" fmla="*/ 69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09" y="206"/>
                  </a:moveTo>
                  <a:lnTo>
                    <a:pt x="208" y="213"/>
                  </a:lnTo>
                  <a:lnTo>
                    <a:pt x="206" y="220"/>
                  </a:lnTo>
                  <a:lnTo>
                    <a:pt x="203" y="225"/>
                  </a:lnTo>
                  <a:lnTo>
                    <a:pt x="201" y="231"/>
                  </a:lnTo>
                  <a:lnTo>
                    <a:pt x="197" y="237"/>
                  </a:lnTo>
                  <a:lnTo>
                    <a:pt x="193" y="241"/>
                  </a:lnTo>
                  <a:lnTo>
                    <a:pt x="189" y="245"/>
                  </a:lnTo>
                  <a:lnTo>
                    <a:pt x="184" y="250"/>
                  </a:lnTo>
                  <a:lnTo>
                    <a:pt x="179" y="253"/>
                  </a:lnTo>
                  <a:lnTo>
                    <a:pt x="174" y="255"/>
                  </a:lnTo>
                  <a:lnTo>
                    <a:pt x="168" y="259"/>
                  </a:lnTo>
                  <a:lnTo>
                    <a:pt x="163" y="261"/>
                  </a:lnTo>
                  <a:lnTo>
                    <a:pt x="156" y="262"/>
                  </a:lnTo>
                  <a:lnTo>
                    <a:pt x="149" y="263"/>
                  </a:lnTo>
                  <a:lnTo>
                    <a:pt x="143" y="264"/>
                  </a:lnTo>
                  <a:lnTo>
                    <a:pt x="135" y="264"/>
                  </a:lnTo>
                  <a:lnTo>
                    <a:pt x="126" y="264"/>
                  </a:lnTo>
                  <a:lnTo>
                    <a:pt x="117" y="263"/>
                  </a:lnTo>
                  <a:lnTo>
                    <a:pt x="108" y="261"/>
                  </a:lnTo>
                  <a:lnTo>
                    <a:pt x="100" y="258"/>
                  </a:lnTo>
                  <a:lnTo>
                    <a:pt x="94" y="254"/>
                  </a:lnTo>
                  <a:lnTo>
                    <a:pt x="86" y="250"/>
                  </a:lnTo>
                  <a:lnTo>
                    <a:pt x="80" y="245"/>
                  </a:lnTo>
                  <a:lnTo>
                    <a:pt x="75" y="240"/>
                  </a:lnTo>
                  <a:lnTo>
                    <a:pt x="69" y="233"/>
                  </a:lnTo>
                  <a:lnTo>
                    <a:pt x="65" y="227"/>
                  </a:lnTo>
                  <a:lnTo>
                    <a:pt x="61" y="219"/>
                  </a:lnTo>
                  <a:lnTo>
                    <a:pt x="58" y="210"/>
                  </a:lnTo>
                  <a:lnTo>
                    <a:pt x="55" y="201"/>
                  </a:lnTo>
                  <a:lnTo>
                    <a:pt x="53" y="191"/>
                  </a:lnTo>
                  <a:lnTo>
                    <a:pt x="52" y="181"/>
                  </a:lnTo>
                  <a:lnTo>
                    <a:pt x="51" y="170"/>
                  </a:lnTo>
                  <a:lnTo>
                    <a:pt x="262" y="170"/>
                  </a:lnTo>
                  <a:lnTo>
                    <a:pt x="262" y="159"/>
                  </a:lnTo>
                  <a:lnTo>
                    <a:pt x="262" y="149"/>
                  </a:lnTo>
                  <a:lnTo>
                    <a:pt x="262" y="131"/>
                  </a:lnTo>
                  <a:lnTo>
                    <a:pt x="260" y="114"/>
                  </a:lnTo>
                  <a:lnTo>
                    <a:pt x="257" y="99"/>
                  </a:lnTo>
                  <a:lnTo>
                    <a:pt x="253" y="85"/>
                  </a:lnTo>
                  <a:lnTo>
                    <a:pt x="248" y="72"/>
                  </a:lnTo>
                  <a:lnTo>
                    <a:pt x="242" y="59"/>
                  </a:lnTo>
                  <a:lnTo>
                    <a:pt x="235" y="48"/>
                  </a:lnTo>
                  <a:lnTo>
                    <a:pt x="227" y="38"/>
                  </a:lnTo>
                  <a:lnTo>
                    <a:pt x="218" y="29"/>
                  </a:lnTo>
                  <a:lnTo>
                    <a:pt x="208" y="23"/>
                  </a:lnTo>
                  <a:lnTo>
                    <a:pt x="198" y="16"/>
                  </a:lnTo>
                  <a:lnTo>
                    <a:pt x="186" y="10"/>
                  </a:lnTo>
                  <a:lnTo>
                    <a:pt x="174" y="6"/>
                  </a:lnTo>
                  <a:lnTo>
                    <a:pt x="160" y="3"/>
                  </a:lnTo>
                  <a:lnTo>
                    <a:pt x="146" y="1"/>
                  </a:lnTo>
                  <a:lnTo>
                    <a:pt x="130" y="0"/>
                  </a:lnTo>
                  <a:lnTo>
                    <a:pt x="116" y="1"/>
                  </a:lnTo>
                  <a:lnTo>
                    <a:pt x="102" y="3"/>
                  </a:lnTo>
                  <a:lnTo>
                    <a:pt x="89" y="6"/>
                  </a:lnTo>
                  <a:lnTo>
                    <a:pt x="77" y="10"/>
                  </a:lnTo>
                  <a:lnTo>
                    <a:pt x="65" y="17"/>
                  </a:lnTo>
                  <a:lnTo>
                    <a:pt x="55" y="24"/>
                  </a:lnTo>
                  <a:lnTo>
                    <a:pt x="44" y="31"/>
                  </a:lnTo>
                  <a:lnTo>
                    <a:pt x="36" y="42"/>
                  </a:lnTo>
                  <a:lnTo>
                    <a:pt x="28" y="52"/>
                  </a:lnTo>
                  <a:lnTo>
                    <a:pt x="20" y="64"/>
                  </a:lnTo>
                  <a:lnTo>
                    <a:pt x="14" y="77"/>
                  </a:lnTo>
                  <a:lnTo>
                    <a:pt x="9" y="91"/>
                  </a:lnTo>
                  <a:lnTo>
                    <a:pt x="5" y="106"/>
                  </a:lnTo>
                  <a:lnTo>
                    <a:pt x="2" y="122"/>
                  </a:lnTo>
                  <a:lnTo>
                    <a:pt x="1" y="140"/>
                  </a:lnTo>
                  <a:lnTo>
                    <a:pt x="0" y="157"/>
                  </a:lnTo>
                  <a:lnTo>
                    <a:pt x="1" y="175"/>
                  </a:lnTo>
                  <a:lnTo>
                    <a:pt x="2" y="191"/>
                  </a:lnTo>
                  <a:lnTo>
                    <a:pt x="5" y="206"/>
                  </a:lnTo>
                  <a:lnTo>
                    <a:pt x="9" y="221"/>
                  </a:lnTo>
                  <a:lnTo>
                    <a:pt x="14" y="234"/>
                  </a:lnTo>
                  <a:lnTo>
                    <a:pt x="20" y="247"/>
                  </a:lnTo>
                  <a:lnTo>
                    <a:pt x="28" y="259"/>
                  </a:lnTo>
                  <a:lnTo>
                    <a:pt x="36" y="269"/>
                  </a:lnTo>
                  <a:lnTo>
                    <a:pt x="44" y="278"/>
                  </a:lnTo>
                  <a:lnTo>
                    <a:pt x="55" y="286"/>
                  </a:lnTo>
                  <a:lnTo>
                    <a:pt x="65" y="293"/>
                  </a:lnTo>
                  <a:lnTo>
                    <a:pt x="77" y="299"/>
                  </a:lnTo>
                  <a:lnTo>
                    <a:pt x="89" y="303"/>
                  </a:lnTo>
                  <a:lnTo>
                    <a:pt x="102" y="307"/>
                  </a:lnTo>
                  <a:lnTo>
                    <a:pt x="116" y="308"/>
                  </a:lnTo>
                  <a:lnTo>
                    <a:pt x="130" y="309"/>
                  </a:lnTo>
                  <a:lnTo>
                    <a:pt x="144" y="309"/>
                  </a:lnTo>
                  <a:lnTo>
                    <a:pt x="155" y="307"/>
                  </a:lnTo>
                  <a:lnTo>
                    <a:pt x="167" y="305"/>
                  </a:lnTo>
                  <a:lnTo>
                    <a:pt x="178" y="302"/>
                  </a:lnTo>
                  <a:lnTo>
                    <a:pt x="188" y="298"/>
                  </a:lnTo>
                  <a:lnTo>
                    <a:pt x="198" y="293"/>
                  </a:lnTo>
                  <a:lnTo>
                    <a:pt x="207" y="288"/>
                  </a:lnTo>
                  <a:lnTo>
                    <a:pt x="216" y="282"/>
                  </a:lnTo>
                  <a:lnTo>
                    <a:pt x="224" y="274"/>
                  </a:lnTo>
                  <a:lnTo>
                    <a:pt x="231" y="267"/>
                  </a:lnTo>
                  <a:lnTo>
                    <a:pt x="237" y="259"/>
                  </a:lnTo>
                  <a:lnTo>
                    <a:pt x="243" y="250"/>
                  </a:lnTo>
                  <a:lnTo>
                    <a:pt x="248" y="240"/>
                  </a:lnTo>
                  <a:lnTo>
                    <a:pt x="253" y="229"/>
                  </a:lnTo>
                  <a:lnTo>
                    <a:pt x="255" y="219"/>
                  </a:lnTo>
                  <a:lnTo>
                    <a:pt x="258" y="206"/>
                  </a:lnTo>
                  <a:lnTo>
                    <a:pt x="209" y="206"/>
                  </a:lnTo>
                  <a:close/>
                  <a:moveTo>
                    <a:pt x="51" y="130"/>
                  </a:moveTo>
                  <a:lnTo>
                    <a:pt x="52" y="120"/>
                  </a:lnTo>
                  <a:lnTo>
                    <a:pt x="55" y="110"/>
                  </a:lnTo>
                  <a:lnTo>
                    <a:pt x="57" y="101"/>
                  </a:lnTo>
                  <a:lnTo>
                    <a:pt x="59" y="93"/>
                  </a:lnTo>
                  <a:lnTo>
                    <a:pt x="62" y="85"/>
                  </a:lnTo>
                  <a:lnTo>
                    <a:pt x="66" y="78"/>
                  </a:lnTo>
                  <a:lnTo>
                    <a:pt x="70" y="72"/>
                  </a:lnTo>
                  <a:lnTo>
                    <a:pt x="76" y="66"/>
                  </a:lnTo>
                  <a:lnTo>
                    <a:pt x="80" y="60"/>
                  </a:lnTo>
                  <a:lnTo>
                    <a:pt x="87" y="56"/>
                  </a:lnTo>
                  <a:lnTo>
                    <a:pt x="94" y="53"/>
                  </a:lnTo>
                  <a:lnTo>
                    <a:pt x="100" y="49"/>
                  </a:lnTo>
                  <a:lnTo>
                    <a:pt x="107" y="47"/>
                  </a:lnTo>
                  <a:lnTo>
                    <a:pt x="115" y="45"/>
                  </a:lnTo>
                  <a:lnTo>
                    <a:pt x="124" y="44"/>
                  </a:lnTo>
                  <a:lnTo>
                    <a:pt x="133" y="44"/>
                  </a:lnTo>
                  <a:lnTo>
                    <a:pt x="141" y="44"/>
                  </a:lnTo>
                  <a:lnTo>
                    <a:pt x="150" y="45"/>
                  </a:lnTo>
                  <a:lnTo>
                    <a:pt x="158" y="47"/>
                  </a:lnTo>
                  <a:lnTo>
                    <a:pt x="165" y="49"/>
                  </a:lnTo>
                  <a:lnTo>
                    <a:pt x="173" y="53"/>
                  </a:lnTo>
                  <a:lnTo>
                    <a:pt x="178" y="56"/>
                  </a:lnTo>
                  <a:lnTo>
                    <a:pt x="185" y="60"/>
                  </a:lnTo>
                  <a:lnTo>
                    <a:pt x="189" y="66"/>
                  </a:lnTo>
                  <a:lnTo>
                    <a:pt x="195" y="72"/>
                  </a:lnTo>
                  <a:lnTo>
                    <a:pt x="198" y="78"/>
                  </a:lnTo>
                  <a:lnTo>
                    <a:pt x="202" y="85"/>
                  </a:lnTo>
                  <a:lnTo>
                    <a:pt x="205" y="93"/>
                  </a:lnTo>
                  <a:lnTo>
                    <a:pt x="207" y="101"/>
                  </a:lnTo>
                  <a:lnTo>
                    <a:pt x="209" y="110"/>
                  </a:lnTo>
                  <a:lnTo>
                    <a:pt x="211" y="120"/>
                  </a:lnTo>
                  <a:lnTo>
                    <a:pt x="211" y="130"/>
                  </a:lnTo>
                  <a:lnTo>
                    <a:pt x="51"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7" name="Freeform 129"/>
            <p:cNvSpPr>
              <a:spLocks/>
            </p:cNvSpPr>
            <p:nvPr/>
          </p:nvSpPr>
          <p:spPr bwMode="auto">
            <a:xfrm>
              <a:off x="4258" y="1763"/>
              <a:ext cx="47" cy="98"/>
            </a:xfrm>
            <a:custGeom>
              <a:avLst/>
              <a:gdLst>
                <a:gd name="T0" fmla="*/ 0 w 141"/>
                <a:gd name="T1" fmla="*/ 98 h 296"/>
                <a:gd name="T2" fmla="*/ 16 w 141"/>
                <a:gd name="T3" fmla="*/ 98 h 296"/>
                <a:gd name="T4" fmla="*/ 16 w 141"/>
                <a:gd name="T5" fmla="*/ 44 h 296"/>
                <a:gd name="T6" fmla="*/ 16 w 141"/>
                <a:gd name="T7" fmla="*/ 41 h 296"/>
                <a:gd name="T8" fmla="*/ 17 w 141"/>
                <a:gd name="T9" fmla="*/ 38 h 296"/>
                <a:gd name="T10" fmla="*/ 18 w 141"/>
                <a:gd name="T11" fmla="*/ 35 h 296"/>
                <a:gd name="T12" fmla="*/ 18 w 141"/>
                <a:gd name="T13" fmla="*/ 33 h 296"/>
                <a:gd name="T14" fmla="*/ 19 w 141"/>
                <a:gd name="T15" fmla="*/ 30 h 296"/>
                <a:gd name="T16" fmla="*/ 20 w 141"/>
                <a:gd name="T17" fmla="*/ 28 h 296"/>
                <a:gd name="T18" fmla="*/ 22 w 141"/>
                <a:gd name="T19" fmla="*/ 26 h 296"/>
                <a:gd name="T20" fmla="*/ 23 w 141"/>
                <a:gd name="T21" fmla="*/ 24 h 296"/>
                <a:gd name="T22" fmla="*/ 25 w 141"/>
                <a:gd name="T23" fmla="*/ 23 h 296"/>
                <a:gd name="T24" fmla="*/ 27 w 141"/>
                <a:gd name="T25" fmla="*/ 21 h 296"/>
                <a:gd name="T26" fmla="*/ 29 w 141"/>
                <a:gd name="T27" fmla="*/ 20 h 296"/>
                <a:gd name="T28" fmla="*/ 32 w 141"/>
                <a:gd name="T29" fmla="*/ 19 h 296"/>
                <a:gd name="T30" fmla="*/ 34 w 141"/>
                <a:gd name="T31" fmla="*/ 18 h 296"/>
                <a:gd name="T32" fmla="*/ 37 w 141"/>
                <a:gd name="T33" fmla="*/ 17 h 296"/>
                <a:gd name="T34" fmla="*/ 40 w 141"/>
                <a:gd name="T35" fmla="*/ 17 h 296"/>
                <a:gd name="T36" fmla="*/ 43 w 141"/>
                <a:gd name="T37" fmla="*/ 17 h 296"/>
                <a:gd name="T38" fmla="*/ 45 w 141"/>
                <a:gd name="T39" fmla="*/ 17 h 296"/>
                <a:gd name="T40" fmla="*/ 47 w 141"/>
                <a:gd name="T41" fmla="*/ 17 h 296"/>
                <a:gd name="T42" fmla="*/ 47 w 141"/>
                <a:gd name="T43" fmla="*/ 0 h 296"/>
                <a:gd name="T44" fmla="*/ 45 w 141"/>
                <a:gd name="T45" fmla="*/ 0 h 296"/>
                <a:gd name="T46" fmla="*/ 43 w 141"/>
                <a:gd name="T47" fmla="*/ 0 h 296"/>
                <a:gd name="T48" fmla="*/ 40 w 141"/>
                <a:gd name="T49" fmla="*/ 0 h 296"/>
                <a:gd name="T50" fmla="*/ 38 w 141"/>
                <a:gd name="T51" fmla="*/ 0 h 296"/>
                <a:gd name="T52" fmla="*/ 36 w 141"/>
                <a:gd name="T53" fmla="*/ 1 h 296"/>
                <a:gd name="T54" fmla="*/ 34 w 141"/>
                <a:gd name="T55" fmla="*/ 1 h 296"/>
                <a:gd name="T56" fmla="*/ 32 w 141"/>
                <a:gd name="T57" fmla="*/ 2 h 296"/>
                <a:gd name="T58" fmla="*/ 30 w 141"/>
                <a:gd name="T59" fmla="*/ 2 h 296"/>
                <a:gd name="T60" fmla="*/ 28 w 141"/>
                <a:gd name="T61" fmla="*/ 4 h 296"/>
                <a:gd name="T62" fmla="*/ 27 w 141"/>
                <a:gd name="T63" fmla="*/ 5 h 296"/>
                <a:gd name="T64" fmla="*/ 25 w 141"/>
                <a:gd name="T65" fmla="*/ 6 h 296"/>
                <a:gd name="T66" fmla="*/ 23 w 141"/>
                <a:gd name="T67" fmla="*/ 7 h 296"/>
                <a:gd name="T68" fmla="*/ 22 w 141"/>
                <a:gd name="T69" fmla="*/ 9 h 296"/>
                <a:gd name="T70" fmla="*/ 21 w 141"/>
                <a:gd name="T71" fmla="*/ 11 h 296"/>
                <a:gd name="T72" fmla="*/ 19 w 141"/>
                <a:gd name="T73" fmla="*/ 13 h 296"/>
                <a:gd name="T74" fmla="*/ 18 w 141"/>
                <a:gd name="T75" fmla="*/ 15 h 296"/>
                <a:gd name="T76" fmla="*/ 17 w 141"/>
                <a:gd name="T77" fmla="*/ 17 h 296"/>
                <a:gd name="T78" fmla="*/ 16 w 141"/>
                <a:gd name="T79" fmla="*/ 19 h 296"/>
                <a:gd name="T80" fmla="*/ 16 w 141"/>
                <a:gd name="T81" fmla="*/ 2 h 296"/>
                <a:gd name="T82" fmla="*/ 0 w 141"/>
                <a:gd name="T83" fmla="*/ 2 h 296"/>
                <a:gd name="T84" fmla="*/ 0 w 141"/>
                <a:gd name="T85" fmla="*/ 98 h 2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1" h="296">
                  <a:moveTo>
                    <a:pt x="0" y="296"/>
                  </a:moveTo>
                  <a:lnTo>
                    <a:pt x="49" y="296"/>
                  </a:lnTo>
                  <a:lnTo>
                    <a:pt x="49" y="134"/>
                  </a:lnTo>
                  <a:lnTo>
                    <a:pt x="49" y="124"/>
                  </a:lnTo>
                  <a:lnTo>
                    <a:pt x="51" y="116"/>
                  </a:lnTo>
                  <a:lnTo>
                    <a:pt x="53" y="107"/>
                  </a:lnTo>
                  <a:lnTo>
                    <a:pt x="55" y="99"/>
                  </a:lnTo>
                  <a:lnTo>
                    <a:pt x="57" y="91"/>
                  </a:lnTo>
                  <a:lnTo>
                    <a:pt x="61" y="84"/>
                  </a:lnTo>
                  <a:lnTo>
                    <a:pt x="65" y="78"/>
                  </a:lnTo>
                  <a:lnTo>
                    <a:pt x="70" y="72"/>
                  </a:lnTo>
                  <a:lnTo>
                    <a:pt x="75" y="68"/>
                  </a:lnTo>
                  <a:lnTo>
                    <a:pt x="81" y="63"/>
                  </a:lnTo>
                  <a:lnTo>
                    <a:pt x="87" y="60"/>
                  </a:lnTo>
                  <a:lnTo>
                    <a:pt x="95" y="56"/>
                  </a:lnTo>
                  <a:lnTo>
                    <a:pt x="103" y="54"/>
                  </a:lnTo>
                  <a:lnTo>
                    <a:pt x="111" y="52"/>
                  </a:lnTo>
                  <a:lnTo>
                    <a:pt x="120" y="51"/>
                  </a:lnTo>
                  <a:lnTo>
                    <a:pt x="130" y="51"/>
                  </a:lnTo>
                  <a:lnTo>
                    <a:pt x="135" y="51"/>
                  </a:lnTo>
                  <a:lnTo>
                    <a:pt x="141" y="52"/>
                  </a:lnTo>
                  <a:lnTo>
                    <a:pt x="141" y="0"/>
                  </a:lnTo>
                  <a:lnTo>
                    <a:pt x="134" y="0"/>
                  </a:lnTo>
                  <a:lnTo>
                    <a:pt x="129" y="0"/>
                  </a:lnTo>
                  <a:lnTo>
                    <a:pt x="121" y="0"/>
                  </a:lnTo>
                  <a:lnTo>
                    <a:pt x="114" y="1"/>
                  </a:lnTo>
                  <a:lnTo>
                    <a:pt x="107" y="2"/>
                  </a:lnTo>
                  <a:lnTo>
                    <a:pt x="102" y="3"/>
                  </a:lnTo>
                  <a:lnTo>
                    <a:pt x="95" y="5"/>
                  </a:lnTo>
                  <a:lnTo>
                    <a:pt x="90" y="7"/>
                  </a:lnTo>
                  <a:lnTo>
                    <a:pt x="85" y="11"/>
                  </a:lnTo>
                  <a:lnTo>
                    <a:pt x="80" y="14"/>
                  </a:lnTo>
                  <a:lnTo>
                    <a:pt x="75" y="17"/>
                  </a:lnTo>
                  <a:lnTo>
                    <a:pt x="70" y="22"/>
                  </a:lnTo>
                  <a:lnTo>
                    <a:pt x="65" y="26"/>
                  </a:lnTo>
                  <a:lnTo>
                    <a:pt x="62" y="32"/>
                  </a:lnTo>
                  <a:lnTo>
                    <a:pt x="57" y="38"/>
                  </a:lnTo>
                  <a:lnTo>
                    <a:pt x="54" y="44"/>
                  </a:lnTo>
                  <a:lnTo>
                    <a:pt x="51" y="51"/>
                  </a:lnTo>
                  <a:lnTo>
                    <a:pt x="47" y="58"/>
                  </a:lnTo>
                  <a:lnTo>
                    <a:pt x="47" y="5"/>
                  </a:lnTo>
                  <a:lnTo>
                    <a:pt x="0" y="5"/>
                  </a:lnTo>
                  <a:lnTo>
                    <a:pt x="0"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8" name="Freeform 130"/>
            <p:cNvSpPr>
              <a:spLocks/>
            </p:cNvSpPr>
            <p:nvPr/>
          </p:nvSpPr>
          <p:spPr bwMode="auto">
            <a:xfrm>
              <a:off x="4358" y="1737"/>
              <a:ext cx="49" cy="125"/>
            </a:xfrm>
            <a:custGeom>
              <a:avLst/>
              <a:gdLst>
                <a:gd name="T0" fmla="*/ 31 w 145"/>
                <a:gd name="T1" fmla="*/ 100 h 375"/>
                <a:gd name="T2" fmla="*/ 31 w 145"/>
                <a:gd name="T3" fmla="*/ 40 h 375"/>
                <a:gd name="T4" fmla="*/ 49 w 145"/>
                <a:gd name="T5" fmla="*/ 40 h 375"/>
                <a:gd name="T6" fmla="*/ 49 w 145"/>
                <a:gd name="T7" fmla="*/ 27 h 375"/>
                <a:gd name="T8" fmla="*/ 31 w 145"/>
                <a:gd name="T9" fmla="*/ 27 h 375"/>
                <a:gd name="T10" fmla="*/ 31 w 145"/>
                <a:gd name="T11" fmla="*/ 0 h 375"/>
                <a:gd name="T12" fmla="*/ 15 w 145"/>
                <a:gd name="T13" fmla="*/ 0 h 375"/>
                <a:gd name="T14" fmla="*/ 15 w 145"/>
                <a:gd name="T15" fmla="*/ 27 h 375"/>
                <a:gd name="T16" fmla="*/ 0 w 145"/>
                <a:gd name="T17" fmla="*/ 27 h 375"/>
                <a:gd name="T18" fmla="*/ 0 w 145"/>
                <a:gd name="T19" fmla="*/ 40 h 375"/>
                <a:gd name="T20" fmla="*/ 15 w 145"/>
                <a:gd name="T21" fmla="*/ 40 h 375"/>
                <a:gd name="T22" fmla="*/ 15 w 145"/>
                <a:gd name="T23" fmla="*/ 105 h 375"/>
                <a:gd name="T24" fmla="*/ 15 w 145"/>
                <a:gd name="T25" fmla="*/ 108 h 375"/>
                <a:gd name="T26" fmla="*/ 15 w 145"/>
                <a:gd name="T27" fmla="*/ 110 h 375"/>
                <a:gd name="T28" fmla="*/ 16 w 145"/>
                <a:gd name="T29" fmla="*/ 113 h 375"/>
                <a:gd name="T30" fmla="*/ 16 w 145"/>
                <a:gd name="T31" fmla="*/ 114 h 375"/>
                <a:gd name="T32" fmla="*/ 17 w 145"/>
                <a:gd name="T33" fmla="*/ 116 h 375"/>
                <a:gd name="T34" fmla="*/ 17 w 145"/>
                <a:gd name="T35" fmla="*/ 118 h 375"/>
                <a:gd name="T36" fmla="*/ 18 w 145"/>
                <a:gd name="T37" fmla="*/ 119 h 375"/>
                <a:gd name="T38" fmla="*/ 19 w 145"/>
                <a:gd name="T39" fmla="*/ 121 h 375"/>
                <a:gd name="T40" fmla="*/ 21 w 145"/>
                <a:gd name="T41" fmla="*/ 122 h 375"/>
                <a:gd name="T42" fmla="*/ 22 w 145"/>
                <a:gd name="T43" fmla="*/ 123 h 375"/>
                <a:gd name="T44" fmla="*/ 24 w 145"/>
                <a:gd name="T45" fmla="*/ 123 h 375"/>
                <a:gd name="T46" fmla="*/ 26 w 145"/>
                <a:gd name="T47" fmla="*/ 124 h 375"/>
                <a:gd name="T48" fmla="*/ 28 w 145"/>
                <a:gd name="T49" fmla="*/ 124 h 375"/>
                <a:gd name="T50" fmla="*/ 30 w 145"/>
                <a:gd name="T51" fmla="*/ 125 h 375"/>
                <a:gd name="T52" fmla="*/ 33 w 145"/>
                <a:gd name="T53" fmla="*/ 125 h 375"/>
                <a:gd name="T54" fmla="*/ 36 w 145"/>
                <a:gd name="T55" fmla="*/ 125 h 375"/>
                <a:gd name="T56" fmla="*/ 39 w 145"/>
                <a:gd name="T57" fmla="*/ 125 h 375"/>
                <a:gd name="T58" fmla="*/ 42 w 145"/>
                <a:gd name="T59" fmla="*/ 125 h 375"/>
                <a:gd name="T60" fmla="*/ 45 w 145"/>
                <a:gd name="T61" fmla="*/ 124 h 375"/>
                <a:gd name="T62" fmla="*/ 49 w 145"/>
                <a:gd name="T63" fmla="*/ 124 h 375"/>
                <a:gd name="T64" fmla="*/ 49 w 145"/>
                <a:gd name="T65" fmla="*/ 110 h 375"/>
                <a:gd name="T66" fmla="*/ 44 w 145"/>
                <a:gd name="T67" fmla="*/ 110 h 375"/>
                <a:gd name="T68" fmla="*/ 40 w 145"/>
                <a:gd name="T69" fmla="*/ 110 h 375"/>
                <a:gd name="T70" fmla="*/ 38 w 145"/>
                <a:gd name="T71" fmla="*/ 110 h 375"/>
                <a:gd name="T72" fmla="*/ 36 w 145"/>
                <a:gd name="T73" fmla="*/ 110 h 375"/>
                <a:gd name="T74" fmla="*/ 34 w 145"/>
                <a:gd name="T75" fmla="*/ 109 h 375"/>
                <a:gd name="T76" fmla="*/ 33 w 145"/>
                <a:gd name="T77" fmla="*/ 108 h 375"/>
                <a:gd name="T78" fmla="*/ 32 w 145"/>
                <a:gd name="T79" fmla="*/ 106 h 375"/>
                <a:gd name="T80" fmla="*/ 32 w 145"/>
                <a:gd name="T81" fmla="*/ 104 h 375"/>
                <a:gd name="T82" fmla="*/ 31 w 145"/>
                <a:gd name="T83" fmla="*/ 102 h 375"/>
                <a:gd name="T84" fmla="*/ 31 w 145"/>
                <a:gd name="T85" fmla="*/ 100 h 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5">
                  <a:moveTo>
                    <a:pt x="93" y="299"/>
                  </a:moveTo>
                  <a:lnTo>
                    <a:pt x="93" y="120"/>
                  </a:lnTo>
                  <a:lnTo>
                    <a:pt x="145" y="120"/>
                  </a:lnTo>
                  <a:lnTo>
                    <a:pt x="145" y="81"/>
                  </a:lnTo>
                  <a:lnTo>
                    <a:pt x="93" y="81"/>
                  </a:lnTo>
                  <a:lnTo>
                    <a:pt x="93" y="0"/>
                  </a:lnTo>
                  <a:lnTo>
                    <a:pt x="44" y="0"/>
                  </a:lnTo>
                  <a:lnTo>
                    <a:pt x="44" y="81"/>
                  </a:lnTo>
                  <a:lnTo>
                    <a:pt x="0" y="81"/>
                  </a:lnTo>
                  <a:lnTo>
                    <a:pt x="0" y="120"/>
                  </a:lnTo>
                  <a:lnTo>
                    <a:pt x="44" y="120"/>
                  </a:lnTo>
                  <a:lnTo>
                    <a:pt x="44" y="315"/>
                  </a:lnTo>
                  <a:lnTo>
                    <a:pt x="44" y="323"/>
                  </a:lnTo>
                  <a:lnTo>
                    <a:pt x="45" y="331"/>
                  </a:lnTo>
                  <a:lnTo>
                    <a:pt x="46" y="338"/>
                  </a:lnTo>
                  <a:lnTo>
                    <a:pt x="47" y="343"/>
                  </a:lnTo>
                  <a:lnTo>
                    <a:pt x="49" y="349"/>
                  </a:lnTo>
                  <a:lnTo>
                    <a:pt x="51" y="353"/>
                  </a:lnTo>
                  <a:lnTo>
                    <a:pt x="54" y="358"/>
                  </a:lnTo>
                  <a:lnTo>
                    <a:pt x="57" y="362"/>
                  </a:lnTo>
                  <a:lnTo>
                    <a:pt x="62" y="365"/>
                  </a:lnTo>
                  <a:lnTo>
                    <a:pt x="66" y="368"/>
                  </a:lnTo>
                  <a:lnTo>
                    <a:pt x="70" y="370"/>
                  </a:lnTo>
                  <a:lnTo>
                    <a:pt x="77" y="372"/>
                  </a:lnTo>
                  <a:lnTo>
                    <a:pt x="83" y="373"/>
                  </a:lnTo>
                  <a:lnTo>
                    <a:pt x="90" y="374"/>
                  </a:lnTo>
                  <a:lnTo>
                    <a:pt x="97" y="375"/>
                  </a:lnTo>
                  <a:lnTo>
                    <a:pt x="106" y="375"/>
                  </a:lnTo>
                  <a:lnTo>
                    <a:pt x="115" y="375"/>
                  </a:lnTo>
                  <a:lnTo>
                    <a:pt x="124" y="374"/>
                  </a:lnTo>
                  <a:lnTo>
                    <a:pt x="134" y="373"/>
                  </a:lnTo>
                  <a:lnTo>
                    <a:pt x="145" y="371"/>
                  </a:lnTo>
                  <a:lnTo>
                    <a:pt x="145" y="330"/>
                  </a:lnTo>
                  <a:lnTo>
                    <a:pt x="129" y="331"/>
                  </a:lnTo>
                  <a:lnTo>
                    <a:pt x="119" y="331"/>
                  </a:lnTo>
                  <a:lnTo>
                    <a:pt x="112" y="331"/>
                  </a:lnTo>
                  <a:lnTo>
                    <a:pt x="106" y="329"/>
                  </a:lnTo>
                  <a:lnTo>
                    <a:pt x="102" y="326"/>
                  </a:lnTo>
                  <a:lnTo>
                    <a:pt x="97" y="323"/>
                  </a:lnTo>
                  <a:lnTo>
                    <a:pt x="95" y="319"/>
                  </a:lnTo>
                  <a:lnTo>
                    <a:pt x="94" y="313"/>
                  </a:lnTo>
                  <a:lnTo>
                    <a:pt x="93" y="306"/>
                  </a:lnTo>
                  <a:lnTo>
                    <a:pt x="9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49" name="Freeform 131"/>
            <p:cNvSpPr>
              <a:spLocks noEditPoints="1"/>
            </p:cNvSpPr>
            <p:nvPr/>
          </p:nvSpPr>
          <p:spPr bwMode="auto">
            <a:xfrm>
              <a:off x="4417" y="1761"/>
              <a:ext cx="93" cy="103"/>
            </a:xfrm>
            <a:custGeom>
              <a:avLst/>
              <a:gdLst>
                <a:gd name="T0" fmla="*/ 1 w 279"/>
                <a:gd name="T1" fmla="*/ 63 h 309"/>
                <a:gd name="T2" fmla="*/ 5 w 279"/>
                <a:gd name="T3" fmla="*/ 78 h 309"/>
                <a:gd name="T4" fmla="*/ 12 w 279"/>
                <a:gd name="T5" fmla="*/ 90 h 309"/>
                <a:gd name="T6" fmla="*/ 23 w 279"/>
                <a:gd name="T7" fmla="*/ 98 h 309"/>
                <a:gd name="T8" fmla="*/ 36 w 279"/>
                <a:gd name="T9" fmla="*/ 102 h 309"/>
                <a:gd name="T10" fmla="*/ 52 w 279"/>
                <a:gd name="T11" fmla="*/ 103 h 309"/>
                <a:gd name="T12" fmla="*/ 66 w 279"/>
                <a:gd name="T13" fmla="*/ 100 h 309"/>
                <a:gd name="T14" fmla="*/ 78 w 279"/>
                <a:gd name="T15" fmla="*/ 93 h 309"/>
                <a:gd name="T16" fmla="*/ 86 w 279"/>
                <a:gd name="T17" fmla="*/ 82 h 309"/>
                <a:gd name="T18" fmla="*/ 91 w 279"/>
                <a:gd name="T19" fmla="*/ 68 h 309"/>
                <a:gd name="T20" fmla="*/ 93 w 279"/>
                <a:gd name="T21" fmla="*/ 52 h 309"/>
                <a:gd name="T22" fmla="*/ 91 w 279"/>
                <a:gd name="T23" fmla="*/ 35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5 h 309"/>
                <a:gd name="T54" fmla="*/ 54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7 h 309"/>
                <a:gd name="T70" fmla="*/ 64 w 279"/>
                <a:gd name="T71" fmla="*/ 83 h 309"/>
                <a:gd name="T72" fmla="*/ 57 w 279"/>
                <a:gd name="T73" fmla="*/ 87 h 309"/>
                <a:gd name="T74" fmla="*/ 47 w 279"/>
                <a:gd name="T75" fmla="*/ 89 h 309"/>
                <a:gd name="T76" fmla="*/ 37 w 279"/>
                <a:gd name="T77" fmla="*/ 87 h 309"/>
                <a:gd name="T78" fmla="*/ 29 w 279"/>
                <a:gd name="T79" fmla="*/ 83 h 309"/>
                <a:gd name="T80" fmla="*/ 23 w 279"/>
                <a:gd name="T81" fmla="*/ 77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3" y="190"/>
                  </a:lnTo>
                  <a:lnTo>
                    <a:pt x="6" y="205"/>
                  </a:lnTo>
                  <a:lnTo>
                    <a:pt x="9" y="220"/>
                  </a:lnTo>
                  <a:lnTo>
                    <a:pt x="15" y="234"/>
                  </a:lnTo>
                  <a:lnTo>
                    <a:pt x="21" y="247"/>
                  </a:lnTo>
                  <a:lnTo>
                    <a:pt x="29" y="258"/>
                  </a:lnTo>
                  <a:lnTo>
                    <a:pt x="37" y="269"/>
                  </a:lnTo>
                  <a:lnTo>
                    <a:pt x="47" y="278"/>
                  </a:lnTo>
                  <a:lnTo>
                    <a:pt x="57" y="286"/>
                  </a:lnTo>
                  <a:lnTo>
                    <a:pt x="68" y="293"/>
                  </a:lnTo>
                  <a:lnTo>
                    <a:pt x="81" y="299"/>
                  </a:lnTo>
                  <a:lnTo>
                    <a:pt x="94" y="303"/>
                  </a:lnTo>
                  <a:lnTo>
                    <a:pt x="108" y="307"/>
                  </a:lnTo>
                  <a:lnTo>
                    <a:pt x="124" y="308"/>
                  </a:lnTo>
                  <a:lnTo>
                    <a:pt x="140" y="309"/>
                  </a:lnTo>
                  <a:lnTo>
                    <a:pt x="156" y="308"/>
                  </a:lnTo>
                  <a:lnTo>
                    <a:pt x="171" y="307"/>
                  </a:lnTo>
                  <a:lnTo>
                    <a:pt x="185" y="303"/>
                  </a:lnTo>
                  <a:lnTo>
                    <a:pt x="199" y="299"/>
                  </a:lnTo>
                  <a:lnTo>
                    <a:pt x="211" y="293"/>
                  </a:lnTo>
                  <a:lnTo>
                    <a:pt x="222" y="286"/>
                  </a:lnTo>
                  <a:lnTo>
                    <a:pt x="233" y="278"/>
                  </a:lnTo>
                  <a:lnTo>
                    <a:pt x="242" y="269"/>
                  </a:lnTo>
                  <a:lnTo>
                    <a:pt x="251" y="258"/>
                  </a:lnTo>
                  <a:lnTo>
                    <a:pt x="258" y="247"/>
                  </a:lnTo>
                  <a:lnTo>
                    <a:pt x="264" y="234"/>
                  </a:lnTo>
                  <a:lnTo>
                    <a:pt x="270" y="220"/>
                  </a:lnTo>
                  <a:lnTo>
                    <a:pt x="273" y="205"/>
                  </a:lnTo>
                  <a:lnTo>
                    <a:pt x="277" y="190"/>
                  </a:lnTo>
                  <a:lnTo>
                    <a:pt x="278" y="173"/>
                  </a:lnTo>
                  <a:lnTo>
                    <a:pt x="279" y="155"/>
                  </a:lnTo>
                  <a:lnTo>
                    <a:pt x="278" y="136"/>
                  </a:lnTo>
                  <a:lnTo>
                    <a:pt x="277" y="120"/>
                  </a:lnTo>
                  <a:lnTo>
                    <a:pt x="273" y="104"/>
                  </a:lnTo>
                  <a:lnTo>
                    <a:pt x="270" y="89"/>
                  </a:lnTo>
                  <a:lnTo>
                    <a:pt x="264" y="75"/>
                  </a:lnTo>
                  <a:lnTo>
                    <a:pt x="258" y="63"/>
                  </a:lnTo>
                  <a:lnTo>
                    <a:pt x="251" y="52"/>
                  </a:lnTo>
                  <a:lnTo>
                    <a:pt x="242" y="40"/>
                  </a:lnTo>
                  <a:lnTo>
                    <a:pt x="232" y="31"/>
                  </a:lnTo>
                  <a:lnTo>
                    <a:pt x="222" y="24"/>
                  </a:lnTo>
                  <a:lnTo>
                    <a:pt x="211" y="16"/>
                  </a:lnTo>
                  <a:lnTo>
                    <a:pt x="199" y="10"/>
                  </a:lnTo>
                  <a:lnTo>
                    <a:pt x="185" y="6"/>
                  </a:lnTo>
                  <a:lnTo>
                    <a:pt x="171" y="3"/>
                  </a:lnTo>
                  <a:lnTo>
                    <a:pt x="155" y="1"/>
                  </a:lnTo>
                  <a:lnTo>
                    <a:pt x="140" y="0"/>
                  </a:lnTo>
                  <a:lnTo>
                    <a:pt x="123" y="1"/>
                  </a:lnTo>
                  <a:lnTo>
                    <a:pt x="108" y="3"/>
                  </a:lnTo>
                  <a:lnTo>
                    <a:pt x="94" y="6"/>
                  </a:lnTo>
                  <a:lnTo>
                    <a:pt x="81" y="10"/>
                  </a:lnTo>
                  <a:lnTo>
                    <a:pt x="68" y="16"/>
                  </a:lnTo>
                  <a:lnTo>
                    <a:pt x="57" y="24"/>
                  </a:lnTo>
                  <a:lnTo>
                    <a:pt x="47" y="31"/>
                  </a:lnTo>
                  <a:lnTo>
                    <a:pt x="37" y="40"/>
                  </a:lnTo>
                  <a:lnTo>
                    <a:pt x="28" y="52"/>
                  </a:lnTo>
                  <a:lnTo>
                    <a:pt x="21" y="63"/>
                  </a:lnTo>
                  <a:lnTo>
                    <a:pt x="15" y="75"/>
                  </a:lnTo>
                  <a:lnTo>
                    <a:pt x="9" y="89"/>
                  </a:lnTo>
                  <a:lnTo>
                    <a:pt x="6" y="104"/>
                  </a:lnTo>
                  <a:lnTo>
                    <a:pt x="3" y="120"/>
                  </a:lnTo>
                  <a:lnTo>
                    <a:pt x="1" y="136"/>
                  </a:lnTo>
                  <a:lnTo>
                    <a:pt x="0" y="155"/>
                  </a:lnTo>
                  <a:close/>
                  <a:moveTo>
                    <a:pt x="50" y="155"/>
                  </a:moveTo>
                  <a:lnTo>
                    <a:pt x="50" y="142"/>
                  </a:lnTo>
                  <a:lnTo>
                    <a:pt x="52" y="130"/>
                  </a:lnTo>
                  <a:lnTo>
                    <a:pt x="54" y="117"/>
                  </a:lnTo>
                  <a:lnTo>
                    <a:pt x="56" y="107"/>
                  </a:lnTo>
                  <a:lnTo>
                    <a:pt x="59" y="97"/>
                  </a:lnTo>
                  <a:lnTo>
                    <a:pt x="64" y="88"/>
                  </a:lnTo>
                  <a:lnTo>
                    <a:pt x="68" y="79"/>
                  </a:lnTo>
                  <a:lnTo>
                    <a:pt x="74" y="73"/>
                  </a:lnTo>
                  <a:lnTo>
                    <a:pt x="79" y="66"/>
                  </a:lnTo>
                  <a:lnTo>
                    <a:pt x="86" y="59"/>
                  </a:lnTo>
                  <a:lnTo>
                    <a:pt x="94" y="55"/>
                  </a:lnTo>
                  <a:lnTo>
                    <a:pt x="102" y="50"/>
                  </a:lnTo>
                  <a:lnTo>
                    <a:pt x="111" y="48"/>
                  </a:lnTo>
                  <a:lnTo>
                    <a:pt x="120" y="46"/>
                  </a:lnTo>
                  <a:lnTo>
                    <a:pt x="130" y="44"/>
                  </a:lnTo>
                  <a:lnTo>
                    <a:pt x="141" y="44"/>
                  </a:lnTo>
                  <a:lnTo>
                    <a:pt x="151" y="44"/>
                  </a:lnTo>
                  <a:lnTo>
                    <a:pt x="161" y="46"/>
                  </a:lnTo>
                  <a:lnTo>
                    <a:pt x="170" y="48"/>
                  </a:lnTo>
                  <a:lnTo>
                    <a:pt x="178" y="50"/>
                  </a:lnTo>
                  <a:lnTo>
                    <a:pt x="186" y="55"/>
                  </a:lnTo>
                  <a:lnTo>
                    <a:pt x="193" y="59"/>
                  </a:lnTo>
                  <a:lnTo>
                    <a:pt x="200" y="66"/>
                  </a:lnTo>
                  <a:lnTo>
                    <a:pt x="205" y="73"/>
                  </a:lnTo>
                  <a:lnTo>
                    <a:pt x="211" y="79"/>
                  </a:lnTo>
                  <a:lnTo>
                    <a:pt x="215" y="88"/>
                  </a:lnTo>
                  <a:lnTo>
                    <a:pt x="220" y="97"/>
                  </a:lnTo>
                  <a:lnTo>
                    <a:pt x="223" y="107"/>
                  </a:lnTo>
                  <a:lnTo>
                    <a:pt x="225" y="117"/>
                  </a:lnTo>
                  <a:lnTo>
                    <a:pt x="228" y="130"/>
                  </a:lnTo>
                  <a:lnTo>
                    <a:pt x="229" y="142"/>
                  </a:lnTo>
                  <a:lnTo>
                    <a:pt x="229" y="155"/>
                  </a:lnTo>
                  <a:lnTo>
                    <a:pt x="229" y="167"/>
                  </a:lnTo>
                  <a:lnTo>
                    <a:pt x="228" y="180"/>
                  </a:lnTo>
                  <a:lnTo>
                    <a:pt x="225" y="192"/>
                  </a:lnTo>
                  <a:lnTo>
                    <a:pt x="223" y="202"/>
                  </a:lnTo>
                  <a:lnTo>
                    <a:pt x="220" y="212"/>
                  </a:lnTo>
                  <a:lnTo>
                    <a:pt x="215" y="221"/>
                  </a:lnTo>
                  <a:lnTo>
                    <a:pt x="211" y="230"/>
                  </a:lnTo>
                  <a:lnTo>
                    <a:pt x="205" y="238"/>
                  </a:lnTo>
                  <a:lnTo>
                    <a:pt x="200" y="243"/>
                  </a:lnTo>
                  <a:lnTo>
                    <a:pt x="193" y="250"/>
                  </a:lnTo>
                  <a:lnTo>
                    <a:pt x="186" y="254"/>
                  </a:lnTo>
                  <a:lnTo>
                    <a:pt x="178" y="259"/>
                  </a:lnTo>
                  <a:lnTo>
                    <a:pt x="170" y="261"/>
                  </a:lnTo>
                  <a:lnTo>
                    <a:pt x="161" y="263"/>
                  </a:lnTo>
                  <a:lnTo>
                    <a:pt x="151" y="266"/>
                  </a:lnTo>
                  <a:lnTo>
                    <a:pt x="141" y="266"/>
                  </a:lnTo>
                  <a:lnTo>
                    <a:pt x="130" y="266"/>
                  </a:lnTo>
                  <a:lnTo>
                    <a:pt x="120" y="263"/>
                  </a:lnTo>
                  <a:lnTo>
                    <a:pt x="111" y="261"/>
                  </a:lnTo>
                  <a:lnTo>
                    <a:pt x="102" y="259"/>
                  </a:lnTo>
                  <a:lnTo>
                    <a:pt x="94" y="254"/>
                  </a:lnTo>
                  <a:lnTo>
                    <a:pt x="86" y="250"/>
                  </a:lnTo>
                  <a:lnTo>
                    <a:pt x="79" y="243"/>
                  </a:lnTo>
                  <a:lnTo>
                    <a:pt x="74" y="238"/>
                  </a:lnTo>
                  <a:lnTo>
                    <a:pt x="68" y="230"/>
                  </a:lnTo>
                  <a:lnTo>
                    <a:pt x="64" y="221"/>
                  </a:lnTo>
                  <a:lnTo>
                    <a:pt x="59" y="212"/>
                  </a:lnTo>
                  <a:lnTo>
                    <a:pt x="56" y="202"/>
                  </a:lnTo>
                  <a:lnTo>
                    <a:pt x="54" y="192"/>
                  </a:lnTo>
                  <a:lnTo>
                    <a:pt x="52" y="180"/>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0" name="Freeform 132"/>
            <p:cNvSpPr>
              <a:spLocks/>
            </p:cNvSpPr>
            <p:nvPr/>
          </p:nvSpPr>
          <p:spPr bwMode="auto">
            <a:xfrm>
              <a:off x="4580" y="1728"/>
              <a:ext cx="81" cy="133"/>
            </a:xfrm>
            <a:custGeom>
              <a:avLst/>
              <a:gdLst>
                <a:gd name="T0" fmla="*/ 81 w 243"/>
                <a:gd name="T1" fmla="*/ 133 h 400"/>
                <a:gd name="T2" fmla="*/ 81 w 243"/>
                <a:gd name="T3" fmla="*/ 70 h 400"/>
                <a:gd name="T4" fmla="*/ 81 w 243"/>
                <a:gd name="T5" fmla="*/ 64 h 400"/>
                <a:gd name="T6" fmla="*/ 80 w 243"/>
                <a:gd name="T7" fmla="*/ 58 h 400"/>
                <a:gd name="T8" fmla="*/ 79 w 243"/>
                <a:gd name="T9" fmla="*/ 52 h 400"/>
                <a:gd name="T10" fmla="*/ 77 w 243"/>
                <a:gd name="T11" fmla="*/ 47 h 400"/>
                <a:gd name="T12" fmla="*/ 75 w 243"/>
                <a:gd name="T13" fmla="*/ 44 h 400"/>
                <a:gd name="T14" fmla="*/ 72 w 243"/>
                <a:gd name="T15" fmla="*/ 42 h 400"/>
                <a:gd name="T16" fmla="*/ 69 w 243"/>
                <a:gd name="T17" fmla="*/ 39 h 400"/>
                <a:gd name="T18" fmla="*/ 66 w 243"/>
                <a:gd name="T19" fmla="*/ 38 h 400"/>
                <a:gd name="T20" fmla="*/ 61 w 243"/>
                <a:gd name="T21" fmla="*/ 36 h 400"/>
                <a:gd name="T22" fmla="*/ 57 w 243"/>
                <a:gd name="T23" fmla="*/ 35 h 400"/>
                <a:gd name="T24" fmla="*/ 52 w 243"/>
                <a:gd name="T25" fmla="*/ 35 h 400"/>
                <a:gd name="T26" fmla="*/ 47 w 243"/>
                <a:gd name="T27" fmla="*/ 34 h 400"/>
                <a:gd name="T28" fmla="*/ 42 w 243"/>
                <a:gd name="T29" fmla="*/ 35 h 400"/>
                <a:gd name="T30" fmla="*/ 37 w 243"/>
                <a:gd name="T31" fmla="*/ 35 h 400"/>
                <a:gd name="T32" fmla="*/ 33 w 243"/>
                <a:gd name="T33" fmla="*/ 36 h 400"/>
                <a:gd name="T34" fmla="*/ 29 w 243"/>
                <a:gd name="T35" fmla="*/ 38 h 400"/>
                <a:gd name="T36" fmla="*/ 25 w 243"/>
                <a:gd name="T37" fmla="*/ 40 h 400"/>
                <a:gd name="T38" fmla="*/ 22 w 243"/>
                <a:gd name="T39" fmla="*/ 43 h 400"/>
                <a:gd name="T40" fmla="*/ 19 w 243"/>
                <a:gd name="T41" fmla="*/ 46 h 400"/>
                <a:gd name="T42" fmla="*/ 16 w 243"/>
                <a:gd name="T43" fmla="*/ 50 h 400"/>
                <a:gd name="T44" fmla="*/ 0 w 243"/>
                <a:gd name="T45" fmla="*/ 0 h 400"/>
                <a:gd name="T46" fmla="*/ 16 w 243"/>
                <a:gd name="T47" fmla="*/ 133 h 400"/>
                <a:gd name="T48" fmla="*/ 16 w 243"/>
                <a:gd name="T49" fmla="*/ 73 h 400"/>
                <a:gd name="T50" fmla="*/ 18 w 243"/>
                <a:gd name="T51" fmla="*/ 67 h 400"/>
                <a:gd name="T52" fmla="*/ 19 w 243"/>
                <a:gd name="T53" fmla="*/ 62 h 400"/>
                <a:gd name="T54" fmla="*/ 22 w 243"/>
                <a:gd name="T55" fmla="*/ 58 h 400"/>
                <a:gd name="T56" fmla="*/ 26 w 243"/>
                <a:gd name="T57" fmla="*/ 55 h 400"/>
                <a:gd name="T58" fmla="*/ 31 w 243"/>
                <a:gd name="T59" fmla="*/ 52 h 400"/>
                <a:gd name="T60" fmla="*/ 36 w 243"/>
                <a:gd name="T61" fmla="*/ 50 h 400"/>
                <a:gd name="T62" fmla="*/ 42 w 243"/>
                <a:gd name="T63" fmla="*/ 49 h 400"/>
                <a:gd name="T64" fmla="*/ 48 w 243"/>
                <a:gd name="T65" fmla="*/ 49 h 400"/>
                <a:gd name="T66" fmla="*/ 53 w 243"/>
                <a:gd name="T67" fmla="*/ 49 h 400"/>
                <a:gd name="T68" fmla="*/ 57 w 243"/>
                <a:gd name="T69" fmla="*/ 51 h 400"/>
                <a:gd name="T70" fmla="*/ 60 w 243"/>
                <a:gd name="T71" fmla="*/ 53 h 400"/>
                <a:gd name="T72" fmla="*/ 62 w 243"/>
                <a:gd name="T73" fmla="*/ 56 h 400"/>
                <a:gd name="T74" fmla="*/ 63 w 243"/>
                <a:gd name="T75" fmla="*/ 61 h 400"/>
                <a:gd name="T76" fmla="*/ 64 w 243"/>
                <a:gd name="T77" fmla="*/ 65 h 400"/>
                <a:gd name="T78" fmla="*/ 65 w 243"/>
                <a:gd name="T79" fmla="*/ 70 h 400"/>
                <a:gd name="T80" fmla="*/ 65 w 243"/>
                <a:gd name="T81" fmla="*/ 133 h 4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400">
                  <a:moveTo>
                    <a:pt x="194" y="400"/>
                  </a:moveTo>
                  <a:lnTo>
                    <a:pt x="243" y="400"/>
                  </a:lnTo>
                  <a:lnTo>
                    <a:pt x="243" y="226"/>
                  </a:lnTo>
                  <a:lnTo>
                    <a:pt x="243" y="212"/>
                  </a:lnTo>
                  <a:lnTo>
                    <a:pt x="243" y="202"/>
                  </a:lnTo>
                  <a:lnTo>
                    <a:pt x="243" y="192"/>
                  </a:lnTo>
                  <a:lnTo>
                    <a:pt x="242" y="183"/>
                  </a:lnTo>
                  <a:lnTo>
                    <a:pt x="241" y="174"/>
                  </a:lnTo>
                  <a:lnTo>
                    <a:pt x="240" y="165"/>
                  </a:lnTo>
                  <a:lnTo>
                    <a:pt x="238" y="157"/>
                  </a:lnTo>
                  <a:lnTo>
                    <a:pt x="234" y="149"/>
                  </a:lnTo>
                  <a:lnTo>
                    <a:pt x="231" y="142"/>
                  </a:lnTo>
                  <a:lnTo>
                    <a:pt x="228" y="137"/>
                  </a:lnTo>
                  <a:lnTo>
                    <a:pt x="224" y="133"/>
                  </a:lnTo>
                  <a:lnTo>
                    <a:pt x="220" y="128"/>
                  </a:lnTo>
                  <a:lnTo>
                    <a:pt x="216" y="125"/>
                  </a:lnTo>
                  <a:lnTo>
                    <a:pt x="211" y="121"/>
                  </a:lnTo>
                  <a:lnTo>
                    <a:pt x="207" y="118"/>
                  </a:lnTo>
                  <a:lnTo>
                    <a:pt x="201" y="115"/>
                  </a:lnTo>
                  <a:lnTo>
                    <a:pt x="197" y="113"/>
                  </a:lnTo>
                  <a:lnTo>
                    <a:pt x="190" y="110"/>
                  </a:lnTo>
                  <a:lnTo>
                    <a:pt x="184" y="108"/>
                  </a:lnTo>
                  <a:lnTo>
                    <a:pt x="178" y="107"/>
                  </a:lnTo>
                  <a:lnTo>
                    <a:pt x="171" y="105"/>
                  </a:lnTo>
                  <a:lnTo>
                    <a:pt x="164" y="104"/>
                  </a:lnTo>
                  <a:lnTo>
                    <a:pt x="156" y="104"/>
                  </a:lnTo>
                  <a:lnTo>
                    <a:pt x="149" y="103"/>
                  </a:lnTo>
                  <a:lnTo>
                    <a:pt x="141" y="103"/>
                  </a:lnTo>
                  <a:lnTo>
                    <a:pt x="133" y="103"/>
                  </a:lnTo>
                  <a:lnTo>
                    <a:pt x="125" y="104"/>
                  </a:lnTo>
                  <a:lnTo>
                    <a:pt x="119" y="105"/>
                  </a:lnTo>
                  <a:lnTo>
                    <a:pt x="111" y="106"/>
                  </a:lnTo>
                  <a:lnTo>
                    <a:pt x="104" y="107"/>
                  </a:lnTo>
                  <a:lnTo>
                    <a:pt x="99" y="109"/>
                  </a:lnTo>
                  <a:lnTo>
                    <a:pt x="92" y="111"/>
                  </a:lnTo>
                  <a:lnTo>
                    <a:pt x="86" y="115"/>
                  </a:lnTo>
                  <a:lnTo>
                    <a:pt x="81" y="118"/>
                  </a:lnTo>
                  <a:lnTo>
                    <a:pt x="75" y="121"/>
                  </a:lnTo>
                  <a:lnTo>
                    <a:pt x="71" y="126"/>
                  </a:lnTo>
                  <a:lnTo>
                    <a:pt x="65" y="130"/>
                  </a:lnTo>
                  <a:lnTo>
                    <a:pt x="61" y="135"/>
                  </a:lnTo>
                  <a:lnTo>
                    <a:pt x="57" y="139"/>
                  </a:lnTo>
                  <a:lnTo>
                    <a:pt x="53" y="145"/>
                  </a:lnTo>
                  <a:lnTo>
                    <a:pt x="49" y="150"/>
                  </a:lnTo>
                  <a:lnTo>
                    <a:pt x="49" y="0"/>
                  </a:lnTo>
                  <a:lnTo>
                    <a:pt x="0" y="0"/>
                  </a:lnTo>
                  <a:lnTo>
                    <a:pt x="0" y="400"/>
                  </a:lnTo>
                  <a:lnTo>
                    <a:pt x="49" y="400"/>
                  </a:lnTo>
                  <a:lnTo>
                    <a:pt x="49" y="228"/>
                  </a:lnTo>
                  <a:lnTo>
                    <a:pt x="49" y="220"/>
                  </a:lnTo>
                  <a:lnTo>
                    <a:pt x="51" y="211"/>
                  </a:lnTo>
                  <a:lnTo>
                    <a:pt x="53" y="203"/>
                  </a:lnTo>
                  <a:lnTo>
                    <a:pt x="55" y="195"/>
                  </a:lnTo>
                  <a:lnTo>
                    <a:pt x="58" y="187"/>
                  </a:lnTo>
                  <a:lnTo>
                    <a:pt x="63" y="181"/>
                  </a:lnTo>
                  <a:lnTo>
                    <a:pt x="67" y="174"/>
                  </a:lnTo>
                  <a:lnTo>
                    <a:pt x="73" y="168"/>
                  </a:lnTo>
                  <a:lnTo>
                    <a:pt x="78" y="164"/>
                  </a:lnTo>
                  <a:lnTo>
                    <a:pt x="85" y="159"/>
                  </a:lnTo>
                  <a:lnTo>
                    <a:pt x="93" y="155"/>
                  </a:lnTo>
                  <a:lnTo>
                    <a:pt x="100" y="152"/>
                  </a:lnTo>
                  <a:lnTo>
                    <a:pt x="109" y="149"/>
                  </a:lnTo>
                  <a:lnTo>
                    <a:pt x="117" y="147"/>
                  </a:lnTo>
                  <a:lnTo>
                    <a:pt x="126" y="146"/>
                  </a:lnTo>
                  <a:lnTo>
                    <a:pt x="136" y="146"/>
                  </a:lnTo>
                  <a:lnTo>
                    <a:pt x="144" y="146"/>
                  </a:lnTo>
                  <a:lnTo>
                    <a:pt x="152" y="147"/>
                  </a:lnTo>
                  <a:lnTo>
                    <a:pt x="159" y="148"/>
                  </a:lnTo>
                  <a:lnTo>
                    <a:pt x="165" y="150"/>
                  </a:lnTo>
                  <a:lnTo>
                    <a:pt x="171" y="153"/>
                  </a:lnTo>
                  <a:lnTo>
                    <a:pt x="175" y="156"/>
                  </a:lnTo>
                  <a:lnTo>
                    <a:pt x="180" y="160"/>
                  </a:lnTo>
                  <a:lnTo>
                    <a:pt x="183" y="165"/>
                  </a:lnTo>
                  <a:lnTo>
                    <a:pt x="185" y="169"/>
                  </a:lnTo>
                  <a:lnTo>
                    <a:pt x="189" y="175"/>
                  </a:lnTo>
                  <a:lnTo>
                    <a:pt x="190" y="182"/>
                  </a:lnTo>
                  <a:lnTo>
                    <a:pt x="192" y="188"/>
                  </a:lnTo>
                  <a:lnTo>
                    <a:pt x="193" y="195"/>
                  </a:lnTo>
                  <a:lnTo>
                    <a:pt x="194" y="204"/>
                  </a:lnTo>
                  <a:lnTo>
                    <a:pt x="194" y="212"/>
                  </a:lnTo>
                  <a:lnTo>
                    <a:pt x="194" y="222"/>
                  </a:lnTo>
                  <a:lnTo>
                    <a:pt x="194"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1" name="Freeform 133"/>
            <p:cNvSpPr>
              <a:spLocks noEditPoints="1"/>
            </p:cNvSpPr>
            <p:nvPr/>
          </p:nvSpPr>
          <p:spPr bwMode="auto">
            <a:xfrm>
              <a:off x="4680" y="1761"/>
              <a:ext cx="87" cy="103"/>
            </a:xfrm>
            <a:custGeom>
              <a:avLst/>
              <a:gdLst>
                <a:gd name="T0" fmla="*/ 69 w 262"/>
                <a:gd name="T1" fmla="*/ 73 h 309"/>
                <a:gd name="T2" fmla="*/ 66 w 262"/>
                <a:gd name="T3" fmla="*/ 79 h 309"/>
                <a:gd name="T4" fmla="*/ 61 w 262"/>
                <a:gd name="T5" fmla="*/ 83 h 309"/>
                <a:gd name="T6" fmla="*/ 56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6 h 309"/>
                <a:gd name="T18" fmla="*/ 18 w 262"/>
                <a:gd name="T19" fmla="*/ 67 h 309"/>
                <a:gd name="T20" fmla="*/ 17 w 262"/>
                <a:gd name="T21" fmla="*/ 57 h 309"/>
                <a:gd name="T22" fmla="*/ 87 w 262"/>
                <a:gd name="T23" fmla="*/ 50 h 309"/>
                <a:gd name="T24" fmla="*/ 86 w 262"/>
                <a:gd name="T25" fmla="*/ 33 h 309"/>
                <a:gd name="T26" fmla="*/ 80 w 262"/>
                <a:gd name="T27" fmla="*/ 20 h 309"/>
                <a:gd name="T28" fmla="*/ 73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6 w 262"/>
                <a:gd name="T57" fmla="*/ 102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4 h 309"/>
                <a:gd name="T70" fmla="*/ 22 w 262"/>
                <a:gd name="T71" fmla="*/ 26 h 309"/>
                <a:gd name="T72" fmla="*/ 27 w 262"/>
                <a:gd name="T73" fmla="*/ 20 h 309"/>
                <a:gd name="T74" fmla="*/ 34 w 262"/>
                <a:gd name="T75" fmla="*/ 16 h 309"/>
                <a:gd name="T76" fmla="*/ 41 w 262"/>
                <a:gd name="T77" fmla="*/ 15 h 309"/>
                <a:gd name="T78" fmla="*/ 50 w 262"/>
                <a:gd name="T79" fmla="*/ 15 h 309"/>
                <a:gd name="T80" fmla="*/ 57 w 262"/>
                <a:gd name="T81" fmla="*/ 18 h 309"/>
                <a:gd name="T82" fmla="*/ 63 w 262"/>
                <a:gd name="T83" fmla="*/ 22 h 309"/>
                <a:gd name="T84" fmla="*/ 67 w 262"/>
                <a:gd name="T85" fmla="*/ 28 h 309"/>
                <a:gd name="T86" fmla="*/ 70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20"/>
                  </a:lnTo>
                  <a:lnTo>
                    <a:pt x="203" y="225"/>
                  </a:lnTo>
                  <a:lnTo>
                    <a:pt x="201" y="231"/>
                  </a:lnTo>
                  <a:lnTo>
                    <a:pt x="198" y="237"/>
                  </a:lnTo>
                  <a:lnTo>
                    <a:pt x="193" y="241"/>
                  </a:lnTo>
                  <a:lnTo>
                    <a:pt x="190" y="245"/>
                  </a:lnTo>
                  <a:lnTo>
                    <a:pt x="184" y="250"/>
                  </a:lnTo>
                  <a:lnTo>
                    <a:pt x="180" y="253"/>
                  </a:lnTo>
                  <a:lnTo>
                    <a:pt x="174" y="255"/>
                  </a:lnTo>
                  <a:lnTo>
                    <a:pt x="169" y="259"/>
                  </a:lnTo>
                  <a:lnTo>
                    <a:pt x="163" y="261"/>
                  </a:lnTo>
                  <a:lnTo>
                    <a:pt x="156" y="262"/>
                  </a:lnTo>
                  <a:lnTo>
                    <a:pt x="150" y="263"/>
                  </a:lnTo>
                  <a:lnTo>
                    <a:pt x="143" y="264"/>
                  </a:lnTo>
                  <a:lnTo>
                    <a:pt x="135" y="264"/>
                  </a:lnTo>
                  <a:lnTo>
                    <a:pt x="126" y="264"/>
                  </a:lnTo>
                  <a:lnTo>
                    <a:pt x="117" y="263"/>
                  </a:lnTo>
                  <a:lnTo>
                    <a:pt x="108" y="261"/>
                  </a:lnTo>
                  <a:lnTo>
                    <a:pt x="101" y="258"/>
                  </a:lnTo>
                  <a:lnTo>
                    <a:pt x="94" y="254"/>
                  </a:lnTo>
                  <a:lnTo>
                    <a:pt x="86" y="250"/>
                  </a:lnTo>
                  <a:lnTo>
                    <a:pt x="81" y="245"/>
                  </a:lnTo>
                  <a:lnTo>
                    <a:pt x="75" y="240"/>
                  </a:lnTo>
                  <a:lnTo>
                    <a:pt x="69" y="233"/>
                  </a:lnTo>
                  <a:lnTo>
                    <a:pt x="65" y="227"/>
                  </a:lnTo>
                  <a:lnTo>
                    <a:pt x="62" y="219"/>
                  </a:lnTo>
                  <a:lnTo>
                    <a:pt x="58" y="210"/>
                  </a:lnTo>
                  <a:lnTo>
                    <a:pt x="55" y="201"/>
                  </a:lnTo>
                  <a:lnTo>
                    <a:pt x="54" y="191"/>
                  </a:lnTo>
                  <a:lnTo>
                    <a:pt x="53" y="181"/>
                  </a:lnTo>
                  <a:lnTo>
                    <a:pt x="52" y="170"/>
                  </a:lnTo>
                  <a:lnTo>
                    <a:pt x="262" y="170"/>
                  </a:lnTo>
                  <a:lnTo>
                    <a:pt x="262" y="159"/>
                  </a:lnTo>
                  <a:lnTo>
                    <a:pt x="262" y="149"/>
                  </a:lnTo>
                  <a:lnTo>
                    <a:pt x="262" y="131"/>
                  </a:lnTo>
                  <a:lnTo>
                    <a:pt x="260" y="114"/>
                  </a:lnTo>
                  <a:lnTo>
                    <a:pt x="258" y="99"/>
                  </a:lnTo>
                  <a:lnTo>
                    <a:pt x="253" y="85"/>
                  </a:lnTo>
                  <a:lnTo>
                    <a:pt x="249" y="72"/>
                  </a:lnTo>
                  <a:lnTo>
                    <a:pt x="242" y="59"/>
                  </a:lnTo>
                  <a:lnTo>
                    <a:pt x="236" y="48"/>
                  </a:lnTo>
                  <a:lnTo>
                    <a:pt x="228" y="38"/>
                  </a:lnTo>
                  <a:lnTo>
                    <a:pt x="219" y="29"/>
                  </a:lnTo>
                  <a:lnTo>
                    <a:pt x="209" y="23"/>
                  </a:lnTo>
                  <a:lnTo>
                    <a:pt x="199" y="16"/>
                  </a:lnTo>
                  <a:lnTo>
                    <a:pt x="186" y="10"/>
                  </a:lnTo>
                  <a:lnTo>
                    <a:pt x="174" y="6"/>
                  </a:lnTo>
                  <a:lnTo>
                    <a:pt x="161" y="3"/>
                  </a:lnTo>
                  <a:lnTo>
                    <a:pt x="146" y="1"/>
                  </a:lnTo>
                  <a:lnTo>
                    <a:pt x="131" y="0"/>
                  </a:lnTo>
                  <a:lnTo>
                    <a:pt x="116" y="1"/>
                  </a:lnTo>
                  <a:lnTo>
                    <a:pt x="103" y="3"/>
                  </a:lnTo>
                  <a:lnTo>
                    <a:pt x="90" y="6"/>
                  </a:lnTo>
                  <a:lnTo>
                    <a:pt x="77" y="10"/>
                  </a:lnTo>
                  <a:lnTo>
                    <a:pt x="65" y="17"/>
                  </a:lnTo>
                  <a:lnTo>
                    <a:pt x="55" y="24"/>
                  </a:lnTo>
                  <a:lnTo>
                    <a:pt x="45" y="31"/>
                  </a:lnTo>
                  <a:lnTo>
                    <a:pt x="36" y="42"/>
                  </a:lnTo>
                  <a:lnTo>
                    <a:pt x="28" y="52"/>
                  </a:lnTo>
                  <a:lnTo>
                    <a:pt x="20" y="64"/>
                  </a:lnTo>
                  <a:lnTo>
                    <a:pt x="15" y="77"/>
                  </a:lnTo>
                  <a:lnTo>
                    <a:pt x="9" y="91"/>
                  </a:lnTo>
                  <a:lnTo>
                    <a:pt x="6" y="106"/>
                  </a:lnTo>
                  <a:lnTo>
                    <a:pt x="3" y="122"/>
                  </a:lnTo>
                  <a:lnTo>
                    <a:pt x="1" y="140"/>
                  </a:lnTo>
                  <a:lnTo>
                    <a:pt x="0" y="157"/>
                  </a:lnTo>
                  <a:lnTo>
                    <a:pt x="1" y="175"/>
                  </a:lnTo>
                  <a:lnTo>
                    <a:pt x="3" y="191"/>
                  </a:lnTo>
                  <a:lnTo>
                    <a:pt x="6" y="206"/>
                  </a:lnTo>
                  <a:lnTo>
                    <a:pt x="9" y="221"/>
                  </a:lnTo>
                  <a:lnTo>
                    <a:pt x="15" y="234"/>
                  </a:lnTo>
                  <a:lnTo>
                    <a:pt x="20" y="247"/>
                  </a:lnTo>
                  <a:lnTo>
                    <a:pt x="28" y="259"/>
                  </a:lnTo>
                  <a:lnTo>
                    <a:pt x="36" y="269"/>
                  </a:lnTo>
                  <a:lnTo>
                    <a:pt x="45" y="278"/>
                  </a:lnTo>
                  <a:lnTo>
                    <a:pt x="55" y="286"/>
                  </a:lnTo>
                  <a:lnTo>
                    <a:pt x="65" y="293"/>
                  </a:lnTo>
                  <a:lnTo>
                    <a:pt x="77" y="299"/>
                  </a:lnTo>
                  <a:lnTo>
                    <a:pt x="90" y="303"/>
                  </a:lnTo>
                  <a:lnTo>
                    <a:pt x="103" y="307"/>
                  </a:lnTo>
                  <a:lnTo>
                    <a:pt x="116" y="308"/>
                  </a:lnTo>
                  <a:lnTo>
                    <a:pt x="131" y="309"/>
                  </a:lnTo>
                  <a:lnTo>
                    <a:pt x="144" y="309"/>
                  </a:lnTo>
                  <a:lnTo>
                    <a:pt x="155" y="307"/>
                  </a:lnTo>
                  <a:lnTo>
                    <a:pt x="168" y="305"/>
                  </a:lnTo>
                  <a:lnTo>
                    <a:pt x="179" y="302"/>
                  </a:lnTo>
                  <a:lnTo>
                    <a:pt x="189" y="298"/>
                  </a:lnTo>
                  <a:lnTo>
                    <a:pt x="199" y="293"/>
                  </a:lnTo>
                  <a:lnTo>
                    <a:pt x="208" y="288"/>
                  </a:lnTo>
                  <a:lnTo>
                    <a:pt x="217" y="282"/>
                  </a:lnTo>
                  <a:lnTo>
                    <a:pt x="224" y="274"/>
                  </a:lnTo>
                  <a:lnTo>
                    <a:pt x="231" y="267"/>
                  </a:lnTo>
                  <a:lnTo>
                    <a:pt x="238" y="259"/>
                  </a:lnTo>
                  <a:lnTo>
                    <a:pt x="243" y="250"/>
                  </a:lnTo>
                  <a:lnTo>
                    <a:pt x="249" y="240"/>
                  </a:lnTo>
                  <a:lnTo>
                    <a:pt x="253" y="229"/>
                  </a:lnTo>
                  <a:lnTo>
                    <a:pt x="256" y="219"/>
                  </a:lnTo>
                  <a:lnTo>
                    <a:pt x="259" y="206"/>
                  </a:lnTo>
                  <a:lnTo>
                    <a:pt x="210" y="206"/>
                  </a:lnTo>
                  <a:close/>
                  <a:moveTo>
                    <a:pt x="52" y="130"/>
                  </a:moveTo>
                  <a:lnTo>
                    <a:pt x="53" y="120"/>
                  </a:lnTo>
                  <a:lnTo>
                    <a:pt x="55" y="110"/>
                  </a:lnTo>
                  <a:lnTo>
                    <a:pt x="57" y="101"/>
                  </a:lnTo>
                  <a:lnTo>
                    <a:pt x="59" y="93"/>
                  </a:lnTo>
                  <a:lnTo>
                    <a:pt x="63" y="85"/>
                  </a:lnTo>
                  <a:lnTo>
                    <a:pt x="66" y="78"/>
                  </a:lnTo>
                  <a:lnTo>
                    <a:pt x="71" y="72"/>
                  </a:lnTo>
                  <a:lnTo>
                    <a:pt x="76" y="66"/>
                  </a:lnTo>
                  <a:lnTo>
                    <a:pt x="81" y="60"/>
                  </a:lnTo>
                  <a:lnTo>
                    <a:pt x="87" y="56"/>
                  </a:lnTo>
                  <a:lnTo>
                    <a:pt x="94" y="53"/>
                  </a:lnTo>
                  <a:lnTo>
                    <a:pt x="101" y="49"/>
                  </a:lnTo>
                  <a:lnTo>
                    <a:pt x="107" y="47"/>
                  </a:lnTo>
                  <a:lnTo>
                    <a:pt x="115" y="45"/>
                  </a:lnTo>
                  <a:lnTo>
                    <a:pt x="124" y="44"/>
                  </a:lnTo>
                  <a:lnTo>
                    <a:pt x="133" y="44"/>
                  </a:lnTo>
                  <a:lnTo>
                    <a:pt x="142" y="44"/>
                  </a:lnTo>
                  <a:lnTo>
                    <a:pt x="151" y="45"/>
                  </a:lnTo>
                  <a:lnTo>
                    <a:pt x="159" y="47"/>
                  </a:lnTo>
                  <a:lnTo>
                    <a:pt x="165" y="49"/>
                  </a:lnTo>
                  <a:lnTo>
                    <a:pt x="173" y="53"/>
                  </a:lnTo>
                  <a:lnTo>
                    <a:pt x="179" y="56"/>
                  </a:lnTo>
                  <a:lnTo>
                    <a:pt x="185" y="60"/>
                  </a:lnTo>
                  <a:lnTo>
                    <a:pt x="190" y="66"/>
                  </a:lnTo>
                  <a:lnTo>
                    <a:pt x="195" y="72"/>
                  </a:lnTo>
                  <a:lnTo>
                    <a:pt x="199" y="78"/>
                  </a:lnTo>
                  <a:lnTo>
                    <a:pt x="202" y="85"/>
                  </a:lnTo>
                  <a:lnTo>
                    <a:pt x="205" y="93"/>
                  </a:lnTo>
                  <a:lnTo>
                    <a:pt x="208" y="101"/>
                  </a:lnTo>
                  <a:lnTo>
                    <a:pt x="210" y="110"/>
                  </a:lnTo>
                  <a:lnTo>
                    <a:pt x="211" y="120"/>
                  </a:lnTo>
                  <a:lnTo>
                    <a:pt x="211" y="130"/>
                  </a:lnTo>
                  <a:lnTo>
                    <a:pt x="52"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2" name="Freeform 134"/>
            <p:cNvSpPr>
              <a:spLocks noEditPoints="1"/>
            </p:cNvSpPr>
            <p:nvPr/>
          </p:nvSpPr>
          <p:spPr bwMode="auto">
            <a:xfrm>
              <a:off x="4780" y="1761"/>
              <a:ext cx="91" cy="103"/>
            </a:xfrm>
            <a:custGeom>
              <a:avLst/>
              <a:gdLst>
                <a:gd name="T0" fmla="*/ 64 w 274"/>
                <a:gd name="T1" fmla="*/ 70 h 309"/>
                <a:gd name="T2" fmla="*/ 59 w 274"/>
                <a:gd name="T3" fmla="*/ 79 h 309"/>
                <a:gd name="T4" fmla="*/ 51 w 274"/>
                <a:gd name="T5" fmla="*/ 85 h 309"/>
                <a:gd name="T6" fmla="*/ 41 w 274"/>
                <a:gd name="T7" fmla="*/ 89 h 309"/>
                <a:gd name="T8" fmla="*/ 30 w 274"/>
                <a:gd name="T9" fmla="*/ 89 h 309"/>
                <a:gd name="T10" fmla="*/ 24 w 274"/>
                <a:gd name="T11" fmla="*/ 87 h 309"/>
                <a:gd name="T12" fmla="*/ 19 w 274"/>
                <a:gd name="T13" fmla="*/ 83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4 h 309"/>
                <a:gd name="T28" fmla="*/ 65 w 274"/>
                <a:gd name="T29" fmla="*/ 88 h 309"/>
                <a:gd name="T30" fmla="*/ 67 w 274"/>
                <a:gd name="T31" fmla="*/ 94 h 309"/>
                <a:gd name="T32" fmla="*/ 70 w 274"/>
                <a:gd name="T33" fmla="*/ 98 h 309"/>
                <a:gd name="T34" fmla="*/ 75 w 274"/>
                <a:gd name="T35" fmla="*/ 101 h 309"/>
                <a:gd name="T36" fmla="*/ 82 w 274"/>
                <a:gd name="T37" fmla="*/ 102 h 309"/>
                <a:gd name="T38" fmla="*/ 91 w 274"/>
                <a:gd name="T39" fmla="*/ 100 h 309"/>
                <a:gd name="T40" fmla="*/ 85 w 274"/>
                <a:gd name="T41" fmla="*/ 89 h 309"/>
                <a:gd name="T42" fmla="*/ 81 w 274"/>
                <a:gd name="T43" fmla="*/ 85 h 309"/>
                <a:gd name="T44" fmla="*/ 81 w 274"/>
                <a:gd name="T45" fmla="*/ 30 h 309"/>
                <a:gd name="T46" fmla="*/ 78 w 274"/>
                <a:gd name="T47" fmla="*/ 17 h 309"/>
                <a:gd name="T48" fmla="*/ 71 w 274"/>
                <a:gd name="T49" fmla="*/ 8 h 309"/>
                <a:gd name="T50" fmla="*/ 60 w 274"/>
                <a:gd name="T51" fmla="*/ 2 h 309"/>
                <a:gd name="T52" fmla="*/ 43 w 274"/>
                <a:gd name="T53" fmla="*/ 0 h 309"/>
                <a:gd name="T54" fmla="*/ 27 w 274"/>
                <a:gd name="T55" fmla="*/ 2 h 309"/>
                <a:gd name="T56" fmla="*/ 15 w 274"/>
                <a:gd name="T57" fmla="*/ 9 h 309"/>
                <a:gd name="T58" fmla="*/ 7 w 274"/>
                <a:gd name="T59" fmla="*/ 19 h 309"/>
                <a:gd name="T60" fmla="*/ 4 w 274"/>
                <a:gd name="T61" fmla="*/ 32 h 309"/>
                <a:gd name="T62" fmla="*/ 20 w 274"/>
                <a:gd name="T63" fmla="*/ 28 h 309"/>
                <a:gd name="T64" fmla="*/ 23 w 274"/>
                <a:gd name="T65" fmla="*/ 22 h 309"/>
                <a:gd name="T66" fmla="*/ 29 w 274"/>
                <a:gd name="T67" fmla="*/ 17 h 309"/>
                <a:gd name="T68" fmla="*/ 37 w 274"/>
                <a:gd name="T69" fmla="*/ 15 h 309"/>
                <a:gd name="T70" fmla="*/ 47 w 274"/>
                <a:gd name="T71" fmla="*/ 15 h 309"/>
                <a:gd name="T72" fmla="*/ 56 w 274"/>
                <a:gd name="T73" fmla="*/ 17 h 309"/>
                <a:gd name="T74" fmla="*/ 61 w 274"/>
                <a:gd name="T75" fmla="*/ 21 h 309"/>
                <a:gd name="T76" fmla="*/ 64 w 274"/>
                <a:gd name="T77" fmla="*/ 26 h 309"/>
                <a:gd name="T78" fmla="*/ 64 w 274"/>
                <a:gd name="T79" fmla="*/ 34 h 309"/>
                <a:gd name="T80" fmla="*/ 62 w 274"/>
                <a:gd name="T81" fmla="*/ 38 h 309"/>
                <a:gd name="T82" fmla="*/ 55 w 274"/>
                <a:gd name="T83" fmla="*/ 41 h 309"/>
                <a:gd name="T84" fmla="*/ 42 w 274"/>
                <a:gd name="T85" fmla="*/ 42 h 309"/>
                <a:gd name="T86" fmla="*/ 25 w 274"/>
                <a:gd name="T87" fmla="*/ 45 h 309"/>
                <a:gd name="T88" fmla="*/ 13 w 274"/>
                <a:gd name="T89" fmla="*/ 50 h 309"/>
                <a:gd name="T90" fmla="*/ 4 w 274"/>
                <a:gd name="T91" fmla="*/ 57 h 309"/>
                <a:gd name="T92" fmla="*/ 0 w 274"/>
                <a:gd name="T93" fmla="*/ 68 h 309"/>
                <a:gd name="T94" fmla="*/ 0 w 274"/>
                <a:gd name="T95" fmla="*/ 80 h 309"/>
                <a:gd name="T96" fmla="*/ 5 w 274"/>
                <a:gd name="T97" fmla="*/ 91 h 309"/>
                <a:gd name="T98" fmla="*/ 13 w 274"/>
                <a:gd name="T99" fmla="*/ 99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10"/>
                  </a:lnTo>
                  <a:lnTo>
                    <a:pt x="190" y="218"/>
                  </a:lnTo>
                  <a:lnTo>
                    <a:pt x="186" y="224"/>
                  </a:lnTo>
                  <a:lnTo>
                    <a:pt x="183" y="230"/>
                  </a:lnTo>
                  <a:lnTo>
                    <a:pt x="178" y="237"/>
                  </a:lnTo>
                  <a:lnTo>
                    <a:pt x="174" y="241"/>
                  </a:lnTo>
                  <a:lnTo>
                    <a:pt x="168" y="247"/>
                  </a:lnTo>
                  <a:lnTo>
                    <a:pt x="162" y="251"/>
                  </a:lnTo>
                  <a:lnTo>
                    <a:pt x="155" y="254"/>
                  </a:lnTo>
                  <a:lnTo>
                    <a:pt x="147" y="259"/>
                  </a:lnTo>
                  <a:lnTo>
                    <a:pt x="139" y="261"/>
                  </a:lnTo>
                  <a:lnTo>
                    <a:pt x="130" y="263"/>
                  </a:lnTo>
                  <a:lnTo>
                    <a:pt x="122" y="266"/>
                  </a:lnTo>
                  <a:lnTo>
                    <a:pt x="113" y="267"/>
                  </a:lnTo>
                  <a:lnTo>
                    <a:pt x="103" y="267"/>
                  </a:lnTo>
                  <a:lnTo>
                    <a:pt x="96" y="267"/>
                  </a:lnTo>
                  <a:lnTo>
                    <a:pt x="90" y="266"/>
                  </a:lnTo>
                  <a:lnTo>
                    <a:pt x="85" y="264"/>
                  </a:lnTo>
                  <a:lnTo>
                    <a:pt x="80" y="263"/>
                  </a:lnTo>
                  <a:lnTo>
                    <a:pt x="76" y="262"/>
                  </a:lnTo>
                  <a:lnTo>
                    <a:pt x="71" y="260"/>
                  </a:lnTo>
                  <a:lnTo>
                    <a:pt x="67" y="258"/>
                  </a:lnTo>
                  <a:lnTo>
                    <a:pt x="64" y="254"/>
                  </a:lnTo>
                  <a:lnTo>
                    <a:pt x="60" y="252"/>
                  </a:lnTo>
                  <a:lnTo>
                    <a:pt x="58" y="248"/>
                  </a:lnTo>
                  <a:lnTo>
                    <a:pt x="56" y="244"/>
                  </a:lnTo>
                  <a:lnTo>
                    <a:pt x="54" y="241"/>
                  </a:lnTo>
                  <a:lnTo>
                    <a:pt x="52" y="237"/>
                  </a:lnTo>
                  <a:lnTo>
                    <a:pt x="51" y="231"/>
                  </a:lnTo>
                  <a:lnTo>
                    <a:pt x="50" y="227"/>
                  </a:lnTo>
                  <a:lnTo>
                    <a:pt x="50" y="221"/>
                  </a:lnTo>
                  <a:lnTo>
                    <a:pt x="50" y="216"/>
                  </a:lnTo>
                  <a:lnTo>
                    <a:pt x="51" y="211"/>
                  </a:lnTo>
                  <a:lnTo>
                    <a:pt x="51" y="206"/>
                  </a:lnTo>
                  <a:lnTo>
                    <a:pt x="54" y="202"/>
                  </a:lnTo>
                  <a:lnTo>
                    <a:pt x="55" y="198"/>
                  </a:lnTo>
                  <a:lnTo>
                    <a:pt x="57" y="194"/>
                  </a:lnTo>
                  <a:lnTo>
                    <a:pt x="59" y="191"/>
                  </a:lnTo>
                  <a:lnTo>
                    <a:pt x="62" y="188"/>
                  </a:lnTo>
                  <a:lnTo>
                    <a:pt x="66" y="185"/>
                  </a:lnTo>
                  <a:lnTo>
                    <a:pt x="69" y="182"/>
                  </a:lnTo>
                  <a:lnTo>
                    <a:pt x="74" y="180"/>
                  </a:lnTo>
                  <a:lnTo>
                    <a:pt x="78" y="179"/>
                  </a:lnTo>
                  <a:lnTo>
                    <a:pt x="83" y="176"/>
                  </a:lnTo>
                  <a:lnTo>
                    <a:pt x="88" y="175"/>
                  </a:lnTo>
                  <a:lnTo>
                    <a:pt x="94" y="173"/>
                  </a:lnTo>
                  <a:lnTo>
                    <a:pt x="100" y="172"/>
                  </a:lnTo>
                  <a:lnTo>
                    <a:pt x="114" y="171"/>
                  </a:lnTo>
                  <a:lnTo>
                    <a:pt x="126" y="169"/>
                  </a:lnTo>
                  <a:lnTo>
                    <a:pt x="138" y="167"/>
                  </a:lnTo>
                  <a:lnTo>
                    <a:pt x="149" y="165"/>
                  </a:lnTo>
                  <a:lnTo>
                    <a:pt x="162" y="163"/>
                  </a:lnTo>
                  <a:lnTo>
                    <a:pt x="172" y="161"/>
                  </a:lnTo>
                  <a:lnTo>
                    <a:pt x="183" y="156"/>
                  </a:lnTo>
                  <a:lnTo>
                    <a:pt x="193" y="152"/>
                  </a:lnTo>
                  <a:close/>
                  <a:moveTo>
                    <a:pt x="197" y="261"/>
                  </a:moveTo>
                  <a:lnTo>
                    <a:pt x="197" y="263"/>
                  </a:lnTo>
                  <a:lnTo>
                    <a:pt x="197" y="268"/>
                  </a:lnTo>
                  <a:lnTo>
                    <a:pt x="198" y="273"/>
                  </a:lnTo>
                  <a:lnTo>
                    <a:pt x="200" y="278"/>
                  </a:lnTo>
                  <a:lnTo>
                    <a:pt x="201" y="281"/>
                  </a:lnTo>
                  <a:lnTo>
                    <a:pt x="202" y="286"/>
                  </a:lnTo>
                  <a:lnTo>
                    <a:pt x="204" y="289"/>
                  </a:lnTo>
                  <a:lnTo>
                    <a:pt x="206" y="292"/>
                  </a:lnTo>
                  <a:lnTo>
                    <a:pt x="210" y="294"/>
                  </a:lnTo>
                  <a:lnTo>
                    <a:pt x="213" y="298"/>
                  </a:lnTo>
                  <a:lnTo>
                    <a:pt x="216" y="300"/>
                  </a:lnTo>
                  <a:lnTo>
                    <a:pt x="221" y="301"/>
                  </a:lnTo>
                  <a:lnTo>
                    <a:pt x="225" y="303"/>
                  </a:lnTo>
                  <a:lnTo>
                    <a:pt x="230" y="305"/>
                  </a:lnTo>
                  <a:lnTo>
                    <a:pt x="234" y="305"/>
                  </a:lnTo>
                  <a:lnTo>
                    <a:pt x="240" y="306"/>
                  </a:lnTo>
                  <a:lnTo>
                    <a:pt x="246" y="306"/>
                  </a:lnTo>
                  <a:lnTo>
                    <a:pt x="253" y="306"/>
                  </a:lnTo>
                  <a:lnTo>
                    <a:pt x="260" y="305"/>
                  </a:lnTo>
                  <a:lnTo>
                    <a:pt x="266" y="303"/>
                  </a:lnTo>
                  <a:lnTo>
                    <a:pt x="274" y="301"/>
                  </a:lnTo>
                  <a:lnTo>
                    <a:pt x="274" y="263"/>
                  </a:lnTo>
                  <a:lnTo>
                    <a:pt x="268" y="266"/>
                  </a:lnTo>
                  <a:lnTo>
                    <a:pt x="262" y="266"/>
                  </a:lnTo>
                  <a:lnTo>
                    <a:pt x="256" y="266"/>
                  </a:lnTo>
                  <a:lnTo>
                    <a:pt x="252" y="263"/>
                  </a:lnTo>
                  <a:lnTo>
                    <a:pt x="249" y="261"/>
                  </a:lnTo>
                  <a:lnTo>
                    <a:pt x="246" y="258"/>
                  </a:lnTo>
                  <a:lnTo>
                    <a:pt x="244" y="254"/>
                  </a:lnTo>
                  <a:lnTo>
                    <a:pt x="243" y="249"/>
                  </a:lnTo>
                  <a:lnTo>
                    <a:pt x="243" y="243"/>
                  </a:lnTo>
                  <a:lnTo>
                    <a:pt x="243" y="235"/>
                  </a:lnTo>
                  <a:lnTo>
                    <a:pt x="243" y="91"/>
                  </a:lnTo>
                  <a:lnTo>
                    <a:pt x="243" y="79"/>
                  </a:lnTo>
                  <a:lnTo>
                    <a:pt x="242" y="68"/>
                  </a:lnTo>
                  <a:lnTo>
                    <a:pt x="240" y="59"/>
                  </a:lnTo>
                  <a:lnTo>
                    <a:pt x="236" y="50"/>
                  </a:lnTo>
                  <a:lnTo>
                    <a:pt x="233" y="43"/>
                  </a:lnTo>
                  <a:lnTo>
                    <a:pt x="227" y="35"/>
                  </a:lnTo>
                  <a:lnTo>
                    <a:pt x="222" y="28"/>
                  </a:lnTo>
                  <a:lnTo>
                    <a:pt x="215" y="23"/>
                  </a:lnTo>
                  <a:lnTo>
                    <a:pt x="208" y="17"/>
                  </a:lnTo>
                  <a:lnTo>
                    <a:pt x="200" y="13"/>
                  </a:lnTo>
                  <a:lnTo>
                    <a:pt x="191" y="9"/>
                  </a:lnTo>
                  <a:lnTo>
                    <a:pt x="181" y="6"/>
                  </a:lnTo>
                  <a:lnTo>
                    <a:pt x="169" y="4"/>
                  </a:lnTo>
                  <a:lnTo>
                    <a:pt x="157" y="1"/>
                  </a:lnTo>
                  <a:lnTo>
                    <a:pt x="144" y="0"/>
                  </a:lnTo>
                  <a:lnTo>
                    <a:pt x="129" y="0"/>
                  </a:lnTo>
                  <a:lnTo>
                    <a:pt x="116" y="0"/>
                  </a:lnTo>
                  <a:lnTo>
                    <a:pt x="104" y="3"/>
                  </a:lnTo>
                  <a:lnTo>
                    <a:pt x="91" y="4"/>
                  </a:lnTo>
                  <a:lnTo>
                    <a:pt x="80" y="7"/>
                  </a:lnTo>
                  <a:lnTo>
                    <a:pt x="70" y="10"/>
                  </a:lnTo>
                  <a:lnTo>
                    <a:pt x="61" y="15"/>
                  </a:lnTo>
                  <a:lnTo>
                    <a:pt x="52" y="20"/>
                  </a:lnTo>
                  <a:lnTo>
                    <a:pt x="45" y="26"/>
                  </a:lnTo>
                  <a:lnTo>
                    <a:pt x="37" y="33"/>
                  </a:lnTo>
                  <a:lnTo>
                    <a:pt x="31" y="39"/>
                  </a:lnTo>
                  <a:lnTo>
                    <a:pt x="26" y="47"/>
                  </a:lnTo>
                  <a:lnTo>
                    <a:pt x="21" y="56"/>
                  </a:lnTo>
                  <a:lnTo>
                    <a:pt x="18" y="65"/>
                  </a:lnTo>
                  <a:lnTo>
                    <a:pt x="16" y="74"/>
                  </a:lnTo>
                  <a:lnTo>
                    <a:pt x="13" y="85"/>
                  </a:lnTo>
                  <a:lnTo>
                    <a:pt x="13" y="95"/>
                  </a:lnTo>
                  <a:lnTo>
                    <a:pt x="13" y="97"/>
                  </a:lnTo>
                  <a:lnTo>
                    <a:pt x="59" y="97"/>
                  </a:lnTo>
                  <a:lnTo>
                    <a:pt x="59" y="91"/>
                  </a:lnTo>
                  <a:lnTo>
                    <a:pt x="60" y="85"/>
                  </a:lnTo>
                  <a:lnTo>
                    <a:pt x="61" y="79"/>
                  </a:lnTo>
                  <a:lnTo>
                    <a:pt x="64" y="74"/>
                  </a:lnTo>
                  <a:lnTo>
                    <a:pt x="66" y="69"/>
                  </a:lnTo>
                  <a:lnTo>
                    <a:pt x="69" y="65"/>
                  </a:lnTo>
                  <a:lnTo>
                    <a:pt x="72" y="62"/>
                  </a:lnTo>
                  <a:lnTo>
                    <a:pt x="76" y="57"/>
                  </a:lnTo>
                  <a:lnTo>
                    <a:pt x="80" y="55"/>
                  </a:lnTo>
                  <a:lnTo>
                    <a:pt x="86" y="52"/>
                  </a:lnTo>
                  <a:lnTo>
                    <a:pt x="91" y="49"/>
                  </a:lnTo>
                  <a:lnTo>
                    <a:pt x="98" y="47"/>
                  </a:lnTo>
                  <a:lnTo>
                    <a:pt x="105" y="46"/>
                  </a:lnTo>
                  <a:lnTo>
                    <a:pt x="111" y="45"/>
                  </a:lnTo>
                  <a:lnTo>
                    <a:pt x="119" y="44"/>
                  </a:lnTo>
                  <a:lnTo>
                    <a:pt x="128" y="44"/>
                  </a:lnTo>
                  <a:lnTo>
                    <a:pt x="136" y="44"/>
                  </a:lnTo>
                  <a:lnTo>
                    <a:pt x="143" y="45"/>
                  </a:lnTo>
                  <a:lnTo>
                    <a:pt x="151" y="45"/>
                  </a:lnTo>
                  <a:lnTo>
                    <a:pt x="156" y="47"/>
                  </a:lnTo>
                  <a:lnTo>
                    <a:pt x="163" y="48"/>
                  </a:lnTo>
                  <a:lnTo>
                    <a:pt x="168" y="50"/>
                  </a:lnTo>
                  <a:lnTo>
                    <a:pt x="173" y="53"/>
                  </a:lnTo>
                  <a:lnTo>
                    <a:pt x="177" y="55"/>
                  </a:lnTo>
                  <a:lnTo>
                    <a:pt x="181" y="58"/>
                  </a:lnTo>
                  <a:lnTo>
                    <a:pt x="184" y="62"/>
                  </a:lnTo>
                  <a:lnTo>
                    <a:pt x="187" y="65"/>
                  </a:lnTo>
                  <a:lnTo>
                    <a:pt x="190" y="68"/>
                  </a:lnTo>
                  <a:lnTo>
                    <a:pt x="191" y="73"/>
                  </a:lnTo>
                  <a:lnTo>
                    <a:pt x="193" y="78"/>
                  </a:lnTo>
                  <a:lnTo>
                    <a:pt x="193" y="83"/>
                  </a:lnTo>
                  <a:lnTo>
                    <a:pt x="194" y="88"/>
                  </a:lnTo>
                  <a:lnTo>
                    <a:pt x="194" y="95"/>
                  </a:lnTo>
                  <a:lnTo>
                    <a:pt x="193" y="101"/>
                  </a:lnTo>
                  <a:lnTo>
                    <a:pt x="193" y="105"/>
                  </a:lnTo>
                  <a:lnTo>
                    <a:pt x="192" y="110"/>
                  </a:lnTo>
                  <a:lnTo>
                    <a:pt x="190" y="113"/>
                  </a:lnTo>
                  <a:lnTo>
                    <a:pt x="187" y="115"/>
                  </a:lnTo>
                  <a:lnTo>
                    <a:pt x="184" y="117"/>
                  </a:lnTo>
                  <a:lnTo>
                    <a:pt x="179" y="120"/>
                  </a:lnTo>
                  <a:lnTo>
                    <a:pt x="174" y="122"/>
                  </a:lnTo>
                  <a:lnTo>
                    <a:pt x="167" y="123"/>
                  </a:lnTo>
                  <a:lnTo>
                    <a:pt x="159" y="124"/>
                  </a:lnTo>
                  <a:lnTo>
                    <a:pt x="151" y="125"/>
                  </a:lnTo>
                  <a:lnTo>
                    <a:pt x="139" y="126"/>
                  </a:lnTo>
                  <a:lnTo>
                    <a:pt x="127" y="127"/>
                  </a:lnTo>
                  <a:lnTo>
                    <a:pt x="114" y="130"/>
                  </a:lnTo>
                  <a:lnTo>
                    <a:pt x="99" y="131"/>
                  </a:lnTo>
                  <a:lnTo>
                    <a:pt x="87" y="133"/>
                  </a:lnTo>
                  <a:lnTo>
                    <a:pt x="76" y="135"/>
                  </a:lnTo>
                  <a:lnTo>
                    <a:pt x="66" y="137"/>
                  </a:lnTo>
                  <a:lnTo>
                    <a:pt x="56" y="141"/>
                  </a:lnTo>
                  <a:lnTo>
                    <a:pt x="47" y="145"/>
                  </a:lnTo>
                  <a:lnTo>
                    <a:pt x="39" y="150"/>
                  </a:lnTo>
                  <a:lnTo>
                    <a:pt x="31" y="154"/>
                  </a:lnTo>
                  <a:lnTo>
                    <a:pt x="25" y="160"/>
                  </a:lnTo>
                  <a:lnTo>
                    <a:pt x="19" y="165"/>
                  </a:lnTo>
                  <a:lnTo>
                    <a:pt x="13" y="172"/>
                  </a:lnTo>
                  <a:lnTo>
                    <a:pt x="10" y="179"/>
                  </a:lnTo>
                  <a:lnTo>
                    <a:pt x="7" y="186"/>
                  </a:lnTo>
                  <a:lnTo>
                    <a:pt x="3" y="194"/>
                  </a:lnTo>
                  <a:lnTo>
                    <a:pt x="1" y="203"/>
                  </a:lnTo>
                  <a:lnTo>
                    <a:pt x="0" y="212"/>
                  </a:lnTo>
                  <a:lnTo>
                    <a:pt x="0" y="222"/>
                  </a:lnTo>
                  <a:lnTo>
                    <a:pt x="0" y="232"/>
                  </a:lnTo>
                  <a:lnTo>
                    <a:pt x="1" y="241"/>
                  </a:lnTo>
                  <a:lnTo>
                    <a:pt x="3" y="250"/>
                  </a:lnTo>
                  <a:lnTo>
                    <a:pt x="7" y="258"/>
                  </a:lnTo>
                  <a:lnTo>
                    <a:pt x="10" y="266"/>
                  </a:lnTo>
                  <a:lnTo>
                    <a:pt x="15" y="273"/>
                  </a:lnTo>
                  <a:lnTo>
                    <a:pt x="19" y="280"/>
                  </a:lnTo>
                  <a:lnTo>
                    <a:pt x="25" y="286"/>
                  </a:lnTo>
                  <a:lnTo>
                    <a:pt x="31" y="291"/>
                  </a:lnTo>
                  <a:lnTo>
                    <a:pt x="38" y="296"/>
                  </a:lnTo>
                  <a:lnTo>
                    <a:pt x="46" y="300"/>
                  </a:lnTo>
                  <a:lnTo>
                    <a:pt x="55" y="303"/>
                  </a:lnTo>
                  <a:lnTo>
                    <a:pt x="64" y="306"/>
                  </a:lnTo>
                  <a:lnTo>
                    <a:pt x="74" y="308"/>
                  </a:lnTo>
                  <a:lnTo>
                    <a:pt x="84" y="309"/>
                  </a:lnTo>
                  <a:lnTo>
                    <a:pt x="95" y="309"/>
                  </a:lnTo>
                  <a:lnTo>
                    <a:pt x="109" y="308"/>
                  </a:lnTo>
                  <a:lnTo>
                    <a:pt x="123" y="306"/>
                  </a:lnTo>
                  <a:lnTo>
                    <a:pt x="136" y="302"/>
                  </a:lnTo>
                  <a:lnTo>
                    <a:pt x="149" y="297"/>
                  </a:lnTo>
                  <a:lnTo>
                    <a:pt x="162"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3" name="Freeform 135"/>
            <p:cNvSpPr>
              <a:spLocks noEditPoints="1"/>
            </p:cNvSpPr>
            <p:nvPr/>
          </p:nvSpPr>
          <p:spPr bwMode="auto">
            <a:xfrm>
              <a:off x="4881" y="1728"/>
              <a:ext cx="90" cy="136"/>
            </a:xfrm>
            <a:custGeom>
              <a:avLst/>
              <a:gdLst>
                <a:gd name="T0" fmla="*/ 74 w 270"/>
                <a:gd name="T1" fmla="*/ 0 h 409"/>
                <a:gd name="T2" fmla="*/ 71 w 270"/>
                <a:gd name="T3" fmla="*/ 45 h 409"/>
                <a:gd name="T4" fmla="*/ 64 w 270"/>
                <a:gd name="T5" fmla="*/ 39 h 409"/>
                <a:gd name="T6" fmla="*/ 57 w 270"/>
                <a:gd name="T7" fmla="*/ 36 h 409"/>
                <a:gd name="T8" fmla="*/ 48 w 270"/>
                <a:gd name="T9" fmla="*/ 34 h 409"/>
                <a:gd name="T10" fmla="*/ 38 w 270"/>
                <a:gd name="T11" fmla="*/ 34 h 409"/>
                <a:gd name="T12" fmla="*/ 29 w 270"/>
                <a:gd name="T13" fmla="*/ 35 h 409"/>
                <a:gd name="T14" fmla="*/ 22 w 270"/>
                <a:gd name="T15" fmla="*/ 39 h 409"/>
                <a:gd name="T16" fmla="*/ 15 w 270"/>
                <a:gd name="T17" fmla="*/ 44 h 409"/>
                <a:gd name="T18" fmla="*/ 9 w 270"/>
                <a:gd name="T19" fmla="*/ 51 h 409"/>
                <a:gd name="T20" fmla="*/ 5 w 270"/>
                <a:gd name="T21" fmla="*/ 59 h 409"/>
                <a:gd name="T22" fmla="*/ 2 w 270"/>
                <a:gd name="T23" fmla="*/ 68 h 409"/>
                <a:gd name="T24" fmla="*/ 0 w 270"/>
                <a:gd name="T25" fmla="*/ 79 h 409"/>
                <a:gd name="T26" fmla="*/ 0 w 270"/>
                <a:gd name="T27" fmla="*/ 91 h 409"/>
                <a:gd name="T28" fmla="*/ 2 w 270"/>
                <a:gd name="T29" fmla="*/ 101 h 409"/>
                <a:gd name="T30" fmla="*/ 5 w 270"/>
                <a:gd name="T31" fmla="*/ 111 h 409"/>
                <a:gd name="T32" fmla="*/ 9 w 270"/>
                <a:gd name="T33" fmla="*/ 119 h 409"/>
                <a:gd name="T34" fmla="*/ 15 w 270"/>
                <a:gd name="T35" fmla="*/ 126 h 409"/>
                <a:gd name="T36" fmla="*/ 22 w 270"/>
                <a:gd name="T37" fmla="*/ 130 h 409"/>
                <a:gd name="T38" fmla="*/ 29 w 270"/>
                <a:gd name="T39" fmla="*/ 134 h 409"/>
                <a:gd name="T40" fmla="*/ 38 w 270"/>
                <a:gd name="T41" fmla="*/ 136 h 409"/>
                <a:gd name="T42" fmla="*/ 47 w 270"/>
                <a:gd name="T43" fmla="*/ 136 h 409"/>
                <a:gd name="T44" fmla="*/ 56 w 270"/>
                <a:gd name="T45" fmla="*/ 134 h 409"/>
                <a:gd name="T46" fmla="*/ 64 w 270"/>
                <a:gd name="T47" fmla="*/ 130 h 409"/>
                <a:gd name="T48" fmla="*/ 71 w 270"/>
                <a:gd name="T49" fmla="*/ 124 h 409"/>
                <a:gd name="T50" fmla="*/ 74 w 270"/>
                <a:gd name="T51" fmla="*/ 133 h 409"/>
                <a:gd name="T52" fmla="*/ 90 w 270"/>
                <a:gd name="T53" fmla="*/ 0 h 409"/>
                <a:gd name="T54" fmla="*/ 75 w 270"/>
                <a:gd name="T55" fmla="*/ 88 h 409"/>
                <a:gd name="T56" fmla="*/ 74 w 270"/>
                <a:gd name="T57" fmla="*/ 97 h 409"/>
                <a:gd name="T58" fmla="*/ 72 w 270"/>
                <a:gd name="T59" fmla="*/ 103 h 409"/>
                <a:gd name="T60" fmla="*/ 69 w 270"/>
                <a:gd name="T61" fmla="*/ 109 h 409"/>
                <a:gd name="T62" fmla="*/ 65 w 270"/>
                <a:gd name="T63" fmla="*/ 114 h 409"/>
                <a:gd name="T64" fmla="*/ 61 w 270"/>
                <a:gd name="T65" fmla="*/ 118 h 409"/>
                <a:gd name="T66" fmla="*/ 55 w 270"/>
                <a:gd name="T67" fmla="*/ 120 h 409"/>
                <a:gd name="T68" fmla="*/ 49 w 270"/>
                <a:gd name="T69" fmla="*/ 122 h 409"/>
                <a:gd name="T70" fmla="*/ 42 w 270"/>
                <a:gd name="T71" fmla="*/ 122 h 409"/>
                <a:gd name="T72" fmla="*/ 37 w 270"/>
                <a:gd name="T73" fmla="*/ 120 h 409"/>
                <a:gd name="T74" fmla="*/ 31 w 270"/>
                <a:gd name="T75" fmla="*/ 118 h 409"/>
                <a:gd name="T76" fmla="*/ 26 w 270"/>
                <a:gd name="T77" fmla="*/ 114 h 409"/>
                <a:gd name="T78" fmla="*/ 23 w 270"/>
                <a:gd name="T79" fmla="*/ 110 h 409"/>
                <a:gd name="T80" fmla="*/ 20 w 270"/>
                <a:gd name="T81" fmla="*/ 104 h 409"/>
                <a:gd name="T82" fmla="*/ 18 w 270"/>
                <a:gd name="T83" fmla="*/ 97 h 409"/>
                <a:gd name="T84" fmla="*/ 17 w 270"/>
                <a:gd name="T85" fmla="*/ 90 h 409"/>
                <a:gd name="T86" fmla="*/ 17 w 270"/>
                <a:gd name="T87" fmla="*/ 81 h 409"/>
                <a:gd name="T88" fmla="*/ 18 w 270"/>
                <a:gd name="T89" fmla="*/ 73 h 409"/>
                <a:gd name="T90" fmla="*/ 20 w 270"/>
                <a:gd name="T91" fmla="*/ 66 h 409"/>
                <a:gd name="T92" fmla="*/ 23 w 270"/>
                <a:gd name="T93" fmla="*/ 60 h 409"/>
                <a:gd name="T94" fmla="*/ 26 w 270"/>
                <a:gd name="T95" fmla="*/ 55 h 409"/>
                <a:gd name="T96" fmla="*/ 31 w 270"/>
                <a:gd name="T97" fmla="*/ 52 h 409"/>
                <a:gd name="T98" fmla="*/ 37 w 270"/>
                <a:gd name="T99" fmla="*/ 49 h 409"/>
                <a:gd name="T100" fmla="*/ 42 w 270"/>
                <a:gd name="T101" fmla="*/ 48 h 409"/>
                <a:gd name="T102" fmla="*/ 49 w 270"/>
                <a:gd name="T103" fmla="*/ 48 h 409"/>
                <a:gd name="T104" fmla="*/ 55 w 270"/>
                <a:gd name="T105" fmla="*/ 49 h 409"/>
                <a:gd name="T106" fmla="*/ 61 w 270"/>
                <a:gd name="T107" fmla="*/ 52 h 409"/>
                <a:gd name="T108" fmla="*/ 65 w 270"/>
                <a:gd name="T109" fmla="*/ 55 h 409"/>
                <a:gd name="T110" fmla="*/ 69 w 270"/>
                <a:gd name="T111" fmla="*/ 59 h 409"/>
                <a:gd name="T112" fmla="*/ 72 w 270"/>
                <a:gd name="T113" fmla="*/ 65 h 409"/>
                <a:gd name="T114" fmla="*/ 74 w 270"/>
                <a:gd name="T115" fmla="*/ 72 h 409"/>
                <a:gd name="T116" fmla="*/ 75 w 270"/>
                <a:gd name="T117" fmla="*/ 80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0" h="409">
                  <a:moveTo>
                    <a:pt x="270" y="0"/>
                  </a:moveTo>
                  <a:lnTo>
                    <a:pt x="222" y="0"/>
                  </a:lnTo>
                  <a:lnTo>
                    <a:pt x="222" y="145"/>
                  </a:lnTo>
                  <a:lnTo>
                    <a:pt x="213" y="134"/>
                  </a:lnTo>
                  <a:lnTo>
                    <a:pt x="204" y="125"/>
                  </a:lnTo>
                  <a:lnTo>
                    <a:pt x="193" y="118"/>
                  </a:lnTo>
                  <a:lnTo>
                    <a:pt x="182" y="111"/>
                  </a:lnTo>
                  <a:lnTo>
                    <a:pt x="170" y="107"/>
                  </a:lnTo>
                  <a:lnTo>
                    <a:pt x="156" y="104"/>
                  </a:lnTo>
                  <a:lnTo>
                    <a:pt x="143" y="101"/>
                  </a:lnTo>
                  <a:lnTo>
                    <a:pt x="127" y="100"/>
                  </a:lnTo>
                  <a:lnTo>
                    <a:pt x="114" y="101"/>
                  </a:lnTo>
                  <a:lnTo>
                    <a:pt x="101" y="103"/>
                  </a:lnTo>
                  <a:lnTo>
                    <a:pt x="88" y="106"/>
                  </a:lnTo>
                  <a:lnTo>
                    <a:pt x="76" y="111"/>
                  </a:lnTo>
                  <a:lnTo>
                    <a:pt x="65" y="117"/>
                  </a:lnTo>
                  <a:lnTo>
                    <a:pt x="54" y="124"/>
                  </a:lnTo>
                  <a:lnTo>
                    <a:pt x="45" y="133"/>
                  </a:lnTo>
                  <a:lnTo>
                    <a:pt x="36" y="142"/>
                  </a:lnTo>
                  <a:lnTo>
                    <a:pt x="28" y="153"/>
                  </a:lnTo>
                  <a:lnTo>
                    <a:pt x="20" y="164"/>
                  </a:lnTo>
                  <a:lnTo>
                    <a:pt x="15" y="177"/>
                  </a:lnTo>
                  <a:lnTo>
                    <a:pt x="9" y="191"/>
                  </a:lnTo>
                  <a:lnTo>
                    <a:pt x="6" y="205"/>
                  </a:lnTo>
                  <a:lnTo>
                    <a:pt x="3" y="222"/>
                  </a:lnTo>
                  <a:lnTo>
                    <a:pt x="1" y="238"/>
                  </a:lnTo>
                  <a:lnTo>
                    <a:pt x="0" y="256"/>
                  </a:lnTo>
                  <a:lnTo>
                    <a:pt x="1" y="273"/>
                  </a:lnTo>
                  <a:lnTo>
                    <a:pt x="3" y="290"/>
                  </a:lnTo>
                  <a:lnTo>
                    <a:pt x="6" y="305"/>
                  </a:lnTo>
                  <a:lnTo>
                    <a:pt x="9" y="320"/>
                  </a:lnTo>
                  <a:lnTo>
                    <a:pt x="15" y="333"/>
                  </a:lnTo>
                  <a:lnTo>
                    <a:pt x="20" y="345"/>
                  </a:lnTo>
                  <a:lnTo>
                    <a:pt x="27" y="358"/>
                  </a:lnTo>
                  <a:lnTo>
                    <a:pt x="36" y="368"/>
                  </a:lnTo>
                  <a:lnTo>
                    <a:pt x="44" y="378"/>
                  </a:lnTo>
                  <a:lnTo>
                    <a:pt x="54" y="386"/>
                  </a:lnTo>
                  <a:lnTo>
                    <a:pt x="65" y="392"/>
                  </a:lnTo>
                  <a:lnTo>
                    <a:pt x="76" y="399"/>
                  </a:lnTo>
                  <a:lnTo>
                    <a:pt x="87" y="403"/>
                  </a:lnTo>
                  <a:lnTo>
                    <a:pt x="101" y="407"/>
                  </a:lnTo>
                  <a:lnTo>
                    <a:pt x="114" y="408"/>
                  </a:lnTo>
                  <a:lnTo>
                    <a:pt x="127" y="409"/>
                  </a:lnTo>
                  <a:lnTo>
                    <a:pt x="142" y="408"/>
                  </a:lnTo>
                  <a:lnTo>
                    <a:pt x="155" y="406"/>
                  </a:lnTo>
                  <a:lnTo>
                    <a:pt x="167" y="402"/>
                  </a:lnTo>
                  <a:lnTo>
                    <a:pt x="180" y="398"/>
                  </a:lnTo>
                  <a:lnTo>
                    <a:pt x="192" y="391"/>
                  </a:lnTo>
                  <a:lnTo>
                    <a:pt x="202" y="383"/>
                  </a:lnTo>
                  <a:lnTo>
                    <a:pt x="213" y="374"/>
                  </a:lnTo>
                  <a:lnTo>
                    <a:pt x="222" y="363"/>
                  </a:lnTo>
                  <a:lnTo>
                    <a:pt x="222" y="400"/>
                  </a:lnTo>
                  <a:lnTo>
                    <a:pt x="270" y="400"/>
                  </a:lnTo>
                  <a:lnTo>
                    <a:pt x="270" y="0"/>
                  </a:lnTo>
                  <a:close/>
                  <a:moveTo>
                    <a:pt x="224" y="253"/>
                  </a:moveTo>
                  <a:lnTo>
                    <a:pt x="224" y="266"/>
                  </a:lnTo>
                  <a:lnTo>
                    <a:pt x="223" y="279"/>
                  </a:lnTo>
                  <a:lnTo>
                    <a:pt x="221" y="291"/>
                  </a:lnTo>
                  <a:lnTo>
                    <a:pt x="219" y="301"/>
                  </a:lnTo>
                  <a:lnTo>
                    <a:pt x="215" y="311"/>
                  </a:lnTo>
                  <a:lnTo>
                    <a:pt x="211" y="321"/>
                  </a:lnTo>
                  <a:lnTo>
                    <a:pt x="206" y="329"/>
                  </a:lnTo>
                  <a:lnTo>
                    <a:pt x="201" y="337"/>
                  </a:lnTo>
                  <a:lnTo>
                    <a:pt x="195" y="343"/>
                  </a:lnTo>
                  <a:lnTo>
                    <a:pt x="189" y="349"/>
                  </a:lnTo>
                  <a:lnTo>
                    <a:pt x="182" y="354"/>
                  </a:lnTo>
                  <a:lnTo>
                    <a:pt x="174" y="358"/>
                  </a:lnTo>
                  <a:lnTo>
                    <a:pt x="166" y="361"/>
                  </a:lnTo>
                  <a:lnTo>
                    <a:pt x="157" y="363"/>
                  </a:lnTo>
                  <a:lnTo>
                    <a:pt x="147" y="366"/>
                  </a:lnTo>
                  <a:lnTo>
                    <a:pt x="137" y="366"/>
                  </a:lnTo>
                  <a:lnTo>
                    <a:pt x="127" y="366"/>
                  </a:lnTo>
                  <a:lnTo>
                    <a:pt x="118" y="363"/>
                  </a:lnTo>
                  <a:lnTo>
                    <a:pt x="110" y="361"/>
                  </a:lnTo>
                  <a:lnTo>
                    <a:pt x="102" y="358"/>
                  </a:lnTo>
                  <a:lnTo>
                    <a:pt x="94" y="354"/>
                  </a:lnTo>
                  <a:lnTo>
                    <a:pt x="86" y="350"/>
                  </a:lnTo>
                  <a:lnTo>
                    <a:pt x="79" y="343"/>
                  </a:lnTo>
                  <a:lnTo>
                    <a:pt x="74" y="338"/>
                  </a:lnTo>
                  <a:lnTo>
                    <a:pt x="68" y="330"/>
                  </a:lnTo>
                  <a:lnTo>
                    <a:pt x="64" y="322"/>
                  </a:lnTo>
                  <a:lnTo>
                    <a:pt x="59" y="313"/>
                  </a:lnTo>
                  <a:lnTo>
                    <a:pt x="56" y="303"/>
                  </a:lnTo>
                  <a:lnTo>
                    <a:pt x="54" y="293"/>
                  </a:lnTo>
                  <a:lnTo>
                    <a:pt x="52" y="283"/>
                  </a:lnTo>
                  <a:lnTo>
                    <a:pt x="50" y="271"/>
                  </a:lnTo>
                  <a:lnTo>
                    <a:pt x="50" y="259"/>
                  </a:lnTo>
                  <a:lnTo>
                    <a:pt x="50" y="245"/>
                  </a:lnTo>
                  <a:lnTo>
                    <a:pt x="52" y="233"/>
                  </a:lnTo>
                  <a:lnTo>
                    <a:pt x="54" y="221"/>
                  </a:lnTo>
                  <a:lnTo>
                    <a:pt x="56" y="210"/>
                  </a:lnTo>
                  <a:lnTo>
                    <a:pt x="59" y="199"/>
                  </a:lnTo>
                  <a:lnTo>
                    <a:pt x="64" y="189"/>
                  </a:lnTo>
                  <a:lnTo>
                    <a:pt x="68" y="181"/>
                  </a:lnTo>
                  <a:lnTo>
                    <a:pt x="74" y="173"/>
                  </a:lnTo>
                  <a:lnTo>
                    <a:pt x="79" y="166"/>
                  </a:lnTo>
                  <a:lnTo>
                    <a:pt x="86" y="160"/>
                  </a:lnTo>
                  <a:lnTo>
                    <a:pt x="93" y="155"/>
                  </a:lnTo>
                  <a:lnTo>
                    <a:pt x="101" y="152"/>
                  </a:lnTo>
                  <a:lnTo>
                    <a:pt x="110" y="148"/>
                  </a:lnTo>
                  <a:lnTo>
                    <a:pt x="117" y="146"/>
                  </a:lnTo>
                  <a:lnTo>
                    <a:pt x="127" y="144"/>
                  </a:lnTo>
                  <a:lnTo>
                    <a:pt x="137" y="144"/>
                  </a:lnTo>
                  <a:lnTo>
                    <a:pt x="147" y="144"/>
                  </a:lnTo>
                  <a:lnTo>
                    <a:pt x="157" y="146"/>
                  </a:lnTo>
                  <a:lnTo>
                    <a:pt x="166" y="147"/>
                  </a:lnTo>
                  <a:lnTo>
                    <a:pt x="175" y="150"/>
                  </a:lnTo>
                  <a:lnTo>
                    <a:pt x="183" y="155"/>
                  </a:lnTo>
                  <a:lnTo>
                    <a:pt x="190" y="159"/>
                  </a:lnTo>
                  <a:lnTo>
                    <a:pt x="196" y="165"/>
                  </a:lnTo>
                  <a:lnTo>
                    <a:pt x="202" y="172"/>
                  </a:lnTo>
                  <a:lnTo>
                    <a:pt x="208" y="178"/>
                  </a:lnTo>
                  <a:lnTo>
                    <a:pt x="212" y="186"/>
                  </a:lnTo>
                  <a:lnTo>
                    <a:pt x="215" y="195"/>
                  </a:lnTo>
                  <a:lnTo>
                    <a:pt x="219" y="205"/>
                  </a:lnTo>
                  <a:lnTo>
                    <a:pt x="221" y="216"/>
                  </a:lnTo>
                  <a:lnTo>
                    <a:pt x="223" y="227"/>
                  </a:lnTo>
                  <a:lnTo>
                    <a:pt x="224" y="240"/>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4" name="Freeform 136"/>
            <p:cNvSpPr>
              <a:spLocks/>
            </p:cNvSpPr>
            <p:nvPr/>
          </p:nvSpPr>
          <p:spPr bwMode="auto">
            <a:xfrm>
              <a:off x="5034" y="1737"/>
              <a:ext cx="48" cy="125"/>
            </a:xfrm>
            <a:custGeom>
              <a:avLst/>
              <a:gdLst>
                <a:gd name="T0" fmla="*/ 31 w 145"/>
                <a:gd name="T1" fmla="*/ 100 h 375"/>
                <a:gd name="T2" fmla="*/ 31 w 145"/>
                <a:gd name="T3" fmla="*/ 40 h 375"/>
                <a:gd name="T4" fmla="*/ 48 w 145"/>
                <a:gd name="T5" fmla="*/ 40 h 375"/>
                <a:gd name="T6" fmla="*/ 48 w 145"/>
                <a:gd name="T7" fmla="*/ 27 h 375"/>
                <a:gd name="T8" fmla="*/ 31 w 145"/>
                <a:gd name="T9" fmla="*/ 27 h 375"/>
                <a:gd name="T10" fmla="*/ 31 w 145"/>
                <a:gd name="T11" fmla="*/ 0 h 375"/>
                <a:gd name="T12" fmla="*/ 15 w 145"/>
                <a:gd name="T13" fmla="*/ 0 h 375"/>
                <a:gd name="T14" fmla="*/ 15 w 145"/>
                <a:gd name="T15" fmla="*/ 27 h 375"/>
                <a:gd name="T16" fmla="*/ 0 w 145"/>
                <a:gd name="T17" fmla="*/ 27 h 375"/>
                <a:gd name="T18" fmla="*/ 0 w 145"/>
                <a:gd name="T19" fmla="*/ 40 h 375"/>
                <a:gd name="T20" fmla="*/ 15 w 145"/>
                <a:gd name="T21" fmla="*/ 40 h 375"/>
                <a:gd name="T22" fmla="*/ 15 w 145"/>
                <a:gd name="T23" fmla="*/ 105 h 375"/>
                <a:gd name="T24" fmla="*/ 15 w 145"/>
                <a:gd name="T25" fmla="*/ 108 h 375"/>
                <a:gd name="T26" fmla="*/ 15 w 145"/>
                <a:gd name="T27" fmla="*/ 110 h 375"/>
                <a:gd name="T28" fmla="*/ 15 w 145"/>
                <a:gd name="T29" fmla="*/ 113 h 375"/>
                <a:gd name="T30" fmla="*/ 16 w 145"/>
                <a:gd name="T31" fmla="*/ 114 h 375"/>
                <a:gd name="T32" fmla="*/ 17 w 145"/>
                <a:gd name="T33" fmla="*/ 116 h 375"/>
                <a:gd name="T34" fmla="*/ 17 w 145"/>
                <a:gd name="T35" fmla="*/ 118 h 375"/>
                <a:gd name="T36" fmla="*/ 18 w 145"/>
                <a:gd name="T37" fmla="*/ 119 h 375"/>
                <a:gd name="T38" fmla="*/ 19 w 145"/>
                <a:gd name="T39" fmla="*/ 121 h 375"/>
                <a:gd name="T40" fmla="*/ 21 w 145"/>
                <a:gd name="T41" fmla="*/ 122 h 375"/>
                <a:gd name="T42" fmla="*/ 22 w 145"/>
                <a:gd name="T43" fmla="*/ 123 h 375"/>
                <a:gd name="T44" fmla="*/ 24 w 145"/>
                <a:gd name="T45" fmla="*/ 123 h 375"/>
                <a:gd name="T46" fmla="*/ 25 w 145"/>
                <a:gd name="T47" fmla="*/ 124 h 375"/>
                <a:gd name="T48" fmla="*/ 27 w 145"/>
                <a:gd name="T49" fmla="*/ 124 h 375"/>
                <a:gd name="T50" fmla="*/ 30 w 145"/>
                <a:gd name="T51" fmla="*/ 125 h 375"/>
                <a:gd name="T52" fmla="*/ 32 w 145"/>
                <a:gd name="T53" fmla="*/ 125 h 375"/>
                <a:gd name="T54" fmla="*/ 35 w 145"/>
                <a:gd name="T55" fmla="*/ 125 h 375"/>
                <a:gd name="T56" fmla="*/ 38 w 145"/>
                <a:gd name="T57" fmla="*/ 125 h 375"/>
                <a:gd name="T58" fmla="*/ 41 w 145"/>
                <a:gd name="T59" fmla="*/ 125 h 375"/>
                <a:gd name="T60" fmla="*/ 44 w 145"/>
                <a:gd name="T61" fmla="*/ 124 h 375"/>
                <a:gd name="T62" fmla="*/ 48 w 145"/>
                <a:gd name="T63" fmla="*/ 124 h 375"/>
                <a:gd name="T64" fmla="*/ 48 w 145"/>
                <a:gd name="T65" fmla="*/ 110 h 375"/>
                <a:gd name="T66" fmla="*/ 43 w 145"/>
                <a:gd name="T67" fmla="*/ 110 h 375"/>
                <a:gd name="T68" fmla="*/ 40 w 145"/>
                <a:gd name="T69" fmla="*/ 110 h 375"/>
                <a:gd name="T70" fmla="*/ 37 w 145"/>
                <a:gd name="T71" fmla="*/ 110 h 375"/>
                <a:gd name="T72" fmla="*/ 35 w 145"/>
                <a:gd name="T73" fmla="*/ 110 h 375"/>
                <a:gd name="T74" fmla="*/ 34 w 145"/>
                <a:gd name="T75" fmla="*/ 109 h 375"/>
                <a:gd name="T76" fmla="*/ 32 w 145"/>
                <a:gd name="T77" fmla="*/ 108 h 375"/>
                <a:gd name="T78" fmla="*/ 31 w 145"/>
                <a:gd name="T79" fmla="*/ 106 h 375"/>
                <a:gd name="T80" fmla="*/ 31 w 145"/>
                <a:gd name="T81" fmla="*/ 104 h 375"/>
                <a:gd name="T82" fmla="*/ 31 w 145"/>
                <a:gd name="T83" fmla="*/ 102 h 375"/>
                <a:gd name="T84" fmla="*/ 31 w 145"/>
                <a:gd name="T85" fmla="*/ 100 h 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5">
                  <a:moveTo>
                    <a:pt x="93" y="299"/>
                  </a:moveTo>
                  <a:lnTo>
                    <a:pt x="93" y="120"/>
                  </a:lnTo>
                  <a:lnTo>
                    <a:pt x="145" y="120"/>
                  </a:lnTo>
                  <a:lnTo>
                    <a:pt x="145" y="81"/>
                  </a:lnTo>
                  <a:lnTo>
                    <a:pt x="93" y="81"/>
                  </a:lnTo>
                  <a:lnTo>
                    <a:pt x="93" y="0"/>
                  </a:lnTo>
                  <a:lnTo>
                    <a:pt x="44" y="0"/>
                  </a:lnTo>
                  <a:lnTo>
                    <a:pt x="44" y="81"/>
                  </a:lnTo>
                  <a:lnTo>
                    <a:pt x="0" y="81"/>
                  </a:lnTo>
                  <a:lnTo>
                    <a:pt x="0" y="120"/>
                  </a:lnTo>
                  <a:lnTo>
                    <a:pt x="44" y="120"/>
                  </a:lnTo>
                  <a:lnTo>
                    <a:pt x="44" y="315"/>
                  </a:lnTo>
                  <a:lnTo>
                    <a:pt x="44" y="323"/>
                  </a:lnTo>
                  <a:lnTo>
                    <a:pt x="45" y="331"/>
                  </a:lnTo>
                  <a:lnTo>
                    <a:pt x="46" y="338"/>
                  </a:lnTo>
                  <a:lnTo>
                    <a:pt x="47" y="343"/>
                  </a:lnTo>
                  <a:lnTo>
                    <a:pt x="50" y="349"/>
                  </a:lnTo>
                  <a:lnTo>
                    <a:pt x="52" y="353"/>
                  </a:lnTo>
                  <a:lnTo>
                    <a:pt x="54" y="358"/>
                  </a:lnTo>
                  <a:lnTo>
                    <a:pt x="57" y="362"/>
                  </a:lnTo>
                  <a:lnTo>
                    <a:pt x="62" y="365"/>
                  </a:lnTo>
                  <a:lnTo>
                    <a:pt x="66" y="368"/>
                  </a:lnTo>
                  <a:lnTo>
                    <a:pt x="71" y="370"/>
                  </a:lnTo>
                  <a:lnTo>
                    <a:pt x="77" y="372"/>
                  </a:lnTo>
                  <a:lnTo>
                    <a:pt x="83" y="373"/>
                  </a:lnTo>
                  <a:lnTo>
                    <a:pt x="91" y="374"/>
                  </a:lnTo>
                  <a:lnTo>
                    <a:pt x="97" y="375"/>
                  </a:lnTo>
                  <a:lnTo>
                    <a:pt x="106" y="375"/>
                  </a:lnTo>
                  <a:lnTo>
                    <a:pt x="115" y="375"/>
                  </a:lnTo>
                  <a:lnTo>
                    <a:pt x="124" y="374"/>
                  </a:lnTo>
                  <a:lnTo>
                    <a:pt x="134" y="373"/>
                  </a:lnTo>
                  <a:lnTo>
                    <a:pt x="145" y="371"/>
                  </a:lnTo>
                  <a:lnTo>
                    <a:pt x="145" y="330"/>
                  </a:lnTo>
                  <a:lnTo>
                    <a:pt x="130" y="331"/>
                  </a:lnTo>
                  <a:lnTo>
                    <a:pt x="120" y="331"/>
                  </a:lnTo>
                  <a:lnTo>
                    <a:pt x="112" y="331"/>
                  </a:lnTo>
                  <a:lnTo>
                    <a:pt x="106" y="329"/>
                  </a:lnTo>
                  <a:lnTo>
                    <a:pt x="102" y="326"/>
                  </a:lnTo>
                  <a:lnTo>
                    <a:pt x="97" y="323"/>
                  </a:lnTo>
                  <a:lnTo>
                    <a:pt x="95" y="319"/>
                  </a:lnTo>
                  <a:lnTo>
                    <a:pt x="94" y="313"/>
                  </a:lnTo>
                  <a:lnTo>
                    <a:pt x="93" y="306"/>
                  </a:lnTo>
                  <a:lnTo>
                    <a:pt x="9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5" name="Freeform 137"/>
            <p:cNvSpPr>
              <a:spLocks/>
            </p:cNvSpPr>
            <p:nvPr/>
          </p:nvSpPr>
          <p:spPr bwMode="auto">
            <a:xfrm>
              <a:off x="5098" y="1728"/>
              <a:ext cx="81" cy="133"/>
            </a:xfrm>
            <a:custGeom>
              <a:avLst/>
              <a:gdLst>
                <a:gd name="T0" fmla="*/ 81 w 243"/>
                <a:gd name="T1" fmla="*/ 133 h 400"/>
                <a:gd name="T2" fmla="*/ 81 w 243"/>
                <a:gd name="T3" fmla="*/ 70 h 400"/>
                <a:gd name="T4" fmla="*/ 81 w 243"/>
                <a:gd name="T5" fmla="*/ 64 h 400"/>
                <a:gd name="T6" fmla="*/ 80 w 243"/>
                <a:gd name="T7" fmla="*/ 58 h 400"/>
                <a:gd name="T8" fmla="*/ 79 w 243"/>
                <a:gd name="T9" fmla="*/ 52 h 400"/>
                <a:gd name="T10" fmla="*/ 77 w 243"/>
                <a:gd name="T11" fmla="*/ 47 h 400"/>
                <a:gd name="T12" fmla="*/ 75 w 243"/>
                <a:gd name="T13" fmla="*/ 44 h 400"/>
                <a:gd name="T14" fmla="*/ 72 w 243"/>
                <a:gd name="T15" fmla="*/ 42 h 400"/>
                <a:gd name="T16" fmla="*/ 69 w 243"/>
                <a:gd name="T17" fmla="*/ 39 h 400"/>
                <a:gd name="T18" fmla="*/ 65 w 243"/>
                <a:gd name="T19" fmla="*/ 38 h 400"/>
                <a:gd name="T20" fmla="*/ 61 w 243"/>
                <a:gd name="T21" fmla="*/ 36 h 400"/>
                <a:gd name="T22" fmla="*/ 57 w 243"/>
                <a:gd name="T23" fmla="*/ 35 h 400"/>
                <a:gd name="T24" fmla="*/ 52 w 243"/>
                <a:gd name="T25" fmla="*/ 35 h 400"/>
                <a:gd name="T26" fmla="*/ 47 w 243"/>
                <a:gd name="T27" fmla="*/ 34 h 400"/>
                <a:gd name="T28" fmla="*/ 42 w 243"/>
                <a:gd name="T29" fmla="*/ 35 h 400"/>
                <a:gd name="T30" fmla="*/ 37 w 243"/>
                <a:gd name="T31" fmla="*/ 35 h 400"/>
                <a:gd name="T32" fmla="*/ 33 w 243"/>
                <a:gd name="T33" fmla="*/ 36 h 400"/>
                <a:gd name="T34" fmla="*/ 29 w 243"/>
                <a:gd name="T35" fmla="*/ 38 h 400"/>
                <a:gd name="T36" fmla="*/ 25 w 243"/>
                <a:gd name="T37" fmla="*/ 40 h 400"/>
                <a:gd name="T38" fmla="*/ 22 w 243"/>
                <a:gd name="T39" fmla="*/ 43 h 400"/>
                <a:gd name="T40" fmla="*/ 19 w 243"/>
                <a:gd name="T41" fmla="*/ 46 h 400"/>
                <a:gd name="T42" fmla="*/ 16 w 243"/>
                <a:gd name="T43" fmla="*/ 50 h 400"/>
                <a:gd name="T44" fmla="*/ 0 w 243"/>
                <a:gd name="T45" fmla="*/ 0 h 400"/>
                <a:gd name="T46" fmla="*/ 16 w 243"/>
                <a:gd name="T47" fmla="*/ 133 h 400"/>
                <a:gd name="T48" fmla="*/ 16 w 243"/>
                <a:gd name="T49" fmla="*/ 73 h 400"/>
                <a:gd name="T50" fmla="*/ 17 w 243"/>
                <a:gd name="T51" fmla="*/ 67 h 400"/>
                <a:gd name="T52" fmla="*/ 19 w 243"/>
                <a:gd name="T53" fmla="*/ 62 h 400"/>
                <a:gd name="T54" fmla="*/ 22 w 243"/>
                <a:gd name="T55" fmla="*/ 58 h 400"/>
                <a:gd name="T56" fmla="*/ 26 w 243"/>
                <a:gd name="T57" fmla="*/ 55 h 400"/>
                <a:gd name="T58" fmla="*/ 31 w 243"/>
                <a:gd name="T59" fmla="*/ 52 h 400"/>
                <a:gd name="T60" fmla="*/ 36 w 243"/>
                <a:gd name="T61" fmla="*/ 50 h 400"/>
                <a:gd name="T62" fmla="*/ 42 w 243"/>
                <a:gd name="T63" fmla="*/ 49 h 400"/>
                <a:gd name="T64" fmla="*/ 48 w 243"/>
                <a:gd name="T65" fmla="*/ 49 h 400"/>
                <a:gd name="T66" fmla="*/ 53 w 243"/>
                <a:gd name="T67" fmla="*/ 49 h 400"/>
                <a:gd name="T68" fmla="*/ 57 w 243"/>
                <a:gd name="T69" fmla="*/ 51 h 400"/>
                <a:gd name="T70" fmla="*/ 60 w 243"/>
                <a:gd name="T71" fmla="*/ 53 h 400"/>
                <a:gd name="T72" fmla="*/ 62 w 243"/>
                <a:gd name="T73" fmla="*/ 56 h 400"/>
                <a:gd name="T74" fmla="*/ 63 w 243"/>
                <a:gd name="T75" fmla="*/ 61 h 400"/>
                <a:gd name="T76" fmla="*/ 64 w 243"/>
                <a:gd name="T77" fmla="*/ 65 h 400"/>
                <a:gd name="T78" fmla="*/ 65 w 243"/>
                <a:gd name="T79" fmla="*/ 70 h 400"/>
                <a:gd name="T80" fmla="*/ 65 w 243"/>
                <a:gd name="T81" fmla="*/ 133 h 4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400">
                  <a:moveTo>
                    <a:pt x="194" y="400"/>
                  </a:moveTo>
                  <a:lnTo>
                    <a:pt x="243" y="400"/>
                  </a:lnTo>
                  <a:lnTo>
                    <a:pt x="243" y="226"/>
                  </a:lnTo>
                  <a:lnTo>
                    <a:pt x="243" y="212"/>
                  </a:lnTo>
                  <a:lnTo>
                    <a:pt x="243" y="202"/>
                  </a:lnTo>
                  <a:lnTo>
                    <a:pt x="243" y="192"/>
                  </a:lnTo>
                  <a:lnTo>
                    <a:pt x="242" y="183"/>
                  </a:lnTo>
                  <a:lnTo>
                    <a:pt x="241" y="174"/>
                  </a:lnTo>
                  <a:lnTo>
                    <a:pt x="240" y="165"/>
                  </a:lnTo>
                  <a:lnTo>
                    <a:pt x="237" y="157"/>
                  </a:lnTo>
                  <a:lnTo>
                    <a:pt x="234" y="149"/>
                  </a:lnTo>
                  <a:lnTo>
                    <a:pt x="231" y="142"/>
                  </a:lnTo>
                  <a:lnTo>
                    <a:pt x="227" y="137"/>
                  </a:lnTo>
                  <a:lnTo>
                    <a:pt x="224" y="133"/>
                  </a:lnTo>
                  <a:lnTo>
                    <a:pt x="220" y="128"/>
                  </a:lnTo>
                  <a:lnTo>
                    <a:pt x="215" y="125"/>
                  </a:lnTo>
                  <a:lnTo>
                    <a:pt x="211" y="121"/>
                  </a:lnTo>
                  <a:lnTo>
                    <a:pt x="206" y="118"/>
                  </a:lnTo>
                  <a:lnTo>
                    <a:pt x="201" y="115"/>
                  </a:lnTo>
                  <a:lnTo>
                    <a:pt x="196" y="113"/>
                  </a:lnTo>
                  <a:lnTo>
                    <a:pt x="190" y="110"/>
                  </a:lnTo>
                  <a:lnTo>
                    <a:pt x="184" y="108"/>
                  </a:lnTo>
                  <a:lnTo>
                    <a:pt x="177" y="107"/>
                  </a:lnTo>
                  <a:lnTo>
                    <a:pt x="171" y="105"/>
                  </a:lnTo>
                  <a:lnTo>
                    <a:pt x="164" y="104"/>
                  </a:lnTo>
                  <a:lnTo>
                    <a:pt x="156" y="104"/>
                  </a:lnTo>
                  <a:lnTo>
                    <a:pt x="148" y="103"/>
                  </a:lnTo>
                  <a:lnTo>
                    <a:pt x="140" y="103"/>
                  </a:lnTo>
                  <a:lnTo>
                    <a:pt x="133" y="103"/>
                  </a:lnTo>
                  <a:lnTo>
                    <a:pt x="125" y="104"/>
                  </a:lnTo>
                  <a:lnTo>
                    <a:pt x="118" y="105"/>
                  </a:lnTo>
                  <a:lnTo>
                    <a:pt x="110" y="106"/>
                  </a:lnTo>
                  <a:lnTo>
                    <a:pt x="104" y="107"/>
                  </a:lnTo>
                  <a:lnTo>
                    <a:pt x="98" y="109"/>
                  </a:lnTo>
                  <a:lnTo>
                    <a:pt x="91" y="111"/>
                  </a:lnTo>
                  <a:lnTo>
                    <a:pt x="86" y="115"/>
                  </a:lnTo>
                  <a:lnTo>
                    <a:pt x="80" y="118"/>
                  </a:lnTo>
                  <a:lnTo>
                    <a:pt x="75" y="121"/>
                  </a:lnTo>
                  <a:lnTo>
                    <a:pt x="70" y="126"/>
                  </a:lnTo>
                  <a:lnTo>
                    <a:pt x="65" y="130"/>
                  </a:lnTo>
                  <a:lnTo>
                    <a:pt x="60" y="135"/>
                  </a:lnTo>
                  <a:lnTo>
                    <a:pt x="57" y="139"/>
                  </a:lnTo>
                  <a:lnTo>
                    <a:pt x="52" y="145"/>
                  </a:lnTo>
                  <a:lnTo>
                    <a:pt x="49" y="150"/>
                  </a:lnTo>
                  <a:lnTo>
                    <a:pt x="49" y="0"/>
                  </a:lnTo>
                  <a:lnTo>
                    <a:pt x="0" y="0"/>
                  </a:lnTo>
                  <a:lnTo>
                    <a:pt x="0" y="400"/>
                  </a:lnTo>
                  <a:lnTo>
                    <a:pt x="49" y="400"/>
                  </a:lnTo>
                  <a:lnTo>
                    <a:pt x="49" y="228"/>
                  </a:lnTo>
                  <a:lnTo>
                    <a:pt x="49" y="220"/>
                  </a:lnTo>
                  <a:lnTo>
                    <a:pt x="50" y="211"/>
                  </a:lnTo>
                  <a:lnTo>
                    <a:pt x="52" y="203"/>
                  </a:lnTo>
                  <a:lnTo>
                    <a:pt x="55" y="195"/>
                  </a:lnTo>
                  <a:lnTo>
                    <a:pt x="58" y="187"/>
                  </a:lnTo>
                  <a:lnTo>
                    <a:pt x="62" y="181"/>
                  </a:lnTo>
                  <a:lnTo>
                    <a:pt x="67" y="174"/>
                  </a:lnTo>
                  <a:lnTo>
                    <a:pt x="72" y="168"/>
                  </a:lnTo>
                  <a:lnTo>
                    <a:pt x="78" y="164"/>
                  </a:lnTo>
                  <a:lnTo>
                    <a:pt x="85" y="159"/>
                  </a:lnTo>
                  <a:lnTo>
                    <a:pt x="93" y="155"/>
                  </a:lnTo>
                  <a:lnTo>
                    <a:pt x="99" y="152"/>
                  </a:lnTo>
                  <a:lnTo>
                    <a:pt x="108" y="149"/>
                  </a:lnTo>
                  <a:lnTo>
                    <a:pt x="117" y="147"/>
                  </a:lnTo>
                  <a:lnTo>
                    <a:pt x="126" y="146"/>
                  </a:lnTo>
                  <a:lnTo>
                    <a:pt x="136" y="146"/>
                  </a:lnTo>
                  <a:lnTo>
                    <a:pt x="144" y="146"/>
                  </a:lnTo>
                  <a:lnTo>
                    <a:pt x="152" y="147"/>
                  </a:lnTo>
                  <a:lnTo>
                    <a:pt x="158" y="148"/>
                  </a:lnTo>
                  <a:lnTo>
                    <a:pt x="165" y="150"/>
                  </a:lnTo>
                  <a:lnTo>
                    <a:pt x="171" y="153"/>
                  </a:lnTo>
                  <a:lnTo>
                    <a:pt x="175" y="156"/>
                  </a:lnTo>
                  <a:lnTo>
                    <a:pt x="179" y="160"/>
                  </a:lnTo>
                  <a:lnTo>
                    <a:pt x="183" y="165"/>
                  </a:lnTo>
                  <a:lnTo>
                    <a:pt x="185" y="169"/>
                  </a:lnTo>
                  <a:lnTo>
                    <a:pt x="188" y="175"/>
                  </a:lnTo>
                  <a:lnTo>
                    <a:pt x="190" y="182"/>
                  </a:lnTo>
                  <a:lnTo>
                    <a:pt x="192" y="188"/>
                  </a:lnTo>
                  <a:lnTo>
                    <a:pt x="193" y="195"/>
                  </a:lnTo>
                  <a:lnTo>
                    <a:pt x="194" y="204"/>
                  </a:lnTo>
                  <a:lnTo>
                    <a:pt x="194" y="212"/>
                  </a:lnTo>
                  <a:lnTo>
                    <a:pt x="194" y="222"/>
                  </a:lnTo>
                  <a:lnTo>
                    <a:pt x="194"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6" name="Freeform 138"/>
            <p:cNvSpPr>
              <a:spLocks noEditPoints="1"/>
            </p:cNvSpPr>
            <p:nvPr/>
          </p:nvSpPr>
          <p:spPr bwMode="auto">
            <a:xfrm>
              <a:off x="5198" y="1761"/>
              <a:ext cx="87" cy="103"/>
            </a:xfrm>
            <a:custGeom>
              <a:avLst/>
              <a:gdLst>
                <a:gd name="T0" fmla="*/ 68 w 262"/>
                <a:gd name="T1" fmla="*/ 73 h 309"/>
                <a:gd name="T2" fmla="*/ 65 w 262"/>
                <a:gd name="T3" fmla="*/ 79 h 309"/>
                <a:gd name="T4" fmla="*/ 61 w 262"/>
                <a:gd name="T5" fmla="*/ 83 h 309"/>
                <a:gd name="T6" fmla="*/ 56 w 262"/>
                <a:gd name="T7" fmla="*/ 86 h 309"/>
                <a:gd name="T8" fmla="*/ 49 w 262"/>
                <a:gd name="T9" fmla="*/ 88 h 309"/>
                <a:gd name="T10" fmla="*/ 42 w 262"/>
                <a:gd name="T11" fmla="*/ 88 h 309"/>
                <a:gd name="T12" fmla="*/ 33 w 262"/>
                <a:gd name="T13" fmla="*/ 86 h 309"/>
                <a:gd name="T14" fmla="*/ 27 w 262"/>
                <a:gd name="T15" fmla="*/ 82 h 309"/>
                <a:gd name="T16" fmla="*/ 22 w 262"/>
                <a:gd name="T17" fmla="*/ 76 h 309"/>
                <a:gd name="T18" fmla="*/ 18 w 262"/>
                <a:gd name="T19" fmla="*/ 67 h 309"/>
                <a:gd name="T20" fmla="*/ 17 w 262"/>
                <a:gd name="T21" fmla="*/ 57 h 309"/>
                <a:gd name="T22" fmla="*/ 87 w 262"/>
                <a:gd name="T23" fmla="*/ 50 h 309"/>
                <a:gd name="T24" fmla="*/ 85 w 262"/>
                <a:gd name="T25" fmla="*/ 33 h 309"/>
                <a:gd name="T26" fmla="*/ 80 w 262"/>
                <a:gd name="T27" fmla="*/ 20 h 309"/>
                <a:gd name="T28" fmla="*/ 72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3 w 262"/>
                <a:gd name="T55" fmla="*/ 103 h 309"/>
                <a:gd name="T56" fmla="*/ 55 w 262"/>
                <a:gd name="T57" fmla="*/ 102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4 h 309"/>
                <a:gd name="T70" fmla="*/ 22 w 262"/>
                <a:gd name="T71" fmla="*/ 26 h 309"/>
                <a:gd name="T72" fmla="*/ 27 w 262"/>
                <a:gd name="T73" fmla="*/ 20 h 309"/>
                <a:gd name="T74" fmla="*/ 33 w 262"/>
                <a:gd name="T75" fmla="*/ 16 h 309"/>
                <a:gd name="T76" fmla="*/ 41 w 262"/>
                <a:gd name="T77" fmla="*/ 15 h 309"/>
                <a:gd name="T78" fmla="*/ 50 w 262"/>
                <a:gd name="T79" fmla="*/ 15 h 309"/>
                <a:gd name="T80" fmla="*/ 57 w 262"/>
                <a:gd name="T81" fmla="*/ 18 h 309"/>
                <a:gd name="T82" fmla="*/ 63 w 262"/>
                <a:gd name="T83" fmla="*/ 22 h 309"/>
                <a:gd name="T84" fmla="*/ 67 w 262"/>
                <a:gd name="T85" fmla="*/ 28 h 309"/>
                <a:gd name="T86" fmla="*/ 69 w 262"/>
                <a:gd name="T87" fmla="*/ 37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09" y="206"/>
                  </a:moveTo>
                  <a:lnTo>
                    <a:pt x="208" y="213"/>
                  </a:lnTo>
                  <a:lnTo>
                    <a:pt x="206" y="220"/>
                  </a:lnTo>
                  <a:lnTo>
                    <a:pt x="203" y="225"/>
                  </a:lnTo>
                  <a:lnTo>
                    <a:pt x="201" y="231"/>
                  </a:lnTo>
                  <a:lnTo>
                    <a:pt x="197" y="237"/>
                  </a:lnTo>
                  <a:lnTo>
                    <a:pt x="193" y="241"/>
                  </a:lnTo>
                  <a:lnTo>
                    <a:pt x="189" y="245"/>
                  </a:lnTo>
                  <a:lnTo>
                    <a:pt x="184" y="250"/>
                  </a:lnTo>
                  <a:lnTo>
                    <a:pt x="179" y="253"/>
                  </a:lnTo>
                  <a:lnTo>
                    <a:pt x="174" y="255"/>
                  </a:lnTo>
                  <a:lnTo>
                    <a:pt x="168" y="259"/>
                  </a:lnTo>
                  <a:lnTo>
                    <a:pt x="163" y="261"/>
                  </a:lnTo>
                  <a:lnTo>
                    <a:pt x="156" y="262"/>
                  </a:lnTo>
                  <a:lnTo>
                    <a:pt x="149" y="263"/>
                  </a:lnTo>
                  <a:lnTo>
                    <a:pt x="143" y="264"/>
                  </a:lnTo>
                  <a:lnTo>
                    <a:pt x="135" y="264"/>
                  </a:lnTo>
                  <a:lnTo>
                    <a:pt x="126" y="264"/>
                  </a:lnTo>
                  <a:lnTo>
                    <a:pt x="117" y="263"/>
                  </a:lnTo>
                  <a:lnTo>
                    <a:pt x="108" y="261"/>
                  </a:lnTo>
                  <a:lnTo>
                    <a:pt x="100" y="258"/>
                  </a:lnTo>
                  <a:lnTo>
                    <a:pt x="94" y="254"/>
                  </a:lnTo>
                  <a:lnTo>
                    <a:pt x="86" y="250"/>
                  </a:lnTo>
                  <a:lnTo>
                    <a:pt x="80" y="245"/>
                  </a:lnTo>
                  <a:lnTo>
                    <a:pt x="75" y="240"/>
                  </a:lnTo>
                  <a:lnTo>
                    <a:pt x="69" y="233"/>
                  </a:lnTo>
                  <a:lnTo>
                    <a:pt x="65" y="227"/>
                  </a:lnTo>
                  <a:lnTo>
                    <a:pt x="61" y="219"/>
                  </a:lnTo>
                  <a:lnTo>
                    <a:pt x="58" y="210"/>
                  </a:lnTo>
                  <a:lnTo>
                    <a:pt x="55" y="201"/>
                  </a:lnTo>
                  <a:lnTo>
                    <a:pt x="53" y="191"/>
                  </a:lnTo>
                  <a:lnTo>
                    <a:pt x="52" y="181"/>
                  </a:lnTo>
                  <a:lnTo>
                    <a:pt x="51" y="170"/>
                  </a:lnTo>
                  <a:lnTo>
                    <a:pt x="262" y="170"/>
                  </a:lnTo>
                  <a:lnTo>
                    <a:pt x="262" y="159"/>
                  </a:lnTo>
                  <a:lnTo>
                    <a:pt x="262" y="149"/>
                  </a:lnTo>
                  <a:lnTo>
                    <a:pt x="262" y="131"/>
                  </a:lnTo>
                  <a:lnTo>
                    <a:pt x="260" y="114"/>
                  </a:lnTo>
                  <a:lnTo>
                    <a:pt x="257" y="99"/>
                  </a:lnTo>
                  <a:lnTo>
                    <a:pt x="253" y="85"/>
                  </a:lnTo>
                  <a:lnTo>
                    <a:pt x="248" y="72"/>
                  </a:lnTo>
                  <a:lnTo>
                    <a:pt x="242" y="59"/>
                  </a:lnTo>
                  <a:lnTo>
                    <a:pt x="235" y="48"/>
                  </a:lnTo>
                  <a:lnTo>
                    <a:pt x="227" y="38"/>
                  </a:lnTo>
                  <a:lnTo>
                    <a:pt x="218" y="29"/>
                  </a:lnTo>
                  <a:lnTo>
                    <a:pt x="208" y="23"/>
                  </a:lnTo>
                  <a:lnTo>
                    <a:pt x="198" y="16"/>
                  </a:lnTo>
                  <a:lnTo>
                    <a:pt x="186" y="10"/>
                  </a:lnTo>
                  <a:lnTo>
                    <a:pt x="174" y="6"/>
                  </a:lnTo>
                  <a:lnTo>
                    <a:pt x="160" y="3"/>
                  </a:lnTo>
                  <a:lnTo>
                    <a:pt x="146" y="1"/>
                  </a:lnTo>
                  <a:lnTo>
                    <a:pt x="130" y="0"/>
                  </a:lnTo>
                  <a:lnTo>
                    <a:pt x="116" y="1"/>
                  </a:lnTo>
                  <a:lnTo>
                    <a:pt x="102" y="3"/>
                  </a:lnTo>
                  <a:lnTo>
                    <a:pt x="89" y="6"/>
                  </a:lnTo>
                  <a:lnTo>
                    <a:pt x="77" y="10"/>
                  </a:lnTo>
                  <a:lnTo>
                    <a:pt x="65" y="17"/>
                  </a:lnTo>
                  <a:lnTo>
                    <a:pt x="55" y="24"/>
                  </a:lnTo>
                  <a:lnTo>
                    <a:pt x="45" y="31"/>
                  </a:lnTo>
                  <a:lnTo>
                    <a:pt x="36" y="42"/>
                  </a:lnTo>
                  <a:lnTo>
                    <a:pt x="28" y="52"/>
                  </a:lnTo>
                  <a:lnTo>
                    <a:pt x="20" y="64"/>
                  </a:lnTo>
                  <a:lnTo>
                    <a:pt x="14" y="77"/>
                  </a:lnTo>
                  <a:lnTo>
                    <a:pt x="9" y="91"/>
                  </a:lnTo>
                  <a:lnTo>
                    <a:pt x="6" y="106"/>
                  </a:lnTo>
                  <a:lnTo>
                    <a:pt x="2" y="122"/>
                  </a:lnTo>
                  <a:lnTo>
                    <a:pt x="1" y="140"/>
                  </a:lnTo>
                  <a:lnTo>
                    <a:pt x="0" y="157"/>
                  </a:lnTo>
                  <a:lnTo>
                    <a:pt x="1" y="175"/>
                  </a:lnTo>
                  <a:lnTo>
                    <a:pt x="2" y="191"/>
                  </a:lnTo>
                  <a:lnTo>
                    <a:pt x="6" y="206"/>
                  </a:lnTo>
                  <a:lnTo>
                    <a:pt x="9" y="221"/>
                  </a:lnTo>
                  <a:lnTo>
                    <a:pt x="14" y="234"/>
                  </a:lnTo>
                  <a:lnTo>
                    <a:pt x="20" y="247"/>
                  </a:lnTo>
                  <a:lnTo>
                    <a:pt x="28" y="259"/>
                  </a:lnTo>
                  <a:lnTo>
                    <a:pt x="36" y="269"/>
                  </a:lnTo>
                  <a:lnTo>
                    <a:pt x="45" y="278"/>
                  </a:lnTo>
                  <a:lnTo>
                    <a:pt x="55" y="286"/>
                  </a:lnTo>
                  <a:lnTo>
                    <a:pt x="65" y="293"/>
                  </a:lnTo>
                  <a:lnTo>
                    <a:pt x="77" y="299"/>
                  </a:lnTo>
                  <a:lnTo>
                    <a:pt x="89" y="303"/>
                  </a:lnTo>
                  <a:lnTo>
                    <a:pt x="102" y="307"/>
                  </a:lnTo>
                  <a:lnTo>
                    <a:pt x="116" y="308"/>
                  </a:lnTo>
                  <a:lnTo>
                    <a:pt x="130" y="309"/>
                  </a:lnTo>
                  <a:lnTo>
                    <a:pt x="144" y="309"/>
                  </a:lnTo>
                  <a:lnTo>
                    <a:pt x="155" y="307"/>
                  </a:lnTo>
                  <a:lnTo>
                    <a:pt x="167" y="305"/>
                  </a:lnTo>
                  <a:lnTo>
                    <a:pt x="178" y="302"/>
                  </a:lnTo>
                  <a:lnTo>
                    <a:pt x="188" y="298"/>
                  </a:lnTo>
                  <a:lnTo>
                    <a:pt x="198" y="293"/>
                  </a:lnTo>
                  <a:lnTo>
                    <a:pt x="207" y="288"/>
                  </a:lnTo>
                  <a:lnTo>
                    <a:pt x="216" y="282"/>
                  </a:lnTo>
                  <a:lnTo>
                    <a:pt x="224" y="274"/>
                  </a:lnTo>
                  <a:lnTo>
                    <a:pt x="231" y="267"/>
                  </a:lnTo>
                  <a:lnTo>
                    <a:pt x="237" y="259"/>
                  </a:lnTo>
                  <a:lnTo>
                    <a:pt x="243" y="250"/>
                  </a:lnTo>
                  <a:lnTo>
                    <a:pt x="248" y="240"/>
                  </a:lnTo>
                  <a:lnTo>
                    <a:pt x="253" y="229"/>
                  </a:lnTo>
                  <a:lnTo>
                    <a:pt x="255" y="219"/>
                  </a:lnTo>
                  <a:lnTo>
                    <a:pt x="259" y="206"/>
                  </a:lnTo>
                  <a:lnTo>
                    <a:pt x="209" y="206"/>
                  </a:lnTo>
                  <a:close/>
                  <a:moveTo>
                    <a:pt x="51" y="130"/>
                  </a:moveTo>
                  <a:lnTo>
                    <a:pt x="52" y="120"/>
                  </a:lnTo>
                  <a:lnTo>
                    <a:pt x="55" y="110"/>
                  </a:lnTo>
                  <a:lnTo>
                    <a:pt x="57" y="101"/>
                  </a:lnTo>
                  <a:lnTo>
                    <a:pt x="59" y="93"/>
                  </a:lnTo>
                  <a:lnTo>
                    <a:pt x="62" y="85"/>
                  </a:lnTo>
                  <a:lnTo>
                    <a:pt x="66" y="78"/>
                  </a:lnTo>
                  <a:lnTo>
                    <a:pt x="70" y="72"/>
                  </a:lnTo>
                  <a:lnTo>
                    <a:pt x="76" y="66"/>
                  </a:lnTo>
                  <a:lnTo>
                    <a:pt x="80" y="60"/>
                  </a:lnTo>
                  <a:lnTo>
                    <a:pt x="87" y="56"/>
                  </a:lnTo>
                  <a:lnTo>
                    <a:pt x="94" y="53"/>
                  </a:lnTo>
                  <a:lnTo>
                    <a:pt x="100" y="49"/>
                  </a:lnTo>
                  <a:lnTo>
                    <a:pt x="107" y="47"/>
                  </a:lnTo>
                  <a:lnTo>
                    <a:pt x="115" y="45"/>
                  </a:lnTo>
                  <a:lnTo>
                    <a:pt x="124" y="44"/>
                  </a:lnTo>
                  <a:lnTo>
                    <a:pt x="133" y="44"/>
                  </a:lnTo>
                  <a:lnTo>
                    <a:pt x="142" y="44"/>
                  </a:lnTo>
                  <a:lnTo>
                    <a:pt x="150" y="45"/>
                  </a:lnTo>
                  <a:lnTo>
                    <a:pt x="158" y="47"/>
                  </a:lnTo>
                  <a:lnTo>
                    <a:pt x="165" y="49"/>
                  </a:lnTo>
                  <a:lnTo>
                    <a:pt x="173" y="53"/>
                  </a:lnTo>
                  <a:lnTo>
                    <a:pt x="178" y="56"/>
                  </a:lnTo>
                  <a:lnTo>
                    <a:pt x="185" y="60"/>
                  </a:lnTo>
                  <a:lnTo>
                    <a:pt x="189" y="66"/>
                  </a:lnTo>
                  <a:lnTo>
                    <a:pt x="195" y="72"/>
                  </a:lnTo>
                  <a:lnTo>
                    <a:pt x="198" y="78"/>
                  </a:lnTo>
                  <a:lnTo>
                    <a:pt x="202" y="85"/>
                  </a:lnTo>
                  <a:lnTo>
                    <a:pt x="205" y="93"/>
                  </a:lnTo>
                  <a:lnTo>
                    <a:pt x="207" y="101"/>
                  </a:lnTo>
                  <a:lnTo>
                    <a:pt x="209" y="110"/>
                  </a:lnTo>
                  <a:lnTo>
                    <a:pt x="211" y="120"/>
                  </a:lnTo>
                  <a:lnTo>
                    <a:pt x="211" y="130"/>
                  </a:lnTo>
                  <a:lnTo>
                    <a:pt x="51"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7" name="Freeform 139"/>
            <p:cNvSpPr>
              <a:spLocks/>
            </p:cNvSpPr>
            <p:nvPr/>
          </p:nvSpPr>
          <p:spPr bwMode="auto">
            <a:xfrm>
              <a:off x="412" y="1972"/>
              <a:ext cx="49" cy="125"/>
            </a:xfrm>
            <a:custGeom>
              <a:avLst/>
              <a:gdLst>
                <a:gd name="T0" fmla="*/ 31 w 145"/>
                <a:gd name="T1" fmla="*/ 99 h 376"/>
                <a:gd name="T2" fmla="*/ 31 w 145"/>
                <a:gd name="T3" fmla="*/ 40 h 376"/>
                <a:gd name="T4" fmla="*/ 49 w 145"/>
                <a:gd name="T5" fmla="*/ 40 h 376"/>
                <a:gd name="T6" fmla="*/ 49 w 145"/>
                <a:gd name="T7" fmla="*/ 27 h 376"/>
                <a:gd name="T8" fmla="*/ 31 w 145"/>
                <a:gd name="T9" fmla="*/ 27 h 376"/>
                <a:gd name="T10" fmla="*/ 31 w 145"/>
                <a:gd name="T11" fmla="*/ 0 h 376"/>
                <a:gd name="T12" fmla="*/ 15 w 145"/>
                <a:gd name="T13" fmla="*/ 0 h 376"/>
                <a:gd name="T14" fmla="*/ 15 w 145"/>
                <a:gd name="T15" fmla="*/ 27 h 376"/>
                <a:gd name="T16" fmla="*/ 0 w 145"/>
                <a:gd name="T17" fmla="*/ 27 h 376"/>
                <a:gd name="T18" fmla="*/ 0 w 145"/>
                <a:gd name="T19" fmla="*/ 40 h 376"/>
                <a:gd name="T20" fmla="*/ 15 w 145"/>
                <a:gd name="T21" fmla="*/ 40 h 376"/>
                <a:gd name="T22" fmla="*/ 15 w 145"/>
                <a:gd name="T23" fmla="*/ 105 h 376"/>
                <a:gd name="T24" fmla="*/ 15 w 145"/>
                <a:gd name="T25" fmla="*/ 107 h 376"/>
                <a:gd name="T26" fmla="*/ 15 w 145"/>
                <a:gd name="T27" fmla="*/ 110 h 376"/>
                <a:gd name="T28" fmla="*/ 16 w 145"/>
                <a:gd name="T29" fmla="*/ 112 h 376"/>
                <a:gd name="T30" fmla="*/ 16 w 145"/>
                <a:gd name="T31" fmla="*/ 114 h 376"/>
                <a:gd name="T32" fmla="*/ 17 w 145"/>
                <a:gd name="T33" fmla="*/ 116 h 376"/>
                <a:gd name="T34" fmla="*/ 17 w 145"/>
                <a:gd name="T35" fmla="*/ 117 h 376"/>
                <a:gd name="T36" fmla="*/ 18 w 145"/>
                <a:gd name="T37" fmla="*/ 119 h 376"/>
                <a:gd name="T38" fmla="*/ 19 w 145"/>
                <a:gd name="T39" fmla="*/ 120 h 376"/>
                <a:gd name="T40" fmla="*/ 21 w 145"/>
                <a:gd name="T41" fmla="*/ 122 h 376"/>
                <a:gd name="T42" fmla="*/ 22 w 145"/>
                <a:gd name="T43" fmla="*/ 122 h 376"/>
                <a:gd name="T44" fmla="*/ 24 w 145"/>
                <a:gd name="T45" fmla="*/ 123 h 376"/>
                <a:gd name="T46" fmla="*/ 26 w 145"/>
                <a:gd name="T47" fmla="*/ 124 h 376"/>
                <a:gd name="T48" fmla="*/ 28 w 145"/>
                <a:gd name="T49" fmla="*/ 124 h 376"/>
                <a:gd name="T50" fmla="*/ 30 w 145"/>
                <a:gd name="T51" fmla="*/ 125 h 376"/>
                <a:gd name="T52" fmla="*/ 33 w 145"/>
                <a:gd name="T53" fmla="*/ 125 h 376"/>
                <a:gd name="T54" fmla="*/ 36 w 145"/>
                <a:gd name="T55" fmla="*/ 125 h 376"/>
                <a:gd name="T56" fmla="*/ 39 w 145"/>
                <a:gd name="T57" fmla="*/ 125 h 376"/>
                <a:gd name="T58" fmla="*/ 42 w 145"/>
                <a:gd name="T59" fmla="*/ 125 h 376"/>
                <a:gd name="T60" fmla="*/ 45 w 145"/>
                <a:gd name="T61" fmla="*/ 124 h 376"/>
                <a:gd name="T62" fmla="*/ 49 w 145"/>
                <a:gd name="T63" fmla="*/ 123 h 376"/>
                <a:gd name="T64" fmla="*/ 49 w 145"/>
                <a:gd name="T65" fmla="*/ 110 h 376"/>
                <a:gd name="T66" fmla="*/ 44 w 145"/>
                <a:gd name="T67" fmla="*/ 110 h 376"/>
                <a:gd name="T68" fmla="*/ 40 w 145"/>
                <a:gd name="T69" fmla="*/ 110 h 376"/>
                <a:gd name="T70" fmla="*/ 38 w 145"/>
                <a:gd name="T71" fmla="*/ 110 h 376"/>
                <a:gd name="T72" fmla="*/ 36 w 145"/>
                <a:gd name="T73" fmla="*/ 109 h 376"/>
                <a:gd name="T74" fmla="*/ 34 w 145"/>
                <a:gd name="T75" fmla="*/ 109 h 376"/>
                <a:gd name="T76" fmla="*/ 33 w 145"/>
                <a:gd name="T77" fmla="*/ 107 h 376"/>
                <a:gd name="T78" fmla="*/ 32 w 145"/>
                <a:gd name="T79" fmla="*/ 106 h 376"/>
                <a:gd name="T80" fmla="*/ 32 w 145"/>
                <a:gd name="T81" fmla="*/ 104 h 376"/>
                <a:gd name="T82" fmla="*/ 31 w 145"/>
                <a:gd name="T83" fmla="*/ 102 h 376"/>
                <a:gd name="T84" fmla="*/ 31 w 145"/>
                <a:gd name="T85" fmla="*/ 99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6">
                  <a:moveTo>
                    <a:pt x="93" y="299"/>
                  </a:moveTo>
                  <a:lnTo>
                    <a:pt x="93" y="120"/>
                  </a:lnTo>
                  <a:lnTo>
                    <a:pt x="145" y="120"/>
                  </a:lnTo>
                  <a:lnTo>
                    <a:pt x="145" y="81"/>
                  </a:lnTo>
                  <a:lnTo>
                    <a:pt x="93" y="81"/>
                  </a:lnTo>
                  <a:lnTo>
                    <a:pt x="93" y="0"/>
                  </a:lnTo>
                  <a:lnTo>
                    <a:pt x="44" y="0"/>
                  </a:lnTo>
                  <a:lnTo>
                    <a:pt x="44" y="81"/>
                  </a:lnTo>
                  <a:lnTo>
                    <a:pt x="0" y="81"/>
                  </a:lnTo>
                  <a:lnTo>
                    <a:pt x="0" y="120"/>
                  </a:lnTo>
                  <a:lnTo>
                    <a:pt x="44" y="120"/>
                  </a:lnTo>
                  <a:lnTo>
                    <a:pt x="44" y="316"/>
                  </a:lnTo>
                  <a:lnTo>
                    <a:pt x="44" y="323"/>
                  </a:lnTo>
                  <a:lnTo>
                    <a:pt x="45" y="331"/>
                  </a:lnTo>
                  <a:lnTo>
                    <a:pt x="46" y="338"/>
                  </a:lnTo>
                  <a:lnTo>
                    <a:pt x="47" y="343"/>
                  </a:lnTo>
                  <a:lnTo>
                    <a:pt x="49" y="349"/>
                  </a:lnTo>
                  <a:lnTo>
                    <a:pt x="51" y="353"/>
                  </a:lnTo>
                  <a:lnTo>
                    <a:pt x="54" y="358"/>
                  </a:lnTo>
                  <a:lnTo>
                    <a:pt x="57" y="362"/>
                  </a:lnTo>
                  <a:lnTo>
                    <a:pt x="61" y="366"/>
                  </a:lnTo>
                  <a:lnTo>
                    <a:pt x="66" y="368"/>
                  </a:lnTo>
                  <a:lnTo>
                    <a:pt x="70" y="370"/>
                  </a:lnTo>
                  <a:lnTo>
                    <a:pt x="77" y="372"/>
                  </a:lnTo>
                  <a:lnTo>
                    <a:pt x="83" y="373"/>
                  </a:lnTo>
                  <a:lnTo>
                    <a:pt x="90" y="375"/>
                  </a:lnTo>
                  <a:lnTo>
                    <a:pt x="97" y="376"/>
                  </a:lnTo>
                  <a:lnTo>
                    <a:pt x="106" y="376"/>
                  </a:lnTo>
                  <a:lnTo>
                    <a:pt x="115" y="376"/>
                  </a:lnTo>
                  <a:lnTo>
                    <a:pt x="124" y="375"/>
                  </a:lnTo>
                  <a:lnTo>
                    <a:pt x="134" y="373"/>
                  </a:lnTo>
                  <a:lnTo>
                    <a:pt x="145" y="371"/>
                  </a:lnTo>
                  <a:lnTo>
                    <a:pt x="145" y="330"/>
                  </a:lnTo>
                  <a:lnTo>
                    <a:pt x="129" y="331"/>
                  </a:lnTo>
                  <a:lnTo>
                    <a:pt x="119" y="331"/>
                  </a:lnTo>
                  <a:lnTo>
                    <a:pt x="112" y="331"/>
                  </a:lnTo>
                  <a:lnTo>
                    <a:pt x="106" y="329"/>
                  </a:lnTo>
                  <a:lnTo>
                    <a:pt x="102" y="327"/>
                  </a:lnTo>
                  <a:lnTo>
                    <a:pt x="97" y="323"/>
                  </a:lnTo>
                  <a:lnTo>
                    <a:pt x="95" y="319"/>
                  </a:lnTo>
                  <a:lnTo>
                    <a:pt x="94" y="313"/>
                  </a:lnTo>
                  <a:lnTo>
                    <a:pt x="93" y="307"/>
                  </a:lnTo>
                  <a:lnTo>
                    <a:pt x="9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8" name="Freeform 140"/>
            <p:cNvSpPr>
              <a:spLocks noEditPoints="1"/>
            </p:cNvSpPr>
            <p:nvPr/>
          </p:nvSpPr>
          <p:spPr bwMode="auto">
            <a:xfrm>
              <a:off x="471" y="1996"/>
              <a:ext cx="88" cy="103"/>
            </a:xfrm>
            <a:custGeom>
              <a:avLst/>
              <a:gdLst>
                <a:gd name="T0" fmla="*/ 69 w 262"/>
                <a:gd name="T1" fmla="*/ 73 h 308"/>
                <a:gd name="T2" fmla="*/ 67 w 262"/>
                <a:gd name="T3" fmla="*/ 79 h 308"/>
                <a:gd name="T4" fmla="*/ 62 w 262"/>
                <a:gd name="T5" fmla="*/ 83 h 308"/>
                <a:gd name="T6" fmla="*/ 57 w 262"/>
                <a:gd name="T7" fmla="*/ 86 h 308"/>
                <a:gd name="T8" fmla="*/ 50 w 262"/>
                <a:gd name="T9" fmla="*/ 88 h 308"/>
                <a:gd name="T10" fmla="*/ 42 w 262"/>
                <a:gd name="T11" fmla="*/ 88 h 308"/>
                <a:gd name="T12" fmla="*/ 34 w 262"/>
                <a:gd name="T13" fmla="*/ 86 h 308"/>
                <a:gd name="T14" fmla="*/ 27 w 262"/>
                <a:gd name="T15" fmla="*/ 82 h 308"/>
                <a:gd name="T16" fmla="*/ 22 w 262"/>
                <a:gd name="T17" fmla="*/ 76 h 308"/>
                <a:gd name="T18" fmla="*/ 18 w 262"/>
                <a:gd name="T19" fmla="*/ 67 h 308"/>
                <a:gd name="T20" fmla="*/ 17 w 262"/>
                <a:gd name="T21" fmla="*/ 57 h 308"/>
                <a:gd name="T22" fmla="*/ 88 w 262"/>
                <a:gd name="T23" fmla="*/ 49 h 308"/>
                <a:gd name="T24" fmla="*/ 87 w 262"/>
                <a:gd name="T25" fmla="*/ 33 h 308"/>
                <a:gd name="T26" fmla="*/ 81 w 262"/>
                <a:gd name="T27" fmla="*/ 20 h 308"/>
                <a:gd name="T28" fmla="*/ 74 w 262"/>
                <a:gd name="T29" fmla="*/ 10 h 308"/>
                <a:gd name="T30" fmla="*/ 62 w 262"/>
                <a:gd name="T31" fmla="*/ 3 h 308"/>
                <a:gd name="T32" fmla="*/ 49 w 262"/>
                <a:gd name="T33" fmla="*/ 0 h 308"/>
                <a:gd name="T34" fmla="*/ 35 w 262"/>
                <a:gd name="T35" fmla="*/ 1 h 308"/>
                <a:gd name="T36" fmla="*/ 22 w 262"/>
                <a:gd name="T37" fmla="*/ 5 h 308"/>
                <a:gd name="T38" fmla="*/ 12 w 262"/>
                <a:gd name="T39" fmla="*/ 14 h 308"/>
                <a:gd name="T40" fmla="*/ 5 w 262"/>
                <a:gd name="T41" fmla="*/ 25 h 308"/>
                <a:gd name="T42" fmla="*/ 1 w 262"/>
                <a:gd name="T43" fmla="*/ 40 h 308"/>
                <a:gd name="T44" fmla="*/ 0 w 262"/>
                <a:gd name="T45" fmla="*/ 59 h 308"/>
                <a:gd name="T46" fmla="*/ 3 w 262"/>
                <a:gd name="T47" fmla="*/ 74 h 308"/>
                <a:gd name="T48" fmla="*/ 9 w 262"/>
                <a:gd name="T49" fmla="*/ 86 h 308"/>
                <a:gd name="T50" fmla="*/ 18 w 262"/>
                <a:gd name="T51" fmla="*/ 95 h 308"/>
                <a:gd name="T52" fmla="*/ 30 w 262"/>
                <a:gd name="T53" fmla="*/ 101 h 308"/>
                <a:gd name="T54" fmla="*/ 44 w 262"/>
                <a:gd name="T55" fmla="*/ 103 h 308"/>
                <a:gd name="T56" fmla="*/ 56 w 262"/>
                <a:gd name="T57" fmla="*/ 102 h 308"/>
                <a:gd name="T58" fmla="*/ 67 w 262"/>
                <a:gd name="T59" fmla="*/ 98 h 308"/>
                <a:gd name="T60" fmla="*/ 75 w 262"/>
                <a:gd name="T61" fmla="*/ 92 h 308"/>
                <a:gd name="T62" fmla="*/ 82 w 262"/>
                <a:gd name="T63" fmla="*/ 83 h 308"/>
                <a:gd name="T64" fmla="*/ 86 w 262"/>
                <a:gd name="T65" fmla="*/ 73 h 308"/>
                <a:gd name="T66" fmla="*/ 17 w 262"/>
                <a:gd name="T67" fmla="*/ 43 h 308"/>
                <a:gd name="T68" fmla="*/ 19 w 262"/>
                <a:gd name="T69" fmla="*/ 33 h 308"/>
                <a:gd name="T70" fmla="*/ 22 w 262"/>
                <a:gd name="T71" fmla="*/ 26 h 308"/>
                <a:gd name="T72" fmla="*/ 27 w 262"/>
                <a:gd name="T73" fmla="*/ 20 h 308"/>
                <a:gd name="T74" fmla="*/ 34 w 262"/>
                <a:gd name="T75" fmla="*/ 16 h 308"/>
                <a:gd name="T76" fmla="*/ 42 w 262"/>
                <a:gd name="T77" fmla="*/ 14 h 308"/>
                <a:gd name="T78" fmla="*/ 51 w 262"/>
                <a:gd name="T79" fmla="*/ 15 h 308"/>
                <a:gd name="T80" fmla="*/ 58 w 262"/>
                <a:gd name="T81" fmla="*/ 17 h 308"/>
                <a:gd name="T82" fmla="*/ 64 w 262"/>
                <a:gd name="T83" fmla="*/ 22 h 308"/>
                <a:gd name="T84" fmla="*/ 68 w 262"/>
                <a:gd name="T85" fmla="*/ 28 h 308"/>
                <a:gd name="T86" fmla="*/ 71 w 262"/>
                <a:gd name="T87" fmla="*/ 36 h 308"/>
                <a:gd name="T88" fmla="*/ 17 w 262"/>
                <a:gd name="T89" fmla="*/ 43 h 30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8">
                  <a:moveTo>
                    <a:pt x="210" y="206"/>
                  </a:moveTo>
                  <a:lnTo>
                    <a:pt x="209" y="212"/>
                  </a:lnTo>
                  <a:lnTo>
                    <a:pt x="206" y="219"/>
                  </a:lnTo>
                  <a:lnTo>
                    <a:pt x="203" y="225"/>
                  </a:lnTo>
                  <a:lnTo>
                    <a:pt x="201" y="230"/>
                  </a:lnTo>
                  <a:lnTo>
                    <a:pt x="198" y="236"/>
                  </a:lnTo>
                  <a:lnTo>
                    <a:pt x="193" y="240"/>
                  </a:lnTo>
                  <a:lnTo>
                    <a:pt x="190" y="245"/>
                  </a:lnTo>
                  <a:lnTo>
                    <a:pt x="184" y="249"/>
                  </a:lnTo>
                  <a:lnTo>
                    <a:pt x="180" y="253"/>
                  </a:lnTo>
                  <a:lnTo>
                    <a:pt x="174" y="255"/>
                  </a:lnTo>
                  <a:lnTo>
                    <a:pt x="169" y="258"/>
                  </a:lnTo>
                  <a:lnTo>
                    <a:pt x="163" y="260"/>
                  </a:lnTo>
                  <a:lnTo>
                    <a:pt x="156" y="261"/>
                  </a:lnTo>
                  <a:lnTo>
                    <a:pt x="150" y="263"/>
                  </a:lnTo>
                  <a:lnTo>
                    <a:pt x="143" y="264"/>
                  </a:lnTo>
                  <a:lnTo>
                    <a:pt x="135" y="264"/>
                  </a:lnTo>
                  <a:lnTo>
                    <a:pt x="126" y="264"/>
                  </a:lnTo>
                  <a:lnTo>
                    <a:pt x="117" y="263"/>
                  </a:lnTo>
                  <a:lnTo>
                    <a:pt x="108" y="260"/>
                  </a:lnTo>
                  <a:lnTo>
                    <a:pt x="101" y="257"/>
                  </a:lnTo>
                  <a:lnTo>
                    <a:pt x="94" y="254"/>
                  </a:lnTo>
                  <a:lnTo>
                    <a:pt x="86" y="249"/>
                  </a:lnTo>
                  <a:lnTo>
                    <a:pt x="81" y="245"/>
                  </a:lnTo>
                  <a:lnTo>
                    <a:pt x="75" y="239"/>
                  </a:lnTo>
                  <a:lnTo>
                    <a:pt x="69" y="232"/>
                  </a:lnTo>
                  <a:lnTo>
                    <a:pt x="65" y="226"/>
                  </a:lnTo>
                  <a:lnTo>
                    <a:pt x="62" y="218"/>
                  </a:lnTo>
                  <a:lnTo>
                    <a:pt x="58" y="209"/>
                  </a:lnTo>
                  <a:lnTo>
                    <a:pt x="55" y="200"/>
                  </a:lnTo>
                  <a:lnTo>
                    <a:pt x="54" y="190"/>
                  </a:lnTo>
                  <a:lnTo>
                    <a:pt x="53" y="180"/>
                  </a:lnTo>
                  <a:lnTo>
                    <a:pt x="52" y="169"/>
                  </a:lnTo>
                  <a:lnTo>
                    <a:pt x="262" y="169"/>
                  </a:lnTo>
                  <a:lnTo>
                    <a:pt x="262" y="158"/>
                  </a:lnTo>
                  <a:lnTo>
                    <a:pt x="262" y="148"/>
                  </a:lnTo>
                  <a:lnTo>
                    <a:pt x="262" y="130"/>
                  </a:lnTo>
                  <a:lnTo>
                    <a:pt x="260" y="113"/>
                  </a:lnTo>
                  <a:lnTo>
                    <a:pt x="258" y="99"/>
                  </a:lnTo>
                  <a:lnTo>
                    <a:pt x="253" y="84"/>
                  </a:lnTo>
                  <a:lnTo>
                    <a:pt x="249" y="71"/>
                  </a:lnTo>
                  <a:lnTo>
                    <a:pt x="242" y="59"/>
                  </a:lnTo>
                  <a:lnTo>
                    <a:pt x="235" y="47"/>
                  </a:lnTo>
                  <a:lnTo>
                    <a:pt x="228" y="37"/>
                  </a:lnTo>
                  <a:lnTo>
                    <a:pt x="219" y="29"/>
                  </a:lnTo>
                  <a:lnTo>
                    <a:pt x="209" y="22"/>
                  </a:lnTo>
                  <a:lnTo>
                    <a:pt x="199" y="15"/>
                  </a:lnTo>
                  <a:lnTo>
                    <a:pt x="186" y="10"/>
                  </a:lnTo>
                  <a:lnTo>
                    <a:pt x="174" y="5"/>
                  </a:lnTo>
                  <a:lnTo>
                    <a:pt x="161" y="2"/>
                  </a:lnTo>
                  <a:lnTo>
                    <a:pt x="146" y="1"/>
                  </a:lnTo>
                  <a:lnTo>
                    <a:pt x="131" y="0"/>
                  </a:lnTo>
                  <a:lnTo>
                    <a:pt x="116" y="1"/>
                  </a:lnTo>
                  <a:lnTo>
                    <a:pt x="103" y="2"/>
                  </a:lnTo>
                  <a:lnTo>
                    <a:pt x="89" y="5"/>
                  </a:lnTo>
                  <a:lnTo>
                    <a:pt x="77" y="10"/>
                  </a:lnTo>
                  <a:lnTo>
                    <a:pt x="65" y="16"/>
                  </a:lnTo>
                  <a:lnTo>
                    <a:pt x="55" y="23"/>
                  </a:lnTo>
                  <a:lnTo>
                    <a:pt x="45" y="31"/>
                  </a:lnTo>
                  <a:lnTo>
                    <a:pt x="36" y="41"/>
                  </a:lnTo>
                  <a:lnTo>
                    <a:pt x="28" y="51"/>
                  </a:lnTo>
                  <a:lnTo>
                    <a:pt x="20" y="63"/>
                  </a:lnTo>
                  <a:lnTo>
                    <a:pt x="15" y="76"/>
                  </a:lnTo>
                  <a:lnTo>
                    <a:pt x="9" y="90"/>
                  </a:lnTo>
                  <a:lnTo>
                    <a:pt x="6" y="105"/>
                  </a:lnTo>
                  <a:lnTo>
                    <a:pt x="3" y="121"/>
                  </a:lnTo>
                  <a:lnTo>
                    <a:pt x="1" y="139"/>
                  </a:lnTo>
                  <a:lnTo>
                    <a:pt x="0" y="157"/>
                  </a:lnTo>
                  <a:lnTo>
                    <a:pt x="1" y="175"/>
                  </a:lnTo>
                  <a:lnTo>
                    <a:pt x="3" y="190"/>
                  </a:lnTo>
                  <a:lnTo>
                    <a:pt x="6" y="206"/>
                  </a:lnTo>
                  <a:lnTo>
                    <a:pt x="9" y="220"/>
                  </a:lnTo>
                  <a:lnTo>
                    <a:pt x="15" y="234"/>
                  </a:lnTo>
                  <a:lnTo>
                    <a:pt x="20" y="246"/>
                  </a:lnTo>
                  <a:lnTo>
                    <a:pt x="28" y="258"/>
                  </a:lnTo>
                  <a:lnTo>
                    <a:pt x="36" y="268"/>
                  </a:lnTo>
                  <a:lnTo>
                    <a:pt x="45" y="277"/>
                  </a:lnTo>
                  <a:lnTo>
                    <a:pt x="55" y="285"/>
                  </a:lnTo>
                  <a:lnTo>
                    <a:pt x="65" y="293"/>
                  </a:lnTo>
                  <a:lnTo>
                    <a:pt x="77" y="298"/>
                  </a:lnTo>
                  <a:lnTo>
                    <a:pt x="89" y="303"/>
                  </a:lnTo>
                  <a:lnTo>
                    <a:pt x="103" y="306"/>
                  </a:lnTo>
                  <a:lnTo>
                    <a:pt x="116" y="307"/>
                  </a:lnTo>
                  <a:lnTo>
                    <a:pt x="131" y="308"/>
                  </a:lnTo>
                  <a:lnTo>
                    <a:pt x="144" y="308"/>
                  </a:lnTo>
                  <a:lnTo>
                    <a:pt x="155" y="306"/>
                  </a:lnTo>
                  <a:lnTo>
                    <a:pt x="167" y="304"/>
                  </a:lnTo>
                  <a:lnTo>
                    <a:pt x="179" y="302"/>
                  </a:lnTo>
                  <a:lnTo>
                    <a:pt x="189" y="297"/>
                  </a:lnTo>
                  <a:lnTo>
                    <a:pt x="199" y="293"/>
                  </a:lnTo>
                  <a:lnTo>
                    <a:pt x="208" y="287"/>
                  </a:lnTo>
                  <a:lnTo>
                    <a:pt x="217" y="282"/>
                  </a:lnTo>
                  <a:lnTo>
                    <a:pt x="224" y="274"/>
                  </a:lnTo>
                  <a:lnTo>
                    <a:pt x="231" y="266"/>
                  </a:lnTo>
                  <a:lnTo>
                    <a:pt x="238" y="258"/>
                  </a:lnTo>
                  <a:lnTo>
                    <a:pt x="243" y="249"/>
                  </a:lnTo>
                  <a:lnTo>
                    <a:pt x="249" y="239"/>
                  </a:lnTo>
                  <a:lnTo>
                    <a:pt x="253" y="228"/>
                  </a:lnTo>
                  <a:lnTo>
                    <a:pt x="256" y="218"/>
                  </a:lnTo>
                  <a:lnTo>
                    <a:pt x="259" y="206"/>
                  </a:lnTo>
                  <a:lnTo>
                    <a:pt x="210" y="206"/>
                  </a:lnTo>
                  <a:close/>
                  <a:moveTo>
                    <a:pt x="52" y="129"/>
                  </a:moveTo>
                  <a:lnTo>
                    <a:pt x="53" y="119"/>
                  </a:lnTo>
                  <a:lnTo>
                    <a:pt x="55" y="109"/>
                  </a:lnTo>
                  <a:lnTo>
                    <a:pt x="57" y="100"/>
                  </a:lnTo>
                  <a:lnTo>
                    <a:pt x="59" y="92"/>
                  </a:lnTo>
                  <a:lnTo>
                    <a:pt x="63" y="84"/>
                  </a:lnTo>
                  <a:lnTo>
                    <a:pt x="66" y="78"/>
                  </a:lnTo>
                  <a:lnTo>
                    <a:pt x="71" y="71"/>
                  </a:lnTo>
                  <a:lnTo>
                    <a:pt x="76" y="65"/>
                  </a:lnTo>
                  <a:lnTo>
                    <a:pt x="81" y="60"/>
                  </a:lnTo>
                  <a:lnTo>
                    <a:pt x="87" y="55"/>
                  </a:lnTo>
                  <a:lnTo>
                    <a:pt x="94" y="52"/>
                  </a:lnTo>
                  <a:lnTo>
                    <a:pt x="101" y="49"/>
                  </a:lnTo>
                  <a:lnTo>
                    <a:pt x="107" y="46"/>
                  </a:lnTo>
                  <a:lnTo>
                    <a:pt x="115" y="44"/>
                  </a:lnTo>
                  <a:lnTo>
                    <a:pt x="124" y="43"/>
                  </a:lnTo>
                  <a:lnTo>
                    <a:pt x="133" y="43"/>
                  </a:lnTo>
                  <a:lnTo>
                    <a:pt x="142" y="43"/>
                  </a:lnTo>
                  <a:lnTo>
                    <a:pt x="151" y="44"/>
                  </a:lnTo>
                  <a:lnTo>
                    <a:pt x="159" y="46"/>
                  </a:lnTo>
                  <a:lnTo>
                    <a:pt x="165" y="49"/>
                  </a:lnTo>
                  <a:lnTo>
                    <a:pt x="173" y="52"/>
                  </a:lnTo>
                  <a:lnTo>
                    <a:pt x="179" y="55"/>
                  </a:lnTo>
                  <a:lnTo>
                    <a:pt x="185" y="60"/>
                  </a:lnTo>
                  <a:lnTo>
                    <a:pt x="190" y="65"/>
                  </a:lnTo>
                  <a:lnTo>
                    <a:pt x="195" y="71"/>
                  </a:lnTo>
                  <a:lnTo>
                    <a:pt x="199" y="78"/>
                  </a:lnTo>
                  <a:lnTo>
                    <a:pt x="202" y="84"/>
                  </a:lnTo>
                  <a:lnTo>
                    <a:pt x="205" y="92"/>
                  </a:lnTo>
                  <a:lnTo>
                    <a:pt x="208" y="100"/>
                  </a:lnTo>
                  <a:lnTo>
                    <a:pt x="210" y="109"/>
                  </a:lnTo>
                  <a:lnTo>
                    <a:pt x="211" y="119"/>
                  </a:lnTo>
                  <a:lnTo>
                    <a:pt x="211" y="129"/>
                  </a:lnTo>
                  <a:lnTo>
                    <a:pt x="52"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59" name="Freeform 141"/>
            <p:cNvSpPr>
              <a:spLocks noEditPoints="1"/>
            </p:cNvSpPr>
            <p:nvPr/>
          </p:nvSpPr>
          <p:spPr bwMode="auto">
            <a:xfrm>
              <a:off x="571" y="1996"/>
              <a:ext cx="91" cy="103"/>
            </a:xfrm>
            <a:custGeom>
              <a:avLst/>
              <a:gdLst>
                <a:gd name="T0" fmla="*/ 64 w 274"/>
                <a:gd name="T1" fmla="*/ 70 h 308"/>
                <a:gd name="T2" fmla="*/ 59 w 274"/>
                <a:gd name="T3" fmla="*/ 79 h 308"/>
                <a:gd name="T4" fmla="*/ 51 w 274"/>
                <a:gd name="T5" fmla="*/ 85 h 308"/>
                <a:gd name="T6" fmla="*/ 40 w 274"/>
                <a:gd name="T7" fmla="*/ 89 h 308"/>
                <a:gd name="T8" fmla="*/ 30 w 274"/>
                <a:gd name="T9" fmla="*/ 89 h 308"/>
                <a:gd name="T10" fmla="*/ 24 w 274"/>
                <a:gd name="T11" fmla="*/ 87 h 308"/>
                <a:gd name="T12" fmla="*/ 19 w 274"/>
                <a:gd name="T13" fmla="*/ 83 h 308"/>
                <a:gd name="T14" fmla="*/ 17 w 274"/>
                <a:gd name="T15" fmla="*/ 77 h 308"/>
                <a:gd name="T16" fmla="*/ 17 w 274"/>
                <a:gd name="T17" fmla="*/ 70 h 308"/>
                <a:gd name="T18" fmla="*/ 19 w 274"/>
                <a:gd name="T19" fmla="*/ 65 h 308"/>
                <a:gd name="T20" fmla="*/ 23 w 274"/>
                <a:gd name="T21" fmla="*/ 61 h 308"/>
                <a:gd name="T22" fmla="*/ 29 w 274"/>
                <a:gd name="T23" fmla="*/ 59 h 308"/>
                <a:gd name="T24" fmla="*/ 42 w 274"/>
                <a:gd name="T25" fmla="*/ 56 h 308"/>
                <a:gd name="T26" fmla="*/ 57 w 274"/>
                <a:gd name="T27" fmla="*/ 54 h 308"/>
                <a:gd name="T28" fmla="*/ 65 w 274"/>
                <a:gd name="T29" fmla="*/ 88 h 308"/>
                <a:gd name="T30" fmla="*/ 67 w 274"/>
                <a:gd name="T31" fmla="*/ 94 h 308"/>
                <a:gd name="T32" fmla="*/ 69 w 274"/>
                <a:gd name="T33" fmla="*/ 98 h 308"/>
                <a:gd name="T34" fmla="*/ 75 w 274"/>
                <a:gd name="T35" fmla="*/ 101 h 308"/>
                <a:gd name="T36" fmla="*/ 82 w 274"/>
                <a:gd name="T37" fmla="*/ 102 h 308"/>
                <a:gd name="T38" fmla="*/ 91 w 274"/>
                <a:gd name="T39" fmla="*/ 100 h 308"/>
                <a:gd name="T40" fmla="*/ 85 w 274"/>
                <a:gd name="T41" fmla="*/ 89 h 308"/>
                <a:gd name="T42" fmla="*/ 81 w 274"/>
                <a:gd name="T43" fmla="*/ 85 h 308"/>
                <a:gd name="T44" fmla="*/ 81 w 274"/>
                <a:gd name="T45" fmla="*/ 30 h 308"/>
                <a:gd name="T46" fmla="*/ 78 w 274"/>
                <a:gd name="T47" fmla="*/ 17 h 308"/>
                <a:gd name="T48" fmla="*/ 71 w 274"/>
                <a:gd name="T49" fmla="*/ 7 h 308"/>
                <a:gd name="T50" fmla="*/ 60 w 274"/>
                <a:gd name="T51" fmla="*/ 2 h 308"/>
                <a:gd name="T52" fmla="*/ 43 w 274"/>
                <a:gd name="T53" fmla="*/ 0 h 308"/>
                <a:gd name="T54" fmla="*/ 27 w 274"/>
                <a:gd name="T55" fmla="*/ 2 h 308"/>
                <a:gd name="T56" fmla="*/ 15 w 274"/>
                <a:gd name="T57" fmla="*/ 8 h 308"/>
                <a:gd name="T58" fmla="*/ 7 w 274"/>
                <a:gd name="T59" fmla="*/ 18 h 308"/>
                <a:gd name="T60" fmla="*/ 4 w 274"/>
                <a:gd name="T61" fmla="*/ 31 h 308"/>
                <a:gd name="T62" fmla="*/ 20 w 274"/>
                <a:gd name="T63" fmla="*/ 28 h 308"/>
                <a:gd name="T64" fmla="*/ 23 w 274"/>
                <a:gd name="T65" fmla="*/ 21 h 308"/>
                <a:gd name="T66" fmla="*/ 29 w 274"/>
                <a:gd name="T67" fmla="*/ 17 h 308"/>
                <a:gd name="T68" fmla="*/ 37 w 274"/>
                <a:gd name="T69" fmla="*/ 15 h 308"/>
                <a:gd name="T70" fmla="*/ 47 w 274"/>
                <a:gd name="T71" fmla="*/ 15 h 308"/>
                <a:gd name="T72" fmla="*/ 56 w 274"/>
                <a:gd name="T73" fmla="*/ 17 h 308"/>
                <a:gd name="T74" fmla="*/ 61 w 274"/>
                <a:gd name="T75" fmla="*/ 20 h 308"/>
                <a:gd name="T76" fmla="*/ 64 w 274"/>
                <a:gd name="T77" fmla="*/ 26 h 308"/>
                <a:gd name="T78" fmla="*/ 64 w 274"/>
                <a:gd name="T79" fmla="*/ 33 h 308"/>
                <a:gd name="T80" fmla="*/ 62 w 274"/>
                <a:gd name="T81" fmla="*/ 38 h 308"/>
                <a:gd name="T82" fmla="*/ 55 w 274"/>
                <a:gd name="T83" fmla="*/ 41 h 308"/>
                <a:gd name="T84" fmla="*/ 42 w 274"/>
                <a:gd name="T85" fmla="*/ 42 h 308"/>
                <a:gd name="T86" fmla="*/ 25 w 274"/>
                <a:gd name="T87" fmla="*/ 45 h 308"/>
                <a:gd name="T88" fmla="*/ 13 w 274"/>
                <a:gd name="T89" fmla="*/ 50 h 308"/>
                <a:gd name="T90" fmla="*/ 4 w 274"/>
                <a:gd name="T91" fmla="*/ 57 h 308"/>
                <a:gd name="T92" fmla="*/ 0 w 274"/>
                <a:gd name="T93" fmla="*/ 68 h 308"/>
                <a:gd name="T94" fmla="*/ 0 w 274"/>
                <a:gd name="T95" fmla="*/ 80 h 308"/>
                <a:gd name="T96" fmla="*/ 5 w 274"/>
                <a:gd name="T97" fmla="*/ 91 h 308"/>
                <a:gd name="T98" fmla="*/ 13 w 274"/>
                <a:gd name="T99" fmla="*/ 99 h 308"/>
                <a:gd name="T100" fmla="*/ 25 w 274"/>
                <a:gd name="T101" fmla="*/ 103 h 308"/>
                <a:gd name="T102" fmla="*/ 41 w 274"/>
                <a:gd name="T103" fmla="*/ 102 h 308"/>
                <a:gd name="T104" fmla="*/ 58 w 274"/>
                <a:gd name="T105" fmla="*/ 94 h 30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8">
                  <a:moveTo>
                    <a:pt x="193" y="151"/>
                  </a:moveTo>
                  <a:lnTo>
                    <a:pt x="193" y="195"/>
                  </a:lnTo>
                  <a:lnTo>
                    <a:pt x="193" y="202"/>
                  </a:lnTo>
                  <a:lnTo>
                    <a:pt x="192" y="209"/>
                  </a:lnTo>
                  <a:lnTo>
                    <a:pt x="189" y="217"/>
                  </a:lnTo>
                  <a:lnTo>
                    <a:pt x="186" y="224"/>
                  </a:lnTo>
                  <a:lnTo>
                    <a:pt x="183" y="229"/>
                  </a:lnTo>
                  <a:lnTo>
                    <a:pt x="178" y="236"/>
                  </a:lnTo>
                  <a:lnTo>
                    <a:pt x="174" y="240"/>
                  </a:lnTo>
                  <a:lnTo>
                    <a:pt x="168" y="246"/>
                  </a:lnTo>
                  <a:lnTo>
                    <a:pt x="162" y="250"/>
                  </a:lnTo>
                  <a:lnTo>
                    <a:pt x="155" y="254"/>
                  </a:lnTo>
                  <a:lnTo>
                    <a:pt x="147" y="258"/>
                  </a:lnTo>
                  <a:lnTo>
                    <a:pt x="139" y="260"/>
                  </a:lnTo>
                  <a:lnTo>
                    <a:pt x="130" y="263"/>
                  </a:lnTo>
                  <a:lnTo>
                    <a:pt x="121" y="265"/>
                  </a:lnTo>
                  <a:lnTo>
                    <a:pt x="113" y="266"/>
                  </a:lnTo>
                  <a:lnTo>
                    <a:pt x="103" y="266"/>
                  </a:lnTo>
                  <a:lnTo>
                    <a:pt x="96" y="266"/>
                  </a:lnTo>
                  <a:lnTo>
                    <a:pt x="90" y="265"/>
                  </a:lnTo>
                  <a:lnTo>
                    <a:pt x="85" y="264"/>
                  </a:lnTo>
                  <a:lnTo>
                    <a:pt x="80" y="263"/>
                  </a:lnTo>
                  <a:lnTo>
                    <a:pt x="76" y="261"/>
                  </a:lnTo>
                  <a:lnTo>
                    <a:pt x="71" y="259"/>
                  </a:lnTo>
                  <a:lnTo>
                    <a:pt x="67" y="257"/>
                  </a:lnTo>
                  <a:lnTo>
                    <a:pt x="63" y="254"/>
                  </a:lnTo>
                  <a:lnTo>
                    <a:pt x="60" y="251"/>
                  </a:lnTo>
                  <a:lnTo>
                    <a:pt x="58" y="247"/>
                  </a:lnTo>
                  <a:lnTo>
                    <a:pt x="56" y="244"/>
                  </a:lnTo>
                  <a:lnTo>
                    <a:pt x="53" y="240"/>
                  </a:lnTo>
                  <a:lnTo>
                    <a:pt x="52" y="236"/>
                  </a:lnTo>
                  <a:lnTo>
                    <a:pt x="51" y="230"/>
                  </a:lnTo>
                  <a:lnTo>
                    <a:pt x="50" y="226"/>
                  </a:lnTo>
                  <a:lnTo>
                    <a:pt x="50" y="220"/>
                  </a:lnTo>
                  <a:lnTo>
                    <a:pt x="50" y="216"/>
                  </a:lnTo>
                  <a:lnTo>
                    <a:pt x="51" y="210"/>
                  </a:lnTo>
                  <a:lnTo>
                    <a:pt x="51" y="206"/>
                  </a:lnTo>
                  <a:lnTo>
                    <a:pt x="53" y="201"/>
                  </a:lnTo>
                  <a:lnTo>
                    <a:pt x="55" y="197"/>
                  </a:lnTo>
                  <a:lnTo>
                    <a:pt x="57" y="193"/>
                  </a:lnTo>
                  <a:lnTo>
                    <a:pt x="59" y="190"/>
                  </a:lnTo>
                  <a:lnTo>
                    <a:pt x="62" y="187"/>
                  </a:lnTo>
                  <a:lnTo>
                    <a:pt x="66" y="185"/>
                  </a:lnTo>
                  <a:lnTo>
                    <a:pt x="69" y="181"/>
                  </a:lnTo>
                  <a:lnTo>
                    <a:pt x="74" y="179"/>
                  </a:lnTo>
                  <a:lnTo>
                    <a:pt x="78" y="178"/>
                  </a:lnTo>
                  <a:lnTo>
                    <a:pt x="82" y="176"/>
                  </a:lnTo>
                  <a:lnTo>
                    <a:pt x="88" y="175"/>
                  </a:lnTo>
                  <a:lnTo>
                    <a:pt x="94" y="172"/>
                  </a:lnTo>
                  <a:lnTo>
                    <a:pt x="100" y="171"/>
                  </a:lnTo>
                  <a:lnTo>
                    <a:pt x="114" y="170"/>
                  </a:lnTo>
                  <a:lnTo>
                    <a:pt x="126" y="168"/>
                  </a:lnTo>
                  <a:lnTo>
                    <a:pt x="138" y="167"/>
                  </a:lnTo>
                  <a:lnTo>
                    <a:pt x="149" y="165"/>
                  </a:lnTo>
                  <a:lnTo>
                    <a:pt x="162" y="162"/>
                  </a:lnTo>
                  <a:lnTo>
                    <a:pt x="172" y="160"/>
                  </a:lnTo>
                  <a:lnTo>
                    <a:pt x="183" y="156"/>
                  </a:lnTo>
                  <a:lnTo>
                    <a:pt x="193" y="151"/>
                  </a:lnTo>
                  <a:close/>
                  <a:moveTo>
                    <a:pt x="197" y="260"/>
                  </a:moveTo>
                  <a:lnTo>
                    <a:pt x="197" y="263"/>
                  </a:lnTo>
                  <a:lnTo>
                    <a:pt x="197" y="267"/>
                  </a:lnTo>
                  <a:lnTo>
                    <a:pt x="198" y="273"/>
                  </a:lnTo>
                  <a:lnTo>
                    <a:pt x="199" y="277"/>
                  </a:lnTo>
                  <a:lnTo>
                    <a:pt x="201" y="280"/>
                  </a:lnTo>
                  <a:lnTo>
                    <a:pt x="202" y="285"/>
                  </a:lnTo>
                  <a:lnTo>
                    <a:pt x="204" y="288"/>
                  </a:lnTo>
                  <a:lnTo>
                    <a:pt x="206" y="292"/>
                  </a:lnTo>
                  <a:lnTo>
                    <a:pt x="209" y="294"/>
                  </a:lnTo>
                  <a:lnTo>
                    <a:pt x="213" y="297"/>
                  </a:lnTo>
                  <a:lnTo>
                    <a:pt x="216" y="299"/>
                  </a:lnTo>
                  <a:lnTo>
                    <a:pt x="221" y="300"/>
                  </a:lnTo>
                  <a:lnTo>
                    <a:pt x="225" y="303"/>
                  </a:lnTo>
                  <a:lnTo>
                    <a:pt x="230" y="304"/>
                  </a:lnTo>
                  <a:lnTo>
                    <a:pt x="234" y="304"/>
                  </a:lnTo>
                  <a:lnTo>
                    <a:pt x="240" y="305"/>
                  </a:lnTo>
                  <a:lnTo>
                    <a:pt x="246" y="305"/>
                  </a:lnTo>
                  <a:lnTo>
                    <a:pt x="253" y="305"/>
                  </a:lnTo>
                  <a:lnTo>
                    <a:pt x="260" y="304"/>
                  </a:lnTo>
                  <a:lnTo>
                    <a:pt x="266" y="303"/>
                  </a:lnTo>
                  <a:lnTo>
                    <a:pt x="274" y="300"/>
                  </a:lnTo>
                  <a:lnTo>
                    <a:pt x="274" y="263"/>
                  </a:lnTo>
                  <a:lnTo>
                    <a:pt x="267" y="265"/>
                  </a:lnTo>
                  <a:lnTo>
                    <a:pt x="262" y="265"/>
                  </a:lnTo>
                  <a:lnTo>
                    <a:pt x="256" y="265"/>
                  </a:lnTo>
                  <a:lnTo>
                    <a:pt x="252" y="263"/>
                  </a:lnTo>
                  <a:lnTo>
                    <a:pt x="249" y="260"/>
                  </a:lnTo>
                  <a:lnTo>
                    <a:pt x="246" y="257"/>
                  </a:lnTo>
                  <a:lnTo>
                    <a:pt x="244" y="254"/>
                  </a:lnTo>
                  <a:lnTo>
                    <a:pt x="243" y="248"/>
                  </a:lnTo>
                  <a:lnTo>
                    <a:pt x="243" y="243"/>
                  </a:lnTo>
                  <a:lnTo>
                    <a:pt x="243" y="235"/>
                  </a:lnTo>
                  <a:lnTo>
                    <a:pt x="243" y="90"/>
                  </a:lnTo>
                  <a:lnTo>
                    <a:pt x="243" y="79"/>
                  </a:lnTo>
                  <a:lnTo>
                    <a:pt x="242" y="68"/>
                  </a:lnTo>
                  <a:lnTo>
                    <a:pt x="240" y="59"/>
                  </a:lnTo>
                  <a:lnTo>
                    <a:pt x="236" y="50"/>
                  </a:lnTo>
                  <a:lnTo>
                    <a:pt x="233" y="42"/>
                  </a:lnTo>
                  <a:lnTo>
                    <a:pt x="227" y="34"/>
                  </a:lnTo>
                  <a:lnTo>
                    <a:pt x="222" y="27"/>
                  </a:lnTo>
                  <a:lnTo>
                    <a:pt x="215" y="22"/>
                  </a:lnTo>
                  <a:lnTo>
                    <a:pt x="208" y="16"/>
                  </a:lnTo>
                  <a:lnTo>
                    <a:pt x="199" y="12"/>
                  </a:lnTo>
                  <a:lnTo>
                    <a:pt x="191" y="8"/>
                  </a:lnTo>
                  <a:lnTo>
                    <a:pt x="181" y="5"/>
                  </a:lnTo>
                  <a:lnTo>
                    <a:pt x="169" y="3"/>
                  </a:lnTo>
                  <a:lnTo>
                    <a:pt x="157" y="1"/>
                  </a:lnTo>
                  <a:lnTo>
                    <a:pt x="144" y="0"/>
                  </a:lnTo>
                  <a:lnTo>
                    <a:pt x="129" y="0"/>
                  </a:lnTo>
                  <a:lnTo>
                    <a:pt x="116" y="0"/>
                  </a:lnTo>
                  <a:lnTo>
                    <a:pt x="104" y="2"/>
                  </a:lnTo>
                  <a:lnTo>
                    <a:pt x="91" y="3"/>
                  </a:lnTo>
                  <a:lnTo>
                    <a:pt x="80" y="6"/>
                  </a:lnTo>
                  <a:lnTo>
                    <a:pt x="70" y="10"/>
                  </a:lnTo>
                  <a:lnTo>
                    <a:pt x="61" y="14"/>
                  </a:lnTo>
                  <a:lnTo>
                    <a:pt x="52" y="20"/>
                  </a:lnTo>
                  <a:lnTo>
                    <a:pt x="45" y="25"/>
                  </a:lnTo>
                  <a:lnTo>
                    <a:pt x="37" y="32"/>
                  </a:lnTo>
                  <a:lnTo>
                    <a:pt x="31" y="39"/>
                  </a:lnTo>
                  <a:lnTo>
                    <a:pt x="26" y="46"/>
                  </a:lnTo>
                  <a:lnTo>
                    <a:pt x="21" y="55"/>
                  </a:lnTo>
                  <a:lnTo>
                    <a:pt x="18" y="64"/>
                  </a:lnTo>
                  <a:lnTo>
                    <a:pt x="16" y="73"/>
                  </a:lnTo>
                  <a:lnTo>
                    <a:pt x="13" y="84"/>
                  </a:lnTo>
                  <a:lnTo>
                    <a:pt x="13" y="94"/>
                  </a:lnTo>
                  <a:lnTo>
                    <a:pt x="13" y="97"/>
                  </a:lnTo>
                  <a:lnTo>
                    <a:pt x="59" y="97"/>
                  </a:lnTo>
                  <a:lnTo>
                    <a:pt x="59" y="90"/>
                  </a:lnTo>
                  <a:lnTo>
                    <a:pt x="60" y="84"/>
                  </a:lnTo>
                  <a:lnTo>
                    <a:pt x="61" y="79"/>
                  </a:lnTo>
                  <a:lnTo>
                    <a:pt x="63" y="73"/>
                  </a:lnTo>
                  <a:lnTo>
                    <a:pt x="66" y="69"/>
                  </a:lnTo>
                  <a:lnTo>
                    <a:pt x="69" y="64"/>
                  </a:lnTo>
                  <a:lnTo>
                    <a:pt x="72" y="61"/>
                  </a:lnTo>
                  <a:lnTo>
                    <a:pt x="76" y="56"/>
                  </a:lnTo>
                  <a:lnTo>
                    <a:pt x="80" y="54"/>
                  </a:lnTo>
                  <a:lnTo>
                    <a:pt x="86" y="51"/>
                  </a:lnTo>
                  <a:lnTo>
                    <a:pt x="91" y="49"/>
                  </a:lnTo>
                  <a:lnTo>
                    <a:pt x="98" y="46"/>
                  </a:lnTo>
                  <a:lnTo>
                    <a:pt x="105" y="45"/>
                  </a:lnTo>
                  <a:lnTo>
                    <a:pt x="111" y="44"/>
                  </a:lnTo>
                  <a:lnTo>
                    <a:pt x="119" y="43"/>
                  </a:lnTo>
                  <a:lnTo>
                    <a:pt x="128" y="43"/>
                  </a:lnTo>
                  <a:lnTo>
                    <a:pt x="136" y="43"/>
                  </a:lnTo>
                  <a:lnTo>
                    <a:pt x="143" y="44"/>
                  </a:lnTo>
                  <a:lnTo>
                    <a:pt x="150" y="44"/>
                  </a:lnTo>
                  <a:lnTo>
                    <a:pt x="156" y="46"/>
                  </a:lnTo>
                  <a:lnTo>
                    <a:pt x="163" y="47"/>
                  </a:lnTo>
                  <a:lnTo>
                    <a:pt x="168" y="50"/>
                  </a:lnTo>
                  <a:lnTo>
                    <a:pt x="173" y="52"/>
                  </a:lnTo>
                  <a:lnTo>
                    <a:pt x="177" y="54"/>
                  </a:lnTo>
                  <a:lnTo>
                    <a:pt x="181" y="58"/>
                  </a:lnTo>
                  <a:lnTo>
                    <a:pt x="184" y="61"/>
                  </a:lnTo>
                  <a:lnTo>
                    <a:pt x="187" y="64"/>
                  </a:lnTo>
                  <a:lnTo>
                    <a:pt x="189" y="68"/>
                  </a:lnTo>
                  <a:lnTo>
                    <a:pt x="191" y="72"/>
                  </a:lnTo>
                  <a:lnTo>
                    <a:pt x="193" y="78"/>
                  </a:lnTo>
                  <a:lnTo>
                    <a:pt x="193" y="82"/>
                  </a:lnTo>
                  <a:lnTo>
                    <a:pt x="194" y="88"/>
                  </a:lnTo>
                  <a:lnTo>
                    <a:pt x="194" y="94"/>
                  </a:lnTo>
                  <a:lnTo>
                    <a:pt x="193" y="100"/>
                  </a:lnTo>
                  <a:lnTo>
                    <a:pt x="193" y="104"/>
                  </a:lnTo>
                  <a:lnTo>
                    <a:pt x="192" y="109"/>
                  </a:lnTo>
                  <a:lnTo>
                    <a:pt x="189" y="112"/>
                  </a:lnTo>
                  <a:lnTo>
                    <a:pt x="187" y="114"/>
                  </a:lnTo>
                  <a:lnTo>
                    <a:pt x="184" y="117"/>
                  </a:lnTo>
                  <a:lnTo>
                    <a:pt x="179" y="119"/>
                  </a:lnTo>
                  <a:lnTo>
                    <a:pt x="174" y="121"/>
                  </a:lnTo>
                  <a:lnTo>
                    <a:pt x="167" y="122"/>
                  </a:lnTo>
                  <a:lnTo>
                    <a:pt x="159" y="123"/>
                  </a:lnTo>
                  <a:lnTo>
                    <a:pt x="150" y="124"/>
                  </a:lnTo>
                  <a:lnTo>
                    <a:pt x="139" y="126"/>
                  </a:lnTo>
                  <a:lnTo>
                    <a:pt x="127" y="127"/>
                  </a:lnTo>
                  <a:lnTo>
                    <a:pt x="114" y="129"/>
                  </a:lnTo>
                  <a:lnTo>
                    <a:pt x="99" y="130"/>
                  </a:lnTo>
                  <a:lnTo>
                    <a:pt x="87" y="132"/>
                  </a:lnTo>
                  <a:lnTo>
                    <a:pt x="76" y="134"/>
                  </a:lnTo>
                  <a:lnTo>
                    <a:pt x="66" y="137"/>
                  </a:lnTo>
                  <a:lnTo>
                    <a:pt x="56" y="140"/>
                  </a:lnTo>
                  <a:lnTo>
                    <a:pt x="47" y="144"/>
                  </a:lnTo>
                  <a:lnTo>
                    <a:pt x="39" y="149"/>
                  </a:lnTo>
                  <a:lnTo>
                    <a:pt x="31" y="153"/>
                  </a:lnTo>
                  <a:lnTo>
                    <a:pt x="24" y="159"/>
                  </a:lnTo>
                  <a:lnTo>
                    <a:pt x="19" y="165"/>
                  </a:lnTo>
                  <a:lnTo>
                    <a:pt x="13" y="171"/>
                  </a:lnTo>
                  <a:lnTo>
                    <a:pt x="10" y="178"/>
                  </a:lnTo>
                  <a:lnTo>
                    <a:pt x="7" y="186"/>
                  </a:lnTo>
                  <a:lnTo>
                    <a:pt x="3" y="193"/>
                  </a:lnTo>
                  <a:lnTo>
                    <a:pt x="1" y="202"/>
                  </a:lnTo>
                  <a:lnTo>
                    <a:pt x="0" y="211"/>
                  </a:lnTo>
                  <a:lnTo>
                    <a:pt x="0" y="221"/>
                  </a:lnTo>
                  <a:lnTo>
                    <a:pt x="0" y="231"/>
                  </a:lnTo>
                  <a:lnTo>
                    <a:pt x="1" y="240"/>
                  </a:lnTo>
                  <a:lnTo>
                    <a:pt x="3" y="249"/>
                  </a:lnTo>
                  <a:lnTo>
                    <a:pt x="7" y="257"/>
                  </a:lnTo>
                  <a:lnTo>
                    <a:pt x="10" y="265"/>
                  </a:lnTo>
                  <a:lnTo>
                    <a:pt x="14" y="273"/>
                  </a:lnTo>
                  <a:lnTo>
                    <a:pt x="19" y="279"/>
                  </a:lnTo>
                  <a:lnTo>
                    <a:pt x="24" y="285"/>
                  </a:lnTo>
                  <a:lnTo>
                    <a:pt x="31" y="290"/>
                  </a:lnTo>
                  <a:lnTo>
                    <a:pt x="38" y="295"/>
                  </a:lnTo>
                  <a:lnTo>
                    <a:pt x="46" y="299"/>
                  </a:lnTo>
                  <a:lnTo>
                    <a:pt x="55" y="303"/>
                  </a:lnTo>
                  <a:lnTo>
                    <a:pt x="63" y="305"/>
                  </a:lnTo>
                  <a:lnTo>
                    <a:pt x="74" y="307"/>
                  </a:lnTo>
                  <a:lnTo>
                    <a:pt x="84" y="308"/>
                  </a:lnTo>
                  <a:lnTo>
                    <a:pt x="95" y="308"/>
                  </a:lnTo>
                  <a:lnTo>
                    <a:pt x="109" y="307"/>
                  </a:lnTo>
                  <a:lnTo>
                    <a:pt x="123" y="305"/>
                  </a:lnTo>
                  <a:lnTo>
                    <a:pt x="136" y="302"/>
                  </a:lnTo>
                  <a:lnTo>
                    <a:pt x="149" y="296"/>
                  </a:lnTo>
                  <a:lnTo>
                    <a:pt x="162" y="289"/>
                  </a:lnTo>
                  <a:lnTo>
                    <a:pt x="174" y="282"/>
                  </a:lnTo>
                  <a:lnTo>
                    <a:pt x="186" y="271"/>
                  </a:lnTo>
                  <a:lnTo>
                    <a:pt x="197" y="2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0" name="Freeform 142"/>
            <p:cNvSpPr>
              <a:spLocks/>
            </p:cNvSpPr>
            <p:nvPr/>
          </p:nvSpPr>
          <p:spPr bwMode="auto">
            <a:xfrm>
              <a:off x="677" y="1997"/>
              <a:ext cx="135" cy="99"/>
            </a:xfrm>
            <a:custGeom>
              <a:avLst/>
              <a:gdLst>
                <a:gd name="T0" fmla="*/ 135 w 403"/>
                <a:gd name="T1" fmla="*/ 41 h 297"/>
                <a:gd name="T2" fmla="*/ 135 w 403"/>
                <a:gd name="T3" fmla="*/ 31 h 297"/>
                <a:gd name="T4" fmla="*/ 134 w 403"/>
                <a:gd name="T5" fmla="*/ 21 h 297"/>
                <a:gd name="T6" fmla="*/ 131 w 403"/>
                <a:gd name="T7" fmla="*/ 13 h 297"/>
                <a:gd name="T8" fmla="*/ 124 w 403"/>
                <a:gd name="T9" fmla="*/ 5 h 297"/>
                <a:gd name="T10" fmla="*/ 113 w 403"/>
                <a:gd name="T11" fmla="*/ 1 h 297"/>
                <a:gd name="T12" fmla="*/ 99 w 403"/>
                <a:gd name="T13" fmla="*/ 0 h 297"/>
                <a:gd name="T14" fmla="*/ 86 w 403"/>
                <a:gd name="T15" fmla="*/ 4 h 297"/>
                <a:gd name="T16" fmla="*/ 76 w 403"/>
                <a:gd name="T17" fmla="*/ 11 h 297"/>
                <a:gd name="T18" fmla="*/ 70 w 403"/>
                <a:gd name="T19" fmla="*/ 11 h 297"/>
                <a:gd name="T20" fmla="*/ 66 w 403"/>
                <a:gd name="T21" fmla="*/ 7 h 297"/>
                <a:gd name="T22" fmla="*/ 62 w 403"/>
                <a:gd name="T23" fmla="*/ 4 h 297"/>
                <a:gd name="T24" fmla="*/ 56 w 403"/>
                <a:gd name="T25" fmla="*/ 1 h 297"/>
                <a:gd name="T26" fmla="*/ 50 w 403"/>
                <a:gd name="T27" fmla="*/ 0 h 297"/>
                <a:gd name="T28" fmla="*/ 44 w 403"/>
                <a:gd name="T29" fmla="*/ 0 h 297"/>
                <a:gd name="T30" fmla="*/ 37 w 403"/>
                <a:gd name="T31" fmla="*/ 1 h 297"/>
                <a:gd name="T32" fmla="*/ 30 w 403"/>
                <a:gd name="T33" fmla="*/ 3 h 297"/>
                <a:gd name="T34" fmla="*/ 25 w 403"/>
                <a:gd name="T35" fmla="*/ 6 h 297"/>
                <a:gd name="T36" fmla="*/ 20 w 403"/>
                <a:gd name="T37" fmla="*/ 10 h 297"/>
                <a:gd name="T38" fmla="*/ 16 w 403"/>
                <a:gd name="T39" fmla="*/ 16 h 297"/>
                <a:gd name="T40" fmla="*/ 0 w 403"/>
                <a:gd name="T41" fmla="*/ 99 h 297"/>
                <a:gd name="T42" fmla="*/ 16 w 403"/>
                <a:gd name="T43" fmla="*/ 39 h 297"/>
                <a:gd name="T44" fmla="*/ 18 w 403"/>
                <a:gd name="T45" fmla="*/ 30 h 297"/>
                <a:gd name="T46" fmla="*/ 21 w 403"/>
                <a:gd name="T47" fmla="*/ 23 h 297"/>
                <a:gd name="T48" fmla="*/ 27 w 403"/>
                <a:gd name="T49" fmla="*/ 18 h 297"/>
                <a:gd name="T50" fmla="*/ 33 w 403"/>
                <a:gd name="T51" fmla="*/ 15 h 297"/>
                <a:gd name="T52" fmla="*/ 41 w 403"/>
                <a:gd name="T53" fmla="*/ 14 h 297"/>
                <a:gd name="T54" fmla="*/ 49 w 403"/>
                <a:gd name="T55" fmla="*/ 15 h 297"/>
                <a:gd name="T56" fmla="*/ 54 w 403"/>
                <a:gd name="T57" fmla="*/ 17 h 297"/>
                <a:gd name="T58" fmla="*/ 57 w 403"/>
                <a:gd name="T59" fmla="*/ 22 h 297"/>
                <a:gd name="T60" fmla="*/ 59 w 403"/>
                <a:gd name="T61" fmla="*/ 28 h 297"/>
                <a:gd name="T62" fmla="*/ 59 w 403"/>
                <a:gd name="T63" fmla="*/ 36 h 297"/>
                <a:gd name="T64" fmla="*/ 76 w 403"/>
                <a:gd name="T65" fmla="*/ 99 h 297"/>
                <a:gd name="T66" fmla="*/ 76 w 403"/>
                <a:gd name="T67" fmla="*/ 36 h 297"/>
                <a:gd name="T68" fmla="*/ 78 w 403"/>
                <a:gd name="T69" fmla="*/ 27 h 297"/>
                <a:gd name="T70" fmla="*/ 82 w 403"/>
                <a:gd name="T71" fmla="*/ 21 h 297"/>
                <a:gd name="T72" fmla="*/ 88 w 403"/>
                <a:gd name="T73" fmla="*/ 17 h 297"/>
                <a:gd name="T74" fmla="*/ 95 w 403"/>
                <a:gd name="T75" fmla="*/ 14 h 297"/>
                <a:gd name="T76" fmla="*/ 103 w 403"/>
                <a:gd name="T77" fmla="*/ 14 h 297"/>
                <a:gd name="T78" fmla="*/ 110 w 403"/>
                <a:gd name="T79" fmla="*/ 16 h 297"/>
                <a:gd name="T80" fmla="*/ 114 w 403"/>
                <a:gd name="T81" fmla="*/ 19 h 297"/>
                <a:gd name="T82" fmla="*/ 117 w 403"/>
                <a:gd name="T83" fmla="*/ 24 h 297"/>
                <a:gd name="T84" fmla="*/ 118 w 403"/>
                <a:gd name="T85" fmla="*/ 31 h 297"/>
                <a:gd name="T86" fmla="*/ 119 w 403"/>
                <a:gd name="T87" fmla="*/ 39 h 2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3" h="297">
                  <a:moveTo>
                    <a:pt x="354" y="297"/>
                  </a:moveTo>
                  <a:lnTo>
                    <a:pt x="403" y="297"/>
                  </a:lnTo>
                  <a:lnTo>
                    <a:pt x="403" y="122"/>
                  </a:lnTo>
                  <a:lnTo>
                    <a:pt x="403" y="115"/>
                  </a:lnTo>
                  <a:lnTo>
                    <a:pt x="403" y="103"/>
                  </a:lnTo>
                  <a:lnTo>
                    <a:pt x="403" y="92"/>
                  </a:lnTo>
                  <a:lnTo>
                    <a:pt x="402" y="82"/>
                  </a:lnTo>
                  <a:lnTo>
                    <a:pt x="402" y="72"/>
                  </a:lnTo>
                  <a:lnTo>
                    <a:pt x="400" y="63"/>
                  </a:lnTo>
                  <a:lnTo>
                    <a:pt x="398" y="56"/>
                  </a:lnTo>
                  <a:lnTo>
                    <a:pt x="395" y="47"/>
                  </a:lnTo>
                  <a:lnTo>
                    <a:pt x="392" y="39"/>
                  </a:lnTo>
                  <a:lnTo>
                    <a:pt x="385" y="30"/>
                  </a:lnTo>
                  <a:lnTo>
                    <a:pt x="378" y="22"/>
                  </a:lnTo>
                  <a:lnTo>
                    <a:pt x="370" y="15"/>
                  </a:lnTo>
                  <a:lnTo>
                    <a:pt x="360" y="10"/>
                  </a:lnTo>
                  <a:lnTo>
                    <a:pt x="349" y="5"/>
                  </a:lnTo>
                  <a:lnTo>
                    <a:pt x="337" y="2"/>
                  </a:lnTo>
                  <a:lnTo>
                    <a:pt x="324" y="1"/>
                  </a:lnTo>
                  <a:lnTo>
                    <a:pt x="311" y="0"/>
                  </a:lnTo>
                  <a:lnTo>
                    <a:pt x="296" y="1"/>
                  </a:lnTo>
                  <a:lnTo>
                    <a:pt x="283" y="2"/>
                  </a:lnTo>
                  <a:lnTo>
                    <a:pt x="269" y="6"/>
                  </a:lnTo>
                  <a:lnTo>
                    <a:pt x="258" y="11"/>
                  </a:lnTo>
                  <a:lnTo>
                    <a:pt x="247" y="18"/>
                  </a:lnTo>
                  <a:lnTo>
                    <a:pt x="236" y="25"/>
                  </a:lnTo>
                  <a:lnTo>
                    <a:pt x="226" y="34"/>
                  </a:lnTo>
                  <a:lnTo>
                    <a:pt x="217" y="45"/>
                  </a:lnTo>
                  <a:lnTo>
                    <a:pt x="213" y="40"/>
                  </a:lnTo>
                  <a:lnTo>
                    <a:pt x="209" y="34"/>
                  </a:lnTo>
                  <a:lnTo>
                    <a:pt x="206" y="30"/>
                  </a:lnTo>
                  <a:lnTo>
                    <a:pt x="201" y="25"/>
                  </a:lnTo>
                  <a:lnTo>
                    <a:pt x="197" y="21"/>
                  </a:lnTo>
                  <a:lnTo>
                    <a:pt x="193" y="18"/>
                  </a:lnTo>
                  <a:lnTo>
                    <a:pt x="188" y="14"/>
                  </a:lnTo>
                  <a:lnTo>
                    <a:pt x="184" y="11"/>
                  </a:lnTo>
                  <a:lnTo>
                    <a:pt x="179" y="9"/>
                  </a:lnTo>
                  <a:lnTo>
                    <a:pt x="174" y="6"/>
                  </a:lnTo>
                  <a:lnTo>
                    <a:pt x="168" y="4"/>
                  </a:lnTo>
                  <a:lnTo>
                    <a:pt x="162" y="2"/>
                  </a:lnTo>
                  <a:lnTo>
                    <a:pt x="157" y="1"/>
                  </a:lnTo>
                  <a:lnTo>
                    <a:pt x="150" y="1"/>
                  </a:lnTo>
                  <a:lnTo>
                    <a:pt x="143" y="0"/>
                  </a:lnTo>
                  <a:lnTo>
                    <a:pt x="137" y="0"/>
                  </a:lnTo>
                  <a:lnTo>
                    <a:pt x="130" y="0"/>
                  </a:lnTo>
                  <a:lnTo>
                    <a:pt x="122" y="1"/>
                  </a:lnTo>
                  <a:lnTo>
                    <a:pt x="116" y="1"/>
                  </a:lnTo>
                  <a:lnTo>
                    <a:pt x="109" y="3"/>
                  </a:lnTo>
                  <a:lnTo>
                    <a:pt x="102" y="4"/>
                  </a:lnTo>
                  <a:lnTo>
                    <a:pt x="97" y="6"/>
                  </a:lnTo>
                  <a:lnTo>
                    <a:pt x="91" y="9"/>
                  </a:lnTo>
                  <a:lnTo>
                    <a:pt x="84" y="12"/>
                  </a:lnTo>
                  <a:lnTo>
                    <a:pt x="80" y="14"/>
                  </a:lnTo>
                  <a:lnTo>
                    <a:pt x="74" y="19"/>
                  </a:lnTo>
                  <a:lnTo>
                    <a:pt x="69" y="22"/>
                  </a:lnTo>
                  <a:lnTo>
                    <a:pt x="64" y="27"/>
                  </a:lnTo>
                  <a:lnTo>
                    <a:pt x="60" y="31"/>
                  </a:lnTo>
                  <a:lnTo>
                    <a:pt x="55" y="37"/>
                  </a:lnTo>
                  <a:lnTo>
                    <a:pt x="51" y="42"/>
                  </a:lnTo>
                  <a:lnTo>
                    <a:pt x="47" y="48"/>
                  </a:lnTo>
                  <a:lnTo>
                    <a:pt x="47" y="6"/>
                  </a:lnTo>
                  <a:lnTo>
                    <a:pt x="0" y="6"/>
                  </a:lnTo>
                  <a:lnTo>
                    <a:pt x="0" y="297"/>
                  </a:lnTo>
                  <a:lnTo>
                    <a:pt x="49" y="297"/>
                  </a:lnTo>
                  <a:lnTo>
                    <a:pt x="49" y="126"/>
                  </a:lnTo>
                  <a:lnTo>
                    <a:pt x="49" y="116"/>
                  </a:lnTo>
                  <a:lnTo>
                    <a:pt x="50" y="107"/>
                  </a:lnTo>
                  <a:lnTo>
                    <a:pt x="52" y="98"/>
                  </a:lnTo>
                  <a:lnTo>
                    <a:pt x="54" y="90"/>
                  </a:lnTo>
                  <a:lnTo>
                    <a:pt x="57" y="83"/>
                  </a:lnTo>
                  <a:lnTo>
                    <a:pt x="60" y="76"/>
                  </a:lnTo>
                  <a:lnTo>
                    <a:pt x="64" y="70"/>
                  </a:lnTo>
                  <a:lnTo>
                    <a:pt x="69" y="64"/>
                  </a:lnTo>
                  <a:lnTo>
                    <a:pt x="74" y="59"/>
                  </a:lnTo>
                  <a:lnTo>
                    <a:pt x="80" y="54"/>
                  </a:lnTo>
                  <a:lnTo>
                    <a:pt x="86" y="51"/>
                  </a:lnTo>
                  <a:lnTo>
                    <a:pt x="92" y="48"/>
                  </a:lnTo>
                  <a:lnTo>
                    <a:pt x="99" y="45"/>
                  </a:lnTo>
                  <a:lnTo>
                    <a:pt x="107" y="43"/>
                  </a:lnTo>
                  <a:lnTo>
                    <a:pt x="115" y="42"/>
                  </a:lnTo>
                  <a:lnTo>
                    <a:pt x="123" y="42"/>
                  </a:lnTo>
                  <a:lnTo>
                    <a:pt x="131" y="42"/>
                  </a:lnTo>
                  <a:lnTo>
                    <a:pt x="138" y="43"/>
                  </a:lnTo>
                  <a:lnTo>
                    <a:pt x="145" y="44"/>
                  </a:lnTo>
                  <a:lnTo>
                    <a:pt x="150" y="47"/>
                  </a:lnTo>
                  <a:lnTo>
                    <a:pt x="156" y="50"/>
                  </a:lnTo>
                  <a:lnTo>
                    <a:pt x="160" y="52"/>
                  </a:lnTo>
                  <a:lnTo>
                    <a:pt x="164" y="57"/>
                  </a:lnTo>
                  <a:lnTo>
                    <a:pt x="167" y="61"/>
                  </a:lnTo>
                  <a:lnTo>
                    <a:pt x="169" y="66"/>
                  </a:lnTo>
                  <a:lnTo>
                    <a:pt x="171" y="71"/>
                  </a:lnTo>
                  <a:lnTo>
                    <a:pt x="174" y="78"/>
                  </a:lnTo>
                  <a:lnTo>
                    <a:pt x="175" y="84"/>
                  </a:lnTo>
                  <a:lnTo>
                    <a:pt x="176" y="92"/>
                  </a:lnTo>
                  <a:lnTo>
                    <a:pt x="177" y="100"/>
                  </a:lnTo>
                  <a:lnTo>
                    <a:pt x="177" y="109"/>
                  </a:lnTo>
                  <a:lnTo>
                    <a:pt x="177" y="118"/>
                  </a:lnTo>
                  <a:lnTo>
                    <a:pt x="177" y="297"/>
                  </a:lnTo>
                  <a:lnTo>
                    <a:pt x="226" y="297"/>
                  </a:lnTo>
                  <a:lnTo>
                    <a:pt x="226" y="126"/>
                  </a:lnTo>
                  <a:lnTo>
                    <a:pt x="226" y="116"/>
                  </a:lnTo>
                  <a:lnTo>
                    <a:pt x="227" y="107"/>
                  </a:lnTo>
                  <a:lnTo>
                    <a:pt x="229" y="98"/>
                  </a:lnTo>
                  <a:lnTo>
                    <a:pt x="232" y="90"/>
                  </a:lnTo>
                  <a:lnTo>
                    <a:pt x="234" y="82"/>
                  </a:lnTo>
                  <a:lnTo>
                    <a:pt x="237" y="76"/>
                  </a:lnTo>
                  <a:lnTo>
                    <a:pt x="242" y="70"/>
                  </a:lnTo>
                  <a:lnTo>
                    <a:pt x="246" y="63"/>
                  </a:lnTo>
                  <a:lnTo>
                    <a:pt x="250" y="59"/>
                  </a:lnTo>
                  <a:lnTo>
                    <a:pt x="256" y="54"/>
                  </a:lnTo>
                  <a:lnTo>
                    <a:pt x="263" y="51"/>
                  </a:lnTo>
                  <a:lnTo>
                    <a:pt x="269" y="48"/>
                  </a:lnTo>
                  <a:lnTo>
                    <a:pt x="276" y="45"/>
                  </a:lnTo>
                  <a:lnTo>
                    <a:pt x="284" y="43"/>
                  </a:lnTo>
                  <a:lnTo>
                    <a:pt x="292" y="42"/>
                  </a:lnTo>
                  <a:lnTo>
                    <a:pt x="301" y="42"/>
                  </a:lnTo>
                  <a:lnTo>
                    <a:pt x="308" y="42"/>
                  </a:lnTo>
                  <a:lnTo>
                    <a:pt x="315" y="43"/>
                  </a:lnTo>
                  <a:lnTo>
                    <a:pt x="322" y="44"/>
                  </a:lnTo>
                  <a:lnTo>
                    <a:pt x="327" y="47"/>
                  </a:lnTo>
                  <a:lnTo>
                    <a:pt x="333" y="50"/>
                  </a:lnTo>
                  <a:lnTo>
                    <a:pt x="337" y="52"/>
                  </a:lnTo>
                  <a:lnTo>
                    <a:pt x="341" y="57"/>
                  </a:lnTo>
                  <a:lnTo>
                    <a:pt x="344" y="61"/>
                  </a:lnTo>
                  <a:lnTo>
                    <a:pt x="346" y="66"/>
                  </a:lnTo>
                  <a:lnTo>
                    <a:pt x="349" y="71"/>
                  </a:lnTo>
                  <a:lnTo>
                    <a:pt x="351" y="78"/>
                  </a:lnTo>
                  <a:lnTo>
                    <a:pt x="352" y="84"/>
                  </a:lnTo>
                  <a:lnTo>
                    <a:pt x="353" y="92"/>
                  </a:lnTo>
                  <a:lnTo>
                    <a:pt x="354" y="100"/>
                  </a:lnTo>
                  <a:lnTo>
                    <a:pt x="354" y="109"/>
                  </a:lnTo>
                  <a:lnTo>
                    <a:pt x="354" y="118"/>
                  </a:lnTo>
                  <a:lnTo>
                    <a:pt x="35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1" name="Rectangle 143"/>
            <p:cNvSpPr>
              <a:spLocks noChangeArrowheads="1"/>
            </p:cNvSpPr>
            <p:nvPr/>
          </p:nvSpPr>
          <p:spPr bwMode="auto">
            <a:xfrm>
              <a:off x="840" y="2076"/>
              <a:ext cx="18" cy="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462" name="Freeform 144"/>
            <p:cNvSpPr>
              <a:spLocks noEditPoints="1"/>
            </p:cNvSpPr>
            <p:nvPr/>
          </p:nvSpPr>
          <p:spPr bwMode="auto">
            <a:xfrm>
              <a:off x="426" y="2198"/>
              <a:ext cx="102" cy="133"/>
            </a:xfrm>
            <a:custGeom>
              <a:avLst/>
              <a:gdLst>
                <a:gd name="T0" fmla="*/ 18 w 308"/>
                <a:gd name="T1" fmla="*/ 133 h 400"/>
                <a:gd name="T2" fmla="*/ 51 w 308"/>
                <a:gd name="T3" fmla="*/ 76 h 400"/>
                <a:gd name="T4" fmla="*/ 61 w 308"/>
                <a:gd name="T5" fmla="*/ 76 h 400"/>
                <a:gd name="T6" fmla="*/ 68 w 308"/>
                <a:gd name="T7" fmla="*/ 78 h 400"/>
                <a:gd name="T8" fmla="*/ 73 w 308"/>
                <a:gd name="T9" fmla="*/ 82 h 400"/>
                <a:gd name="T10" fmla="*/ 76 w 308"/>
                <a:gd name="T11" fmla="*/ 88 h 400"/>
                <a:gd name="T12" fmla="*/ 77 w 308"/>
                <a:gd name="T13" fmla="*/ 97 h 400"/>
                <a:gd name="T14" fmla="*/ 78 w 308"/>
                <a:gd name="T15" fmla="*/ 120 h 400"/>
                <a:gd name="T16" fmla="*/ 79 w 308"/>
                <a:gd name="T17" fmla="*/ 127 h 400"/>
                <a:gd name="T18" fmla="*/ 81 w 308"/>
                <a:gd name="T19" fmla="*/ 133 h 400"/>
                <a:gd name="T20" fmla="*/ 100 w 308"/>
                <a:gd name="T21" fmla="*/ 128 h 400"/>
                <a:gd name="T22" fmla="*/ 97 w 308"/>
                <a:gd name="T23" fmla="*/ 124 h 400"/>
                <a:gd name="T24" fmla="*/ 96 w 308"/>
                <a:gd name="T25" fmla="*/ 117 h 400"/>
                <a:gd name="T26" fmla="*/ 94 w 308"/>
                <a:gd name="T27" fmla="*/ 89 h 400"/>
                <a:gd name="T28" fmla="*/ 93 w 308"/>
                <a:gd name="T29" fmla="*/ 82 h 400"/>
                <a:gd name="T30" fmla="*/ 92 w 308"/>
                <a:gd name="T31" fmla="*/ 77 h 400"/>
                <a:gd name="T32" fmla="*/ 89 w 308"/>
                <a:gd name="T33" fmla="*/ 72 h 400"/>
                <a:gd name="T34" fmla="*/ 85 w 308"/>
                <a:gd name="T35" fmla="*/ 69 h 400"/>
                <a:gd name="T36" fmla="*/ 79 w 308"/>
                <a:gd name="T37" fmla="*/ 67 h 400"/>
                <a:gd name="T38" fmla="*/ 86 w 308"/>
                <a:gd name="T39" fmla="*/ 63 h 400"/>
                <a:gd name="T40" fmla="*/ 90 w 308"/>
                <a:gd name="T41" fmla="*/ 59 h 400"/>
                <a:gd name="T42" fmla="*/ 94 w 308"/>
                <a:gd name="T43" fmla="*/ 53 h 400"/>
                <a:gd name="T44" fmla="*/ 96 w 308"/>
                <a:gd name="T45" fmla="*/ 47 h 400"/>
                <a:gd name="T46" fmla="*/ 97 w 308"/>
                <a:gd name="T47" fmla="*/ 40 h 400"/>
                <a:gd name="T48" fmla="*/ 97 w 308"/>
                <a:gd name="T49" fmla="*/ 31 h 400"/>
                <a:gd name="T50" fmla="*/ 96 w 308"/>
                <a:gd name="T51" fmla="*/ 24 h 400"/>
                <a:gd name="T52" fmla="*/ 93 w 308"/>
                <a:gd name="T53" fmla="*/ 17 h 400"/>
                <a:gd name="T54" fmla="*/ 89 w 308"/>
                <a:gd name="T55" fmla="*/ 12 h 400"/>
                <a:gd name="T56" fmla="*/ 84 w 308"/>
                <a:gd name="T57" fmla="*/ 7 h 400"/>
                <a:gd name="T58" fmla="*/ 77 w 308"/>
                <a:gd name="T59" fmla="*/ 3 h 400"/>
                <a:gd name="T60" fmla="*/ 67 w 308"/>
                <a:gd name="T61" fmla="*/ 1 h 400"/>
                <a:gd name="T62" fmla="*/ 56 w 308"/>
                <a:gd name="T63" fmla="*/ 0 h 400"/>
                <a:gd name="T64" fmla="*/ 18 w 308"/>
                <a:gd name="T65" fmla="*/ 15 h 400"/>
                <a:gd name="T66" fmla="*/ 56 w 308"/>
                <a:gd name="T67" fmla="*/ 16 h 400"/>
                <a:gd name="T68" fmla="*/ 65 w 308"/>
                <a:gd name="T69" fmla="*/ 17 h 400"/>
                <a:gd name="T70" fmla="*/ 71 w 308"/>
                <a:gd name="T71" fmla="*/ 20 h 400"/>
                <a:gd name="T72" fmla="*/ 76 w 308"/>
                <a:gd name="T73" fmla="*/ 24 h 400"/>
                <a:gd name="T74" fmla="*/ 79 w 308"/>
                <a:gd name="T75" fmla="*/ 31 h 400"/>
                <a:gd name="T76" fmla="*/ 79 w 308"/>
                <a:gd name="T77" fmla="*/ 40 h 400"/>
                <a:gd name="T78" fmla="*/ 77 w 308"/>
                <a:gd name="T79" fmla="*/ 49 h 400"/>
                <a:gd name="T80" fmla="*/ 74 w 308"/>
                <a:gd name="T81" fmla="*/ 54 h 400"/>
                <a:gd name="T82" fmla="*/ 67 w 308"/>
                <a:gd name="T83" fmla="*/ 58 h 400"/>
                <a:gd name="T84" fmla="*/ 59 w 308"/>
                <a:gd name="T85" fmla="*/ 60 h 400"/>
                <a:gd name="T86" fmla="*/ 48 w 308"/>
                <a:gd name="T87" fmla="*/ 61 h 4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08" h="400">
                  <a:moveTo>
                    <a:pt x="0" y="0"/>
                  </a:moveTo>
                  <a:lnTo>
                    <a:pt x="0" y="400"/>
                  </a:lnTo>
                  <a:lnTo>
                    <a:pt x="54" y="400"/>
                  </a:lnTo>
                  <a:lnTo>
                    <a:pt x="54" y="228"/>
                  </a:lnTo>
                  <a:lnTo>
                    <a:pt x="142" y="228"/>
                  </a:lnTo>
                  <a:lnTo>
                    <a:pt x="154" y="228"/>
                  </a:lnTo>
                  <a:lnTo>
                    <a:pt x="165" y="228"/>
                  </a:lnTo>
                  <a:lnTo>
                    <a:pt x="175" y="229"/>
                  </a:lnTo>
                  <a:lnTo>
                    <a:pt x="185" y="229"/>
                  </a:lnTo>
                  <a:lnTo>
                    <a:pt x="193" y="231"/>
                  </a:lnTo>
                  <a:lnTo>
                    <a:pt x="200" y="232"/>
                  </a:lnTo>
                  <a:lnTo>
                    <a:pt x="206" y="235"/>
                  </a:lnTo>
                  <a:lnTo>
                    <a:pt x="211" y="238"/>
                  </a:lnTo>
                  <a:lnTo>
                    <a:pt x="216" y="241"/>
                  </a:lnTo>
                  <a:lnTo>
                    <a:pt x="220" y="246"/>
                  </a:lnTo>
                  <a:lnTo>
                    <a:pt x="223" y="250"/>
                  </a:lnTo>
                  <a:lnTo>
                    <a:pt x="225" y="257"/>
                  </a:lnTo>
                  <a:lnTo>
                    <a:pt x="228" y="264"/>
                  </a:lnTo>
                  <a:lnTo>
                    <a:pt x="230" y="273"/>
                  </a:lnTo>
                  <a:lnTo>
                    <a:pt x="231" y="282"/>
                  </a:lnTo>
                  <a:lnTo>
                    <a:pt x="231" y="293"/>
                  </a:lnTo>
                  <a:lnTo>
                    <a:pt x="234" y="345"/>
                  </a:lnTo>
                  <a:lnTo>
                    <a:pt x="235" y="353"/>
                  </a:lnTo>
                  <a:lnTo>
                    <a:pt x="235" y="362"/>
                  </a:lnTo>
                  <a:lnTo>
                    <a:pt x="236" y="370"/>
                  </a:lnTo>
                  <a:lnTo>
                    <a:pt x="238" y="376"/>
                  </a:lnTo>
                  <a:lnTo>
                    <a:pt x="239" y="383"/>
                  </a:lnTo>
                  <a:lnTo>
                    <a:pt x="241" y="388"/>
                  </a:lnTo>
                  <a:lnTo>
                    <a:pt x="243" y="394"/>
                  </a:lnTo>
                  <a:lnTo>
                    <a:pt x="245" y="400"/>
                  </a:lnTo>
                  <a:lnTo>
                    <a:pt x="308" y="400"/>
                  </a:lnTo>
                  <a:lnTo>
                    <a:pt x="308" y="388"/>
                  </a:lnTo>
                  <a:lnTo>
                    <a:pt x="303" y="385"/>
                  </a:lnTo>
                  <a:lnTo>
                    <a:pt x="300" y="382"/>
                  </a:lnTo>
                  <a:lnTo>
                    <a:pt x="297" y="377"/>
                  </a:lnTo>
                  <a:lnTo>
                    <a:pt x="294" y="372"/>
                  </a:lnTo>
                  <a:lnTo>
                    <a:pt x="292" y="366"/>
                  </a:lnTo>
                  <a:lnTo>
                    <a:pt x="291" y="358"/>
                  </a:lnTo>
                  <a:lnTo>
                    <a:pt x="290" y="351"/>
                  </a:lnTo>
                  <a:lnTo>
                    <a:pt x="290" y="342"/>
                  </a:lnTo>
                  <a:lnTo>
                    <a:pt x="286" y="276"/>
                  </a:lnTo>
                  <a:lnTo>
                    <a:pt x="284" y="268"/>
                  </a:lnTo>
                  <a:lnTo>
                    <a:pt x="283" y="261"/>
                  </a:lnTo>
                  <a:lnTo>
                    <a:pt x="283" y="255"/>
                  </a:lnTo>
                  <a:lnTo>
                    <a:pt x="282" y="248"/>
                  </a:lnTo>
                  <a:lnTo>
                    <a:pt x="280" y="241"/>
                  </a:lnTo>
                  <a:lnTo>
                    <a:pt x="279" y="237"/>
                  </a:lnTo>
                  <a:lnTo>
                    <a:pt x="277" y="231"/>
                  </a:lnTo>
                  <a:lnTo>
                    <a:pt x="274" y="227"/>
                  </a:lnTo>
                  <a:lnTo>
                    <a:pt x="272" y="222"/>
                  </a:lnTo>
                  <a:lnTo>
                    <a:pt x="269" y="218"/>
                  </a:lnTo>
                  <a:lnTo>
                    <a:pt x="265" y="215"/>
                  </a:lnTo>
                  <a:lnTo>
                    <a:pt x="261" y="211"/>
                  </a:lnTo>
                  <a:lnTo>
                    <a:pt x="257" y="209"/>
                  </a:lnTo>
                  <a:lnTo>
                    <a:pt x="252" y="206"/>
                  </a:lnTo>
                  <a:lnTo>
                    <a:pt x="247" y="203"/>
                  </a:lnTo>
                  <a:lnTo>
                    <a:pt x="240" y="201"/>
                  </a:lnTo>
                  <a:lnTo>
                    <a:pt x="247" y="198"/>
                  </a:lnTo>
                  <a:lnTo>
                    <a:pt x="252" y="195"/>
                  </a:lnTo>
                  <a:lnTo>
                    <a:pt x="259" y="190"/>
                  </a:lnTo>
                  <a:lnTo>
                    <a:pt x="263" y="186"/>
                  </a:lnTo>
                  <a:lnTo>
                    <a:pt x="269" y="181"/>
                  </a:lnTo>
                  <a:lnTo>
                    <a:pt x="273" y="177"/>
                  </a:lnTo>
                  <a:lnTo>
                    <a:pt x="277" y="171"/>
                  </a:lnTo>
                  <a:lnTo>
                    <a:pt x="281" y="166"/>
                  </a:lnTo>
                  <a:lnTo>
                    <a:pt x="283" y="160"/>
                  </a:lnTo>
                  <a:lnTo>
                    <a:pt x="287" y="153"/>
                  </a:lnTo>
                  <a:lnTo>
                    <a:pt x="289" y="148"/>
                  </a:lnTo>
                  <a:lnTo>
                    <a:pt x="291" y="140"/>
                  </a:lnTo>
                  <a:lnTo>
                    <a:pt x="292" y="133"/>
                  </a:lnTo>
                  <a:lnTo>
                    <a:pt x="293" y="125"/>
                  </a:lnTo>
                  <a:lnTo>
                    <a:pt x="294" y="119"/>
                  </a:lnTo>
                  <a:lnTo>
                    <a:pt x="294" y="110"/>
                  </a:lnTo>
                  <a:lnTo>
                    <a:pt x="294" y="102"/>
                  </a:lnTo>
                  <a:lnTo>
                    <a:pt x="293" y="94"/>
                  </a:lnTo>
                  <a:lnTo>
                    <a:pt x="292" y="86"/>
                  </a:lnTo>
                  <a:lnTo>
                    <a:pt x="291" y="79"/>
                  </a:lnTo>
                  <a:lnTo>
                    <a:pt x="289" y="72"/>
                  </a:lnTo>
                  <a:lnTo>
                    <a:pt x="287" y="64"/>
                  </a:lnTo>
                  <a:lnTo>
                    <a:pt x="284" y="59"/>
                  </a:lnTo>
                  <a:lnTo>
                    <a:pt x="281" y="52"/>
                  </a:lnTo>
                  <a:lnTo>
                    <a:pt x="278" y="46"/>
                  </a:lnTo>
                  <a:lnTo>
                    <a:pt x="273" y="41"/>
                  </a:lnTo>
                  <a:lnTo>
                    <a:pt x="270" y="35"/>
                  </a:lnTo>
                  <a:lnTo>
                    <a:pt x="265" y="30"/>
                  </a:lnTo>
                  <a:lnTo>
                    <a:pt x="260" y="25"/>
                  </a:lnTo>
                  <a:lnTo>
                    <a:pt x="254" y="21"/>
                  </a:lnTo>
                  <a:lnTo>
                    <a:pt x="249" y="17"/>
                  </a:lnTo>
                  <a:lnTo>
                    <a:pt x="243" y="14"/>
                  </a:lnTo>
                  <a:lnTo>
                    <a:pt x="233" y="10"/>
                  </a:lnTo>
                  <a:lnTo>
                    <a:pt x="223" y="6"/>
                  </a:lnTo>
                  <a:lnTo>
                    <a:pt x="213" y="3"/>
                  </a:lnTo>
                  <a:lnTo>
                    <a:pt x="203" y="2"/>
                  </a:lnTo>
                  <a:lnTo>
                    <a:pt x="192" y="1"/>
                  </a:lnTo>
                  <a:lnTo>
                    <a:pt x="181" y="0"/>
                  </a:lnTo>
                  <a:lnTo>
                    <a:pt x="168" y="0"/>
                  </a:lnTo>
                  <a:lnTo>
                    <a:pt x="155" y="0"/>
                  </a:lnTo>
                  <a:lnTo>
                    <a:pt x="0" y="0"/>
                  </a:lnTo>
                  <a:close/>
                  <a:moveTo>
                    <a:pt x="54" y="46"/>
                  </a:moveTo>
                  <a:lnTo>
                    <a:pt x="146" y="46"/>
                  </a:lnTo>
                  <a:lnTo>
                    <a:pt x="157" y="46"/>
                  </a:lnTo>
                  <a:lnTo>
                    <a:pt x="168" y="47"/>
                  </a:lnTo>
                  <a:lnTo>
                    <a:pt x="177" y="47"/>
                  </a:lnTo>
                  <a:lnTo>
                    <a:pt x="186" y="49"/>
                  </a:lnTo>
                  <a:lnTo>
                    <a:pt x="195" y="51"/>
                  </a:lnTo>
                  <a:lnTo>
                    <a:pt x="202" y="53"/>
                  </a:lnTo>
                  <a:lnTo>
                    <a:pt x="210" y="55"/>
                  </a:lnTo>
                  <a:lnTo>
                    <a:pt x="215" y="59"/>
                  </a:lnTo>
                  <a:lnTo>
                    <a:pt x="221" y="63"/>
                  </a:lnTo>
                  <a:lnTo>
                    <a:pt x="225" y="68"/>
                  </a:lnTo>
                  <a:lnTo>
                    <a:pt x="230" y="72"/>
                  </a:lnTo>
                  <a:lnTo>
                    <a:pt x="233" y="79"/>
                  </a:lnTo>
                  <a:lnTo>
                    <a:pt x="235" y="85"/>
                  </a:lnTo>
                  <a:lnTo>
                    <a:pt x="238" y="93"/>
                  </a:lnTo>
                  <a:lnTo>
                    <a:pt x="239" y="102"/>
                  </a:lnTo>
                  <a:lnTo>
                    <a:pt x="239" y="112"/>
                  </a:lnTo>
                  <a:lnTo>
                    <a:pt x="239" y="121"/>
                  </a:lnTo>
                  <a:lnTo>
                    <a:pt x="238" y="130"/>
                  </a:lnTo>
                  <a:lnTo>
                    <a:pt x="235" y="138"/>
                  </a:lnTo>
                  <a:lnTo>
                    <a:pt x="233" y="146"/>
                  </a:lnTo>
                  <a:lnTo>
                    <a:pt x="230" y="152"/>
                  </a:lnTo>
                  <a:lnTo>
                    <a:pt x="226" y="158"/>
                  </a:lnTo>
                  <a:lnTo>
                    <a:pt x="222" y="162"/>
                  </a:lnTo>
                  <a:lnTo>
                    <a:pt x="216" y="167"/>
                  </a:lnTo>
                  <a:lnTo>
                    <a:pt x="210" y="171"/>
                  </a:lnTo>
                  <a:lnTo>
                    <a:pt x="203" y="175"/>
                  </a:lnTo>
                  <a:lnTo>
                    <a:pt x="195" y="177"/>
                  </a:lnTo>
                  <a:lnTo>
                    <a:pt x="187" y="179"/>
                  </a:lnTo>
                  <a:lnTo>
                    <a:pt x="179" y="180"/>
                  </a:lnTo>
                  <a:lnTo>
                    <a:pt x="168" y="181"/>
                  </a:lnTo>
                  <a:lnTo>
                    <a:pt x="157" y="182"/>
                  </a:lnTo>
                  <a:lnTo>
                    <a:pt x="146" y="182"/>
                  </a:lnTo>
                  <a:lnTo>
                    <a:pt x="54" y="182"/>
                  </a:lnTo>
                  <a:lnTo>
                    <a:pt x="54"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3" name="Freeform 145"/>
            <p:cNvSpPr>
              <a:spLocks noEditPoints="1"/>
            </p:cNvSpPr>
            <p:nvPr/>
          </p:nvSpPr>
          <p:spPr bwMode="auto">
            <a:xfrm>
              <a:off x="542" y="2231"/>
              <a:ext cx="87" cy="103"/>
            </a:xfrm>
            <a:custGeom>
              <a:avLst/>
              <a:gdLst>
                <a:gd name="T0" fmla="*/ 68 w 262"/>
                <a:gd name="T1" fmla="*/ 73 h 309"/>
                <a:gd name="T2" fmla="*/ 65 w 262"/>
                <a:gd name="T3" fmla="*/ 79 h 309"/>
                <a:gd name="T4" fmla="*/ 61 w 262"/>
                <a:gd name="T5" fmla="*/ 83 h 309"/>
                <a:gd name="T6" fmla="*/ 56 w 262"/>
                <a:gd name="T7" fmla="*/ 86 h 309"/>
                <a:gd name="T8" fmla="*/ 49 w 262"/>
                <a:gd name="T9" fmla="*/ 88 h 309"/>
                <a:gd name="T10" fmla="*/ 42 w 262"/>
                <a:gd name="T11" fmla="*/ 88 h 309"/>
                <a:gd name="T12" fmla="*/ 33 w 262"/>
                <a:gd name="T13" fmla="*/ 86 h 309"/>
                <a:gd name="T14" fmla="*/ 27 w 262"/>
                <a:gd name="T15" fmla="*/ 82 h 309"/>
                <a:gd name="T16" fmla="*/ 22 w 262"/>
                <a:gd name="T17" fmla="*/ 75 h 309"/>
                <a:gd name="T18" fmla="*/ 18 w 262"/>
                <a:gd name="T19" fmla="*/ 67 h 309"/>
                <a:gd name="T20" fmla="*/ 17 w 262"/>
                <a:gd name="T21" fmla="*/ 56 h 309"/>
                <a:gd name="T22" fmla="*/ 87 w 262"/>
                <a:gd name="T23" fmla="*/ 49 h 309"/>
                <a:gd name="T24" fmla="*/ 85 w 262"/>
                <a:gd name="T25" fmla="*/ 33 h 309"/>
                <a:gd name="T26" fmla="*/ 80 w 262"/>
                <a:gd name="T27" fmla="*/ 20 h 309"/>
                <a:gd name="T28" fmla="*/ 72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0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3 w 262"/>
                <a:gd name="T55" fmla="*/ 103 h 309"/>
                <a:gd name="T56" fmla="*/ 55 w 262"/>
                <a:gd name="T57" fmla="*/ 101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3 h 309"/>
                <a:gd name="T70" fmla="*/ 22 w 262"/>
                <a:gd name="T71" fmla="*/ 26 h 309"/>
                <a:gd name="T72" fmla="*/ 27 w 262"/>
                <a:gd name="T73" fmla="*/ 20 h 309"/>
                <a:gd name="T74" fmla="*/ 33 w 262"/>
                <a:gd name="T75" fmla="*/ 16 h 309"/>
                <a:gd name="T76" fmla="*/ 41 w 262"/>
                <a:gd name="T77" fmla="*/ 14 h 309"/>
                <a:gd name="T78" fmla="*/ 50 w 262"/>
                <a:gd name="T79" fmla="*/ 15 h 309"/>
                <a:gd name="T80" fmla="*/ 57 w 262"/>
                <a:gd name="T81" fmla="*/ 17 h 309"/>
                <a:gd name="T82" fmla="*/ 63 w 262"/>
                <a:gd name="T83" fmla="*/ 22 h 309"/>
                <a:gd name="T84" fmla="*/ 67 w 262"/>
                <a:gd name="T85" fmla="*/ 28 h 309"/>
                <a:gd name="T86" fmla="*/ 70 w 262"/>
                <a:gd name="T87" fmla="*/ 36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8" y="213"/>
                  </a:lnTo>
                  <a:lnTo>
                    <a:pt x="206" y="219"/>
                  </a:lnTo>
                  <a:lnTo>
                    <a:pt x="203" y="225"/>
                  </a:lnTo>
                  <a:lnTo>
                    <a:pt x="201" y="231"/>
                  </a:lnTo>
                  <a:lnTo>
                    <a:pt x="197" y="236"/>
                  </a:lnTo>
                  <a:lnTo>
                    <a:pt x="193" y="241"/>
                  </a:lnTo>
                  <a:lnTo>
                    <a:pt x="190" y="245"/>
                  </a:lnTo>
                  <a:lnTo>
                    <a:pt x="184" y="249"/>
                  </a:lnTo>
                  <a:lnTo>
                    <a:pt x="179" y="253"/>
                  </a:lnTo>
                  <a:lnTo>
                    <a:pt x="174" y="255"/>
                  </a:lnTo>
                  <a:lnTo>
                    <a:pt x="168" y="258"/>
                  </a:lnTo>
                  <a:lnTo>
                    <a:pt x="163" y="261"/>
                  </a:lnTo>
                  <a:lnTo>
                    <a:pt x="156" y="262"/>
                  </a:lnTo>
                  <a:lnTo>
                    <a:pt x="149" y="263"/>
                  </a:lnTo>
                  <a:lnTo>
                    <a:pt x="143" y="264"/>
                  </a:lnTo>
                  <a:lnTo>
                    <a:pt x="135" y="264"/>
                  </a:lnTo>
                  <a:lnTo>
                    <a:pt x="126" y="264"/>
                  </a:lnTo>
                  <a:lnTo>
                    <a:pt x="117" y="263"/>
                  </a:lnTo>
                  <a:lnTo>
                    <a:pt x="108" y="261"/>
                  </a:lnTo>
                  <a:lnTo>
                    <a:pt x="100" y="257"/>
                  </a:lnTo>
                  <a:lnTo>
                    <a:pt x="94" y="254"/>
                  </a:lnTo>
                  <a:lnTo>
                    <a:pt x="86" y="249"/>
                  </a:lnTo>
                  <a:lnTo>
                    <a:pt x="80" y="245"/>
                  </a:lnTo>
                  <a:lnTo>
                    <a:pt x="75" y="239"/>
                  </a:lnTo>
                  <a:lnTo>
                    <a:pt x="69" y="233"/>
                  </a:lnTo>
                  <a:lnTo>
                    <a:pt x="65" y="226"/>
                  </a:lnTo>
                  <a:lnTo>
                    <a:pt x="61" y="218"/>
                  </a:lnTo>
                  <a:lnTo>
                    <a:pt x="58" y="209"/>
                  </a:lnTo>
                  <a:lnTo>
                    <a:pt x="55" y="200"/>
                  </a:lnTo>
                  <a:lnTo>
                    <a:pt x="54" y="190"/>
                  </a:lnTo>
                  <a:lnTo>
                    <a:pt x="52" y="180"/>
                  </a:lnTo>
                  <a:lnTo>
                    <a:pt x="51" y="169"/>
                  </a:lnTo>
                  <a:lnTo>
                    <a:pt x="262" y="169"/>
                  </a:lnTo>
                  <a:lnTo>
                    <a:pt x="262" y="158"/>
                  </a:lnTo>
                  <a:lnTo>
                    <a:pt x="262" y="148"/>
                  </a:lnTo>
                  <a:lnTo>
                    <a:pt x="262" y="130"/>
                  </a:lnTo>
                  <a:lnTo>
                    <a:pt x="260" y="114"/>
                  </a:lnTo>
                  <a:lnTo>
                    <a:pt x="257" y="99"/>
                  </a:lnTo>
                  <a:lnTo>
                    <a:pt x="253" y="85"/>
                  </a:lnTo>
                  <a:lnTo>
                    <a:pt x="249" y="71"/>
                  </a:lnTo>
                  <a:lnTo>
                    <a:pt x="242" y="59"/>
                  </a:lnTo>
                  <a:lnTo>
                    <a:pt x="235" y="48"/>
                  </a:lnTo>
                  <a:lnTo>
                    <a:pt x="227" y="38"/>
                  </a:lnTo>
                  <a:lnTo>
                    <a:pt x="218" y="29"/>
                  </a:lnTo>
                  <a:lnTo>
                    <a:pt x="208" y="22"/>
                  </a:lnTo>
                  <a:lnTo>
                    <a:pt x="198" y="15"/>
                  </a:lnTo>
                  <a:lnTo>
                    <a:pt x="186" y="10"/>
                  </a:lnTo>
                  <a:lnTo>
                    <a:pt x="174" y="5"/>
                  </a:lnTo>
                  <a:lnTo>
                    <a:pt x="161" y="2"/>
                  </a:lnTo>
                  <a:lnTo>
                    <a:pt x="146" y="1"/>
                  </a:lnTo>
                  <a:lnTo>
                    <a:pt x="130" y="0"/>
                  </a:lnTo>
                  <a:lnTo>
                    <a:pt x="116" y="1"/>
                  </a:lnTo>
                  <a:lnTo>
                    <a:pt x="103" y="2"/>
                  </a:lnTo>
                  <a:lnTo>
                    <a:pt x="89" y="5"/>
                  </a:lnTo>
                  <a:lnTo>
                    <a:pt x="77" y="10"/>
                  </a:lnTo>
                  <a:lnTo>
                    <a:pt x="65" y="17"/>
                  </a:lnTo>
                  <a:lnTo>
                    <a:pt x="55" y="23"/>
                  </a:lnTo>
                  <a:lnTo>
                    <a:pt x="45" y="31"/>
                  </a:lnTo>
                  <a:lnTo>
                    <a:pt x="36" y="41"/>
                  </a:lnTo>
                  <a:lnTo>
                    <a:pt x="28" y="51"/>
                  </a:lnTo>
                  <a:lnTo>
                    <a:pt x="20" y="63"/>
                  </a:lnTo>
                  <a:lnTo>
                    <a:pt x="15" y="77"/>
                  </a:lnTo>
                  <a:lnTo>
                    <a:pt x="9" y="90"/>
                  </a:lnTo>
                  <a:lnTo>
                    <a:pt x="6" y="106"/>
                  </a:lnTo>
                  <a:lnTo>
                    <a:pt x="2" y="121"/>
                  </a:lnTo>
                  <a:lnTo>
                    <a:pt x="1" y="139"/>
                  </a:lnTo>
                  <a:lnTo>
                    <a:pt x="0" y="157"/>
                  </a:lnTo>
                  <a:lnTo>
                    <a:pt x="1" y="175"/>
                  </a:lnTo>
                  <a:lnTo>
                    <a:pt x="2" y="190"/>
                  </a:lnTo>
                  <a:lnTo>
                    <a:pt x="6" y="206"/>
                  </a:lnTo>
                  <a:lnTo>
                    <a:pt x="9" y="221"/>
                  </a:lnTo>
                  <a:lnTo>
                    <a:pt x="15" y="234"/>
                  </a:lnTo>
                  <a:lnTo>
                    <a:pt x="20" y="246"/>
                  </a:lnTo>
                  <a:lnTo>
                    <a:pt x="28" y="258"/>
                  </a:lnTo>
                  <a:lnTo>
                    <a:pt x="36" y="268"/>
                  </a:lnTo>
                  <a:lnTo>
                    <a:pt x="45" y="277"/>
                  </a:lnTo>
                  <a:lnTo>
                    <a:pt x="55" y="285"/>
                  </a:lnTo>
                  <a:lnTo>
                    <a:pt x="65" y="293"/>
                  </a:lnTo>
                  <a:lnTo>
                    <a:pt x="77" y="299"/>
                  </a:lnTo>
                  <a:lnTo>
                    <a:pt x="89" y="303"/>
                  </a:lnTo>
                  <a:lnTo>
                    <a:pt x="103" y="306"/>
                  </a:lnTo>
                  <a:lnTo>
                    <a:pt x="116" y="307"/>
                  </a:lnTo>
                  <a:lnTo>
                    <a:pt x="130" y="309"/>
                  </a:lnTo>
                  <a:lnTo>
                    <a:pt x="144" y="309"/>
                  </a:lnTo>
                  <a:lnTo>
                    <a:pt x="155" y="306"/>
                  </a:lnTo>
                  <a:lnTo>
                    <a:pt x="167" y="304"/>
                  </a:lnTo>
                  <a:lnTo>
                    <a:pt x="178" y="302"/>
                  </a:lnTo>
                  <a:lnTo>
                    <a:pt x="188" y="297"/>
                  </a:lnTo>
                  <a:lnTo>
                    <a:pt x="198" y="293"/>
                  </a:lnTo>
                  <a:lnTo>
                    <a:pt x="207" y="287"/>
                  </a:lnTo>
                  <a:lnTo>
                    <a:pt x="216" y="282"/>
                  </a:lnTo>
                  <a:lnTo>
                    <a:pt x="224" y="274"/>
                  </a:lnTo>
                  <a:lnTo>
                    <a:pt x="231" y="266"/>
                  </a:lnTo>
                  <a:lnTo>
                    <a:pt x="237" y="258"/>
                  </a:lnTo>
                  <a:lnTo>
                    <a:pt x="243" y="249"/>
                  </a:lnTo>
                  <a:lnTo>
                    <a:pt x="249" y="239"/>
                  </a:lnTo>
                  <a:lnTo>
                    <a:pt x="253" y="228"/>
                  </a:lnTo>
                  <a:lnTo>
                    <a:pt x="255" y="218"/>
                  </a:lnTo>
                  <a:lnTo>
                    <a:pt x="259" y="206"/>
                  </a:lnTo>
                  <a:lnTo>
                    <a:pt x="210" y="206"/>
                  </a:lnTo>
                  <a:close/>
                  <a:moveTo>
                    <a:pt x="51" y="129"/>
                  </a:moveTo>
                  <a:lnTo>
                    <a:pt x="52" y="119"/>
                  </a:lnTo>
                  <a:lnTo>
                    <a:pt x="55" y="109"/>
                  </a:lnTo>
                  <a:lnTo>
                    <a:pt x="57" y="100"/>
                  </a:lnTo>
                  <a:lnTo>
                    <a:pt x="59" y="92"/>
                  </a:lnTo>
                  <a:lnTo>
                    <a:pt x="62" y="85"/>
                  </a:lnTo>
                  <a:lnTo>
                    <a:pt x="66" y="78"/>
                  </a:lnTo>
                  <a:lnTo>
                    <a:pt x="70" y="71"/>
                  </a:lnTo>
                  <a:lnTo>
                    <a:pt x="76" y="66"/>
                  </a:lnTo>
                  <a:lnTo>
                    <a:pt x="80" y="60"/>
                  </a:lnTo>
                  <a:lnTo>
                    <a:pt x="87" y="56"/>
                  </a:lnTo>
                  <a:lnTo>
                    <a:pt x="94" y="52"/>
                  </a:lnTo>
                  <a:lnTo>
                    <a:pt x="100" y="49"/>
                  </a:lnTo>
                  <a:lnTo>
                    <a:pt x="107" y="47"/>
                  </a:lnTo>
                  <a:lnTo>
                    <a:pt x="115" y="44"/>
                  </a:lnTo>
                  <a:lnTo>
                    <a:pt x="124" y="43"/>
                  </a:lnTo>
                  <a:lnTo>
                    <a:pt x="133" y="43"/>
                  </a:lnTo>
                  <a:lnTo>
                    <a:pt x="142" y="43"/>
                  </a:lnTo>
                  <a:lnTo>
                    <a:pt x="150" y="44"/>
                  </a:lnTo>
                  <a:lnTo>
                    <a:pt x="158" y="47"/>
                  </a:lnTo>
                  <a:lnTo>
                    <a:pt x="165" y="49"/>
                  </a:lnTo>
                  <a:lnTo>
                    <a:pt x="173" y="52"/>
                  </a:lnTo>
                  <a:lnTo>
                    <a:pt x="178" y="56"/>
                  </a:lnTo>
                  <a:lnTo>
                    <a:pt x="185" y="60"/>
                  </a:lnTo>
                  <a:lnTo>
                    <a:pt x="190" y="66"/>
                  </a:lnTo>
                  <a:lnTo>
                    <a:pt x="195" y="71"/>
                  </a:lnTo>
                  <a:lnTo>
                    <a:pt x="198" y="78"/>
                  </a:lnTo>
                  <a:lnTo>
                    <a:pt x="202" y="85"/>
                  </a:lnTo>
                  <a:lnTo>
                    <a:pt x="205" y="92"/>
                  </a:lnTo>
                  <a:lnTo>
                    <a:pt x="207" y="100"/>
                  </a:lnTo>
                  <a:lnTo>
                    <a:pt x="210" y="109"/>
                  </a:lnTo>
                  <a:lnTo>
                    <a:pt x="211" y="119"/>
                  </a:lnTo>
                  <a:lnTo>
                    <a:pt x="211"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4" name="Freeform 146"/>
            <p:cNvSpPr>
              <a:spLocks noEditPoints="1"/>
            </p:cNvSpPr>
            <p:nvPr/>
          </p:nvSpPr>
          <p:spPr bwMode="auto">
            <a:xfrm>
              <a:off x="643" y="2231"/>
              <a:ext cx="90" cy="140"/>
            </a:xfrm>
            <a:custGeom>
              <a:avLst/>
              <a:gdLst>
                <a:gd name="T0" fmla="*/ 74 w 271"/>
                <a:gd name="T1" fmla="*/ 107 h 421"/>
                <a:gd name="T2" fmla="*/ 71 w 271"/>
                <a:gd name="T3" fmla="*/ 117 h 421"/>
                <a:gd name="T4" fmla="*/ 64 w 271"/>
                <a:gd name="T5" fmla="*/ 123 h 421"/>
                <a:gd name="T6" fmla="*/ 52 w 271"/>
                <a:gd name="T7" fmla="*/ 126 h 421"/>
                <a:gd name="T8" fmla="*/ 39 w 271"/>
                <a:gd name="T9" fmla="*/ 126 h 421"/>
                <a:gd name="T10" fmla="*/ 30 w 271"/>
                <a:gd name="T11" fmla="*/ 124 h 421"/>
                <a:gd name="T12" fmla="*/ 23 w 271"/>
                <a:gd name="T13" fmla="*/ 120 h 421"/>
                <a:gd name="T14" fmla="*/ 20 w 271"/>
                <a:gd name="T15" fmla="*/ 115 h 421"/>
                <a:gd name="T16" fmla="*/ 4 w 271"/>
                <a:gd name="T17" fmla="*/ 111 h 421"/>
                <a:gd name="T18" fmla="*/ 6 w 271"/>
                <a:gd name="T19" fmla="*/ 121 h 421"/>
                <a:gd name="T20" fmla="*/ 12 w 271"/>
                <a:gd name="T21" fmla="*/ 130 h 421"/>
                <a:gd name="T22" fmla="*/ 24 w 271"/>
                <a:gd name="T23" fmla="*/ 137 h 421"/>
                <a:gd name="T24" fmla="*/ 40 w 271"/>
                <a:gd name="T25" fmla="*/ 140 h 421"/>
                <a:gd name="T26" fmla="*/ 61 w 271"/>
                <a:gd name="T27" fmla="*/ 139 h 421"/>
                <a:gd name="T28" fmla="*/ 77 w 271"/>
                <a:gd name="T29" fmla="*/ 132 h 421"/>
                <a:gd name="T30" fmla="*/ 86 w 271"/>
                <a:gd name="T31" fmla="*/ 120 h 421"/>
                <a:gd name="T32" fmla="*/ 90 w 271"/>
                <a:gd name="T33" fmla="*/ 103 h 421"/>
                <a:gd name="T34" fmla="*/ 74 w 271"/>
                <a:gd name="T35" fmla="*/ 15 h 421"/>
                <a:gd name="T36" fmla="*/ 68 w 271"/>
                <a:gd name="T37" fmla="*/ 9 h 421"/>
                <a:gd name="T38" fmla="*/ 62 w 271"/>
                <a:gd name="T39" fmla="*/ 4 h 421"/>
                <a:gd name="T40" fmla="*/ 54 w 271"/>
                <a:gd name="T41" fmla="*/ 1 h 421"/>
                <a:gd name="T42" fmla="*/ 44 w 271"/>
                <a:gd name="T43" fmla="*/ 0 h 421"/>
                <a:gd name="T44" fmla="*/ 26 w 271"/>
                <a:gd name="T45" fmla="*/ 4 h 421"/>
                <a:gd name="T46" fmla="*/ 12 w 271"/>
                <a:gd name="T47" fmla="*/ 14 h 421"/>
                <a:gd name="T48" fmla="*/ 3 w 271"/>
                <a:gd name="T49" fmla="*/ 30 h 421"/>
                <a:gd name="T50" fmla="*/ 0 w 271"/>
                <a:gd name="T51" fmla="*/ 51 h 421"/>
                <a:gd name="T52" fmla="*/ 3 w 271"/>
                <a:gd name="T53" fmla="*/ 72 h 421"/>
                <a:gd name="T54" fmla="*/ 12 w 271"/>
                <a:gd name="T55" fmla="*/ 88 h 421"/>
                <a:gd name="T56" fmla="*/ 26 w 271"/>
                <a:gd name="T57" fmla="*/ 99 h 421"/>
                <a:gd name="T58" fmla="*/ 44 w 271"/>
                <a:gd name="T59" fmla="*/ 103 h 421"/>
                <a:gd name="T60" fmla="*/ 61 w 271"/>
                <a:gd name="T61" fmla="*/ 99 h 421"/>
                <a:gd name="T62" fmla="*/ 74 w 271"/>
                <a:gd name="T63" fmla="*/ 88 h 421"/>
                <a:gd name="T64" fmla="*/ 55 w 271"/>
                <a:gd name="T65" fmla="*/ 16 h 421"/>
                <a:gd name="T66" fmla="*/ 65 w 271"/>
                <a:gd name="T67" fmla="*/ 22 h 421"/>
                <a:gd name="T68" fmla="*/ 72 w 271"/>
                <a:gd name="T69" fmla="*/ 32 h 421"/>
                <a:gd name="T70" fmla="*/ 75 w 271"/>
                <a:gd name="T71" fmla="*/ 47 h 421"/>
                <a:gd name="T72" fmla="*/ 74 w 271"/>
                <a:gd name="T73" fmla="*/ 65 h 421"/>
                <a:gd name="T74" fmla="*/ 69 w 271"/>
                <a:gd name="T75" fmla="*/ 77 h 421"/>
                <a:gd name="T76" fmla="*/ 61 w 271"/>
                <a:gd name="T77" fmla="*/ 85 h 421"/>
                <a:gd name="T78" fmla="*/ 49 w 271"/>
                <a:gd name="T79" fmla="*/ 88 h 421"/>
                <a:gd name="T80" fmla="*/ 37 w 271"/>
                <a:gd name="T81" fmla="*/ 87 h 421"/>
                <a:gd name="T82" fmla="*/ 27 w 271"/>
                <a:gd name="T83" fmla="*/ 81 h 421"/>
                <a:gd name="T84" fmla="*/ 20 w 271"/>
                <a:gd name="T85" fmla="*/ 70 h 421"/>
                <a:gd name="T86" fmla="*/ 17 w 271"/>
                <a:gd name="T87" fmla="*/ 56 h 421"/>
                <a:gd name="T88" fmla="*/ 18 w 271"/>
                <a:gd name="T89" fmla="*/ 39 h 421"/>
                <a:gd name="T90" fmla="*/ 23 w 271"/>
                <a:gd name="T91" fmla="*/ 26 h 421"/>
                <a:gd name="T92" fmla="*/ 31 w 271"/>
                <a:gd name="T93" fmla="*/ 18 h 421"/>
                <a:gd name="T94" fmla="*/ 42 w 271"/>
                <a:gd name="T95" fmla="*/ 14 h 4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1">
                  <a:moveTo>
                    <a:pt x="223" y="264"/>
                  </a:moveTo>
                  <a:lnTo>
                    <a:pt x="223" y="304"/>
                  </a:lnTo>
                  <a:lnTo>
                    <a:pt x="223" y="313"/>
                  </a:lnTo>
                  <a:lnTo>
                    <a:pt x="222" y="322"/>
                  </a:lnTo>
                  <a:lnTo>
                    <a:pt x="221" y="331"/>
                  </a:lnTo>
                  <a:lnTo>
                    <a:pt x="219" y="339"/>
                  </a:lnTo>
                  <a:lnTo>
                    <a:pt x="216" y="345"/>
                  </a:lnTo>
                  <a:lnTo>
                    <a:pt x="213" y="351"/>
                  </a:lnTo>
                  <a:lnTo>
                    <a:pt x="209" y="356"/>
                  </a:lnTo>
                  <a:lnTo>
                    <a:pt x="204" y="362"/>
                  </a:lnTo>
                  <a:lnTo>
                    <a:pt x="199" y="366"/>
                  </a:lnTo>
                  <a:lnTo>
                    <a:pt x="192" y="370"/>
                  </a:lnTo>
                  <a:lnTo>
                    <a:pt x="185" y="373"/>
                  </a:lnTo>
                  <a:lnTo>
                    <a:pt x="177" y="375"/>
                  </a:lnTo>
                  <a:lnTo>
                    <a:pt x="168" y="378"/>
                  </a:lnTo>
                  <a:lnTo>
                    <a:pt x="158" y="379"/>
                  </a:lnTo>
                  <a:lnTo>
                    <a:pt x="148" y="380"/>
                  </a:lnTo>
                  <a:lnTo>
                    <a:pt x="137" y="380"/>
                  </a:lnTo>
                  <a:lnTo>
                    <a:pt x="127" y="380"/>
                  </a:lnTo>
                  <a:lnTo>
                    <a:pt x="118" y="379"/>
                  </a:lnTo>
                  <a:lnTo>
                    <a:pt x="111" y="379"/>
                  </a:lnTo>
                  <a:lnTo>
                    <a:pt x="103" y="377"/>
                  </a:lnTo>
                  <a:lnTo>
                    <a:pt x="96" y="375"/>
                  </a:lnTo>
                  <a:lnTo>
                    <a:pt x="89" y="373"/>
                  </a:lnTo>
                  <a:lnTo>
                    <a:pt x="84" y="371"/>
                  </a:lnTo>
                  <a:lnTo>
                    <a:pt x="79" y="369"/>
                  </a:lnTo>
                  <a:lnTo>
                    <a:pt x="75" y="365"/>
                  </a:lnTo>
                  <a:lnTo>
                    <a:pt x="70" y="362"/>
                  </a:lnTo>
                  <a:lnTo>
                    <a:pt x="67" y="359"/>
                  </a:lnTo>
                  <a:lnTo>
                    <a:pt x="65" y="354"/>
                  </a:lnTo>
                  <a:lnTo>
                    <a:pt x="63" y="350"/>
                  </a:lnTo>
                  <a:lnTo>
                    <a:pt x="61" y="345"/>
                  </a:lnTo>
                  <a:lnTo>
                    <a:pt x="60" y="340"/>
                  </a:lnTo>
                  <a:lnTo>
                    <a:pt x="60" y="334"/>
                  </a:lnTo>
                  <a:lnTo>
                    <a:pt x="60" y="333"/>
                  </a:lnTo>
                  <a:lnTo>
                    <a:pt x="11" y="333"/>
                  </a:lnTo>
                  <a:lnTo>
                    <a:pt x="11" y="335"/>
                  </a:lnTo>
                  <a:lnTo>
                    <a:pt x="12" y="345"/>
                  </a:lnTo>
                  <a:lnTo>
                    <a:pt x="14" y="354"/>
                  </a:lnTo>
                  <a:lnTo>
                    <a:pt x="17" y="363"/>
                  </a:lnTo>
                  <a:lnTo>
                    <a:pt x="20" y="371"/>
                  </a:lnTo>
                  <a:lnTo>
                    <a:pt x="25" y="379"/>
                  </a:lnTo>
                  <a:lnTo>
                    <a:pt x="30" y="385"/>
                  </a:lnTo>
                  <a:lnTo>
                    <a:pt x="37" y="392"/>
                  </a:lnTo>
                  <a:lnTo>
                    <a:pt x="44" y="398"/>
                  </a:lnTo>
                  <a:lnTo>
                    <a:pt x="53" y="403"/>
                  </a:lnTo>
                  <a:lnTo>
                    <a:pt x="61" y="408"/>
                  </a:lnTo>
                  <a:lnTo>
                    <a:pt x="72" y="412"/>
                  </a:lnTo>
                  <a:lnTo>
                    <a:pt x="83" y="416"/>
                  </a:lnTo>
                  <a:lnTo>
                    <a:pt x="95" y="418"/>
                  </a:lnTo>
                  <a:lnTo>
                    <a:pt x="107" y="420"/>
                  </a:lnTo>
                  <a:lnTo>
                    <a:pt x="121" y="421"/>
                  </a:lnTo>
                  <a:lnTo>
                    <a:pt x="135" y="421"/>
                  </a:lnTo>
                  <a:lnTo>
                    <a:pt x="153" y="421"/>
                  </a:lnTo>
                  <a:lnTo>
                    <a:pt x="168" y="419"/>
                  </a:lnTo>
                  <a:lnTo>
                    <a:pt x="184" y="417"/>
                  </a:lnTo>
                  <a:lnTo>
                    <a:pt x="197" y="413"/>
                  </a:lnTo>
                  <a:lnTo>
                    <a:pt x="210" y="409"/>
                  </a:lnTo>
                  <a:lnTo>
                    <a:pt x="221" y="404"/>
                  </a:lnTo>
                  <a:lnTo>
                    <a:pt x="231" y="398"/>
                  </a:lnTo>
                  <a:lnTo>
                    <a:pt x="240" y="391"/>
                  </a:lnTo>
                  <a:lnTo>
                    <a:pt x="246" y="382"/>
                  </a:lnTo>
                  <a:lnTo>
                    <a:pt x="253" y="373"/>
                  </a:lnTo>
                  <a:lnTo>
                    <a:pt x="259" y="362"/>
                  </a:lnTo>
                  <a:lnTo>
                    <a:pt x="263" y="351"/>
                  </a:lnTo>
                  <a:lnTo>
                    <a:pt x="267" y="339"/>
                  </a:lnTo>
                  <a:lnTo>
                    <a:pt x="269" y="324"/>
                  </a:lnTo>
                  <a:lnTo>
                    <a:pt x="271" y="310"/>
                  </a:lnTo>
                  <a:lnTo>
                    <a:pt x="271" y="294"/>
                  </a:lnTo>
                  <a:lnTo>
                    <a:pt x="271" y="9"/>
                  </a:lnTo>
                  <a:lnTo>
                    <a:pt x="223" y="9"/>
                  </a:lnTo>
                  <a:lnTo>
                    <a:pt x="223" y="46"/>
                  </a:lnTo>
                  <a:lnTo>
                    <a:pt x="220" y="40"/>
                  </a:lnTo>
                  <a:lnTo>
                    <a:pt x="215" y="36"/>
                  </a:lnTo>
                  <a:lnTo>
                    <a:pt x="211" y="31"/>
                  </a:lnTo>
                  <a:lnTo>
                    <a:pt x="206" y="27"/>
                  </a:lnTo>
                  <a:lnTo>
                    <a:pt x="202" y="23"/>
                  </a:lnTo>
                  <a:lnTo>
                    <a:pt x="196" y="19"/>
                  </a:lnTo>
                  <a:lnTo>
                    <a:pt x="192" y="15"/>
                  </a:lnTo>
                  <a:lnTo>
                    <a:pt x="186" y="12"/>
                  </a:lnTo>
                  <a:lnTo>
                    <a:pt x="181" y="10"/>
                  </a:lnTo>
                  <a:lnTo>
                    <a:pt x="174" y="8"/>
                  </a:lnTo>
                  <a:lnTo>
                    <a:pt x="168" y="5"/>
                  </a:lnTo>
                  <a:lnTo>
                    <a:pt x="162" y="3"/>
                  </a:lnTo>
                  <a:lnTo>
                    <a:pt x="155" y="2"/>
                  </a:lnTo>
                  <a:lnTo>
                    <a:pt x="147" y="1"/>
                  </a:lnTo>
                  <a:lnTo>
                    <a:pt x="139" y="0"/>
                  </a:lnTo>
                  <a:lnTo>
                    <a:pt x="132" y="0"/>
                  </a:lnTo>
                  <a:lnTo>
                    <a:pt x="117" y="1"/>
                  </a:lnTo>
                  <a:lnTo>
                    <a:pt x="104" y="3"/>
                  </a:lnTo>
                  <a:lnTo>
                    <a:pt x="90" y="7"/>
                  </a:lnTo>
                  <a:lnTo>
                    <a:pt x="78" y="11"/>
                  </a:lnTo>
                  <a:lnTo>
                    <a:pt x="66" y="17"/>
                  </a:lnTo>
                  <a:lnTo>
                    <a:pt x="56" y="24"/>
                  </a:lnTo>
                  <a:lnTo>
                    <a:pt x="46" y="32"/>
                  </a:lnTo>
                  <a:lnTo>
                    <a:pt x="36" y="42"/>
                  </a:lnTo>
                  <a:lnTo>
                    <a:pt x="28" y="52"/>
                  </a:lnTo>
                  <a:lnTo>
                    <a:pt x="21" y="64"/>
                  </a:lnTo>
                  <a:lnTo>
                    <a:pt x="15" y="77"/>
                  </a:lnTo>
                  <a:lnTo>
                    <a:pt x="9" y="90"/>
                  </a:lnTo>
                  <a:lnTo>
                    <a:pt x="6" y="105"/>
                  </a:lnTo>
                  <a:lnTo>
                    <a:pt x="2" y="120"/>
                  </a:lnTo>
                  <a:lnTo>
                    <a:pt x="1" y="137"/>
                  </a:lnTo>
                  <a:lnTo>
                    <a:pt x="0" y="154"/>
                  </a:lnTo>
                  <a:lnTo>
                    <a:pt x="1" y="170"/>
                  </a:lnTo>
                  <a:lnTo>
                    <a:pt x="2" y="187"/>
                  </a:lnTo>
                  <a:lnTo>
                    <a:pt x="6" y="203"/>
                  </a:lnTo>
                  <a:lnTo>
                    <a:pt x="10" y="217"/>
                  </a:lnTo>
                  <a:lnTo>
                    <a:pt x="15" y="232"/>
                  </a:lnTo>
                  <a:lnTo>
                    <a:pt x="21" y="244"/>
                  </a:lnTo>
                  <a:lnTo>
                    <a:pt x="28" y="256"/>
                  </a:lnTo>
                  <a:lnTo>
                    <a:pt x="36" y="266"/>
                  </a:lnTo>
                  <a:lnTo>
                    <a:pt x="46" y="276"/>
                  </a:lnTo>
                  <a:lnTo>
                    <a:pt x="56" y="284"/>
                  </a:lnTo>
                  <a:lnTo>
                    <a:pt x="66" y="292"/>
                  </a:lnTo>
                  <a:lnTo>
                    <a:pt x="78" y="297"/>
                  </a:lnTo>
                  <a:lnTo>
                    <a:pt x="90" y="302"/>
                  </a:lnTo>
                  <a:lnTo>
                    <a:pt x="103" y="306"/>
                  </a:lnTo>
                  <a:lnTo>
                    <a:pt x="117" y="307"/>
                  </a:lnTo>
                  <a:lnTo>
                    <a:pt x="131" y="309"/>
                  </a:lnTo>
                  <a:lnTo>
                    <a:pt x="145" y="307"/>
                  </a:lnTo>
                  <a:lnTo>
                    <a:pt x="158" y="306"/>
                  </a:lnTo>
                  <a:lnTo>
                    <a:pt x="172" y="302"/>
                  </a:lnTo>
                  <a:lnTo>
                    <a:pt x="183" y="297"/>
                  </a:lnTo>
                  <a:lnTo>
                    <a:pt x="194" y="291"/>
                  </a:lnTo>
                  <a:lnTo>
                    <a:pt x="205" y="284"/>
                  </a:lnTo>
                  <a:lnTo>
                    <a:pt x="214" y="275"/>
                  </a:lnTo>
                  <a:lnTo>
                    <a:pt x="223" y="264"/>
                  </a:lnTo>
                  <a:close/>
                  <a:moveTo>
                    <a:pt x="137" y="43"/>
                  </a:moveTo>
                  <a:lnTo>
                    <a:pt x="147" y="43"/>
                  </a:lnTo>
                  <a:lnTo>
                    <a:pt x="157" y="46"/>
                  </a:lnTo>
                  <a:lnTo>
                    <a:pt x="167" y="48"/>
                  </a:lnTo>
                  <a:lnTo>
                    <a:pt x="175" y="50"/>
                  </a:lnTo>
                  <a:lnTo>
                    <a:pt x="183" y="54"/>
                  </a:lnTo>
                  <a:lnTo>
                    <a:pt x="191" y="59"/>
                  </a:lnTo>
                  <a:lnTo>
                    <a:pt x="197" y="66"/>
                  </a:lnTo>
                  <a:lnTo>
                    <a:pt x="203" y="72"/>
                  </a:lnTo>
                  <a:lnTo>
                    <a:pt x="209" y="79"/>
                  </a:lnTo>
                  <a:lnTo>
                    <a:pt x="213" y="88"/>
                  </a:lnTo>
                  <a:lnTo>
                    <a:pt x="216" y="97"/>
                  </a:lnTo>
                  <a:lnTo>
                    <a:pt x="220" y="107"/>
                  </a:lnTo>
                  <a:lnTo>
                    <a:pt x="222" y="118"/>
                  </a:lnTo>
                  <a:lnTo>
                    <a:pt x="224" y="130"/>
                  </a:lnTo>
                  <a:lnTo>
                    <a:pt x="225" y="142"/>
                  </a:lnTo>
                  <a:lnTo>
                    <a:pt x="225" y="156"/>
                  </a:lnTo>
                  <a:lnTo>
                    <a:pt x="225" y="169"/>
                  </a:lnTo>
                  <a:lnTo>
                    <a:pt x="224" y="183"/>
                  </a:lnTo>
                  <a:lnTo>
                    <a:pt x="222" y="194"/>
                  </a:lnTo>
                  <a:lnTo>
                    <a:pt x="220" y="205"/>
                  </a:lnTo>
                  <a:lnTo>
                    <a:pt x="218" y="214"/>
                  </a:lnTo>
                  <a:lnTo>
                    <a:pt x="213" y="223"/>
                  </a:lnTo>
                  <a:lnTo>
                    <a:pt x="209" y="232"/>
                  </a:lnTo>
                  <a:lnTo>
                    <a:pt x="204" y="238"/>
                  </a:lnTo>
                  <a:lnTo>
                    <a:pt x="199" y="245"/>
                  </a:lnTo>
                  <a:lnTo>
                    <a:pt x="192" y="251"/>
                  </a:lnTo>
                  <a:lnTo>
                    <a:pt x="184" y="255"/>
                  </a:lnTo>
                  <a:lnTo>
                    <a:pt x="176" y="258"/>
                  </a:lnTo>
                  <a:lnTo>
                    <a:pt x="168" y="262"/>
                  </a:lnTo>
                  <a:lnTo>
                    <a:pt x="158" y="264"/>
                  </a:lnTo>
                  <a:lnTo>
                    <a:pt x="148" y="265"/>
                  </a:lnTo>
                  <a:lnTo>
                    <a:pt x="138" y="265"/>
                  </a:lnTo>
                  <a:lnTo>
                    <a:pt x="128" y="265"/>
                  </a:lnTo>
                  <a:lnTo>
                    <a:pt x="118" y="263"/>
                  </a:lnTo>
                  <a:lnTo>
                    <a:pt x="111" y="261"/>
                  </a:lnTo>
                  <a:lnTo>
                    <a:pt x="102" y="257"/>
                  </a:lnTo>
                  <a:lnTo>
                    <a:pt x="94" y="254"/>
                  </a:lnTo>
                  <a:lnTo>
                    <a:pt x="87" y="248"/>
                  </a:lnTo>
                  <a:lnTo>
                    <a:pt x="80" y="243"/>
                  </a:lnTo>
                  <a:lnTo>
                    <a:pt x="75" y="236"/>
                  </a:lnTo>
                  <a:lnTo>
                    <a:pt x="69" y="228"/>
                  </a:lnTo>
                  <a:lnTo>
                    <a:pt x="65" y="221"/>
                  </a:lnTo>
                  <a:lnTo>
                    <a:pt x="60" y="212"/>
                  </a:lnTo>
                  <a:lnTo>
                    <a:pt x="57" y="202"/>
                  </a:lnTo>
                  <a:lnTo>
                    <a:pt x="55" y="190"/>
                  </a:lnTo>
                  <a:lnTo>
                    <a:pt x="53" y="179"/>
                  </a:lnTo>
                  <a:lnTo>
                    <a:pt x="51" y="167"/>
                  </a:lnTo>
                  <a:lnTo>
                    <a:pt x="51" y="155"/>
                  </a:lnTo>
                  <a:lnTo>
                    <a:pt x="51" y="141"/>
                  </a:lnTo>
                  <a:lnTo>
                    <a:pt x="53" y="129"/>
                  </a:lnTo>
                  <a:lnTo>
                    <a:pt x="55" y="118"/>
                  </a:lnTo>
                  <a:lnTo>
                    <a:pt x="57" y="107"/>
                  </a:lnTo>
                  <a:lnTo>
                    <a:pt x="60" y="97"/>
                  </a:lnTo>
                  <a:lnTo>
                    <a:pt x="64" y="88"/>
                  </a:lnTo>
                  <a:lnTo>
                    <a:pt x="69" y="79"/>
                  </a:lnTo>
                  <a:lnTo>
                    <a:pt x="74" y="72"/>
                  </a:lnTo>
                  <a:lnTo>
                    <a:pt x="79" y="66"/>
                  </a:lnTo>
                  <a:lnTo>
                    <a:pt x="86" y="59"/>
                  </a:lnTo>
                  <a:lnTo>
                    <a:pt x="93" y="54"/>
                  </a:lnTo>
                  <a:lnTo>
                    <a:pt x="100" y="50"/>
                  </a:lnTo>
                  <a:lnTo>
                    <a:pt x="109" y="48"/>
                  </a:lnTo>
                  <a:lnTo>
                    <a:pt x="118" y="46"/>
                  </a:lnTo>
                  <a:lnTo>
                    <a:pt x="127" y="43"/>
                  </a:lnTo>
                  <a:lnTo>
                    <a:pt x="137"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5" name="Freeform 147"/>
            <p:cNvSpPr>
              <a:spLocks/>
            </p:cNvSpPr>
            <p:nvPr/>
          </p:nvSpPr>
          <p:spPr bwMode="auto">
            <a:xfrm>
              <a:off x="757" y="2234"/>
              <a:ext cx="81" cy="99"/>
            </a:xfrm>
            <a:custGeom>
              <a:avLst/>
              <a:gdLst>
                <a:gd name="T0" fmla="*/ 0 w 243"/>
                <a:gd name="T1" fmla="*/ 0 h 297"/>
                <a:gd name="T2" fmla="*/ 0 w 243"/>
                <a:gd name="T3" fmla="*/ 63 h 297"/>
                <a:gd name="T4" fmla="*/ 0 w 243"/>
                <a:gd name="T5" fmla="*/ 69 h 297"/>
                <a:gd name="T6" fmla="*/ 1 w 243"/>
                <a:gd name="T7" fmla="*/ 75 h 297"/>
                <a:gd name="T8" fmla="*/ 2 w 243"/>
                <a:gd name="T9" fmla="*/ 81 h 297"/>
                <a:gd name="T10" fmla="*/ 4 w 243"/>
                <a:gd name="T11" fmla="*/ 86 h 297"/>
                <a:gd name="T12" fmla="*/ 6 w 243"/>
                <a:gd name="T13" fmla="*/ 89 h 297"/>
                <a:gd name="T14" fmla="*/ 9 w 243"/>
                <a:gd name="T15" fmla="*/ 92 h 297"/>
                <a:gd name="T16" fmla="*/ 12 w 243"/>
                <a:gd name="T17" fmla="*/ 94 h 297"/>
                <a:gd name="T18" fmla="*/ 16 w 243"/>
                <a:gd name="T19" fmla="*/ 96 h 297"/>
                <a:gd name="T20" fmla="*/ 19 w 243"/>
                <a:gd name="T21" fmla="*/ 97 h 297"/>
                <a:gd name="T22" fmla="*/ 24 w 243"/>
                <a:gd name="T23" fmla="*/ 98 h 297"/>
                <a:gd name="T24" fmla="*/ 28 w 243"/>
                <a:gd name="T25" fmla="*/ 99 h 297"/>
                <a:gd name="T26" fmla="*/ 34 w 243"/>
                <a:gd name="T27" fmla="*/ 99 h 297"/>
                <a:gd name="T28" fmla="*/ 39 w 243"/>
                <a:gd name="T29" fmla="*/ 99 h 297"/>
                <a:gd name="T30" fmla="*/ 44 w 243"/>
                <a:gd name="T31" fmla="*/ 98 h 297"/>
                <a:gd name="T32" fmla="*/ 48 w 243"/>
                <a:gd name="T33" fmla="*/ 97 h 297"/>
                <a:gd name="T34" fmla="*/ 53 w 243"/>
                <a:gd name="T35" fmla="*/ 95 h 297"/>
                <a:gd name="T36" fmla="*/ 56 w 243"/>
                <a:gd name="T37" fmla="*/ 92 h 297"/>
                <a:gd name="T38" fmla="*/ 60 w 243"/>
                <a:gd name="T39" fmla="*/ 89 h 297"/>
                <a:gd name="T40" fmla="*/ 63 w 243"/>
                <a:gd name="T41" fmla="*/ 86 h 297"/>
                <a:gd name="T42" fmla="*/ 66 w 243"/>
                <a:gd name="T43" fmla="*/ 82 h 297"/>
                <a:gd name="T44" fmla="*/ 81 w 243"/>
                <a:gd name="T45" fmla="*/ 97 h 297"/>
                <a:gd name="T46" fmla="*/ 65 w 243"/>
                <a:gd name="T47" fmla="*/ 0 h 297"/>
                <a:gd name="T48" fmla="*/ 65 w 243"/>
                <a:gd name="T49" fmla="*/ 56 h 297"/>
                <a:gd name="T50" fmla="*/ 64 w 243"/>
                <a:gd name="T51" fmla="*/ 63 h 297"/>
                <a:gd name="T52" fmla="*/ 62 w 243"/>
                <a:gd name="T53" fmla="*/ 69 h 297"/>
                <a:gd name="T54" fmla="*/ 59 w 243"/>
                <a:gd name="T55" fmla="*/ 74 h 297"/>
                <a:gd name="T56" fmla="*/ 56 w 243"/>
                <a:gd name="T57" fmla="*/ 78 h 297"/>
                <a:gd name="T58" fmla="*/ 51 w 243"/>
                <a:gd name="T59" fmla="*/ 81 h 297"/>
                <a:gd name="T60" fmla="*/ 46 w 243"/>
                <a:gd name="T61" fmla="*/ 84 h 297"/>
                <a:gd name="T62" fmla="*/ 40 w 243"/>
                <a:gd name="T63" fmla="*/ 85 h 297"/>
                <a:gd name="T64" fmla="*/ 34 w 243"/>
                <a:gd name="T65" fmla="*/ 85 h 297"/>
                <a:gd name="T66" fmla="*/ 29 w 243"/>
                <a:gd name="T67" fmla="*/ 84 h 297"/>
                <a:gd name="T68" fmla="*/ 25 w 243"/>
                <a:gd name="T69" fmla="*/ 82 h 297"/>
                <a:gd name="T70" fmla="*/ 22 w 243"/>
                <a:gd name="T71" fmla="*/ 80 h 297"/>
                <a:gd name="T72" fmla="*/ 19 w 243"/>
                <a:gd name="T73" fmla="*/ 77 h 297"/>
                <a:gd name="T74" fmla="*/ 18 w 243"/>
                <a:gd name="T75" fmla="*/ 73 h 297"/>
                <a:gd name="T76" fmla="*/ 17 w 243"/>
                <a:gd name="T77" fmla="*/ 68 h 297"/>
                <a:gd name="T78" fmla="*/ 16 w 243"/>
                <a:gd name="T79" fmla="*/ 62 h 297"/>
                <a:gd name="T80" fmla="*/ 16 w 2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49" y="0"/>
                  </a:moveTo>
                  <a:lnTo>
                    <a:pt x="0" y="0"/>
                  </a:lnTo>
                  <a:lnTo>
                    <a:pt x="0" y="174"/>
                  </a:lnTo>
                  <a:lnTo>
                    <a:pt x="0" y="188"/>
                  </a:lnTo>
                  <a:lnTo>
                    <a:pt x="0" y="198"/>
                  </a:lnTo>
                  <a:lnTo>
                    <a:pt x="0" y="208"/>
                  </a:lnTo>
                  <a:lnTo>
                    <a:pt x="2" y="217"/>
                  </a:lnTo>
                  <a:lnTo>
                    <a:pt x="3" y="226"/>
                  </a:lnTo>
                  <a:lnTo>
                    <a:pt x="4" y="235"/>
                  </a:lnTo>
                  <a:lnTo>
                    <a:pt x="6" y="243"/>
                  </a:lnTo>
                  <a:lnTo>
                    <a:pt x="9" y="251"/>
                  </a:lnTo>
                  <a:lnTo>
                    <a:pt x="13" y="258"/>
                  </a:lnTo>
                  <a:lnTo>
                    <a:pt x="16" y="263"/>
                  </a:lnTo>
                  <a:lnTo>
                    <a:pt x="19" y="267"/>
                  </a:lnTo>
                  <a:lnTo>
                    <a:pt x="24" y="271"/>
                  </a:lnTo>
                  <a:lnTo>
                    <a:pt x="27" y="275"/>
                  </a:lnTo>
                  <a:lnTo>
                    <a:pt x="32" y="278"/>
                  </a:lnTo>
                  <a:lnTo>
                    <a:pt x="37" y="282"/>
                  </a:lnTo>
                  <a:lnTo>
                    <a:pt x="42" y="284"/>
                  </a:lnTo>
                  <a:lnTo>
                    <a:pt x="47" y="287"/>
                  </a:lnTo>
                  <a:lnTo>
                    <a:pt x="53" y="290"/>
                  </a:lnTo>
                  <a:lnTo>
                    <a:pt x="58" y="292"/>
                  </a:lnTo>
                  <a:lnTo>
                    <a:pt x="65" y="293"/>
                  </a:lnTo>
                  <a:lnTo>
                    <a:pt x="72" y="295"/>
                  </a:lnTo>
                  <a:lnTo>
                    <a:pt x="78" y="296"/>
                  </a:lnTo>
                  <a:lnTo>
                    <a:pt x="85" y="296"/>
                  </a:lnTo>
                  <a:lnTo>
                    <a:pt x="93" y="297"/>
                  </a:lnTo>
                  <a:lnTo>
                    <a:pt x="101" y="297"/>
                  </a:lnTo>
                  <a:lnTo>
                    <a:pt x="109" y="297"/>
                  </a:lnTo>
                  <a:lnTo>
                    <a:pt x="116" y="296"/>
                  </a:lnTo>
                  <a:lnTo>
                    <a:pt x="124" y="295"/>
                  </a:lnTo>
                  <a:lnTo>
                    <a:pt x="131" y="294"/>
                  </a:lnTo>
                  <a:lnTo>
                    <a:pt x="139" y="293"/>
                  </a:lnTo>
                  <a:lnTo>
                    <a:pt x="145" y="291"/>
                  </a:lnTo>
                  <a:lnTo>
                    <a:pt x="151" y="287"/>
                  </a:lnTo>
                  <a:lnTo>
                    <a:pt x="158" y="285"/>
                  </a:lnTo>
                  <a:lnTo>
                    <a:pt x="163" y="282"/>
                  </a:lnTo>
                  <a:lnTo>
                    <a:pt x="169" y="277"/>
                  </a:lnTo>
                  <a:lnTo>
                    <a:pt x="174" y="274"/>
                  </a:lnTo>
                  <a:lnTo>
                    <a:pt x="180" y="268"/>
                  </a:lnTo>
                  <a:lnTo>
                    <a:pt x="184" y="264"/>
                  </a:lnTo>
                  <a:lnTo>
                    <a:pt x="189" y="258"/>
                  </a:lnTo>
                  <a:lnTo>
                    <a:pt x="193" y="253"/>
                  </a:lnTo>
                  <a:lnTo>
                    <a:pt x="197" y="247"/>
                  </a:lnTo>
                  <a:lnTo>
                    <a:pt x="197" y="291"/>
                  </a:lnTo>
                  <a:lnTo>
                    <a:pt x="243" y="291"/>
                  </a:lnTo>
                  <a:lnTo>
                    <a:pt x="243" y="0"/>
                  </a:lnTo>
                  <a:lnTo>
                    <a:pt x="194" y="0"/>
                  </a:lnTo>
                  <a:lnTo>
                    <a:pt x="194" y="156"/>
                  </a:lnTo>
                  <a:lnTo>
                    <a:pt x="194" y="168"/>
                  </a:lnTo>
                  <a:lnTo>
                    <a:pt x="193" y="179"/>
                  </a:lnTo>
                  <a:lnTo>
                    <a:pt x="191" y="189"/>
                  </a:lnTo>
                  <a:lnTo>
                    <a:pt x="189" y="198"/>
                  </a:lnTo>
                  <a:lnTo>
                    <a:pt x="185" y="207"/>
                  </a:lnTo>
                  <a:lnTo>
                    <a:pt x="182" y="215"/>
                  </a:lnTo>
                  <a:lnTo>
                    <a:pt x="178" y="223"/>
                  </a:lnTo>
                  <a:lnTo>
                    <a:pt x="172" y="229"/>
                  </a:lnTo>
                  <a:lnTo>
                    <a:pt x="167" y="235"/>
                  </a:lnTo>
                  <a:lnTo>
                    <a:pt x="161" y="240"/>
                  </a:lnTo>
                  <a:lnTo>
                    <a:pt x="153" y="244"/>
                  </a:lnTo>
                  <a:lnTo>
                    <a:pt x="145" y="247"/>
                  </a:lnTo>
                  <a:lnTo>
                    <a:pt x="138" y="251"/>
                  </a:lnTo>
                  <a:lnTo>
                    <a:pt x="129" y="253"/>
                  </a:lnTo>
                  <a:lnTo>
                    <a:pt x="119" y="254"/>
                  </a:lnTo>
                  <a:lnTo>
                    <a:pt x="109" y="254"/>
                  </a:lnTo>
                  <a:lnTo>
                    <a:pt x="101" y="254"/>
                  </a:lnTo>
                  <a:lnTo>
                    <a:pt x="93" y="253"/>
                  </a:lnTo>
                  <a:lnTo>
                    <a:pt x="86" y="252"/>
                  </a:lnTo>
                  <a:lnTo>
                    <a:pt x="80" y="249"/>
                  </a:lnTo>
                  <a:lnTo>
                    <a:pt x="74" y="247"/>
                  </a:lnTo>
                  <a:lnTo>
                    <a:pt x="70" y="244"/>
                  </a:lnTo>
                  <a:lnTo>
                    <a:pt x="65" y="239"/>
                  </a:lnTo>
                  <a:lnTo>
                    <a:pt x="62" y="235"/>
                  </a:lnTo>
                  <a:lnTo>
                    <a:pt x="58" y="230"/>
                  </a:lnTo>
                  <a:lnTo>
                    <a:pt x="56" y="225"/>
                  </a:lnTo>
                  <a:lnTo>
                    <a:pt x="54" y="218"/>
                  </a:lnTo>
                  <a:lnTo>
                    <a:pt x="52" y="212"/>
                  </a:lnTo>
                  <a:lnTo>
                    <a:pt x="51" y="205"/>
                  </a:lnTo>
                  <a:lnTo>
                    <a:pt x="51" y="196"/>
                  </a:lnTo>
                  <a:lnTo>
                    <a:pt x="49" y="187"/>
                  </a:lnTo>
                  <a:lnTo>
                    <a:pt x="49" y="178"/>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6" name="Rectangle 148"/>
            <p:cNvSpPr>
              <a:spLocks noChangeArrowheads="1"/>
            </p:cNvSpPr>
            <p:nvPr/>
          </p:nvSpPr>
          <p:spPr bwMode="auto">
            <a:xfrm>
              <a:off x="863" y="2198"/>
              <a:ext cx="16" cy="13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467" name="Freeform 149"/>
            <p:cNvSpPr>
              <a:spLocks noEditPoints="1"/>
            </p:cNvSpPr>
            <p:nvPr/>
          </p:nvSpPr>
          <p:spPr bwMode="auto">
            <a:xfrm>
              <a:off x="898" y="2231"/>
              <a:ext cx="92" cy="103"/>
            </a:xfrm>
            <a:custGeom>
              <a:avLst/>
              <a:gdLst>
                <a:gd name="T0" fmla="*/ 64 w 274"/>
                <a:gd name="T1" fmla="*/ 70 h 309"/>
                <a:gd name="T2" fmla="*/ 60 w 274"/>
                <a:gd name="T3" fmla="*/ 79 h 309"/>
                <a:gd name="T4" fmla="*/ 52 w 274"/>
                <a:gd name="T5" fmla="*/ 85 h 309"/>
                <a:gd name="T6" fmla="*/ 41 w 274"/>
                <a:gd name="T7" fmla="*/ 88 h 309"/>
                <a:gd name="T8" fmla="*/ 30 w 274"/>
                <a:gd name="T9" fmla="*/ 88 h 309"/>
                <a:gd name="T10" fmla="*/ 24 w 274"/>
                <a:gd name="T11" fmla="*/ 87 h 309"/>
                <a:gd name="T12" fmla="*/ 19 w 274"/>
                <a:gd name="T13" fmla="*/ 82 h 309"/>
                <a:gd name="T14" fmla="*/ 17 w 274"/>
                <a:gd name="T15" fmla="*/ 77 h 309"/>
                <a:gd name="T16" fmla="*/ 17 w 274"/>
                <a:gd name="T17" fmla="*/ 70 h 309"/>
                <a:gd name="T18" fmla="*/ 19 w 274"/>
                <a:gd name="T19" fmla="*/ 65 h 309"/>
                <a:gd name="T20" fmla="*/ 23 w 274"/>
                <a:gd name="T21" fmla="*/ 61 h 309"/>
                <a:gd name="T22" fmla="*/ 30 w 274"/>
                <a:gd name="T23" fmla="*/ 58 h 309"/>
                <a:gd name="T24" fmla="*/ 42 w 274"/>
                <a:gd name="T25" fmla="*/ 56 h 309"/>
                <a:gd name="T26" fmla="*/ 57 w 274"/>
                <a:gd name="T27" fmla="*/ 53 h 309"/>
                <a:gd name="T28" fmla="*/ 66 w 274"/>
                <a:gd name="T29" fmla="*/ 88 h 309"/>
                <a:gd name="T30" fmla="*/ 67 w 274"/>
                <a:gd name="T31" fmla="*/ 94 h 309"/>
                <a:gd name="T32" fmla="*/ 70 w 274"/>
                <a:gd name="T33" fmla="*/ 98 h 309"/>
                <a:gd name="T34" fmla="*/ 76 w 274"/>
                <a:gd name="T35" fmla="*/ 101 h 309"/>
                <a:gd name="T36" fmla="*/ 83 w 274"/>
                <a:gd name="T37" fmla="*/ 102 h 309"/>
                <a:gd name="T38" fmla="*/ 92 w 274"/>
                <a:gd name="T39" fmla="*/ 100 h 309"/>
                <a:gd name="T40" fmla="*/ 86 w 274"/>
                <a:gd name="T41" fmla="*/ 88 h 309"/>
                <a:gd name="T42" fmla="*/ 82 w 274"/>
                <a:gd name="T43" fmla="*/ 85 h 309"/>
                <a:gd name="T44" fmla="*/ 82 w 274"/>
                <a:gd name="T45" fmla="*/ 30 h 309"/>
                <a:gd name="T46" fmla="*/ 79 w 274"/>
                <a:gd name="T47" fmla="*/ 17 h 309"/>
                <a:gd name="T48" fmla="*/ 72 w 274"/>
                <a:gd name="T49" fmla="*/ 7 h 309"/>
                <a:gd name="T50" fmla="*/ 60 w 274"/>
                <a:gd name="T51" fmla="*/ 2 h 309"/>
                <a:gd name="T52" fmla="*/ 43 w 274"/>
                <a:gd name="T53" fmla="*/ 0 h 309"/>
                <a:gd name="T54" fmla="*/ 27 w 274"/>
                <a:gd name="T55" fmla="*/ 2 h 309"/>
                <a:gd name="T56" fmla="*/ 15 w 274"/>
                <a:gd name="T57" fmla="*/ 8 h 309"/>
                <a:gd name="T58" fmla="*/ 7 w 274"/>
                <a:gd name="T59" fmla="*/ 19 h 309"/>
                <a:gd name="T60" fmla="*/ 4 w 274"/>
                <a:gd name="T61" fmla="*/ 32 h 309"/>
                <a:gd name="T62" fmla="*/ 20 w 274"/>
                <a:gd name="T63" fmla="*/ 28 h 309"/>
                <a:gd name="T64" fmla="*/ 23 w 274"/>
                <a:gd name="T65" fmla="*/ 21 h 309"/>
                <a:gd name="T66" fmla="*/ 29 w 274"/>
                <a:gd name="T67" fmla="*/ 17 h 309"/>
                <a:gd name="T68" fmla="*/ 37 w 274"/>
                <a:gd name="T69" fmla="*/ 15 h 309"/>
                <a:gd name="T70" fmla="*/ 48 w 274"/>
                <a:gd name="T71" fmla="*/ 15 h 309"/>
                <a:gd name="T72" fmla="*/ 56 w 274"/>
                <a:gd name="T73" fmla="*/ 17 h 309"/>
                <a:gd name="T74" fmla="*/ 62 w 274"/>
                <a:gd name="T75" fmla="*/ 20 h 309"/>
                <a:gd name="T76" fmla="*/ 65 w 274"/>
                <a:gd name="T77" fmla="*/ 26 h 309"/>
                <a:gd name="T78" fmla="*/ 65 w 274"/>
                <a:gd name="T79" fmla="*/ 33 h 309"/>
                <a:gd name="T80" fmla="*/ 63 w 274"/>
                <a:gd name="T81" fmla="*/ 38 h 309"/>
                <a:gd name="T82" fmla="*/ 56 w 274"/>
                <a:gd name="T83" fmla="*/ 41 h 309"/>
                <a:gd name="T84" fmla="*/ 43 w 274"/>
                <a:gd name="T85" fmla="*/ 42 h 309"/>
                <a:gd name="T86" fmla="*/ 26 w 274"/>
                <a:gd name="T87" fmla="*/ 45 h 309"/>
                <a:gd name="T88" fmla="*/ 13 w 274"/>
                <a:gd name="T89" fmla="*/ 50 h 309"/>
                <a:gd name="T90" fmla="*/ 4 w 274"/>
                <a:gd name="T91" fmla="*/ 57 h 309"/>
                <a:gd name="T92" fmla="*/ 0 w 274"/>
                <a:gd name="T93" fmla="*/ 68 h 309"/>
                <a:gd name="T94" fmla="*/ 0 w 274"/>
                <a:gd name="T95" fmla="*/ 80 h 309"/>
                <a:gd name="T96" fmla="*/ 5 w 274"/>
                <a:gd name="T97" fmla="*/ 91 h 309"/>
                <a:gd name="T98" fmla="*/ 13 w 274"/>
                <a:gd name="T99" fmla="*/ 98 h 309"/>
                <a:gd name="T100" fmla="*/ 25 w 274"/>
                <a:gd name="T101" fmla="*/ 102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1"/>
                  </a:moveTo>
                  <a:lnTo>
                    <a:pt x="193" y="195"/>
                  </a:lnTo>
                  <a:lnTo>
                    <a:pt x="193" y="203"/>
                  </a:lnTo>
                  <a:lnTo>
                    <a:pt x="192" y="209"/>
                  </a:lnTo>
                  <a:lnTo>
                    <a:pt x="189" y="217"/>
                  </a:lnTo>
                  <a:lnTo>
                    <a:pt x="186" y="224"/>
                  </a:lnTo>
                  <a:lnTo>
                    <a:pt x="183" y="229"/>
                  </a:lnTo>
                  <a:lnTo>
                    <a:pt x="178" y="236"/>
                  </a:lnTo>
                  <a:lnTo>
                    <a:pt x="174" y="241"/>
                  </a:lnTo>
                  <a:lnTo>
                    <a:pt x="168" y="246"/>
                  </a:lnTo>
                  <a:lnTo>
                    <a:pt x="161" y="251"/>
                  </a:lnTo>
                  <a:lnTo>
                    <a:pt x="155" y="254"/>
                  </a:lnTo>
                  <a:lnTo>
                    <a:pt x="147" y="258"/>
                  </a:lnTo>
                  <a:lnTo>
                    <a:pt x="139" y="261"/>
                  </a:lnTo>
                  <a:lnTo>
                    <a:pt x="130" y="263"/>
                  </a:lnTo>
                  <a:lnTo>
                    <a:pt x="121" y="265"/>
                  </a:lnTo>
                  <a:lnTo>
                    <a:pt x="112" y="266"/>
                  </a:lnTo>
                  <a:lnTo>
                    <a:pt x="102" y="266"/>
                  </a:lnTo>
                  <a:lnTo>
                    <a:pt x="96" y="266"/>
                  </a:lnTo>
                  <a:lnTo>
                    <a:pt x="90" y="265"/>
                  </a:lnTo>
                  <a:lnTo>
                    <a:pt x="85" y="264"/>
                  </a:lnTo>
                  <a:lnTo>
                    <a:pt x="80" y="263"/>
                  </a:lnTo>
                  <a:lnTo>
                    <a:pt x="76" y="262"/>
                  </a:lnTo>
                  <a:lnTo>
                    <a:pt x="71" y="260"/>
                  </a:lnTo>
                  <a:lnTo>
                    <a:pt x="67" y="257"/>
                  </a:lnTo>
                  <a:lnTo>
                    <a:pt x="63" y="254"/>
                  </a:lnTo>
                  <a:lnTo>
                    <a:pt x="60" y="252"/>
                  </a:lnTo>
                  <a:lnTo>
                    <a:pt x="58" y="247"/>
                  </a:lnTo>
                  <a:lnTo>
                    <a:pt x="56" y="244"/>
                  </a:lnTo>
                  <a:lnTo>
                    <a:pt x="53" y="241"/>
                  </a:lnTo>
                  <a:lnTo>
                    <a:pt x="52" y="236"/>
                  </a:lnTo>
                  <a:lnTo>
                    <a:pt x="51" y="231"/>
                  </a:lnTo>
                  <a:lnTo>
                    <a:pt x="50" y="226"/>
                  </a:lnTo>
                  <a:lnTo>
                    <a:pt x="50" y="221"/>
                  </a:lnTo>
                  <a:lnTo>
                    <a:pt x="50" y="216"/>
                  </a:lnTo>
                  <a:lnTo>
                    <a:pt x="51" y="210"/>
                  </a:lnTo>
                  <a:lnTo>
                    <a:pt x="51" y="206"/>
                  </a:lnTo>
                  <a:lnTo>
                    <a:pt x="53" y="202"/>
                  </a:lnTo>
                  <a:lnTo>
                    <a:pt x="54" y="197"/>
                  </a:lnTo>
                  <a:lnTo>
                    <a:pt x="57" y="194"/>
                  </a:lnTo>
                  <a:lnTo>
                    <a:pt x="59" y="190"/>
                  </a:lnTo>
                  <a:lnTo>
                    <a:pt x="62" y="187"/>
                  </a:lnTo>
                  <a:lnTo>
                    <a:pt x="66" y="185"/>
                  </a:lnTo>
                  <a:lnTo>
                    <a:pt x="69" y="182"/>
                  </a:lnTo>
                  <a:lnTo>
                    <a:pt x="73" y="179"/>
                  </a:lnTo>
                  <a:lnTo>
                    <a:pt x="78" y="178"/>
                  </a:lnTo>
                  <a:lnTo>
                    <a:pt x="82" y="176"/>
                  </a:lnTo>
                  <a:lnTo>
                    <a:pt x="88" y="175"/>
                  </a:lnTo>
                  <a:lnTo>
                    <a:pt x="93" y="173"/>
                  </a:lnTo>
                  <a:lnTo>
                    <a:pt x="100" y="171"/>
                  </a:lnTo>
                  <a:lnTo>
                    <a:pt x="114" y="170"/>
                  </a:lnTo>
                  <a:lnTo>
                    <a:pt x="126" y="168"/>
                  </a:lnTo>
                  <a:lnTo>
                    <a:pt x="138" y="167"/>
                  </a:lnTo>
                  <a:lnTo>
                    <a:pt x="149" y="165"/>
                  </a:lnTo>
                  <a:lnTo>
                    <a:pt x="161" y="163"/>
                  </a:lnTo>
                  <a:lnTo>
                    <a:pt x="171" y="160"/>
                  </a:lnTo>
                  <a:lnTo>
                    <a:pt x="183" y="156"/>
                  </a:lnTo>
                  <a:lnTo>
                    <a:pt x="193" y="151"/>
                  </a:lnTo>
                  <a:close/>
                  <a:moveTo>
                    <a:pt x="197" y="261"/>
                  </a:moveTo>
                  <a:lnTo>
                    <a:pt x="197" y="263"/>
                  </a:lnTo>
                  <a:lnTo>
                    <a:pt x="197" y="267"/>
                  </a:lnTo>
                  <a:lnTo>
                    <a:pt x="198" y="273"/>
                  </a:lnTo>
                  <a:lnTo>
                    <a:pt x="199" y="277"/>
                  </a:lnTo>
                  <a:lnTo>
                    <a:pt x="200" y="281"/>
                  </a:lnTo>
                  <a:lnTo>
                    <a:pt x="202" y="285"/>
                  </a:lnTo>
                  <a:lnTo>
                    <a:pt x="204" y="288"/>
                  </a:lnTo>
                  <a:lnTo>
                    <a:pt x="206" y="292"/>
                  </a:lnTo>
                  <a:lnTo>
                    <a:pt x="209" y="294"/>
                  </a:lnTo>
                  <a:lnTo>
                    <a:pt x="213" y="297"/>
                  </a:lnTo>
                  <a:lnTo>
                    <a:pt x="216" y="300"/>
                  </a:lnTo>
                  <a:lnTo>
                    <a:pt x="221" y="301"/>
                  </a:lnTo>
                  <a:lnTo>
                    <a:pt x="225" y="303"/>
                  </a:lnTo>
                  <a:lnTo>
                    <a:pt x="229" y="304"/>
                  </a:lnTo>
                  <a:lnTo>
                    <a:pt x="234" y="304"/>
                  </a:lnTo>
                  <a:lnTo>
                    <a:pt x="239" y="305"/>
                  </a:lnTo>
                  <a:lnTo>
                    <a:pt x="246" y="305"/>
                  </a:lnTo>
                  <a:lnTo>
                    <a:pt x="253" y="305"/>
                  </a:lnTo>
                  <a:lnTo>
                    <a:pt x="260" y="304"/>
                  </a:lnTo>
                  <a:lnTo>
                    <a:pt x="266" y="303"/>
                  </a:lnTo>
                  <a:lnTo>
                    <a:pt x="274" y="301"/>
                  </a:lnTo>
                  <a:lnTo>
                    <a:pt x="274" y="263"/>
                  </a:lnTo>
                  <a:lnTo>
                    <a:pt x="267" y="265"/>
                  </a:lnTo>
                  <a:lnTo>
                    <a:pt x="262" y="265"/>
                  </a:lnTo>
                  <a:lnTo>
                    <a:pt x="256" y="265"/>
                  </a:lnTo>
                  <a:lnTo>
                    <a:pt x="252" y="263"/>
                  </a:lnTo>
                  <a:lnTo>
                    <a:pt x="248" y="261"/>
                  </a:lnTo>
                  <a:lnTo>
                    <a:pt x="246" y="257"/>
                  </a:lnTo>
                  <a:lnTo>
                    <a:pt x="244" y="254"/>
                  </a:lnTo>
                  <a:lnTo>
                    <a:pt x="243" y="248"/>
                  </a:lnTo>
                  <a:lnTo>
                    <a:pt x="243" y="243"/>
                  </a:lnTo>
                  <a:lnTo>
                    <a:pt x="243" y="235"/>
                  </a:lnTo>
                  <a:lnTo>
                    <a:pt x="243" y="90"/>
                  </a:lnTo>
                  <a:lnTo>
                    <a:pt x="243" y="79"/>
                  </a:lnTo>
                  <a:lnTo>
                    <a:pt x="242" y="68"/>
                  </a:lnTo>
                  <a:lnTo>
                    <a:pt x="239" y="59"/>
                  </a:lnTo>
                  <a:lnTo>
                    <a:pt x="236" y="50"/>
                  </a:lnTo>
                  <a:lnTo>
                    <a:pt x="233" y="42"/>
                  </a:lnTo>
                  <a:lnTo>
                    <a:pt x="227" y="34"/>
                  </a:lnTo>
                  <a:lnTo>
                    <a:pt x="222" y="28"/>
                  </a:lnTo>
                  <a:lnTo>
                    <a:pt x="215" y="22"/>
                  </a:lnTo>
                  <a:lnTo>
                    <a:pt x="208" y="17"/>
                  </a:lnTo>
                  <a:lnTo>
                    <a:pt x="199" y="12"/>
                  </a:lnTo>
                  <a:lnTo>
                    <a:pt x="190" y="9"/>
                  </a:lnTo>
                  <a:lnTo>
                    <a:pt x="180" y="5"/>
                  </a:lnTo>
                  <a:lnTo>
                    <a:pt x="169" y="3"/>
                  </a:lnTo>
                  <a:lnTo>
                    <a:pt x="157" y="1"/>
                  </a:lnTo>
                  <a:lnTo>
                    <a:pt x="144" y="0"/>
                  </a:lnTo>
                  <a:lnTo>
                    <a:pt x="129" y="0"/>
                  </a:lnTo>
                  <a:lnTo>
                    <a:pt x="116" y="0"/>
                  </a:lnTo>
                  <a:lnTo>
                    <a:pt x="103" y="2"/>
                  </a:lnTo>
                  <a:lnTo>
                    <a:pt x="91" y="3"/>
                  </a:lnTo>
                  <a:lnTo>
                    <a:pt x="80" y="7"/>
                  </a:lnTo>
                  <a:lnTo>
                    <a:pt x="70" y="10"/>
                  </a:lnTo>
                  <a:lnTo>
                    <a:pt x="61" y="14"/>
                  </a:lnTo>
                  <a:lnTo>
                    <a:pt x="52" y="20"/>
                  </a:lnTo>
                  <a:lnTo>
                    <a:pt x="44" y="25"/>
                  </a:lnTo>
                  <a:lnTo>
                    <a:pt x="37" y="32"/>
                  </a:lnTo>
                  <a:lnTo>
                    <a:pt x="31" y="39"/>
                  </a:lnTo>
                  <a:lnTo>
                    <a:pt x="25" y="47"/>
                  </a:lnTo>
                  <a:lnTo>
                    <a:pt x="21" y="56"/>
                  </a:lnTo>
                  <a:lnTo>
                    <a:pt x="18" y="64"/>
                  </a:lnTo>
                  <a:lnTo>
                    <a:pt x="15" y="73"/>
                  </a:lnTo>
                  <a:lnTo>
                    <a:pt x="13" y="85"/>
                  </a:lnTo>
                  <a:lnTo>
                    <a:pt x="13" y="95"/>
                  </a:lnTo>
                  <a:lnTo>
                    <a:pt x="13" y="97"/>
                  </a:lnTo>
                  <a:lnTo>
                    <a:pt x="59" y="97"/>
                  </a:lnTo>
                  <a:lnTo>
                    <a:pt x="59" y="90"/>
                  </a:lnTo>
                  <a:lnTo>
                    <a:pt x="60" y="85"/>
                  </a:lnTo>
                  <a:lnTo>
                    <a:pt x="61" y="79"/>
                  </a:lnTo>
                  <a:lnTo>
                    <a:pt x="63" y="73"/>
                  </a:lnTo>
                  <a:lnTo>
                    <a:pt x="66" y="69"/>
                  </a:lnTo>
                  <a:lnTo>
                    <a:pt x="69" y="64"/>
                  </a:lnTo>
                  <a:lnTo>
                    <a:pt x="72" y="61"/>
                  </a:lnTo>
                  <a:lnTo>
                    <a:pt x="76" y="57"/>
                  </a:lnTo>
                  <a:lnTo>
                    <a:pt x="80" y="54"/>
                  </a:lnTo>
                  <a:lnTo>
                    <a:pt x="86" y="51"/>
                  </a:lnTo>
                  <a:lnTo>
                    <a:pt x="91" y="49"/>
                  </a:lnTo>
                  <a:lnTo>
                    <a:pt x="98" y="47"/>
                  </a:lnTo>
                  <a:lnTo>
                    <a:pt x="105" y="46"/>
                  </a:lnTo>
                  <a:lnTo>
                    <a:pt x="111" y="44"/>
                  </a:lnTo>
                  <a:lnTo>
                    <a:pt x="119" y="43"/>
                  </a:lnTo>
                  <a:lnTo>
                    <a:pt x="128" y="43"/>
                  </a:lnTo>
                  <a:lnTo>
                    <a:pt x="136" y="43"/>
                  </a:lnTo>
                  <a:lnTo>
                    <a:pt x="142" y="44"/>
                  </a:lnTo>
                  <a:lnTo>
                    <a:pt x="150" y="44"/>
                  </a:lnTo>
                  <a:lnTo>
                    <a:pt x="156" y="47"/>
                  </a:lnTo>
                  <a:lnTo>
                    <a:pt x="163" y="48"/>
                  </a:lnTo>
                  <a:lnTo>
                    <a:pt x="168" y="50"/>
                  </a:lnTo>
                  <a:lnTo>
                    <a:pt x="173" y="52"/>
                  </a:lnTo>
                  <a:lnTo>
                    <a:pt x="177" y="54"/>
                  </a:lnTo>
                  <a:lnTo>
                    <a:pt x="180" y="58"/>
                  </a:lnTo>
                  <a:lnTo>
                    <a:pt x="184" y="61"/>
                  </a:lnTo>
                  <a:lnTo>
                    <a:pt x="187" y="64"/>
                  </a:lnTo>
                  <a:lnTo>
                    <a:pt x="189" y="68"/>
                  </a:lnTo>
                  <a:lnTo>
                    <a:pt x="190" y="72"/>
                  </a:lnTo>
                  <a:lnTo>
                    <a:pt x="193" y="78"/>
                  </a:lnTo>
                  <a:lnTo>
                    <a:pt x="193" y="82"/>
                  </a:lnTo>
                  <a:lnTo>
                    <a:pt x="194" y="88"/>
                  </a:lnTo>
                  <a:lnTo>
                    <a:pt x="194" y="95"/>
                  </a:lnTo>
                  <a:lnTo>
                    <a:pt x="193" y="100"/>
                  </a:lnTo>
                  <a:lnTo>
                    <a:pt x="193" y="105"/>
                  </a:lnTo>
                  <a:lnTo>
                    <a:pt x="192" y="109"/>
                  </a:lnTo>
                  <a:lnTo>
                    <a:pt x="189" y="112"/>
                  </a:lnTo>
                  <a:lnTo>
                    <a:pt x="187" y="115"/>
                  </a:lnTo>
                  <a:lnTo>
                    <a:pt x="184" y="117"/>
                  </a:lnTo>
                  <a:lnTo>
                    <a:pt x="179" y="119"/>
                  </a:lnTo>
                  <a:lnTo>
                    <a:pt x="174" y="121"/>
                  </a:lnTo>
                  <a:lnTo>
                    <a:pt x="167" y="122"/>
                  </a:lnTo>
                  <a:lnTo>
                    <a:pt x="159" y="124"/>
                  </a:lnTo>
                  <a:lnTo>
                    <a:pt x="150" y="125"/>
                  </a:lnTo>
                  <a:lnTo>
                    <a:pt x="139" y="126"/>
                  </a:lnTo>
                  <a:lnTo>
                    <a:pt x="127" y="127"/>
                  </a:lnTo>
                  <a:lnTo>
                    <a:pt x="114" y="129"/>
                  </a:lnTo>
                  <a:lnTo>
                    <a:pt x="99" y="130"/>
                  </a:lnTo>
                  <a:lnTo>
                    <a:pt x="87" y="132"/>
                  </a:lnTo>
                  <a:lnTo>
                    <a:pt x="76" y="135"/>
                  </a:lnTo>
                  <a:lnTo>
                    <a:pt x="66" y="137"/>
                  </a:lnTo>
                  <a:lnTo>
                    <a:pt x="56" y="140"/>
                  </a:lnTo>
                  <a:lnTo>
                    <a:pt x="47" y="145"/>
                  </a:lnTo>
                  <a:lnTo>
                    <a:pt x="39" y="149"/>
                  </a:lnTo>
                  <a:lnTo>
                    <a:pt x="31" y="154"/>
                  </a:lnTo>
                  <a:lnTo>
                    <a:pt x="24" y="159"/>
                  </a:lnTo>
                  <a:lnTo>
                    <a:pt x="19" y="165"/>
                  </a:lnTo>
                  <a:lnTo>
                    <a:pt x="13" y="171"/>
                  </a:lnTo>
                  <a:lnTo>
                    <a:pt x="10" y="178"/>
                  </a:lnTo>
                  <a:lnTo>
                    <a:pt x="7" y="186"/>
                  </a:lnTo>
                  <a:lnTo>
                    <a:pt x="3" y="194"/>
                  </a:lnTo>
                  <a:lnTo>
                    <a:pt x="1" y="203"/>
                  </a:lnTo>
                  <a:lnTo>
                    <a:pt x="0" y="212"/>
                  </a:lnTo>
                  <a:lnTo>
                    <a:pt x="0" y="222"/>
                  </a:lnTo>
                  <a:lnTo>
                    <a:pt x="0" y="232"/>
                  </a:lnTo>
                  <a:lnTo>
                    <a:pt x="1" y="241"/>
                  </a:lnTo>
                  <a:lnTo>
                    <a:pt x="3" y="249"/>
                  </a:lnTo>
                  <a:lnTo>
                    <a:pt x="7" y="257"/>
                  </a:lnTo>
                  <a:lnTo>
                    <a:pt x="10" y="265"/>
                  </a:lnTo>
                  <a:lnTo>
                    <a:pt x="14" y="273"/>
                  </a:lnTo>
                  <a:lnTo>
                    <a:pt x="19" y="280"/>
                  </a:lnTo>
                  <a:lnTo>
                    <a:pt x="24" y="285"/>
                  </a:lnTo>
                  <a:lnTo>
                    <a:pt x="31" y="291"/>
                  </a:lnTo>
                  <a:lnTo>
                    <a:pt x="38" y="295"/>
                  </a:lnTo>
                  <a:lnTo>
                    <a:pt x="46" y="300"/>
                  </a:lnTo>
                  <a:lnTo>
                    <a:pt x="54" y="303"/>
                  </a:lnTo>
                  <a:lnTo>
                    <a:pt x="63" y="305"/>
                  </a:lnTo>
                  <a:lnTo>
                    <a:pt x="73" y="307"/>
                  </a:lnTo>
                  <a:lnTo>
                    <a:pt x="83" y="309"/>
                  </a:lnTo>
                  <a:lnTo>
                    <a:pt x="95" y="309"/>
                  </a:lnTo>
                  <a:lnTo>
                    <a:pt x="109" y="307"/>
                  </a:lnTo>
                  <a:lnTo>
                    <a:pt x="122" y="305"/>
                  </a:lnTo>
                  <a:lnTo>
                    <a:pt x="136" y="302"/>
                  </a:lnTo>
                  <a:lnTo>
                    <a:pt x="149" y="296"/>
                  </a:lnTo>
                  <a:lnTo>
                    <a:pt x="161"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8" name="Freeform 150"/>
            <p:cNvSpPr>
              <a:spLocks/>
            </p:cNvSpPr>
            <p:nvPr/>
          </p:nvSpPr>
          <p:spPr bwMode="auto">
            <a:xfrm>
              <a:off x="1005" y="2232"/>
              <a:ext cx="46" cy="99"/>
            </a:xfrm>
            <a:custGeom>
              <a:avLst/>
              <a:gdLst>
                <a:gd name="T0" fmla="*/ 0 w 140"/>
                <a:gd name="T1" fmla="*/ 99 h 297"/>
                <a:gd name="T2" fmla="*/ 16 w 140"/>
                <a:gd name="T3" fmla="*/ 99 h 297"/>
                <a:gd name="T4" fmla="*/ 16 w 140"/>
                <a:gd name="T5" fmla="*/ 45 h 297"/>
                <a:gd name="T6" fmla="*/ 16 w 140"/>
                <a:gd name="T7" fmla="*/ 42 h 297"/>
                <a:gd name="T8" fmla="*/ 16 w 140"/>
                <a:gd name="T9" fmla="*/ 39 h 297"/>
                <a:gd name="T10" fmla="*/ 17 w 140"/>
                <a:gd name="T11" fmla="*/ 36 h 297"/>
                <a:gd name="T12" fmla="*/ 18 w 140"/>
                <a:gd name="T13" fmla="*/ 33 h 297"/>
                <a:gd name="T14" fmla="*/ 18 w 140"/>
                <a:gd name="T15" fmla="*/ 31 h 297"/>
                <a:gd name="T16" fmla="*/ 20 w 140"/>
                <a:gd name="T17" fmla="*/ 28 h 297"/>
                <a:gd name="T18" fmla="*/ 21 w 140"/>
                <a:gd name="T19" fmla="*/ 26 h 297"/>
                <a:gd name="T20" fmla="*/ 23 w 140"/>
                <a:gd name="T21" fmla="*/ 24 h 297"/>
                <a:gd name="T22" fmla="*/ 24 w 140"/>
                <a:gd name="T23" fmla="*/ 23 h 297"/>
                <a:gd name="T24" fmla="*/ 26 w 140"/>
                <a:gd name="T25" fmla="*/ 21 h 297"/>
                <a:gd name="T26" fmla="*/ 29 w 140"/>
                <a:gd name="T27" fmla="*/ 20 h 297"/>
                <a:gd name="T28" fmla="*/ 31 w 140"/>
                <a:gd name="T29" fmla="*/ 19 h 297"/>
                <a:gd name="T30" fmla="*/ 34 w 140"/>
                <a:gd name="T31" fmla="*/ 18 h 297"/>
                <a:gd name="T32" fmla="*/ 36 w 140"/>
                <a:gd name="T33" fmla="*/ 18 h 297"/>
                <a:gd name="T34" fmla="*/ 39 w 140"/>
                <a:gd name="T35" fmla="*/ 17 h 297"/>
                <a:gd name="T36" fmla="*/ 42 w 140"/>
                <a:gd name="T37" fmla="*/ 17 h 297"/>
                <a:gd name="T38" fmla="*/ 44 w 140"/>
                <a:gd name="T39" fmla="*/ 17 h 297"/>
                <a:gd name="T40" fmla="*/ 46 w 140"/>
                <a:gd name="T41" fmla="*/ 18 h 297"/>
                <a:gd name="T42" fmla="*/ 46 w 140"/>
                <a:gd name="T43" fmla="*/ 0 h 297"/>
                <a:gd name="T44" fmla="*/ 44 w 140"/>
                <a:gd name="T45" fmla="*/ 0 h 297"/>
                <a:gd name="T46" fmla="*/ 42 w 140"/>
                <a:gd name="T47" fmla="*/ 0 h 297"/>
                <a:gd name="T48" fmla="*/ 39 w 140"/>
                <a:gd name="T49" fmla="*/ 0 h 297"/>
                <a:gd name="T50" fmla="*/ 37 w 140"/>
                <a:gd name="T51" fmla="*/ 0 h 297"/>
                <a:gd name="T52" fmla="*/ 35 w 140"/>
                <a:gd name="T53" fmla="*/ 1 h 297"/>
                <a:gd name="T54" fmla="*/ 33 w 140"/>
                <a:gd name="T55" fmla="*/ 1 h 297"/>
                <a:gd name="T56" fmla="*/ 31 w 140"/>
                <a:gd name="T57" fmla="*/ 2 h 297"/>
                <a:gd name="T58" fmla="*/ 29 w 140"/>
                <a:gd name="T59" fmla="*/ 3 h 297"/>
                <a:gd name="T60" fmla="*/ 28 w 140"/>
                <a:gd name="T61" fmla="*/ 4 h 297"/>
                <a:gd name="T62" fmla="*/ 26 w 140"/>
                <a:gd name="T63" fmla="*/ 5 h 297"/>
                <a:gd name="T64" fmla="*/ 24 w 140"/>
                <a:gd name="T65" fmla="*/ 6 h 297"/>
                <a:gd name="T66" fmla="*/ 23 w 140"/>
                <a:gd name="T67" fmla="*/ 7 h 297"/>
                <a:gd name="T68" fmla="*/ 21 w 140"/>
                <a:gd name="T69" fmla="*/ 9 h 297"/>
                <a:gd name="T70" fmla="*/ 20 w 140"/>
                <a:gd name="T71" fmla="*/ 11 h 297"/>
                <a:gd name="T72" fmla="*/ 18 w 140"/>
                <a:gd name="T73" fmla="*/ 13 h 297"/>
                <a:gd name="T74" fmla="*/ 17 w 140"/>
                <a:gd name="T75" fmla="*/ 15 h 297"/>
                <a:gd name="T76" fmla="*/ 16 w 140"/>
                <a:gd name="T77" fmla="*/ 17 h 297"/>
                <a:gd name="T78" fmla="*/ 15 w 140"/>
                <a:gd name="T79" fmla="*/ 19 h 297"/>
                <a:gd name="T80" fmla="*/ 15 w 140"/>
                <a:gd name="T81" fmla="*/ 2 h 297"/>
                <a:gd name="T82" fmla="*/ 0 w 140"/>
                <a:gd name="T83" fmla="*/ 2 h 297"/>
                <a:gd name="T84" fmla="*/ 0 w 140"/>
                <a:gd name="T85" fmla="*/ 99 h 2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7">
                  <a:moveTo>
                    <a:pt x="0" y="297"/>
                  </a:moveTo>
                  <a:lnTo>
                    <a:pt x="49" y="297"/>
                  </a:lnTo>
                  <a:lnTo>
                    <a:pt x="49" y="135"/>
                  </a:lnTo>
                  <a:lnTo>
                    <a:pt x="49" y="125"/>
                  </a:lnTo>
                  <a:lnTo>
                    <a:pt x="50" y="116"/>
                  </a:lnTo>
                  <a:lnTo>
                    <a:pt x="52" y="107"/>
                  </a:lnTo>
                  <a:lnTo>
                    <a:pt x="54" y="99"/>
                  </a:lnTo>
                  <a:lnTo>
                    <a:pt x="56" y="92"/>
                  </a:lnTo>
                  <a:lnTo>
                    <a:pt x="60" y="85"/>
                  </a:lnTo>
                  <a:lnTo>
                    <a:pt x="64" y="78"/>
                  </a:lnTo>
                  <a:lnTo>
                    <a:pt x="69" y="73"/>
                  </a:lnTo>
                  <a:lnTo>
                    <a:pt x="74" y="68"/>
                  </a:lnTo>
                  <a:lnTo>
                    <a:pt x="80" y="64"/>
                  </a:lnTo>
                  <a:lnTo>
                    <a:pt x="87" y="60"/>
                  </a:lnTo>
                  <a:lnTo>
                    <a:pt x="94" y="57"/>
                  </a:lnTo>
                  <a:lnTo>
                    <a:pt x="102" y="55"/>
                  </a:lnTo>
                  <a:lnTo>
                    <a:pt x="110" y="53"/>
                  </a:lnTo>
                  <a:lnTo>
                    <a:pt x="119" y="51"/>
                  </a:lnTo>
                  <a:lnTo>
                    <a:pt x="129" y="51"/>
                  </a:lnTo>
                  <a:lnTo>
                    <a:pt x="134" y="51"/>
                  </a:lnTo>
                  <a:lnTo>
                    <a:pt x="140" y="53"/>
                  </a:lnTo>
                  <a:lnTo>
                    <a:pt x="140" y="0"/>
                  </a:lnTo>
                  <a:lnTo>
                    <a:pt x="133" y="0"/>
                  </a:lnTo>
                  <a:lnTo>
                    <a:pt x="128" y="0"/>
                  </a:lnTo>
                  <a:lnTo>
                    <a:pt x="120" y="0"/>
                  </a:lnTo>
                  <a:lnTo>
                    <a:pt x="113" y="1"/>
                  </a:lnTo>
                  <a:lnTo>
                    <a:pt x="107" y="2"/>
                  </a:lnTo>
                  <a:lnTo>
                    <a:pt x="101" y="4"/>
                  </a:lnTo>
                  <a:lnTo>
                    <a:pt x="94" y="6"/>
                  </a:lnTo>
                  <a:lnTo>
                    <a:pt x="89" y="8"/>
                  </a:lnTo>
                  <a:lnTo>
                    <a:pt x="84" y="11"/>
                  </a:lnTo>
                  <a:lnTo>
                    <a:pt x="79" y="15"/>
                  </a:lnTo>
                  <a:lnTo>
                    <a:pt x="74" y="18"/>
                  </a:lnTo>
                  <a:lnTo>
                    <a:pt x="69" y="22"/>
                  </a:lnTo>
                  <a:lnTo>
                    <a:pt x="64" y="27"/>
                  </a:lnTo>
                  <a:lnTo>
                    <a:pt x="61" y="33"/>
                  </a:lnTo>
                  <a:lnTo>
                    <a:pt x="56" y="38"/>
                  </a:lnTo>
                  <a:lnTo>
                    <a:pt x="53" y="45"/>
                  </a:lnTo>
                  <a:lnTo>
                    <a:pt x="50" y="51"/>
                  </a:lnTo>
                  <a:lnTo>
                    <a:pt x="46" y="58"/>
                  </a:lnTo>
                  <a:lnTo>
                    <a:pt x="46" y="6"/>
                  </a:lnTo>
                  <a:lnTo>
                    <a:pt x="0" y="6"/>
                  </a:lnTo>
                  <a:lnTo>
                    <a:pt x="0"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69" name="Freeform 151"/>
            <p:cNvSpPr>
              <a:spLocks noEditPoints="1"/>
            </p:cNvSpPr>
            <p:nvPr/>
          </p:nvSpPr>
          <p:spPr bwMode="auto">
            <a:xfrm>
              <a:off x="1111" y="2198"/>
              <a:ext cx="90" cy="136"/>
            </a:xfrm>
            <a:custGeom>
              <a:avLst/>
              <a:gdLst>
                <a:gd name="T0" fmla="*/ 74 w 270"/>
                <a:gd name="T1" fmla="*/ 0 h 409"/>
                <a:gd name="T2" fmla="*/ 71 w 270"/>
                <a:gd name="T3" fmla="*/ 44 h 409"/>
                <a:gd name="T4" fmla="*/ 64 w 270"/>
                <a:gd name="T5" fmla="*/ 39 h 409"/>
                <a:gd name="T6" fmla="*/ 57 w 270"/>
                <a:gd name="T7" fmla="*/ 36 h 409"/>
                <a:gd name="T8" fmla="*/ 48 w 270"/>
                <a:gd name="T9" fmla="*/ 34 h 409"/>
                <a:gd name="T10" fmla="*/ 38 w 270"/>
                <a:gd name="T11" fmla="*/ 34 h 409"/>
                <a:gd name="T12" fmla="*/ 29 w 270"/>
                <a:gd name="T13" fmla="*/ 35 h 409"/>
                <a:gd name="T14" fmla="*/ 22 w 270"/>
                <a:gd name="T15" fmla="*/ 39 h 409"/>
                <a:gd name="T16" fmla="*/ 15 w 270"/>
                <a:gd name="T17" fmla="*/ 44 h 409"/>
                <a:gd name="T18" fmla="*/ 9 w 270"/>
                <a:gd name="T19" fmla="*/ 51 h 409"/>
                <a:gd name="T20" fmla="*/ 5 w 270"/>
                <a:gd name="T21" fmla="*/ 59 h 409"/>
                <a:gd name="T22" fmla="*/ 2 w 270"/>
                <a:gd name="T23" fmla="*/ 68 h 409"/>
                <a:gd name="T24" fmla="*/ 1 w 270"/>
                <a:gd name="T25" fmla="*/ 79 h 409"/>
                <a:gd name="T26" fmla="*/ 1 w 270"/>
                <a:gd name="T27" fmla="*/ 91 h 409"/>
                <a:gd name="T28" fmla="*/ 2 w 270"/>
                <a:gd name="T29" fmla="*/ 101 h 409"/>
                <a:gd name="T30" fmla="*/ 5 w 270"/>
                <a:gd name="T31" fmla="*/ 111 h 409"/>
                <a:gd name="T32" fmla="*/ 9 w 270"/>
                <a:gd name="T33" fmla="*/ 119 h 409"/>
                <a:gd name="T34" fmla="*/ 15 w 270"/>
                <a:gd name="T35" fmla="*/ 125 h 409"/>
                <a:gd name="T36" fmla="*/ 22 w 270"/>
                <a:gd name="T37" fmla="*/ 130 h 409"/>
                <a:gd name="T38" fmla="*/ 29 w 270"/>
                <a:gd name="T39" fmla="*/ 134 h 409"/>
                <a:gd name="T40" fmla="*/ 38 w 270"/>
                <a:gd name="T41" fmla="*/ 135 h 409"/>
                <a:gd name="T42" fmla="*/ 47 w 270"/>
                <a:gd name="T43" fmla="*/ 135 h 409"/>
                <a:gd name="T44" fmla="*/ 56 w 270"/>
                <a:gd name="T45" fmla="*/ 134 h 409"/>
                <a:gd name="T46" fmla="*/ 64 w 270"/>
                <a:gd name="T47" fmla="*/ 130 h 409"/>
                <a:gd name="T48" fmla="*/ 71 w 270"/>
                <a:gd name="T49" fmla="*/ 124 h 409"/>
                <a:gd name="T50" fmla="*/ 74 w 270"/>
                <a:gd name="T51" fmla="*/ 133 h 409"/>
                <a:gd name="T52" fmla="*/ 90 w 270"/>
                <a:gd name="T53" fmla="*/ 0 h 409"/>
                <a:gd name="T54" fmla="*/ 75 w 270"/>
                <a:gd name="T55" fmla="*/ 88 h 409"/>
                <a:gd name="T56" fmla="*/ 74 w 270"/>
                <a:gd name="T57" fmla="*/ 96 h 409"/>
                <a:gd name="T58" fmla="*/ 72 w 270"/>
                <a:gd name="T59" fmla="*/ 103 h 409"/>
                <a:gd name="T60" fmla="*/ 69 w 270"/>
                <a:gd name="T61" fmla="*/ 109 h 409"/>
                <a:gd name="T62" fmla="*/ 65 w 270"/>
                <a:gd name="T63" fmla="*/ 114 h 409"/>
                <a:gd name="T64" fmla="*/ 61 w 270"/>
                <a:gd name="T65" fmla="*/ 118 h 409"/>
                <a:gd name="T66" fmla="*/ 56 w 270"/>
                <a:gd name="T67" fmla="*/ 120 h 409"/>
                <a:gd name="T68" fmla="*/ 49 w 270"/>
                <a:gd name="T69" fmla="*/ 121 h 409"/>
                <a:gd name="T70" fmla="*/ 42 w 270"/>
                <a:gd name="T71" fmla="*/ 121 h 409"/>
                <a:gd name="T72" fmla="*/ 37 w 270"/>
                <a:gd name="T73" fmla="*/ 120 h 409"/>
                <a:gd name="T74" fmla="*/ 31 w 270"/>
                <a:gd name="T75" fmla="*/ 118 h 409"/>
                <a:gd name="T76" fmla="*/ 27 w 270"/>
                <a:gd name="T77" fmla="*/ 114 h 409"/>
                <a:gd name="T78" fmla="*/ 23 w 270"/>
                <a:gd name="T79" fmla="*/ 109 h 409"/>
                <a:gd name="T80" fmla="*/ 20 w 270"/>
                <a:gd name="T81" fmla="*/ 104 h 409"/>
                <a:gd name="T82" fmla="*/ 18 w 270"/>
                <a:gd name="T83" fmla="*/ 97 h 409"/>
                <a:gd name="T84" fmla="*/ 17 w 270"/>
                <a:gd name="T85" fmla="*/ 90 h 409"/>
                <a:gd name="T86" fmla="*/ 17 w 270"/>
                <a:gd name="T87" fmla="*/ 81 h 409"/>
                <a:gd name="T88" fmla="*/ 18 w 270"/>
                <a:gd name="T89" fmla="*/ 73 h 409"/>
                <a:gd name="T90" fmla="*/ 20 w 270"/>
                <a:gd name="T91" fmla="*/ 66 h 409"/>
                <a:gd name="T92" fmla="*/ 23 w 270"/>
                <a:gd name="T93" fmla="*/ 60 h 409"/>
                <a:gd name="T94" fmla="*/ 27 w 270"/>
                <a:gd name="T95" fmla="*/ 55 h 409"/>
                <a:gd name="T96" fmla="*/ 31 w 270"/>
                <a:gd name="T97" fmla="*/ 51 h 409"/>
                <a:gd name="T98" fmla="*/ 37 w 270"/>
                <a:gd name="T99" fmla="*/ 49 h 409"/>
                <a:gd name="T100" fmla="*/ 42 w 270"/>
                <a:gd name="T101" fmla="*/ 48 h 409"/>
                <a:gd name="T102" fmla="*/ 49 w 270"/>
                <a:gd name="T103" fmla="*/ 48 h 409"/>
                <a:gd name="T104" fmla="*/ 56 w 270"/>
                <a:gd name="T105" fmla="*/ 49 h 409"/>
                <a:gd name="T106" fmla="*/ 61 w 270"/>
                <a:gd name="T107" fmla="*/ 51 h 409"/>
                <a:gd name="T108" fmla="*/ 66 w 270"/>
                <a:gd name="T109" fmla="*/ 55 h 409"/>
                <a:gd name="T110" fmla="*/ 69 w 270"/>
                <a:gd name="T111" fmla="*/ 59 h 409"/>
                <a:gd name="T112" fmla="*/ 72 w 270"/>
                <a:gd name="T113" fmla="*/ 65 h 409"/>
                <a:gd name="T114" fmla="*/ 74 w 270"/>
                <a:gd name="T115" fmla="*/ 72 h 409"/>
                <a:gd name="T116" fmla="*/ 75 w 270"/>
                <a:gd name="T117" fmla="*/ 79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0" h="409">
                  <a:moveTo>
                    <a:pt x="270" y="0"/>
                  </a:moveTo>
                  <a:lnTo>
                    <a:pt x="222" y="0"/>
                  </a:lnTo>
                  <a:lnTo>
                    <a:pt x="222" y="144"/>
                  </a:lnTo>
                  <a:lnTo>
                    <a:pt x="213" y="133"/>
                  </a:lnTo>
                  <a:lnTo>
                    <a:pt x="204" y="124"/>
                  </a:lnTo>
                  <a:lnTo>
                    <a:pt x="193" y="118"/>
                  </a:lnTo>
                  <a:lnTo>
                    <a:pt x="182" y="111"/>
                  </a:lnTo>
                  <a:lnTo>
                    <a:pt x="170" y="107"/>
                  </a:lnTo>
                  <a:lnTo>
                    <a:pt x="156" y="103"/>
                  </a:lnTo>
                  <a:lnTo>
                    <a:pt x="143" y="101"/>
                  </a:lnTo>
                  <a:lnTo>
                    <a:pt x="127" y="100"/>
                  </a:lnTo>
                  <a:lnTo>
                    <a:pt x="114" y="101"/>
                  </a:lnTo>
                  <a:lnTo>
                    <a:pt x="101" y="102"/>
                  </a:lnTo>
                  <a:lnTo>
                    <a:pt x="88" y="105"/>
                  </a:lnTo>
                  <a:lnTo>
                    <a:pt x="76" y="111"/>
                  </a:lnTo>
                  <a:lnTo>
                    <a:pt x="65" y="117"/>
                  </a:lnTo>
                  <a:lnTo>
                    <a:pt x="54" y="123"/>
                  </a:lnTo>
                  <a:lnTo>
                    <a:pt x="45" y="132"/>
                  </a:lnTo>
                  <a:lnTo>
                    <a:pt x="36" y="141"/>
                  </a:lnTo>
                  <a:lnTo>
                    <a:pt x="28" y="152"/>
                  </a:lnTo>
                  <a:lnTo>
                    <a:pt x="21" y="163"/>
                  </a:lnTo>
                  <a:lnTo>
                    <a:pt x="15" y="177"/>
                  </a:lnTo>
                  <a:lnTo>
                    <a:pt x="9" y="190"/>
                  </a:lnTo>
                  <a:lnTo>
                    <a:pt x="6" y="205"/>
                  </a:lnTo>
                  <a:lnTo>
                    <a:pt x="3" y="221"/>
                  </a:lnTo>
                  <a:lnTo>
                    <a:pt x="2" y="238"/>
                  </a:lnTo>
                  <a:lnTo>
                    <a:pt x="0" y="256"/>
                  </a:lnTo>
                  <a:lnTo>
                    <a:pt x="2" y="273"/>
                  </a:lnTo>
                  <a:lnTo>
                    <a:pt x="3" y="289"/>
                  </a:lnTo>
                  <a:lnTo>
                    <a:pt x="6" y="305"/>
                  </a:lnTo>
                  <a:lnTo>
                    <a:pt x="9" y="319"/>
                  </a:lnTo>
                  <a:lnTo>
                    <a:pt x="15" y="333"/>
                  </a:lnTo>
                  <a:lnTo>
                    <a:pt x="21" y="345"/>
                  </a:lnTo>
                  <a:lnTo>
                    <a:pt x="27" y="357"/>
                  </a:lnTo>
                  <a:lnTo>
                    <a:pt x="36" y="367"/>
                  </a:lnTo>
                  <a:lnTo>
                    <a:pt x="44" y="377"/>
                  </a:lnTo>
                  <a:lnTo>
                    <a:pt x="54" y="385"/>
                  </a:lnTo>
                  <a:lnTo>
                    <a:pt x="65" y="392"/>
                  </a:lnTo>
                  <a:lnTo>
                    <a:pt x="76" y="399"/>
                  </a:lnTo>
                  <a:lnTo>
                    <a:pt x="87" y="403"/>
                  </a:lnTo>
                  <a:lnTo>
                    <a:pt x="101" y="406"/>
                  </a:lnTo>
                  <a:lnTo>
                    <a:pt x="114" y="407"/>
                  </a:lnTo>
                  <a:lnTo>
                    <a:pt x="127" y="409"/>
                  </a:lnTo>
                  <a:lnTo>
                    <a:pt x="142" y="407"/>
                  </a:lnTo>
                  <a:lnTo>
                    <a:pt x="155" y="405"/>
                  </a:lnTo>
                  <a:lnTo>
                    <a:pt x="168" y="402"/>
                  </a:lnTo>
                  <a:lnTo>
                    <a:pt x="180" y="397"/>
                  </a:lnTo>
                  <a:lnTo>
                    <a:pt x="192" y="391"/>
                  </a:lnTo>
                  <a:lnTo>
                    <a:pt x="202" y="383"/>
                  </a:lnTo>
                  <a:lnTo>
                    <a:pt x="213" y="374"/>
                  </a:lnTo>
                  <a:lnTo>
                    <a:pt x="222" y="363"/>
                  </a:lnTo>
                  <a:lnTo>
                    <a:pt x="222" y="400"/>
                  </a:lnTo>
                  <a:lnTo>
                    <a:pt x="270" y="400"/>
                  </a:lnTo>
                  <a:lnTo>
                    <a:pt x="270" y="0"/>
                  </a:lnTo>
                  <a:close/>
                  <a:moveTo>
                    <a:pt x="224" y="253"/>
                  </a:moveTo>
                  <a:lnTo>
                    <a:pt x="224" y="266"/>
                  </a:lnTo>
                  <a:lnTo>
                    <a:pt x="223" y="278"/>
                  </a:lnTo>
                  <a:lnTo>
                    <a:pt x="221" y="290"/>
                  </a:lnTo>
                  <a:lnTo>
                    <a:pt x="219" y="300"/>
                  </a:lnTo>
                  <a:lnTo>
                    <a:pt x="216" y="310"/>
                  </a:lnTo>
                  <a:lnTo>
                    <a:pt x="211" y="321"/>
                  </a:lnTo>
                  <a:lnTo>
                    <a:pt x="207" y="328"/>
                  </a:lnTo>
                  <a:lnTo>
                    <a:pt x="201" y="336"/>
                  </a:lnTo>
                  <a:lnTo>
                    <a:pt x="195" y="343"/>
                  </a:lnTo>
                  <a:lnTo>
                    <a:pt x="189" y="348"/>
                  </a:lnTo>
                  <a:lnTo>
                    <a:pt x="182" y="354"/>
                  </a:lnTo>
                  <a:lnTo>
                    <a:pt x="174" y="357"/>
                  </a:lnTo>
                  <a:lnTo>
                    <a:pt x="167" y="361"/>
                  </a:lnTo>
                  <a:lnTo>
                    <a:pt x="158" y="363"/>
                  </a:lnTo>
                  <a:lnTo>
                    <a:pt x="148" y="365"/>
                  </a:lnTo>
                  <a:lnTo>
                    <a:pt x="138" y="365"/>
                  </a:lnTo>
                  <a:lnTo>
                    <a:pt x="127" y="365"/>
                  </a:lnTo>
                  <a:lnTo>
                    <a:pt x="119" y="363"/>
                  </a:lnTo>
                  <a:lnTo>
                    <a:pt x="110" y="361"/>
                  </a:lnTo>
                  <a:lnTo>
                    <a:pt x="102" y="357"/>
                  </a:lnTo>
                  <a:lnTo>
                    <a:pt x="94" y="354"/>
                  </a:lnTo>
                  <a:lnTo>
                    <a:pt x="86" y="349"/>
                  </a:lnTo>
                  <a:lnTo>
                    <a:pt x="80" y="343"/>
                  </a:lnTo>
                  <a:lnTo>
                    <a:pt x="74" y="337"/>
                  </a:lnTo>
                  <a:lnTo>
                    <a:pt x="68" y="329"/>
                  </a:lnTo>
                  <a:lnTo>
                    <a:pt x="64" y="322"/>
                  </a:lnTo>
                  <a:lnTo>
                    <a:pt x="60" y="313"/>
                  </a:lnTo>
                  <a:lnTo>
                    <a:pt x="56" y="303"/>
                  </a:lnTo>
                  <a:lnTo>
                    <a:pt x="54" y="293"/>
                  </a:lnTo>
                  <a:lnTo>
                    <a:pt x="52" y="283"/>
                  </a:lnTo>
                  <a:lnTo>
                    <a:pt x="51" y="270"/>
                  </a:lnTo>
                  <a:lnTo>
                    <a:pt x="51" y="258"/>
                  </a:lnTo>
                  <a:lnTo>
                    <a:pt x="51" y="245"/>
                  </a:lnTo>
                  <a:lnTo>
                    <a:pt x="52" y="232"/>
                  </a:lnTo>
                  <a:lnTo>
                    <a:pt x="54" y="220"/>
                  </a:lnTo>
                  <a:lnTo>
                    <a:pt x="56" y="209"/>
                  </a:lnTo>
                  <a:lnTo>
                    <a:pt x="60" y="199"/>
                  </a:lnTo>
                  <a:lnTo>
                    <a:pt x="64" y="189"/>
                  </a:lnTo>
                  <a:lnTo>
                    <a:pt x="68" y="180"/>
                  </a:lnTo>
                  <a:lnTo>
                    <a:pt x="74" y="172"/>
                  </a:lnTo>
                  <a:lnTo>
                    <a:pt x="80" y="166"/>
                  </a:lnTo>
                  <a:lnTo>
                    <a:pt x="86" y="160"/>
                  </a:lnTo>
                  <a:lnTo>
                    <a:pt x="93" y="154"/>
                  </a:lnTo>
                  <a:lnTo>
                    <a:pt x="101" y="151"/>
                  </a:lnTo>
                  <a:lnTo>
                    <a:pt x="110" y="148"/>
                  </a:lnTo>
                  <a:lnTo>
                    <a:pt x="117" y="146"/>
                  </a:lnTo>
                  <a:lnTo>
                    <a:pt x="127" y="143"/>
                  </a:lnTo>
                  <a:lnTo>
                    <a:pt x="138" y="143"/>
                  </a:lnTo>
                  <a:lnTo>
                    <a:pt x="148" y="143"/>
                  </a:lnTo>
                  <a:lnTo>
                    <a:pt x="158" y="146"/>
                  </a:lnTo>
                  <a:lnTo>
                    <a:pt x="167" y="147"/>
                  </a:lnTo>
                  <a:lnTo>
                    <a:pt x="175" y="150"/>
                  </a:lnTo>
                  <a:lnTo>
                    <a:pt x="183" y="154"/>
                  </a:lnTo>
                  <a:lnTo>
                    <a:pt x="190" y="159"/>
                  </a:lnTo>
                  <a:lnTo>
                    <a:pt x="197" y="164"/>
                  </a:lnTo>
                  <a:lnTo>
                    <a:pt x="202" y="171"/>
                  </a:lnTo>
                  <a:lnTo>
                    <a:pt x="208" y="178"/>
                  </a:lnTo>
                  <a:lnTo>
                    <a:pt x="212" y="186"/>
                  </a:lnTo>
                  <a:lnTo>
                    <a:pt x="216" y="195"/>
                  </a:lnTo>
                  <a:lnTo>
                    <a:pt x="219" y="205"/>
                  </a:lnTo>
                  <a:lnTo>
                    <a:pt x="221" y="216"/>
                  </a:lnTo>
                  <a:lnTo>
                    <a:pt x="223" y="227"/>
                  </a:lnTo>
                  <a:lnTo>
                    <a:pt x="224" y="239"/>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0" name="Freeform 152"/>
            <p:cNvSpPr>
              <a:spLocks noEditPoints="1"/>
            </p:cNvSpPr>
            <p:nvPr/>
          </p:nvSpPr>
          <p:spPr bwMode="auto">
            <a:xfrm>
              <a:off x="1226" y="219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1" name="Freeform 153"/>
            <p:cNvSpPr>
              <a:spLocks/>
            </p:cNvSpPr>
            <p:nvPr/>
          </p:nvSpPr>
          <p:spPr bwMode="auto">
            <a:xfrm>
              <a:off x="1260" y="2231"/>
              <a:ext cx="79" cy="103"/>
            </a:xfrm>
            <a:custGeom>
              <a:avLst/>
              <a:gdLst>
                <a:gd name="T0" fmla="*/ 2 w 239"/>
                <a:gd name="T1" fmla="*/ 80 h 309"/>
                <a:gd name="T2" fmla="*/ 8 w 239"/>
                <a:gd name="T3" fmla="*/ 92 h 309"/>
                <a:gd name="T4" fmla="*/ 19 w 239"/>
                <a:gd name="T5" fmla="*/ 100 h 309"/>
                <a:gd name="T6" fmla="*/ 34 w 239"/>
                <a:gd name="T7" fmla="*/ 103 h 309"/>
                <a:gd name="T8" fmla="*/ 52 w 239"/>
                <a:gd name="T9" fmla="*/ 102 h 309"/>
                <a:gd name="T10" fmla="*/ 66 w 239"/>
                <a:gd name="T11" fmla="*/ 96 h 309"/>
                <a:gd name="T12" fmla="*/ 75 w 239"/>
                <a:gd name="T13" fmla="*/ 87 h 309"/>
                <a:gd name="T14" fmla="*/ 79 w 239"/>
                <a:gd name="T15" fmla="*/ 75 h 309"/>
                <a:gd name="T16" fmla="*/ 78 w 239"/>
                <a:gd name="T17" fmla="*/ 62 h 309"/>
                <a:gd name="T18" fmla="*/ 73 w 239"/>
                <a:gd name="T19" fmla="*/ 54 h 309"/>
                <a:gd name="T20" fmla="*/ 65 w 239"/>
                <a:gd name="T21" fmla="*/ 48 h 309"/>
                <a:gd name="T22" fmla="*/ 53 w 239"/>
                <a:gd name="T23" fmla="*/ 44 h 309"/>
                <a:gd name="T24" fmla="*/ 30 w 239"/>
                <a:gd name="T25" fmla="*/ 39 h 309"/>
                <a:gd name="T26" fmla="*/ 25 w 239"/>
                <a:gd name="T27" fmla="*/ 36 h 309"/>
                <a:gd name="T28" fmla="*/ 21 w 239"/>
                <a:gd name="T29" fmla="*/ 34 h 309"/>
                <a:gd name="T30" fmla="*/ 19 w 239"/>
                <a:gd name="T31" fmla="*/ 30 h 309"/>
                <a:gd name="T32" fmla="*/ 19 w 239"/>
                <a:gd name="T33" fmla="*/ 24 h 309"/>
                <a:gd name="T34" fmla="*/ 22 w 239"/>
                <a:gd name="T35" fmla="*/ 19 h 309"/>
                <a:gd name="T36" fmla="*/ 26 w 239"/>
                <a:gd name="T37" fmla="*/ 16 h 309"/>
                <a:gd name="T38" fmla="*/ 34 w 239"/>
                <a:gd name="T39" fmla="*/ 14 h 309"/>
                <a:gd name="T40" fmla="*/ 44 w 239"/>
                <a:gd name="T41" fmla="*/ 14 h 309"/>
                <a:gd name="T42" fmla="*/ 51 w 239"/>
                <a:gd name="T43" fmla="*/ 16 h 309"/>
                <a:gd name="T44" fmla="*/ 57 w 239"/>
                <a:gd name="T45" fmla="*/ 20 h 309"/>
                <a:gd name="T46" fmla="*/ 60 w 239"/>
                <a:gd name="T47" fmla="*/ 26 h 309"/>
                <a:gd name="T48" fmla="*/ 76 w 239"/>
                <a:gd name="T49" fmla="*/ 30 h 309"/>
                <a:gd name="T50" fmla="*/ 74 w 239"/>
                <a:gd name="T51" fmla="*/ 17 h 309"/>
                <a:gd name="T52" fmla="*/ 66 w 239"/>
                <a:gd name="T53" fmla="*/ 8 h 309"/>
                <a:gd name="T54" fmla="*/ 54 w 239"/>
                <a:gd name="T55" fmla="*/ 2 h 309"/>
                <a:gd name="T56" fmla="*/ 39 w 239"/>
                <a:gd name="T57" fmla="*/ 0 h 309"/>
                <a:gd name="T58" fmla="*/ 23 w 239"/>
                <a:gd name="T59" fmla="*/ 2 h 309"/>
                <a:gd name="T60" fmla="*/ 12 w 239"/>
                <a:gd name="T61" fmla="*/ 8 h 309"/>
                <a:gd name="T62" fmla="*/ 5 w 239"/>
                <a:gd name="T63" fmla="*/ 17 h 309"/>
                <a:gd name="T64" fmla="*/ 3 w 239"/>
                <a:gd name="T65" fmla="*/ 28 h 309"/>
                <a:gd name="T66" fmla="*/ 4 w 239"/>
                <a:gd name="T67" fmla="*/ 38 h 309"/>
                <a:gd name="T68" fmla="*/ 9 w 239"/>
                <a:gd name="T69" fmla="*/ 46 h 309"/>
                <a:gd name="T70" fmla="*/ 18 w 239"/>
                <a:gd name="T71" fmla="*/ 51 h 309"/>
                <a:gd name="T72" fmla="*/ 30 w 239"/>
                <a:gd name="T73" fmla="*/ 55 h 309"/>
                <a:gd name="T74" fmla="*/ 53 w 239"/>
                <a:gd name="T75" fmla="*/ 61 h 309"/>
                <a:gd name="T76" fmla="*/ 58 w 239"/>
                <a:gd name="T77" fmla="*/ 63 h 309"/>
                <a:gd name="T78" fmla="*/ 61 w 239"/>
                <a:gd name="T79" fmla="*/ 67 h 309"/>
                <a:gd name="T80" fmla="*/ 63 w 239"/>
                <a:gd name="T81" fmla="*/ 72 h 309"/>
                <a:gd name="T82" fmla="*/ 62 w 239"/>
                <a:gd name="T83" fmla="*/ 78 h 309"/>
                <a:gd name="T84" fmla="*/ 58 w 239"/>
                <a:gd name="T85" fmla="*/ 83 h 309"/>
                <a:gd name="T86" fmla="*/ 52 w 239"/>
                <a:gd name="T87" fmla="*/ 87 h 309"/>
                <a:gd name="T88" fmla="*/ 43 w 239"/>
                <a:gd name="T89" fmla="*/ 88 h 309"/>
                <a:gd name="T90" fmla="*/ 32 w 239"/>
                <a:gd name="T91" fmla="*/ 88 h 309"/>
                <a:gd name="T92" fmla="*/ 24 w 239"/>
                <a:gd name="T93" fmla="*/ 85 h 309"/>
                <a:gd name="T94" fmla="*/ 19 w 239"/>
                <a:gd name="T95" fmla="*/ 79 h 309"/>
                <a:gd name="T96" fmla="*/ 16 w 239"/>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9" h="309">
                  <a:moveTo>
                    <a:pt x="0" y="205"/>
                  </a:moveTo>
                  <a:lnTo>
                    <a:pt x="1" y="217"/>
                  </a:lnTo>
                  <a:lnTo>
                    <a:pt x="2" y="228"/>
                  </a:lnTo>
                  <a:lnTo>
                    <a:pt x="5" y="239"/>
                  </a:lnTo>
                  <a:lnTo>
                    <a:pt x="9" y="249"/>
                  </a:lnTo>
                  <a:lnTo>
                    <a:pt x="13" y="258"/>
                  </a:lnTo>
                  <a:lnTo>
                    <a:pt x="18" y="267"/>
                  </a:lnTo>
                  <a:lnTo>
                    <a:pt x="25" y="275"/>
                  </a:lnTo>
                  <a:lnTo>
                    <a:pt x="31" y="282"/>
                  </a:lnTo>
                  <a:lnTo>
                    <a:pt x="39" y="288"/>
                  </a:lnTo>
                  <a:lnTo>
                    <a:pt x="48" y="293"/>
                  </a:lnTo>
                  <a:lnTo>
                    <a:pt x="57" y="299"/>
                  </a:lnTo>
                  <a:lnTo>
                    <a:pt x="68" y="302"/>
                  </a:lnTo>
                  <a:lnTo>
                    <a:pt x="79" y="305"/>
                  </a:lnTo>
                  <a:lnTo>
                    <a:pt x="91" y="306"/>
                  </a:lnTo>
                  <a:lnTo>
                    <a:pt x="104" y="309"/>
                  </a:lnTo>
                  <a:lnTo>
                    <a:pt x="117" y="309"/>
                  </a:lnTo>
                  <a:lnTo>
                    <a:pt x="132" y="309"/>
                  </a:lnTo>
                  <a:lnTo>
                    <a:pt x="145" y="307"/>
                  </a:lnTo>
                  <a:lnTo>
                    <a:pt x="157" y="305"/>
                  </a:lnTo>
                  <a:lnTo>
                    <a:pt x="170" y="302"/>
                  </a:lnTo>
                  <a:lnTo>
                    <a:pt x="180" y="299"/>
                  </a:lnTo>
                  <a:lnTo>
                    <a:pt x="190" y="294"/>
                  </a:lnTo>
                  <a:lnTo>
                    <a:pt x="199" y="288"/>
                  </a:lnTo>
                  <a:lnTo>
                    <a:pt x="208" y="283"/>
                  </a:lnTo>
                  <a:lnTo>
                    <a:pt x="214" y="276"/>
                  </a:lnTo>
                  <a:lnTo>
                    <a:pt x="221" y="270"/>
                  </a:lnTo>
                  <a:lnTo>
                    <a:pt x="226" y="262"/>
                  </a:lnTo>
                  <a:lnTo>
                    <a:pt x="231" y="253"/>
                  </a:lnTo>
                  <a:lnTo>
                    <a:pt x="234" y="244"/>
                  </a:lnTo>
                  <a:lnTo>
                    <a:pt x="237" y="234"/>
                  </a:lnTo>
                  <a:lnTo>
                    <a:pt x="239" y="224"/>
                  </a:lnTo>
                  <a:lnTo>
                    <a:pt x="239" y="213"/>
                  </a:lnTo>
                  <a:lnTo>
                    <a:pt x="239" y="204"/>
                  </a:lnTo>
                  <a:lnTo>
                    <a:pt x="238" y="195"/>
                  </a:lnTo>
                  <a:lnTo>
                    <a:pt x="235" y="187"/>
                  </a:lnTo>
                  <a:lnTo>
                    <a:pt x="233" y="180"/>
                  </a:lnTo>
                  <a:lnTo>
                    <a:pt x="230" y="174"/>
                  </a:lnTo>
                  <a:lnTo>
                    <a:pt x="226" y="168"/>
                  </a:lnTo>
                  <a:lnTo>
                    <a:pt x="222" y="163"/>
                  </a:lnTo>
                  <a:lnTo>
                    <a:pt x="216" y="157"/>
                  </a:lnTo>
                  <a:lnTo>
                    <a:pt x="211" y="153"/>
                  </a:lnTo>
                  <a:lnTo>
                    <a:pt x="204" y="148"/>
                  </a:lnTo>
                  <a:lnTo>
                    <a:pt x="198" y="145"/>
                  </a:lnTo>
                  <a:lnTo>
                    <a:pt x="190" y="141"/>
                  </a:lnTo>
                  <a:lnTo>
                    <a:pt x="181" y="138"/>
                  </a:lnTo>
                  <a:lnTo>
                    <a:pt x="171" y="135"/>
                  </a:lnTo>
                  <a:lnTo>
                    <a:pt x="161" y="132"/>
                  </a:lnTo>
                  <a:lnTo>
                    <a:pt x="151" y="129"/>
                  </a:lnTo>
                  <a:lnTo>
                    <a:pt x="103" y="118"/>
                  </a:lnTo>
                  <a:lnTo>
                    <a:pt x="97" y="117"/>
                  </a:lnTo>
                  <a:lnTo>
                    <a:pt x="92" y="116"/>
                  </a:lnTo>
                  <a:lnTo>
                    <a:pt x="87" y="115"/>
                  </a:lnTo>
                  <a:lnTo>
                    <a:pt x="83" y="112"/>
                  </a:lnTo>
                  <a:lnTo>
                    <a:pt x="78" y="111"/>
                  </a:lnTo>
                  <a:lnTo>
                    <a:pt x="75" y="109"/>
                  </a:lnTo>
                  <a:lnTo>
                    <a:pt x="72" y="108"/>
                  </a:lnTo>
                  <a:lnTo>
                    <a:pt x="68" y="106"/>
                  </a:lnTo>
                  <a:lnTo>
                    <a:pt x="66" y="103"/>
                  </a:lnTo>
                  <a:lnTo>
                    <a:pt x="64" y="101"/>
                  </a:lnTo>
                  <a:lnTo>
                    <a:pt x="62" y="98"/>
                  </a:lnTo>
                  <a:lnTo>
                    <a:pt x="59" y="96"/>
                  </a:lnTo>
                  <a:lnTo>
                    <a:pt x="58" y="92"/>
                  </a:lnTo>
                  <a:lnTo>
                    <a:pt x="58" y="89"/>
                  </a:lnTo>
                  <a:lnTo>
                    <a:pt x="57" y="86"/>
                  </a:lnTo>
                  <a:lnTo>
                    <a:pt x="57" y="82"/>
                  </a:lnTo>
                  <a:lnTo>
                    <a:pt x="57" y="77"/>
                  </a:lnTo>
                  <a:lnTo>
                    <a:pt x="58" y="72"/>
                  </a:lnTo>
                  <a:lnTo>
                    <a:pt x="59" y="69"/>
                  </a:lnTo>
                  <a:lnTo>
                    <a:pt x="60" y="64"/>
                  </a:lnTo>
                  <a:lnTo>
                    <a:pt x="63" y="61"/>
                  </a:lnTo>
                  <a:lnTo>
                    <a:pt x="66" y="58"/>
                  </a:lnTo>
                  <a:lnTo>
                    <a:pt x="69" y="54"/>
                  </a:lnTo>
                  <a:lnTo>
                    <a:pt x="73" y="52"/>
                  </a:lnTo>
                  <a:lnTo>
                    <a:pt x="76" y="49"/>
                  </a:lnTo>
                  <a:lnTo>
                    <a:pt x="80" y="47"/>
                  </a:lnTo>
                  <a:lnTo>
                    <a:pt x="86" y="46"/>
                  </a:lnTo>
                  <a:lnTo>
                    <a:pt x="92" y="43"/>
                  </a:lnTo>
                  <a:lnTo>
                    <a:pt x="97" y="42"/>
                  </a:lnTo>
                  <a:lnTo>
                    <a:pt x="104" y="42"/>
                  </a:lnTo>
                  <a:lnTo>
                    <a:pt x="111" y="41"/>
                  </a:lnTo>
                  <a:lnTo>
                    <a:pt x="117" y="41"/>
                  </a:lnTo>
                  <a:lnTo>
                    <a:pt x="125" y="41"/>
                  </a:lnTo>
                  <a:lnTo>
                    <a:pt x="132" y="42"/>
                  </a:lnTo>
                  <a:lnTo>
                    <a:pt x="138" y="43"/>
                  </a:lnTo>
                  <a:lnTo>
                    <a:pt x="144" y="44"/>
                  </a:lnTo>
                  <a:lnTo>
                    <a:pt x="150" y="47"/>
                  </a:lnTo>
                  <a:lnTo>
                    <a:pt x="155" y="49"/>
                  </a:lnTo>
                  <a:lnTo>
                    <a:pt x="160" y="51"/>
                  </a:lnTo>
                  <a:lnTo>
                    <a:pt x="164" y="54"/>
                  </a:lnTo>
                  <a:lnTo>
                    <a:pt x="169" y="58"/>
                  </a:lnTo>
                  <a:lnTo>
                    <a:pt x="172" y="61"/>
                  </a:lnTo>
                  <a:lnTo>
                    <a:pt x="175" y="66"/>
                  </a:lnTo>
                  <a:lnTo>
                    <a:pt x="177" y="69"/>
                  </a:lnTo>
                  <a:lnTo>
                    <a:pt x="180" y="75"/>
                  </a:lnTo>
                  <a:lnTo>
                    <a:pt x="182" y="79"/>
                  </a:lnTo>
                  <a:lnTo>
                    <a:pt x="183" y="85"/>
                  </a:lnTo>
                  <a:lnTo>
                    <a:pt x="183" y="90"/>
                  </a:lnTo>
                  <a:lnTo>
                    <a:pt x="231" y="90"/>
                  </a:lnTo>
                  <a:lnTo>
                    <a:pt x="231" y="89"/>
                  </a:lnTo>
                  <a:lnTo>
                    <a:pt x="231" y="79"/>
                  </a:lnTo>
                  <a:lnTo>
                    <a:pt x="229" y="70"/>
                  </a:lnTo>
                  <a:lnTo>
                    <a:pt x="226" y="61"/>
                  </a:lnTo>
                  <a:lnTo>
                    <a:pt x="223" y="52"/>
                  </a:lnTo>
                  <a:lnTo>
                    <a:pt x="219" y="44"/>
                  </a:lnTo>
                  <a:lnTo>
                    <a:pt x="213" y="37"/>
                  </a:lnTo>
                  <a:lnTo>
                    <a:pt x="208" y="30"/>
                  </a:lnTo>
                  <a:lnTo>
                    <a:pt x="200" y="24"/>
                  </a:lnTo>
                  <a:lnTo>
                    <a:pt x="192" y="19"/>
                  </a:lnTo>
                  <a:lnTo>
                    <a:pt x="184" y="14"/>
                  </a:lnTo>
                  <a:lnTo>
                    <a:pt x="174" y="10"/>
                  </a:lnTo>
                  <a:lnTo>
                    <a:pt x="164" y="7"/>
                  </a:lnTo>
                  <a:lnTo>
                    <a:pt x="154" y="3"/>
                  </a:lnTo>
                  <a:lnTo>
                    <a:pt x="142" y="1"/>
                  </a:lnTo>
                  <a:lnTo>
                    <a:pt x="130" y="0"/>
                  </a:lnTo>
                  <a:lnTo>
                    <a:pt x="117" y="0"/>
                  </a:lnTo>
                  <a:lnTo>
                    <a:pt x="105" y="0"/>
                  </a:lnTo>
                  <a:lnTo>
                    <a:pt x="93" y="1"/>
                  </a:lnTo>
                  <a:lnTo>
                    <a:pt x="82" y="3"/>
                  </a:lnTo>
                  <a:lnTo>
                    <a:pt x="70" y="5"/>
                  </a:lnTo>
                  <a:lnTo>
                    <a:pt x="62" y="9"/>
                  </a:lnTo>
                  <a:lnTo>
                    <a:pt x="53" y="13"/>
                  </a:lnTo>
                  <a:lnTo>
                    <a:pt x="44" y="18"/>
                  </a:lnTo>
                  <a:lnTo>
                    <a:pt x="37" y="23"/>
                  </a:lnTo>
                  <a:lnTo>
                    <a:pt x="30" y="29"/>
                  </a:lnTo>
                  <a:lnTo>
                    <a:pt x="25" y="36"/>
                  </a:lnTo>
                  <a:lnTo>
                    <a:pt x="19" y="42"/>
                  </a:lnTo>
                  <a:lnTo>
                    <a:pt x="16" y="50"/>
                  </a:lnTo>
                  <a:lnTo>
                    <a:pt x="13" y="58"/>
                  </a:lnTo>
                  <a:lnTo>
                    <a:pt x="10" y="66"/>
                  </a:lnTo>
                  <a:lnTo>
                    <a:pt x="8" y="75"/>
                  </a:lnTo>
                  <a:lnTo>
                    <a:pt x="8" y="83"/>
                  </a:lnTo>
                  <a:lnTo>
                    <a:pt x="8" y="92"/>
                  </a:lnTo>
                  <a:lnTo>
                    <a:pt x="9" y="100"/>
                  </a:lnTo>
                  <a:lnTo>
                    <a:pt x="10" y="108"/>
                  </a:lnTo>
                  <a:lnTo>
                    <a:pt x="13" y="115"/>
                  </a:lnTo>
                  <a:lnTo>
                    <a:pt x="16" y="121"/>
                  </a:lnTo>
                  <a:lnTo>
                    <a:pt x="19" y="127"/>
                  </a:lnTo>
                  <a:lnTo>
                    <a:pt x="24" y="132"/>
                  </a:lnTo>
                  <a:lnTo>
                    <a:pt x="28" y="138"/>
                  </a:lnTo>
                  <a:lnTo>
                    <a:pt x="34" y="142"/>
                  </a:lnTo>
                  <a:lnTo>
                    <a:pt x="39" y="146"/>
                  </a:lnTo>
                  <a:lnTo>
                    <a:pt x="46" y="150"/>
                  </a:lnTo>
                  <a:lnTo>
                    <a:pt x="54" y="154"/>
                  </a:lnTo>
                  <a:lnTo>
                    <a:pt x="62" y="157"/>
                  </a:lnTo>
                  <a:lnTo>
                    <a:pt x="70" y="160"/>
                  </a:lnTo>
                  <a:lnTo>
                    <a:pt x="80" y="163"/>
                  </a:lnTo>
                  <a:lnTo>
                    <a:pt x="91" y="166"/>
                  </a:lnTo>
                  <a:lnTo>
                    <a:pt x="145" y="179"/>
                  </a:lnTo>
                  <a:lnTo>
                    <a:pt x="151" y="180"/>
                  </a:lnTo>
                  <a:lnTo>
                    <a:pt x="155" y="183"/>
                  </a:lnTo>
                  <a:lnTo>
                    <a:pt x="161" y="184"/>
                  </a:lnTo>
                  <a:lnTo>
                    <a:pt x="165" y="185"/>
                  </a:lnTo>
                  <a:lnTo>
                    <a:pt x="169" y="187"/>
                  </a:lnTo>
                  <a:lnTo>
                    <a:pt x="173" y="188"/>
                  </a:lnTo>
                  <a:lnTo>
                    <a:pt x="175" y="190"/>
                  </a:lnTo>
                  <a:lnTo>
                    <a:pt x="179" y="193"/>
                  </a:lnTo>
                  <a:lnTo>
                    <a:pt x="181" y="195"/>
                  </a:lnTo>
                  <a:lnTo>
                    <a:pt x="183" y="197"/>
                  </a:lnTo>
                  <a:lnTo>
                    <a:pt x="185" y="200"/>
                  </a:lnTo>
                  <a:lnTo>
                    <a:pt x="187" y="204"/>
                  </a:lnTo>
                  <a:lnTo>
                    <a:pt x="189" y="207"/>
                  </a:lnTo>
                  <a:lnTo>
                    <a:pt x="189" y="210"/>
                  </a:lnTo>
                  <a:lnTo>
                    <a:pt x="190" y="215"/>
                  </a:lnTo>
                  <a:lnTo>
                    <a:pt x="190" y="219"/>
                  </a:lnTo>
                  <a:lnTo>
                    <a:pt x="190" y="224"/>
                  </a:lnTo>
                  <a:lnTo>
                    <a:pt x="189" y="229"/>
                  </a:lnTo>
                  <a:lnTo>
                    <a:pt x="187" y="234"/>
                  </a:lnTo>
                  <a:lnTo>
                    <a:pt x="185" y="238"/>
                  </a:lnTo>
                  <a:lnTo>
                    <a:pt x="183" y="242"/>
                  </a:lnTo>
                  <a:lnTo>
                    <a:pt x="180" y="246"/>
                  </a:lnTo>
                  <a:lnTo>
                    <a:pt x="176" y="249"/>
                  </a:lnTo>
                  <a:lnTo>
                    <a:pt x="172" y="253"/>
                  </a:lnTo>
                  <a:lnTo>
                    <a:pt x="167" y="255"/>
                  </a:lnTo>
                  <a:lnTo>
                    <a:pt x="162" y="257"/>
                  </a:lnTo>
                  <a:lnTo>
                    <a:pt x="156" y="260"/>
                  </a:lnTo>
                  <a:lnTo>
                    <a:pt x="151" y="262"/>
                  </a:lnTo>
                  <a:lnTo>
                    <a:pt x="144" y="263"/>
                  </a:lnTo>
                  <a:lnTo>
                    <a:pt x="137" y="264"/>
                  </a:lnTo>
                  <a:lnTo>
                    <a:pt x="130" y="265"/>
                  </a:lnTo>
                  <a:lnTo>
                    <a:pt x="122" y="265"/>
                  </a:lnTo>
                  <a:lnTo>
                    <a:pt x="114" y="265"/>
                  </a:lnTo>
                  <a:lnTo>
                    <a:pt x="106" y="264"/>
                  </a:lnTo>
                  <a:lnTo>
                    <a:pt x="98" y="263"/>
                  </a:lnTo>
                  <a:lnTo>
                    <a:pt x="92" y="262"/>
                  </a:lnTo>
                  <a:lnTo>
                    <a:pt x="85" y="260"/>
                  </a:lnTo>
                  <a:lnTo>
                    <a:pt x="79" y="256"/>
                  </a:lnTo>
                  <a:lnTo>
                    <a:pt x="74" y="254"/>
                  </a:lnTo>
                  <a:lnTo>
                    <a:pt x="69" y="249"/>
                  </a:lnTo>
                  <a:lnTo>
                    <a:pt x="65" y="246"/>
                  </a:lnTo>
                  <a:lnTo>
                    <a:pt x="60" y="242"/>
                  </a:lnTo>
                  <a:lnTo>
                    <a:pt x="57" y="236"/>
                  </a:lnTo>
                  <a:lnTo>
                    <a:pt x="54" y="231"/>
                  </a:lnTo>
                  <a:lnTo>
                    <a:pt x="52" y="225"/>
                  </a:lnTo>
                  <a:lnTo>
                    <a:pt x="50" y="219"/>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2" name="Freeform 154"/>
            <p:cNvSpPr>
              <a:spLocks/>
            </p:cNvSpPr>
            <p:nvPr/>
          </p:nvSpPr>
          <p:spPr bwMode="auto">
            <a:xfrm>
              <a:off x="1347" y="2207"/>
              <a:ext cx="48" cy="125"/>
            </a:xfrm>
            <a:custGeom>
              <a:avLst/>
              <a:gdLst>
                <a:gd name="T0" fmla="*/ 31 w 145"/>
                <a:gd name="T1" fmla="*/ 99 h 376"/>
                <a:gd name="T2" fmla="*/ 31 w 145"/>
                <a:gd name="T3" fmla="*/ 40 h 376"/>
                <a:gd name="T4" fmla="*/ 48 w 145"/>
                <a:gd name="T5" fmla="*/ 40 h 376"/>
                <a:gd name="T6" fmla="*/ 48 w 145"/>
                <a:gd name="T7" fmla="*/ 27 h 376"/>
                <a:gd name="T8" fmla="*/ 31 w 145"/>
                <a:gd name="T9" fmla="*/ 27 h 376"/>
                <a:gd name="T10" fmla="*/ 31 w 145"/>
                <a:gd name="T11" fmla="*/ 0 h 376"/>
                <a:gd name="T12" fmla="*/ 14 w 145"/>
                <a:gd name="T13" fmla="*/ 0 h 376"/>
                <a:gd name="T14" fmla="*/ 14 w 145"/>
                <a:gd name="T15" fmla="*/ 27 h 376"/>
                <a:gd name="T16" fmla="*/ 0 w 145"/>
                <a:gd name="T17" fmla="*/ 27 h 376"/>
                <a:gd name="T18" fmla="*/ 0 w 145"/>
                <a:gd name="T19" fmla="*/ 40 h 376"/>
                <a:gd name="T20" fmla="*/ 14 w 145"/>
                <a:gd name="T21" fmla="*/ 40 h 376"/>
                <a:gd name="T22" fmla="*/ 14 w 145"/>
                <a:gd name="T23" fmla="*/ 105 h 376"/>
                <a:gd name="T24" fmla="*/ 14 w 145"/>
                <a:gd name="T25" fmla="*/ 108 h 376"/>
                <a:gd name="T26" fmla="*/ 15 w 145"/>
                <a:gd name="T27" fmla="*/ 110 h 376"/>
                <a:gd name="T28" fmla="*/ 15 w 145"/>
                <a:gd name="T29" fmla="*/ 112 h 376"/>
                <a:gd name="T30" fmla="*/ 16 w 145"/>
                <a:gd name="T31" fmla="*/ 114 h 376"/>
                <a:gd name="T32" fmla="*/ 16 w 145"/>
                <a:gd name="T33" fmla="*/ 116 h 376"/>
                <a:gd name="T34" fmla="*/ 17 w 145"/>
                <a:gd name="T35" fmla="*/ 118 h 376"/>
                <a:gd name="T36" fmla="*/ 18 w 145"/>
                <a:gd name="T37" fmla="*/ 119 h 376"/>
                <a:gd name="T38" fmla="*/ 19 w 145"/>
                <a:gd name="T39" fmla="*/ 121 h 376"/>
                <a:gd name="T40" fmla="*/ 20 w 145"/>
                <a:gd name="T41" fmla="*/ 122 h 376"/>
                <a:gd name="T42" fmla="*/ 22 w 145"/>
                <a:gd name="T43" fmla="*/ 122 h 376"/>
                <a:gd name="T44" fmla="*/ 23 w 145"/>
                <a:gd name="T45" fmla="*/ 123 h 376"/>
                <a:gd name="T46" fmla="*/ 25 w 145"/>
                <a:gd name="T47" fmla="*/ 124 h 376"/>
                <a:gd name="T48" fmla="*/ 27 w 145"/>
                <a:gd name="T49" fmla="*/ 124 h 376"/>
                <a:gd name="T50" fmla="*/ 30 w 145"/>
                <a:gd name="T51" fmla="*/ 125 h 376"/>
                <a:gd name="T52" fmla="*/ 32 w 145"/>
                <a:gd name="T53" fmla="*/ 125 h 376"/>
                <a:gd name="T54" fmla="*/ 35 w 145"/>
                <a:gd name="T55" fmla="*/ 125 h 376"/>
                <a:gd name="T56" fmla="*/ 38 w 145"/>
                <a:gd name="T57" fmla="*/ 125 h 376"/>
                <a:gd name="T58" fmla="*/ 41 w 145"/>
                <a:gd name="T59" fmla="*/ 125 h 376"/>
                <a:gd name="T60" fmla="*/ 44 w 145"/>
                <a:gd name="T61" fmla="*/ 124 h 376"/>
                <a:gd name="T62" fmla="*/ 48 w 145"/>
                <a:gd name="T63" fmla="*/ 124 h 376"/>
                <a:gd name="T64" fmla="*/ 48 w 145"/>
                <a:gd name="T65" fmla="*/ 110 h 376"/>
                <a:gd name="T66" fmla="*/ 43 w 145"/>
                <a:gd name="T67" fmla="*/ 110 h 376"/>
                <a:gd name="T68" fmla="*/ 39 w 145"/>
                <a:gd name="T69" fmla="*/ 110 h 376"/>
                <a:gd name="T70" fmla="*/ 37 w 145"/>
                <a:gd name="T71" fmla="*/ 110 h 376"/>
                <a:gd name="T72" fmla="*/ 35 w 145"/>
                <a:gd name="T73" fmla="*/ 109 h 376"/>
                <a:gd name="T74" fmla="*/ 33 w 145"/>
                <a:gd name="T75" fmla="*/ 109 h 376"/>
                <a:gd name="T76" fmla="*/ 32 w 145"/>
                <a:gd name="T77" fmla="*/ 108 h 376"/>
                <a:gd name="T78" fmla="*/ 31 w 145"/>
                <a:gd name="T79" fmla="*/ 106 h 376"/>
                <a:gd name="T80" fmla="*/ 31 w 145"/>
                <a:gd name="T81" fmla="*/ 104 h 376"/>
                <a:gd name="T82" fmla="*/ 31 w 145"/>
                <a:gd name="T83" fmla="*/ 102 h 376"/>
                <a:gd name="T84" fmla="*/ 31 w 145"/>
                <a:gd name="T85" fmla="*/ 99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6">
                  <a:moveTo>
                    <a:pt x="93" y="299"/>
                  </a:moveTo>
                  <a:lnTo>
                    <a:pt x="93" y="121"/>
                  </a:lnTo>
                  <a:lnTo>
                    <a:pt x="145" y="121"/>
                  </a:lnTo>
                  <a:lnTo>
                    <a:pt x="145" y="82"/>
                  </a:lnTo>
                  <a:lnTo>
                    <a:pt x="93" y="82"/>
                  </a:lnTo>
                  <a:lnTo>
                    <a:pt x="93" y="0"/>
                  </a:lnTo>
                  <a:lnTo>
                    <a:pt x="43" y="0"/>
                  </a:lnTo>
                  <a:lnTo>
                    <a:pt x="43" y="82"/>
                  </a:lnTo>
                  <a:lnTo>
                    <a:pt x="0" y="82"/>
                  </a:lnTo>
                  <a:lnTo>
                    <a:pt x="0" y="121"/>
                  </a:lnTo>
                  <a:lnTo>
                    <a:pt x="43" y="121"/>
                  </a:lnTo>
                  <a:lnTo>
                    <a:pt x="43" y="316"/>
                  </a:lnTo>
                  <a:lnTo>
                    <a:pt x="43" y="324"/>
                  </a:lnTo>
                  <a:lnTo>
                    <a:pt x="45" y="331"/>
                  </a:lnTo>
                  <a:lnTo>
                    <a:pt x="46" y="338"/>
                  </a:lnTo>
                  <a:lnTo>
                    <a:pt x="47" y="344"/>
                  </a:lnTo>
                  <a:lnTo>
                    <a:pt x="49" y="349"/>
                  </a:lnTo>
                  <a:lnTo>
                    <a:pt x="51" y="354"/>
                  </a:lnTo>
                  <a:lnTo>
                    <a:pt x="54" y="358"/>
                  </a:lnTo>
                  <a:lnTo>
                    <a:pt x="57" y="363"/>
                  </a:lnTo>
                  <a:lnTo>
                    <a:pt x="61" y="366"/>
                  </a:lnTo>
                  <a:lnTo>
                    <a:pt x="66" y="368"/>
                  </a:lnTo>
                  <a:lnTo>
                    <a:pt x="70" y="370"/>
                  </a:lnTo>
                  <a:lnTo>
                    <a:pt x="77" y="373"/>
                  </a:lnTo>
                  <a:lnTo>
                    <a:pt x="83" y="374"/>
                  </a:lnTo>
                  <a:lnTo>
                    <a:pt x="90" y="375"/>
                  </a:lnTo>
                  <a:lnTo>
                    <a:pt x="97" y="376"/>
                  </a:lnTo>
                  <a:lnTo>
                    <a:pt x="106" y="376"/>
                  </a:lnTo>
                  <a:lnTo>
                    <a:pt x="115" y="376"/>
                  </a:lnTo>
                  <a:lnTo>
                    <a:pt x="124" y="375"/>
                  </a:lnTo>
                  <a:lnTo>
                    <a:pt x="134" y="374"/>
                  </a:lnTo>
                  <a:lnTo>
                    <a:pt x="145" y="372"/>
                  </a:lnTo>
                  <a:lnTo>
                    <a:pt x="145" y="330"/>
                  </a:lnTo>
                  <a:lnTo>
                    <a:pt x="129" y="331"/>
                  </a:lnTo>
                  <a:lnTo>
                    <a:pt x="119" y="331"/>
                  </a:lnTo>
                  <a:lnTo>
                    <a:pt x="111" y="331"/>
                  </a:lnTo>
                  <a:lnTo>
                    <a:pt x="106" y="329"/>
                  </a:lnTo>
                  <a:lnTo>
                    <a:pt x="101" y="327"/>
                  </a:lnTo>
                  <a:lnTo>
                    <a:pt x="97" y="324"/>
                  </a:lnTo>
                  <a:lnTo>
                    <a:pt x="95" y="319"/>
                  </a:lnTo>
                  <a:lnTo>
                    <a:pt x="94" y="314"/>
                  </a:lnTo>
                  <a:lnTo>
                    <a:pt x="93" y="307"/>
                  </a:lnTo>
                  <a:lnTo>
                    <a:pt x="9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3" name="Freeform 155"/>
            <p:cNvSpPr>
              <a:spLocks/>
            </p:cNvSpPr>
            <p:nvPr/>
          </p:nvSpPr>
          <p:spPr bwMode="auto">
            <a:xfrm>
              <a:off x="1410" y="2232"/>
              <a:ext cx="47" cy="99"/>
            </a:xfrm>
            <a:custGeom>
              <a:avLst/>
              <a:gdLst>
                <a:gd name="T0" fmla="*/ 0 w 140"/>
                <a:gd name="T1" fmla="*/ 99 h 297"/>
                <a:gd name="T2" fmla="*/ 16 w 140"/>
                <a:gd name="T3" fmla="*/ 99 h 297"/>
                <a:gd name="T4" fmla="*/ 16 w 140"/>
                <a:gd name="T5" fmla="*/ 45 h 297"/>
                <a:gd name="T6" fmla="*/ 16 w 140"/>
                <a:gd name="T7" fmla="*/ 42 h 297"/>
                <a:gd name="T8" fmla="*/ 17 w 140"/>
                <a:gd name="T9" fmla="*/ 39 h 297"/>
                <a:gd name="T10" fmla="*/ 17 w 140"/>
                <a:gd name="T11" fmla="*/ 36 h 297"/>
                <a:gd name="T12" fmla="*/ 18 w 140"/>
                <a:gd name="T13" fmla="*/ 33 h 297"/>
                <a:gd name="T14" fmla="*/ 19 w 140"/>
                <a:gd name="T15" fmla="*/ 31 h 297"/>
                <a:gd name="T16" fmla="*/ 20 w 140"/>
                <a:gd name="T17" fmla="*/ 28 h 297"/>
                <a:gd name="T18" fmla="*/ 21 w 140"/>
                <a:gd name="T19" fmla="*/ 26 h 297"/>
                <a:gd name="T20" fmla="*/ 23 w 140"/>
                <a:gd name="T21" fmla="*/ 24 h 297"/>
                <a:gd name="T22" fmla="*/ 25 w 140"/>
                <a:gd name="T23" fmla="*/ 23 h 297"/>
                <a:gd name="T24" fmla="*/ 27 w 140"/>
                <a:gd name="T25" fmla="*/ 21 h 297"/>
                <a:gd name="T26" fmla="*/ 29 w 140"/>
                <a:gd name="T27" fmla="*/ 20 h 297"/>
                <a:gd name="T28" fmla="*/ 32 w 140"/>
                <a:gd name="T29" fmla="*/ 19 h 297"/>
                <a:gd name="T30" fmla="*/ 34 w 140"/>
                <a:gd name="T31" fmla="*/ 18 h 297"/>
                <a:gd name="T32" fmla="*/ 37 w 140"/>
                <a:gd name="T33" fmla="*/ 18 h 297"/>
                <a:gd name="T34" fmla="*/ 40 w 140"/>
                <a:gd name="T35" fmla="*/ 17 h 297"/>
                <a:gd name="T36" fmla="*/ 43 w 140"/>
                <a:gd name="T37" fmla="*/ 17 h 297"/>
                <a:gd name="T38" fmla="*/ 45 w 140"/>
                <a:gd name="T39" fmla="*/ 17 h 297"/>
                <a:gd name="T40" fmla="*/ 47 w 140"/>
                <a:gd name="T41" fmla="*/ 18 h 297"/>
                <a:gd name="T42" fmla="*/ 47 w 140"/>
                <a:gd name="T43" fmla="*/ 0 h 297"/>
                <a:gd name="T44" fmla="*/ 45 w 140"/>
                <a:gd name="T45" fmla="*/ 0 h 297"/>
                <a:gd name="T46" fmla="*/ 43 w 140"/>
                <a:gd name="T47" fmla="*/ 0 h 297"/>
                <a:gd name="T48" fmla="*/ 40 w 140"/>
                <a:gd name="T49" fmla="*/ 0 h 297"/>
                <a:gd name="T50" fmla="*/ 38 w 140"/>
                <a:gd name="T51" fmla="*/ 0 h 297"/>
                <a:gd name="T52" fmla="*/ 36 w 140"/>
                <a:gd name="T53" fmla="*/ 1 h 297"/>
                <a:gd name="T54" fmla="*/ 34 w 140"/>
                <a:gd name="T55" fmla="*/ 1 h 297"/>
                <a:gd name="T56" fmla="*/ 32 w 140"/>
                <a:gd name="T57" fmla="*/ 2 h 297"/>
                <a:gd name="T58" fmla="*/ 30 w 140"/>
                <a:gd name="T59" fmla="*/ 3 h 297"/>
                <a:gd name="T60" fmla="*/ 28 w 140"/>
                <a:gd name="T61" fmla="*/ 4 h 297"/>
                <a:gd name="T62" fmla="*/ 27 w 140"/>
                <a:gd name="T63" fmla="*/ 5 h 297"/>
                <a:gd name="T64" fmla="*/ 25 w 140"/>
                <a:gd name="T65" fmla="*/ 6 h 297"/>
                <a:gd name="T66" fmla="*/ 23 w 140"/>
                <a:gd name="T67" fmla="*/ 7 h 297"/>
                <a:gd name="T68" fmla="*/ 21 w 140"/>
                <a:gd name="T69" fmla="*/ 9 h 297"/>
                <a:gd name="T70" fmla="*/ 20 w 140"/>
                <a:gd name="T71" fmla="*/ 11 h 297"/>
                <a:gd name="T72" fmla="*/ 19 w 140"/>
                <a:gd name="T73" fmla="*/ 13 h 297"/>
                <a:gd name="T74" fmla="*/ 18 w 140"/>
                <a:gd name="T75" fmla="*/ 15 h 297"/>
                <a:gd name="T76" fmla="*/ 17 w 140"/>
                <a:gd name="T77" fmla="*/ 17 h 297"/>
                <a:gd name="T78" fmla="*/ 15 w 140"/>
                <a:gd name="T79" fmla="*/ 19 h 297"/>
                <a:gd name="T80" fmla="*/ 15 w 140"/>
                <a:gd name="T81" fmla="*/ 2 h 297"/>
                <a:gd name="T82" fmla="*/ 0 w 140"/>
                <a:gd name="T83" fmla="*/ 2 h 297"/>
                <a:gd name="T84" fmla="*/ 0 w 140"/>
                <a:gd name="T85" fmla="*/ 99 h 2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7">
                  <a:moveTo>
                    <a:pt x="0" y="297"/>
                  </a:moveTo>
                  <a:lnTo>
                    <a:pt x="49" y="297"/>
                  </a:lnTo>
                  <a:lnTo>
                    <a:pt x="49" y="135"/>
                  </a:lnTo>
                  <a:lnTo>
                    <a:pt x="49" y="125"/>
                  </a:lnTo>
                  <a:lnTo>
                    <a:pt x="50" y="116"/>
                  </a:lnTo>
                  <a:lnTo>
                    <a:pt x="52" y="107"/>
                  </a:lnTo>
                  <a:lnTo>
                    <a:pt x="54" y="99"/>
                  </a:lnTo>
                  <a:lnTo>
                    <a:pt x="56" y="92"/>
                  </a:lnTo>
                  <a:lnTo>
                    <a:pt x="60" y="85"/>
                  </a:lnTo>
                  <a:lnTo>
                    <a:pt x="64" y="78"/>
                  </a:lnTo>
                  <a:lnTo>
                    <a:pt x="69" y="73"/>
                  </a:lnTo>
                  <a:lnTo>
                    <a:pt x="74" y="68"/>
                  </a:lnTo>
                  <a:lnTo>
                    <a:pt x="80" y="64"/>
                  </a:lnTo>
                  <a:lnTo>
                    <a:pt x="87" y="60"/>
                  </a:lnTo>
                  <a:lnTo>
                    <a:pt x="94" y="57"/>
                  </a:lnTo>
                  <a:lnTo>
                    <a:pt x="102" y="55"/>
                  </a:lnTo>
                  <a:lnTo>
                    <a:pt x="110" y="53"/>
                  </a:lnTo>
                  <a:lnTo>
                    <a:pt x="119" y="51"/>
                  </a:lnTo>
                  <a:lnTo>
                    <a:pt x="129" y="51"/>
                  </a:lnTo>
                  <a:lnTo>
                    <a:pt x="134" y="51"/>
                  </a:lnTo>
                  <a:lnTo>
                    <a:pt x="140" y="53"/>
                  </a:lnTo>
                  <a:lnTo>
                    <a:pt x="140" y="0"/>
                  </a:lnTo>
                  <a:lnTo>
                    <a:pt x="133" y="0"/>
                  </a:lnTo>
                  <a:lnTo>
                    <a:pt x="128" y="0"/>
                  </a:lnTo>
                  <a:lnTo>
                    <a:pt x="120" y="0"/>
                  </a:lnTo>
                  <a:lnTo>
                    <a:pt x="113" y="1"/>
                  </a:lnTo>
                  <a:lnTo>
                    <a:pt x="107" y="2"/>
                  </a:lnTo>
                  <a:lnTo>
                    <a:pt x="101" y="4"/>
                  </a:lnTo>
                  <a:lnTo>
                    <a:pt x="94" y="6"/>
                  </a:lnTo>
                  <a:lnTo>
                    <a:pt x="89" y="8"/>
                  </a:lnTo>
                  <a:lnTo>
                    <a:pt x="84" y="11"/>
                  </a:lnTo>
                  <a:lnTo>
                    <a:pt x="79" y="15"/>
                  </a:lnTo>
                  <a:lnTo>
                    <a:pt x="74" y="18"/>
                  </a:lnTo>
                  <a:lnTo>
                    <a:pt x="69" y="22"/>
                  </a:lnTo>
                  <a:lnTo>
                    <a:pt x="64" y="27"/>
                  </a:lnTo>
                  <a:lnTo>
                    <a:pt x="61" y="33"/>
                  </a:lnTo>
                  <a:lnTo>
                    <a:pt x="56" y="38"/>
                  </a:lnTo>
                  <a:lnTo>
                    <a:pt x="53" y="45"/>
                  </a:lnTo>
                  <a:lnTo>
                    <a:pt x="50" y="51"/>
                  </a:lnTo>
                  <a:lnTo>
                    <a:pt x="46" y="58"/>
                  </a:lnTo>
                  <a:lnTo>
                    <a:pt x="46" y="6"/>
                  </a:lnTo>
                  <a:lnTo>
                    <a:pt x="0" y="6"/>
                  </a:lnTo>
                  <a:lnTo>
                    <a:pt x="0"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4" name="Freeform 156"/>
            <p:cNvSpPr>
              <a:spLocks noEditPoints="1"/>
            </p:cNvSpPr>
            <p:nvPr/>
          </p:nvSpPr>
          <p:spPr bwMode="auto">
            <a:xfrm>
              <a:off x="1472" y="219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5" name="Freeform 157"/>
            <p:cNvSpPr>
              <a:spLocks noEditPoints="1"/>
            </p:cNvSpPr>
            <p:nvPr/>
          </p:nvSpPr>
          <p:spPr bwMode="auto">
            <a:xfrm>
              <a:off x="1513" y="2198"/>
              <a:ext cx="90" cy="136"/>
            </a:xfrm>
            <a:custGeom>
              <a:avLst/>
              <a:gdLst>
                <a:gd name="T0" fmla="*/ 16 w 270"/>
                <a:gd name="T1" fmla="*/ 133 h 409"/>
                <a:gd name="T2" fmla="*/ 19 w 270"/>
                <a:gd name="T3" fmla="*/ 124 h 409"/>
                <a:gd name="T4" fmla="*/ 26 w 270"/>
                <a:gd name="T5" fmla="*/ 130 h 409"/>
                <a:gd name="T6" fmla="*/ 34 w 270"/>
                <a:gd name="T7" fmla="*/ 134 h 409"/>
                <a:gd name="T8" fmla="*/ 43 w 270"/>
                <a:gd name="T9" fmla="*/ 135 h 409"/>
                <a:gd name="T10" fmla="*/ 52 w 270"/>
                <a:gd name="T11" fmla="*/ 135 h 409"/>
                <a:gd name="T12" fmla="*/ 61 w 270"/>
                <a:gd name="T13" fmla="*/ 134 h 409"/>
                <a:gd name="T14" fmla="*/ 69 w 270"/>
                <a:gd name="T15" fmla="*/ 130 h 409"/>
                <a:gd name="T16" fmla="*/ 75 w 270"/>
                <a:gd name="T17" fmla="*/ 125 h 409"/>
                <a:gd name="T18" fmla="*/ 81 w 270"/>
                <a:gd name="T19" fmla="*/ 119 h 409"/>
                <a:gd name="T20" fmla="*/ 85 w 270"/>
                <a:gd name="T21" fmla="*/ 111 h 409"/>
                <a:gd name="T22" fmla="*/ 88 w 270"/>
                <a:gd name="T23" fmla="*/ 101 h 409"/>
                <a:gd name="T24" fmla="*/ 90 w 270"/>
                <a:gd name="T25" fmla="*/ 91 h 409"/>
                <a:gd name="T26" fmla="*/ 90 w 270"/>
                <a:gd name="T27" fmla="*/ 79 h 409"/>
                <a:gd name="T28" fmla="*/ 88 w 270"/>
                <a:gd name="T29" fmla="*/ 68 h 409"/>
                <a:gd name="T30" fmla="*/ 85 w 270"/>
                <a:gd name="T31" fmla="*/ 59 h 409"/>
                <a:gd name="T32" fmla="*/ 81 w 270"/>
                <a:gd name="T33" fmla="*/ 51 h 409"/>
                <a:gd name="T34" fmla="*/ 75 w 270"/>
                <a:gd name="T35" fmla="*/ 44 h 409"/>
                <a:gd name="T36" fmla="*/ 68 w 270"/>
                <a:gd name="T37" fmla="*/ 39 h 409"/>
                <a:gd name="T38" fmla="*/ 61 w 270"/>
                <a:gd name="T39" fmla="*/ 35 h 409"/>
                <a:gd name="T40" fmla="*/ 52 w 270"/>
                <a:gd name="T41" fmla="*/ 34 h 409"/>
                <a:gd name="T42" fmla="*/ 45 w 270"/>
                <a:gd name="T43" fmla="*/ 33 h 409"/>
                <a:gd name="T44" fmla="*/ 40 w 270"/>
                <a:gd name="T45" fmla="*/ 34 h 409"/>
                <a:gd name="T46" fmla="*/ 36 w 270"/>
                <a:gd name="T47" fmla="*/ 35 h 409"/>
                <a:gd name="T48" fmla="*/ 31 w 270"/>
                <a:gd name="T49" fmla="*/ 37 h 409"/>
                <a:gd name="T50" fmla="*/ 28 w 270"/>
                <a:gd name="T51" fmla="*/ 38 h 409"/>
                <a:gd name="T52" fmla="*/ 24 w 270"/>
                <a:gd name="T53" fmla="*/ 41 h 409"/>
                <a:gd name="T54" fmla="*/ 21 w 270"/>
                <a:gd name="T55" fmla="*/ 44 h 409"/>
                <a:gd name="T56" fmla="*/ 18 w 270"/>
                <a:gd name="T57" fmla="*/ 48 h 409"/>
                <a:gd name="T58" fmla="*/ 16 w 270"/>
                <a:gd name="T59" fmla="*/ 0 h 409"/>
                <a:gd name="T60" fmla="*/ 0 w 270"/>
                <a:gd name="T61" fmla="*/ 133 h 409"/>
                <a:gd name="T62" fmla="*/ 15 w 270"/>
                <a:gd name="T63" fmla="*/ 79 h 409"/>
                <a:gd name="T64" fmla="*/ 16 w 270"/>
                <a:gd name="T65" fmla="*/ 72 h 409"/>
                <a:gd name="T66" fmla="*/ 18 w 270"/>
                <a:gd name="T67" fmla="*/ 65 h 409"/>
                <a:gd name="T68" fmla="*/ 21 w 270"/>
                <a:gd name="T69" fmla="*/ 59 h 409"/>
                <a:gd name="T70" fmla="*/ 25 w 270"/>
                <a:gd name="T71" fmla="*/ 55 h 409"/>
                <a:gd name="T72" fmla="*/ 29 w 270"/>
                <a:gd name="T73" fmla="*/ 51 h 409"/>
                <a:gd name="T74" fmla="*/ 34 w 270"/>
                <a:gd name="T75" fmla="*/ 49 h 409"/>
                <a:gd name="T76" fmla="*/ 41 w 270"/>
                <a:gd name="T77" fmla="*/ 48 h 409"/>
                <a:gd name="T78" fmla="*/ 47 w 270"/>
                <a:gd name="T79" fmla="*/ 48 h 409"/>
                <a:gd name="T80" fmla="*/ 54 w 270"/>
                <a:gd name="T81" fmla="*/ 49 h 409"/>
                <a:gd name="T82" fmla="*/ 59 w 270"/>
                <a:gd name="T83" fmla="*/ 51 h 409"/>
                <a:gd name="T84" fmla="*/ 63 w 270"/>
                <a:gd name="T85" fmla="*/ 55 h 409"/>
                <a:gd name="T86" fmla="*/ 67 w 270"/>
                <a:gd name="T87" fmla="*/ 60 h 409"/>
                <a:gd name="T88" fmla="*/ 70 w 270"/>
                <a:gd name="T89" fmla="*/ 66 h 409"/>
                <a:gd name="T90" fmla="*/ 72 w 270"/>
                <a:gd name="T91" fmla="*/ 73 h 409"/>
                <a:gd name="T92" fmla="*/ 73 w 270"/>
                <a:gd name="T93" fmla="*/ 81 h 409"/>
                <a:gd name="T94" fmla="*/ 73 w 270"/>
                <a:gd name="T95" fmla="*/ 90 h 409"/>
                <a:gd name="T96" fmla="*/ 72 w 270"/>
                <a:gd name="T97" fmla="*/ 97 h 409"/>
                <a:gd name="T98" fmla="*/ 70 w 270"/>
                <a:gd name="T99" fmla="*/ 104 h 409"/>
                <a:gd name="T100" fmla="*/ 67 w 270"/>
                <a:gd name="T101" fmla="*/ 109 h 409"/>
                <a:gd name="T102" fmla="*/ 63 w 270"/>
                <a:gd name="T103" fmla="*/ 114 h 409"/>
                <a:gd name="T104" fmla="*/ 58 w 270"/>
                <a:gd name="T105" fmla="*/ 118 h 409"/>
                <a:gd name="T106" fmla="*/ 53 w 270"/>
                <a:gd name="T107" fmla="*/ 120 h 409"/>
                <a:gd name="T108" fmla="*/ 47 w 270"/>
                <a:gd name="T109" fmla="*/ 121 h 409"/>
                <a:gd name="T110" fmla="*/ 41 w 270"/>
                <a:gd name="T111" fmla="*/ 121 h 409"/>
                <a:gd name="T112" fmla="*/ 35 w 270"/>
                <a:gd name="T113" fmla="*/ 120 h 409"/>
                <a:gd name="T114" fmla="*/ 29 w 270"/>
                <a:gd name="T115" fmla="*/ 118 h 409"/>
                <a:gd name="T116" fmla="*/ 25 w 270"/>
                <a:gd name="T117" fmla="*/ 114 h 409"/>
                <a:gd name="T118" fmla="*/ 21 w 270"/>
                <a:gd name="T119" fmla="*/ 109 h 409"/>
                <a:gd name="T120" fmla="*/ 18 w 270"/>
                <a:gd name="T121" fmla="*/ 103 h 409"/>
                <a:gd name="T122" fmla="*/ 16 w 270"/>
                <a:gd name="T123" fmla="*/ 96 h 409"/>
                <a:gd name="T124" fmla="*/ 15 w 270"/>
                <a:gd name="T125" fmla="*/ 88 h 4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0" h="409">
                  <a:moveTo>
                    <a:pt x="0" y="400"/>
                  </a:moveTo>
                  <a:lnTo>
                    <a:pt x="48" y="400"/>
                  </a:lnTo>
                  <a:lnTo>
                    <a:pt x="48" y="363"/>
                  </a:lnTo>
                  <a:lnTo>
                    <a:pt x="57" y="374"/>
                  </a:lnTo>
                  <a:lnTo>
                    <a:pt x="67" y="384"/>
                  </a:lnTo>
                  <a:lnTo>
                    <a:pt x="78" y="392"/>
                  </a:lnTo>
                  <a:lnTo>
                    <a:pt x="89" y="397"/>
                  </a:lnTo>
                  <a:lnTo>
                    <a:pt x="102" y="403"/>
                  </a:lnTo>
                  <a:lnTo>
                    <a:pt x="114" y="406"/>
                  </a:lnTo>
                  <a:lnTo>
                    <a:pt x="128" y="407"/>
                  </a:lnTo>
                  <a:lnTo>
                    <a:pt x="143" y="409"/>
                  </a:lnTo>
                  <a:lnTo>
                    <a:pt x="156" y="407"/>
                  </a:lnTo>
                  <a:lnTo>
                    <a:pt x="170" y="406"/>
                  </a:lnTo>
                  <a:lnTo>
                    <a:pt x="183" y="403"/>
                  </a:lnTo>
                  <a:lnTo>
                    <a:pt x="194" y="399"/>
                  </a:lnTo>
                  <a:lnTo>
                    <a:pt x="206" y="392"/>
                  </a:lnTo>
                  <a:lnTo>
                    <a:pt x="216" y="385"/>
                  </a:lnTo>
                  <a:lnTo>
                    <a:pt x="226" y="377"/>
                  </a:lnTo>
                  <a:lnTo>
                    <a:pt x="234" y="367"/>
                  </a:lnTo>
                  <a:lnTo>
                    <a:pt x="243" y="357"/>
                  </a:lnTo>
                  <a:lnTo>
                    <a:pt x="250" y="345"/>
                  </a:lnTo>
                  <a:lnTo>
                    <a:pt x="255" y="333"/>
                  </a:lnTo>
                  <a:lnTo>
                    <a:pt x="261" y="319"/>
                  </a:lnTo>
                  <a:lnTo>
                    <a:pt x="264" y="305"/>
                  </a:lnTo>
                  <a:lnTo>
                    <a:pt x="268" y="289"/>
                  </a:lnTo>
                  <a:lnTo>
                    <a:pt x="269" y="273"/>
                  </a:lnTo>
                  <a:lnTo>
                    <a:pt x="270" y="256"/>
                  </a:lnTo>
                  <a:lnTo>
                    <a:pt x="269" y="238"/>
                  </a:lnTo>
                  <a:lnTo>
                    <a:pt x="268" y="221"/>
                  </a:lnTo>
                  <a:lnTo>
                    <a:pt x="264" y="205"/>
                  </a:lnTo>
                  <a:lnTo>
                    <a:pt x="261" y="190"/>
                  </a:lnTo>
                  <a:lnTo>
                    <a:pt x="255" y="177"/>
                  </a:lnTo>
                  <a:lnTo>
                    <a:pt x="250" y="163"/>
                  </a:lnTo>
                  <a:lnTo>
                    <a:pt x="242" y="152"/>
                  </a:lnTo>
                  <a:lnTo>
                    <a:pt x="234" y="141"/>
                  </a:lnTo>
                  <a:lnTo>
                    <a:pt x="225" y="132"/>
                  </a:lnTo>
                  <a:lnTo>
                    <a:pt x="215" y="123"/>
                  </a:lnTo>
                  <a:lnTo>
                    <a:pt x="205" y="117"/>
                  </a:lnTo>
                  <a:lnTo>
                    <a:pt x="194" y="111"/>
                  </a:lnTo>
                  <a:lnTo>
                    <a:pt x="182" y="105"/>
                  </a:lnTo>
                  <a:lnTo>
                    <a:pt x="170" y="102"/>
                  </a:lnTo>
                  <a:lnTo>
                    <a:pt x="156" y="101"/>
                  </a:lnTo>
                  <a:lnTo>
                    <a:pt x="142" y="100"/>
                  </a:lnTo>
                  <a:lnTo>
                    <a:pt x="135" y="100"/>
                  </a:lnTo>
                  <a:lnTo>
                    <a:pt x="127" y="101"/>
                  </a:lnTo>
                  <a:lnTo>
                    <a:pt x="121" y="102"/>
                  </a:lnTo>
                  <a:lnTo>
                    <a:pt x="114" y="103"/>
                  </a:lnTo>
                  <a:lnTo>
                    <a:pt x="107" y="104"/>
                  </a:lnTo>
                  <a:lnTo>
                    <a:pt x="101" y="107"/>
                  </a:lnTo>
                  <a:lnTo>
                    <a:pt x="94" y="110"/>
                  </a:lnTo>
                  <a:lnTo>
                    <a:pt x="88" y="112"/>
                  </a:lnTo>
                  <a:lnTo>
                    <a:pt x="83" y="115"/>
                  </a:lnTo>
                  <a:lnTo>
                    <a:pt x="77" y="120"/>
                  </a:lnTo>
                  <a:lnTo>
                    <a:pt x="72" y="123"/>
                  </a:lnTo>
                  <a:lnTo>
                    <a:pt x="66" y="128"/>
                  </a:lnTo>
                  <a:lnTo>
                    <a:pt x="62" y="133"/>
                  </a:lnTo>
                  <a:lnTo>
                    <a:pt x="57" y="138"/>
                  </a:lnTo>
                  <a:lnTo>
                    <a:pt x="53" y="143"/>
                  </a:lnTo>
                  <a:lnTo>
                    <a:pt x="48" y="149"/>
                  </a:lnTo>
                  <a:lnTo>
                    <a:pt x="48" y="0"/>
                  </a:lnTo>
                  <a:lnTo>
                    <a:pt x="0" y="0"/>
                  </a:lnTo>
                  <a:lnTo>
                    <a:pt x="0" y="400"/>
                  </a:lnTo>
                  <a:close/>
                  <a:moveTo>
                    <a:pt x="46" y="253"/>
                  </a:moveTo>
                  <a:lnTo>
                    <a:pt x="46" y="239"/>
                  </a:lnTo>
                  <a:lnTo>
                    <a:pt x="47" y="227"/>
                  </a:lnTo>
                  <a:lnTo>
                    <a:pt x="49" y="216"/>
                  </a:lnTo>
                  <a:lnTo>
                    <a:pt x="51" y="205"/>
                  </a:lnTo>
                  <a:lnTo>
                    <a:pt x="55" y="195"/>
                  </a:lnTo>
                  <a:lnTo>
                    <a:pt x="58" y="186"/>
                  </a:lnTo>
                  <a:lnTo>
                    <a:pt x="63" y="178"/>
                  </a:lnTo>
                  <a:lnTo>
                    <a:pt x="67" y="170"/>
                  </a:lnTo>
                  <a:lnTo>
                    <a:pt x="74" y="164"/>
                  </a:lnTo>
                  <a:lnTo>
                    <a:pt x="79" y="159"/>
                  </a:lnTo>
                  <a:lnTo>
                    <a:pt x="87" y="154"/>
                  </a:lnTo>
                  <a:lnTo>
                    <a:pt x="95" y="150"/>
                  </a:lnTo>
                  <a:lnTo>
                    <a:pt x="103" y="147"/>
                  </a:lnTo>
                  <a:lnTo>
                    <a:pt x="112" y="146"/>
                  </a:lnTo>
                  <a:lnTo>
                    <a:pt x="122" y="143"/>
                  </a:lnTo>
                  <a:lnTo>
                    <a:pt x="133" y="143"/>
                  </a:lnTo>
                  <a:lnTo>
                    <a:pt x="142" y="143"/>
                  </a:lnTo>
                  <a:lnTo>
                    <a:pt x="152" y="146"/>
                  </a:lnTo>
                  <a:lnTo>
                    <a:pt x="161" y="148"/>
                  </a:lnTo>
                  <a:lnTo>
                    <a:pt x="168" y="151"/>
                  </a:lnTo>
                  <a:lnTo>
                    <a:pt x="176" y="154"/>
                  </a:lnTo>
                  <a:lnTo>
                    <a:pt x="183" y="160"/>
                  </a:lnTo>
                  <a:lnTo>
                    <a:pt x="190" y="166"/>
                  </a:lnTo>
                  <a:lnTo>
                    <a:pt x="195" y="172"/>
                  </a:lnTo>
                  <a:lnTo>
                    <a:pt x="201" y="180"/>
                  </a:lnTo>
                  <a:lnTo>
                    <a:pt x="205" y="189"/>
                  </a:lnTo>
                  <a:lnTo>
                    <a:pt x="210" y="199"/>
                  </a:lnTo>
                  <a:lnTo>
                    <a:pt x="213" y="209"/>
                  </a:lnTo>
                  <a:lnTo>
                    <a:pt x="215" y="220"/>
                  </a:lnTo>
                  <a:lnTo>
                    <a:pt x="218" y="232"/>
                  </a:lnTo>
                  <a:lnTo>
                    <a:pt x="219" y="245"/>
                  </a:lnTo>
                  <a:lnTo>
                    <a:pt x="219" y="258"/>
                  </a:lnTo>
                  <a:lnTo>
                    <a:pt x="219" y="270"/>
                  </a:lnTo>
                  <a:lnTo>
                    <a:pt x="218" y="283"/>
                  </a:lnTo>
                  <a:lnTo>
                    <a:pt x="215" y="293"/>
                  </a:lnTo>
                  <a:lnTo>
                    <a:pt x="213" y="303"/>
                  </a:lnTo>
                  <a:lnTo>
                    <a:pt x="210" y="313"/>
                  </a:lnTo>
                  <a:lnTo>
                    <a:pt x="205" y="322"/>
                  </a:lnTo>
                  <a:lnTo>
                    <a:pt x="201" y="329"/>
                  </a:lnTo>
                  <a:lnTo>
                    <a:pt x="195" y="337"/>
                  </a:lnTo>
                  <a:lnTo>
                    <a:pt x="190" y="343"/>
                  </a:lnTo>
                  <a:lnTo>
                    <a:pt x="183" y="349"/>
                  </a:lnTo>
                  <a:lnTo>
                    <a:pt x="175" y="354"/>
                  </a:lnTo>
                  <a:lnTo>
                    <a:pt x="167" y="357"/>
                  </a:lnTo>
                  <a:lnTo>
                    <a:pt x="160" y="361"/>
                  </a:lnTo>
                  <a:lnTo>
                    <a:pt x="151" y="363"/>
                  </a:lnTo>
                  <a:lnTo>
                    <a:pt x="142" y="365"/>
                  </a:lnTo>
                  <a:lnTo>
                    <a:pt x="132" y="365"/>
                  </a:lnTo>
                  <a:lnTo>
                    <a:pt x="122" y="365"/>
                  </a:lnTo>
                  <a:lnTo>
                    <a:pt x="113" y="363"/>
                  </a:lnTo>
                  <a:lnTo>
                    <a:pt x="104" y="361"/>
                  </a:lnTo>
                  <a:lnTo>
                    <a:pt x="96" y="357"/>
                  </a:lnTo>
                  <a:lnTo>
                    <a:pt x="88" y="354"/>
                  </a:lnTo>
                  <a:lnTo>
                    <a:pt x="80" y="348"/>
                  </a:lnTo>
                  <a:lnTo>
                    <a:pt x="75" y="343"/>
                  </a:lnTo>
                  <a:lnTo>
                    <a:pt x="68" y="336"/>
                  </a:lnTo>
                  <a:lnTo>
                    <a:pt x="64" y="328"/>
                  </a:lnTo>
                  <a:lnTo>
                    <a:pt x="59" y="321"/>
                  </a:lnTo>
                  <a:lnTo>
                    <a:pt x="55" y="310"/>
                  </a:lnTo>
                  <a:lnTo>
                    <a:pt x="51" y="300"/>
                  </a:lnTo>
                  <a:lnTo>
                    <a:pt x="49" y="290"/>
                  </a:lnTo>
                  <a:lnTo>
                    <a:pt x="47" y="278"/>
                  </a:lnTo>
                  <a:lnTo>
                    <a:pt x="46" y="266"/>
                  </a:lnTo>
                  <a:lnTo>
                    <a:pt x="46"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6" name="Freeform 158"/>
            <p:cNvSpPr>
              <a:spLocks/>
            </p:cNvSpPr>
            <p:nvPr/>
          </p:nvSpPr>
          <p:spPr bwMode="auto">
            <a:xfrm>
              <a:off x="1622" y="2234"/>
              <a:ext cx="81" cy="99"/>
            </a:xfrm>
            <a:custGeom>
              <a:avLst/>
              <a:gdLst>
                <a:gd name="T0" fmla="*/ 0 w 243"/>
                <a:gd name="T1" fmla="*/ 0 h 297"/>
                <a:gd name="T2" fmla="*/ 0 w 243"/>
                <a:gd name="T3" fmla="*/ 63 h 297"/>
                <a:gd name="T4" fmla="*/ 0 w 243"/>
                <a:gd name="T5" fmla="*/ 69 h 297"/>
                <a:gd name="T6" fmla="*/ 1 w 243"/>
                <a:gd name="T7" fmla="*/ 75 h 297"/>
                <a:gd name="T8" fmla="*/ 2 w 243"/>
                <a:gd name="T9" fmla="*/ 81 h 297"/>
                <a:gd name="T10" fmla="*/ 4 w 243"/>
                <a:gd name="T11" fmla="*/ 86 h 297"/>
                <a:gd name="T12" fmla="*/ 6 w 243"/>
                <a:gd name="T13" fmla="*/ 89 h 297"/>
                <a:gd name="T14" fmla="*/ 9 w 243"/>
                <a:gd name="T15" fmla="*/ 92 h 297"/>
                <a:gd name="T16" fmla="*/ 12 w 243"/>
                <a:gd name="T17" fmla="*/ 94 h 297"/>
                <a:gd name="T18" fmla="*/ 16 w 243"/>
                <a:gd name="T19" fmla="*/ 96 h 297"/>
                <a:gd name="T20" fmla="*/ 19 w 243"/>
                <a:gd name="T21" fmla="*/ 97 h 297"/>
                <a:gd name="T22" fmla="*/ 24 w 243"/>
                <a:gd name="T23" fmla="*/ 98 h 297"/>
                <a:gd name="T24" fmla="*/ 28 w 243"/>
                <a:gd name="T25" fmla="*/ 99 h 297"/>
                <a:gd name="T26" fmla="*/ 33 w 243"/>
                <a:gd name="T27" fmla="*/ 99 h 297"/>
                <a:gd name="T28" fmla="*/ 39 w 243"/>
                <a:gd name="T29" fmla="*/ 99 h 297"/>
                <a:gd name="T30" fmla="*/ 43 w 243"/>
                <a:gd name="T31" fmla="*/ 98 h 297"/>
                <a:gd name="T32" fmla="*/ 48 w 243"/>
                <a:gd name="T33" fmla="*/ 97 h 297"/>
                <a:gd name="T34" fmla="*/ 52 w 243"/>
                <a:gd name="T35" fmla="*/ 95 h 297"/>
                <a:gd name="T36" fmla="*/ 56 w 243"/>
                <a:gd name="T37" fmla="*/ 92 h 297"/>
                <a:gd name="T38" fmla="*/ 60 w 243"/>
                <a:gd name="T39" fmla="*/ 89 h 297"/>
                <a:gd name="T40" fmla="*/ 63 w 243"/>
                <a:gd name="T41" fmla="*/ 86 h 297"/>
                <a:gd name="T42" fmla="*/ 65 w 243"/>
                <a:gd name="T43" fmla="*/ 82 h 297"/>
                <a:gd name="T44" fmla="*/ 81 w 243"/>
                <a:gd name="T45" fmla="*/ 97 h 297"/>
                <a:gd name="T46" fmla="*/ 65 w 243"/>
                <a:gd name="T47" fmla="*/ 0 h 297"/>
                <a:gd name="T48" fmla="*/ 65 w 243"/>
                <a:gd name="T49" fmla="*/ 56 h 297"/>
                <a:gd name="T50" fmla="*/ 63 w 243"/>
                <a:gd name="T51" fmla="*/ 63 h 297"/>
                <a:gd name="T52" fmla="*/ 62 w 243"/>
                <a:gd name="T53" fmla="*/ 69 h 297"/>
                <a:gd name="T54" fmla="*/ 59 w 243"/>
                <a:gd name="T55" fmla="*/ 74 h 297"/>
                <a:gd name="T56" fmla="*/ 55 w 243"/>
                <a:gd name="T57" fmla="*/ 78 h 297"/>
                <a:gd name="T58" fmla="*/ 51 w 243"/>
                <a:gd name="T59" fmla="*/ 81 h 297"/>
                <a:gd name="T60" fmla="*/ 46 w 243"/>
                <a:gd name="T61" fmla="*/ 84 h 297"/>
                <a:gd name="T62" fmla="*/ 39 w 243"/>
                <a:gd name="T63" fmla="*/ 85 h 297"/>
                <a:gd name="T64" fmla="*/ 33 w 243"/>
                <a:gd name="T65" fmla="*/ 85 h 297"/>
                <a:gd name="T66" fmla="*/ 29 w 243"/>
                <a:gd name="T67" fmla="*/ 84 h 297"/>
                <a:gd name="T68" fmla="*/ 24 w 243"/>
                <a:gd name="T69" fmla="*/ 82 h 297"/>
                <a:gd name="T70" fmla="*/ 21 w 243"/>
                <a:gd name="T71" fmla="*/ 80 h 297"/>
                <a:gd name="T72" fmla="*/ 19 w 243"/>
                <a:gd name="T73" fmla="*/ 77 h 297"/>
                <a:gd name="T74" fmla="*/ 18 w 243"/>
                <a:gd name="T75" fmla="*/ 73 h 297"/>
                <a:gd name="T76" fmla="*/ 17 w 243"/>
                <a:gd name="T77" fmla="*/ 68 h 297"/>
                <a:gd name="T78" fmla="*/ 16 w 243"/>
                <a:gd name="T79" fmla="*/ 62 h 297"/>
                <a:gd name="T80" fmla="*/ 16 w 2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49" y="0"/>
                  </a:moveTo>
                  <a:lnTo>
                    <a:pt x="0" y="0"/>
                  </a:lnTo>
                  <a:lnTo>
                    <a:pt x="0" y="174"/>
                  </a:lnTo>
                  <a:lnTo>
                    <a:pt x="0" y="188"/>
                  </a:lnTo>
                  <a:lnTo>
                    <a:pt x="0" y="198"/>
                  </a:lnTo>
                  <a:lnTo>
                    <a:pt x="0" y="208"/>
                  </a:lnTo>
                  <a:lnTo>
                    <a:pt x="1" y="217"/>
                  </a:lnTo>
                  <a:lnTo>
                    <a:pt x="2" y="226"/>
                  </a:lnTo>
                  <a:lnTo>
                    <a:pt x="3" y="235"/>
                  </a:lnTo>
                  <a:lnTo>
                    <a:pt x="5" y="243"/>
                  </a:lnTo>
                  <a:lnTo>
                    <a:pt x="9" y="251"/>
                  </a:lnTo>
                  <a:lnTo>
                    <a:pt x="12" y="258"/>
                  </a:lnTo>
                  <a:lnTo>
                    <a:pt x="15" y="263"/>
                  </a:lnTo>
                  <a:lnTo>
                    <a:pt x="19" y="267"/>
                  </a:lnTo>
                  <a:lnTo>
                    <a:pt x="23" y="271"/>
                  </a:lnTo>
                  <a:lnTo>
                    <a:pt x="27" y="275"/>
                  </a:lnTo>
                  <a:lnTo>
                    <a:pt x="31" y="278"/>
                  </a:lnTo>
                  <a:lnTo>
                    <a:pt x="37" y="282"/>
                  </a:lnTo>
                  <a:lnTo>
                    <a:pt x="41" y="284"/>
                  </a:lnTo>
                  <a:lnTo>
                    <a:pt x="47" y="287"/>
                  </a:lnTo>
                  <a:lnTo>
                    <a:pt x="52" y="290"/>
                  </a:lnTo>
                  <a:lnTo>
                    <a:pt x="58" y="292"/>
                  </a:lnTo>
                  <a:lnTo>
                    <a:pt x="64" y="293"/>
                  </a:lnTo>
                  <a:lnTo>
                    <a:pt x="71" y="295"/>
                  </a:lnTo>
                  <a:lnTo>
                    <a:pt x="78" y="296"/>
                  </a:lnTo>
                  <a:lnTo>
                    <a:pt x="84" y="296"/>
                  </a:lnTo>
                  <a:lnTo>
                    <a:pt x="92" y="297"/>
                  </a:lnTo>
                  <a:lnTo>
                    <a:pt x="100" y="297"/>
                  </a:lnTo>
                  <a:lnTo>
                    <a:pt x="108" y="297"/>
                  </a:lnTo>
                  <a:lnTo>
                    <a:pt x="116" y="296"/>
                  </a:lnTo>
                  <a:lnTo>
                    <a:pt x="123" y="295"/>
                  </a:lnTo>
                  <a:lnTo>
                    <a:pt x="130" y="294"/>
                  </a:lnTo>
                  <a:lnTo>
                    <a:pt x="138" y="293"/>
                  </a:lnTo>
                  <a:lnTo>
                    <a:pt x="145" y="291"/>
                  </a:lnTo>
                  <a:lnTo>
                    <a:pt x="150" y="287"/>
                  </a:lnTo>
                  <a:lnTo>
                    <a:pt x="157" y="285"/>
                  </a:lnTo>
                  <a:lnTo>
                    <a:pt x="162" y="282"/>
                  </a:lnTo>
                  <a:lnTo>
                    <a:pt x="168" y="277"/>
                  </a:lnTo>
                  <a:lnTo>
                    <a:pt x="174" y="274"/>
                  </a:lnTo>
                  <a:lnTo>
                    <a:pt x="179" y="268"/>
                  </a:lnTo>
                  <a:lnTo>
                    <a:pt x="184" y="264"/>
                  </a:lnTo>
                  <a:lnTo>
                    <a:pt x="188" y="258"/>
                  </a:lnTo>
                  <a:lnTo>
                    <a:pt x="193" y="253"/>
                  </a:lnTo>
                  <a:lnTo>
                    <a:pt x="196" y="247"/>
                  </a:lnTo>
                  <a:lnTo>
                    <a:pt x="196" y="291"/>
                  </a:lnTo>
                  <a:lnTo>
                    <a:pt x="243" y="291"/>
                  </a:lnTo>
                  <a:lnTo>
                    <a:pt x="243" y="0"/>
                  </a:lnTo>
                  <a:lnTo>
                    <a:pt x="194" y="0"/>
                  </a:lnTo>
                  <a:lnTo>
                    <a:pt x="194" y="156"/>
                  </a:lnTo>
                  <a:lnTo>
                    <a:pt x="194" y="168"/>
                  </a:lnTo>
                  <a:lnTo>
                    <a:pt x="193" y="179"/>
                  </a:lnTo>
                  <a:lnTo>
                    <a:pt x="190" y="189"/>
                  </a:lnTo>
                  <a:lnTo>
                    <a:pt x="188" y="198"/>
                  </a:lnTo>
                  <a:lnTo>
                    <a:pt x="185" y="207"/>
                  </a:lnTo>
                  <a:lnTo>
                    <a:pt x="181" y="215"/>
                  </a:lnTo>
                  <a:lnTo>
                    <a:pt x="177" y="223"/>
                  </a:lnTo>
                  <a:lnTo>
                    <a:pt x="171" y="229"/>
                  </a:lnTo>
                  <a:lnTo>
                    <a:pt x="166" y="235"/>
                  </a:lnTo>
                  <a:lnTo>
                    <a:pt x="160" y="240"/>
                  </a:lnTo>
                  <a:lnTo>
                    <a:pt x="152" y="244"/>
                  </a:lnTo>
                  <a:lnTo>
                    <a:pt x="145" y="247"/>
                  </a:lnTo>
                  <a:lnTo>
                    <a:pt x="137" y="251"/>
                  </a:lnTo>
                  <a:lnTo>
                    <a:pt x="128" y="253"/>
                  </a:lnTo>
                  <a:lnTo>
                    <a:pt x="118" y="254"/>
                  </a:lnTo>
                  <a:lnTo>
                    <a:pt x="108" y="254"/>
                  </a:lnTo>
                  <a:lnTo>
                    <a:pt x="100" y="254"/>
                  </a:lnTo>
                  <a:lnTo>
                    <a:pt x="92" y="253"/>
                  </a:lnTo>
                  <a:lnTo>
                    <a:pt x="86" y="252"/>
                  </a:lnTo>
                  <a:lnTo>
                    <a:pt x="79" y="249"/>
                  </a:lnTo>
                  <a:lnTo>
                    <a:pt x="73" y="247"/>
                  </a:lnTo>
                  <a:lnTo>
                    <a:pt x="69" y="244"/>
                  </a:lnTo>
                  <a:lnTo>
                    <a:pt x="64" y="239"/>
                  </a:lnTo>
                  <a:lnTo>
                    <a:pt x="61" y="235"/>
                  </a:lnTo>
                  <a:lnTo>
                    <a:pt x="58" y="230"/>
                  </a:lnTo>
                  <a:lnTo>
                    <a:pt x="55" y="225"/>
                  </a:lnTo>
                  <a:lnTo>
                    <a:pt x="53" y="218"/>
                  </a:lnTo>
                  <a:lnTo>
                    <a:pt x="51" y="212"/>
                  </a:lnTo>
                  <a:lnTo>
                    <a:pt x="50" y="205"/>
                  </a:lnTo>
                  <a:lnTo>
                    <a:pt x="50" y="196"/>
                  </a:lnTo>
                  <a:lnTo>
                    <a:pt x="49" y="187"/>
                  </a:lnTo>
                  <a:lnTo>
                    <a:pt x="49" y="178"/>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7" name="Freeform 159"/>
            <p:cNvSpPr>
              <a:spLocks/>
            </p:cNvSpPr>
            <p:nvPr/>
          </p:nvSpPr>
          <p:spPr bwMode="auto">
            <a:xfrm>
              <a:off x="1715" y="2207"/>
              <a:ext cx="48" cy="125"/>
            </a:xfrm>
            <a:custGeom>
              <a:avLst/>
              <a:gdLst>
                <a:gd name="T0" fmla="*/ 31 w 144"/>
                <a:gd name="T1" fmla="*/ 99 h 376"/>
                <a:gd name="T2" fmla="*/ 31 w 144"/>
                <a:gd name="T3" fmla="*/ 40 h 376"/>
                <a:gd name="T4" fmla="*/ 48 w 144"/>
                <a:gd name="T5" fmla="*/ 40 h 376"/>
                <a:gd name="T6" fmla="*/ 48 w 144"/>
                <a:gd name="T7" fmla="*/ 27 h 376"/>
                <a:gd name="T8" fmla="*/ 31 w 144"/>
                <a:gd name="T9" fmla="*/ 27 h 376"/>
                <a:gd name="T10" fmla="*/ 31 w 144"/>
                <a:gd name="T11" fmla="*/ 0 h 376"/>
                <a:gd name="T12" fmla="*/ 14 w 144"/>
                <a:gd name="T13" fmla="*/ 0 h 376"/>
                <a:gd name="T14" fmla="*/ 14 w 144"/>
                <a:gd name="T15" fmla="*/ 27 h 376"/>
                <a:gd name="T16" fmla="*/ 0 w 144"/>
                <a:gd name="T17" fmla="*/ 27 h 376"/>
                <a:gd name="T18" fmla="*/ 0 w 144"/>
                <a:gd name="T19" fmla="*/ 40 h 376"/>
                <a:gd name="T20" fmla="*/ 14 w 144"/>
                <a:gd name="T21" fmla="*/ 40 h 376"/>
                <a:gd name="T22" fmla="*/ 14 w 144"/>
                <a:gd name="T23" fmla="*/ 105 h 376"/>
                <a:gd name="T24" fmla="*/ 14 w 144"/>
                <a:gd name="T25" fmla="*/ 108 h 376"/>
                <a:gd name="T26" fmla="*/ 15 w 144"/>
                <a:gd name="T27" fmla="*/ 110 h 376"/>
                <a:gd name="T28" fmla="*/ 15 w 144"/>
                <a:gd name="T29" fmla="*/ 112 h 376"/>
                <a:gd name="T30" fmla="*/ 15 w 144"/>
                <a:gd name="T31" fmla="*/ 114 h 376"/>
                <a:gd name="T32" fmla="*/ 16 w 144"/>
                <a:gd name="T33" fmla="*/ 116 h 376"/>
                <a:gd name="T34" fmla="*/ 17 w 144"/>
                <a:gd name="T35" fmla="*/ 118 h 376"/>
                <a:gd name="T36" fmla="*/ 18 w 144"/>
                <a:gd name="T37" fmla="*/ 119 h 376"/>
                <a:gd name="T38" fmla="*/ 19 w 144"/>
                <a:gd name="T39" fmla="*/ 121 h 376"/>
                <a:gd name="T40" fmla="*/ 20 w 144"/>
                <a:gd name="T41" fmla="*/ 122 h 376"/>
                <a:gd name="T42" fmla="*/ 22 w 144"/>
                <a:gd name="T43" fmla="*/ 122 h 376"/>
                <a:gd name="T44" fmla="*/ 23 w 144"/>
                <a:gd name="T45" fmla="*/ 123 h 376"/>
                <a:gd name="T46" fmla="*/ 26 w 144"/>
                <a:gd name="T47" fmla="*/ 124 h 376"/>
                <a:gd name="T48" fmla="*/ 27 w 144"/>
                <a:gd name="T49" fmla="*/ 124 h 376"/>
                <a:gd name="T50" fmla="*/ 30 w 144"/>
                <a:gd name="T51" fmla="*/ 125 h 376"/>
                <a:gd name="T52" fmla="*/ 32 w 144"/>
                <a:gd name="T53" fmla="*/ 125 h 376"/>
                <a:gd name="T54" fmla="*/ 35 w 144"/>
                <a:gd name="T55" fmla="*/ 125 h 376"/>
                <a:gd name="T56" fmla="*/ 38 w 144"/>
                <a:gd name="T57" fmla="*/ 125 h 376"/>
                <a:gd name="T58" fmla="*/ 41 w 144"/>
                <a:gd name="T59" fmla="*/ 125 h 376"/>
                <a:gd name="T60" fmla="*/ 44 w 144"/>
                <a:gd name="T61" fmla="*/ 124 h 376"/>
                <a:gd name="T62" fmla="*/ 48 w 144"/>
                <a:gd name="T63" fmla="*/ 124 h 376"/>
                <a:gd name="T64" fmla="*/ 48 w 144"/>
                <a:gd name="T65" fmla="*/ 110 h 376"/>
                <a:gd name="T66" fmla="*/ 43 w 144"/>
                <a:gd name="T67" fmla="*/ 110 h 376"/>
                <a:gd name="T68" fmla="*/ 40 w 144"/>
                <a:gd name="T69" fmla="*/ 110 h 376"/>
                <a:gd name="T70" fmla="*/ 37 w 144"/>
                <a:gd name="T71" fmla="*/ 110 h 376"/>
                <a:gd name="T72" fmla="*/ 35 w 144"/>
                <a:gd name="T73" fmla="*/ 109 h 376"/>
                <a:gd name="T74" fmla="*/ 34 w 144"/>
                <a:gd name="T75" fmla="*/ 109 h 376"/>
                <a:gd name="T76" fmla="*/ 32 w 144"/>
                <a:gd name="T77" fmla="*/ 108 h 376"/>
                <a:gd name="T78" fmla="*/ 31 w 144"/>
                <a:gd name="T79" fmla="*/ 106 h 376"/>
                <a:gd name="T80" fmla="*/ 31 w 144"/>
                <a:gd name="T81" fmla="*/ 104 h 376"/>
                <a:gd name="T82" fmla="*/ 31 w 144"/>
                <a:gd name="T83" fmla="*/ 102 h 376"/>
                <a:gd name="T84" fmla="*/ 31 w 144"/>
                <a:gd name="T85" fmla="*/ 99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4" h="376">
                  <a:moveTo>
                    <a:pt x="92" y="299"/>
                  </a:moveTo>
                  <a:lnTo>
                    <a:pt x="92" y="121"/>
                  </a:lnTo>
                  <a:lnTo>
                    <a:pt x="144" y="121"/>
                  </a:lnTo>
                  <a:lnTo>
                    <a:pt x="144" y="82"/>
                  </a:lnTo>
                  <a:lnTo>
                    <a:pt x="92" y="82"/>
                  </a:lnTo>
                  <a:lnTo>
                    <a:pt x="92" y="0"/>
                  </a:lnTo>
                  <a:lnTo>
                    <a:pt x="43" y="0"/>
                  </a:lnTo>
                  <a:lnTo>
                    <a:pt x="43" y="82"/>
                  </a:lnTo>
                  <a:lnTo>
                    <a:pt x="0" y="82"/>
                  </a:lnTo>
                  <a:lnTo>
                    <a:pt x="0" y="121"/>
                  </a:lnTo>
                  <a:lnTo>
                    <a:pt x="43" y="121"/>
                  </a:lnTo>
                  <a:lnTo>
                    <a:pt x="43" y="316"/>
                  </a:lnTo>
                  <a:lnTo>
                    <a:pt x="43" y="324"/>
                  </a:lnTo>
                  <a:lnTo>
                    <a:pt x="44" y="331"/>
                  </a:lnTo>
                  <a:lnTo>
                    <a:pt x="45" y="338"/>
                  </a:lnTo>
                  <a:lnTo>
                    <a:pt x="46" y="344"/>
                  </a:lnTo>
                  <a:lnTo>
                    <a:pt x="49" y="349"/>
                  </a:lnTo>
                  <a:lnTo>
                    <a:pt x="51" y="354"/>
                  </a:lnTo>
                  <a:lnTo>
                    <a:pt x="53" y="358"/>
                  </a:lnTo>
                  <a:lnTo>
                    <a:pt x="56" y="363"/>
                  </a:lnTo>
                  <a:lnTo>
                    <a:pt x="61" y="366"/>
                  </a:lnTo>
                  <a:lnTo>
                    <a:pt x="65" y="368"/>
                  </a:lnTo>
                  <a:lnTo>
                    <a:pt x="70" y="370"/>
                  </a:lnTo>
                  <a:lnTo>
                    <a:pt x="77" y="373"/>
                  </a:lnTo>
                  <a:lnTo>
                    <a:pt x="82" y="374"/>
                  </a:lnTo>
                  <a:lnTo>
                    <a:pt x="90" y="375"/>
                  </a:lnTo>
                  <a:lnTo>
                    <a:pt x="97" y="376"/>
                  </a:lnTo>
                  <a:lnTo>
                    <a:pt x="105" y="376"/>
                  </a:lnTo>
                  <a:lnTo>
                    <a:pt x="114" y="376"/>
                  </a:lnTo>
                  <a:lnTo>
                    <a:pt x="123" y="375"/>
                  </a:lnTo>
                  <a:lnTo>
                    <a:pt x="133" y="374"/>
                  </a:lnTo>
                  <a:lnTo>
                    <a:pt x="144" y="372"/>
                  </a:lnTo>
                  <a:lnTo>
                    <a:pt x="144" y="330"/>
                  </a:lnTo>
                  <a:lnTo>
                    <a:pt x="129" y="331"/>
                  </a:lnTo>
                  <a:lnTo>
                    <a:pt x="119" y="331"/>
                  </a:lnTo>
                  <a:lnTo>
                    <a:pt x="111" y="331"/>
                  </a:lnTo>
                  <a:lnTo>
                    <a:pt x="105" y="329"/>
                  </a:lnTo>
                  <a:lnTo>
                    <a:pt x="101" y="327"/>
                  </a:lnTo>
                  <a:lnTo>
                    <a:pt x="97" y="324"/>
                  </a:lnTo>
                  <a:lnTo>
                    <a:pt x="94" y="319"/>
                  </a:lnTo>
                  <a:lnTo>
                    <a:pt x="93" y="314"/>
                  </a:lnTo>
                  <a:lnTo>
                    <a:pt x="92" y="307"/>
                  </a:lnTo>
                  <a:lnTo>
                    <a:pt x="92"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8" name="Freeform 160"/>
            <p:cNvSpPr>
              <a:spLocks noEditPoints="1"/>
            </p:cNvSpPr>
            <p:nvPr/>
          </p:nvSpPr>
          <p:spPr bwMode="auto">
            <a:xfrm>
              <a:off x="1779" y="219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79" name="Freeform 161"/>
            <p:cNvSpPr>
              <a:spLocks noEditPoints="1"/>
            </p:cNvSpPr>
            <p:nvPr/>
          </p:nvSpPr>
          <p:spPr bwMode="auto">
            <a:xfrm>
              <a:off x="1815" y="2231"/>
              <a:ext cx="93" cy="103"/>
            </a:xfrm>
            <a:custGeom>
              <a:avLst/>
              <a:gdLst>
                <a:gd name="T0" fmla="*/ 1 w 279"/>
                <a:gd name="T1" fmla="*/ 63 h 309"/>
                <a:gd name="T2" fmla="*/ 5 w 279"/>
                <a:gd name="T3" fmla="*/ 78 h 309"/>
                <a:gd name="T4" fmla="*/ 12 w 279"/>
                <a:gd name="T5" fmla="*/ 89 h 309"/>
                <a:gd name="T6" fmla="*/ 23 w 279"/>
                <a:gd name="T7" fmla="*/ 98 h 309"/>
                <a:gd name="T8" fmla="*/ 36 w 279"/>
                <a:gd name="T9" fmla="*/ 102 h 309"/>
                <a:gd name="T10" fmla="*/ 52 w 279"/>
                <a:gd name="T11" fmla="*/ 102 h 309"/>
                <a:gd name="T12" fmla="*/ 66 w 279"/>
                <a:gd name="T13" fmla="*/ 100 h 309"/>
                <a:gd name="T14" fmla="*/ 78 w 279"/>
                <a:gd name="T15" fmla="*/ 92 h 309"/>
                <a:gd name="T16" fmla="*/ 86 w 279"/>
                <a:gd name="T17" fmla="*/ 82 h 309"/>
                <a:gd name="T18" fmla="*/ 91 w 279"/>
                <a:gd name="T19" fmla="*/ 68 h 309"/>
                <a:gd name="T20" fmla="*/ 93 w 279"/>
                <a:gd name="T21" fmla="*/ 52 h 309"/>
                <a:gd name="T22" fmla="*/ 91 w 279"/>
                <a:gd name="T23" fmla="*/ 34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4 h 309"/>
                <a:gd name="T54" fmla="*/ 54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6 h 309"/>
                <a:gd name="T70" fmla="*/ 64 w 279"/>
                <a:gd name="T71" fmla="*/ 83 h 309"/>
                <a:gd name="T72" fmla="*/ 57 w 279"/>
                <a:gd name="T73" fmla="*/ 87 h 309"/>
                <a:gd name="T74" fmla="*/ 47 w 279"/>
                <a:gd name="T75" fmla="*/ 88 h 309"/>
                <a:gd name="T76" fmla="*/ 37 w 279"/>
                <a:gd name="T77" fmla="*/ 87 h 309"/>
                <a:gd name="T78" fmla="*/ 29 w 279"/>
                <a:gd name="T79" fmla="*/ 83 h 309"/>
                <a:gd name="T80" fmla="*/ 23 w 279"/>
                <a:gd name="T81" fmla="*/ 76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3" y="189"/>
                  </a:lnTo>
                  <a:lnTo>
                    <a:pt x="6" y="205"/>
                  </a:lnTo>
                  <a:lnTo>
                    <a:pt x="9" y="219"/>
                  </a:lnTo>
                  <a:lnTo>
                    <a:pt x="15" y="234"/>
                  </a:lnTo>
                  <a:lnTo>
                    <a:pt x="21" y="246"/>
                  </a:lnTo>
                  <a:lnTo>
                    <a:pt x="29" y="257"/>
                  </a:lnTo>
                  <a:lnTo>
                    <a:pt x="37" y="268"/>
                  </a:lnTo>
                  <a:lnTo>
                    <a:pt x="47" y="277"/>
                  </a:lnTo>
                  <a:lnTo>
                    <a:pt x="57" y="285"/>
                  </a:lnTo>
                  <a:lnTo>
                    <a:pt x="68" y="293"/>
                  </a:lnTo>
                  <a:lnTo>
                    <a:pt x="81" y="299"/>
                  </a:lnTo>
                  <a:lnTo>
                    <a:pt x="94" y="303"/>
                  </a:lnTo>
                  <a:lnTo>
                    <a:pt x="108" y="306"/>
                  </a:lnTo>
                  <a:lnTo>
                    <a:pt x="124" y="307"/>
                  </a:lnTo>
                  <a:lnTo>
                    <a:pt x="140" y="309"/>
                  </a:lnTo>
                  <a:lnTo>
                    <a:pt x="156" y="307"/>
                  </a:lnTo>
                  <a:lnTo>
                    <a:pt x="171" y="306"/>
                  </a:lnTo>
                  <a:lnTo>
                    <a:pt x="185" y="303"/>
                  </a:lnTo>
                  <a:lnTo>
                    <a:pt x="199" y="299"/>
                  </a:lnTo>
                  <a:lnTo>
                    <a:pt x="211" y="293"/>
                  </a:lnTo>
                  <a:lnTo>
                    <a:pt x="222" y="285"/>
                  </a:lnTo>
                  <a:lnTo>
                    <a:pt x="233" y="277"/>
                  </a:lnTo>
                  <a:lnTo>
                    <a:pt x="242" y="268"/>
                  </a:lnTo>
                  <a:lnTo>
                    <a:pt x="251" y="257"/>
                  </a:lnTo>
                  <a:lnTo>
                    <a:pt x="258" y="246"/>
                  </a:lnTo>
                  <a:lnTo>
                    <a:pt x="264" y="234"/>
                  </a:lnTo>
                  <a:lnTo>
                    <a:pt x="270" y="219"/>
                  </a:lnTo>
                  <a:lnTo>
                    <a:pt x="273" y="205"/>
                  </a:lnTo>
                  <a:lnTo>
                    <a:pt x="277" y="189"/>
                  </a:lnTo>
                  <a:lnTo>
                    <a:pt x="278" y="173"/>
                  </a:lnTo>
                  <a:lnTo>
                    <a:pt x="279" y="155"/>
                  </a:lnTo>
                  <a:lnTo>
                    <a:pt x="278" y="136"/>
                  </a:lnTo>
                  <a:lnTo>
                    <a:pt x="277" y="119"/>
                  </a:lnTo>
                  <a:lnTo>
                    <a:pt x="273" y="103"/>
                  </a:lnTo>
                  <a:lnTo>
                    <a:pt x="270" y="89"/>
                  </a:lnTo>
                  <a:lnTo>
                    <a:pt x="264" y="75"/>
                  </a:lnTo>
                  <a:lnTo>
                    <a:pt x="258" y="62"/>
                  </a:lnTo>
                  <a:lnTo>
                    <a:pt x="251" y="51"/>
                  </a:lnTo>
                  <a:lnTo>
                    <a:pt x="242" y="40"/>
                  </a:lnTo>
                  <a:lnTo>
                    <a:pt x="232" y="31"/>
                  </a:lnTo>
                  <a:lnTo>
                    <a:pt x="222" y="23"/>
                  </a:lnTo>
                  <a:lnTo>
                    <a:pt x="211" y="15"/>
                  </a:lnTo>
                  <a:lnTo>
                    <a:pt x="199" y="10"/>
                  </a:lnTo>
                  <a:lnTo>
                    <a:pt x="185" y="5"/>
                  </a:lnTo>
                  <a:lnTo>
                    <a:pt x="171" y="2"/>
                  </a:lnTo>
                  <a:lnTo>
                    <a:pt x="155" y="1"/>
                  </a:lnTo>
                  <a:lnTo>
                    <a:pt x="140" y="0"/>
                  </a:lnTo>
                  <a:lnTo>
                    <a:pt x="123" y="1"/>
                  </a:lnTo>
                  <a:lnTo>
                    <a:pt x="108" y="2"/>
                  </a:lnTo>
                  <a:lnTo>
                    <a:pt x="94" y="5"/>
                  </a:lnTo>
                  <a:lnTo>
                    <a:pt x="81" y="10"/>
                  </a:lnTo>
                  <a:lnTo>
                    <a:pt x="68" y="15"/>
                  </a:lnTo>
                  <a:lnTo>
                    <a:pt x="57" y="23"/>
                  </a:lnTo>
                  <a:lnTo>
                    <a:pt x="47" y="31"/>
                  </a:lnTo>
                  <a:lnTo>
                    <a:pt x="37" y="40"/>
                  </a:lnTo>
                  <a:lnTo>
                    <a:pt x="28" y="51"/>
                  </a:lnTo>
                  <a:lnTo>
                    <a:pt x="21" y="62"/>
                  </a:lnTo>
                  <a:lnTo>
                    <a:pt x="15" y="75"/>
                  </a:lnTo>
                  <a:lnTo>
                    <a:pt x="9" y="89"/>
                  </a:lnTo>
                  <a:lnTo>
                    <a:pt x="6" y="103"/>
                  </a:lnTo>
                  <a:lnTo>
                    <a:pt x="3" y="119"/>
                  </a:lnTo>
                  <a:lnTo>
                    <a:pt x="1" y="136"/>
                  </a:lnTo>
                  <a:lnTo>
                    <a:pt x="0" y="155"/>
                  </a:lnTo>
                  <a:close/>
                  <a:moveTo>
                    <a:pt x="50" y="155"/>
                  </a:moveTo>
                  <a:lnTo>
                    <a:pt x="50" y="141"/>
                  </a:lnTo>
                  <a:lnTo>
                    <a:pt x="52" y="129"/>
                  </a:lnTo>
                  <a:lnTo>
                    <a:pt x="54" y="117"/>
                  </a:lnTo>
                  <a:lnTo>
                    <a:pt x="56" y="107"/>
                  </a:lnTo>
                  <a:lnTo>
                    <a:pt x="59" y="97"/>
                  </a:lnTo>
                  <a:lnTo>
                    <a:pt x="64" y="88"/>
                  </a:lnTo>
                  <a:lnTo>
                    <a:pt x="68" y="79"/>
                  </a:lnTo>
                  <a:lnTo>
                    <a:pt x="74" y="72"/>
                  </a:lnTo>
                  <a:lnTo>
                    <a:pt x="79" y="66"/>
                  </a:lnTo>
                  <a:lnTo>
                    <a:pt x="86" y="59"/>
                  </a:lnTo>
                  <a:lnTo>
                    <a:pt x="94" y="54"/>
                  </a:lnTo>
                  <a:lnTo>
                    <a:pt x="102" y="50"/>
                  </a:lnTo>
                  <a:lnTo>
                    <a:pt x="111" y="48"/>
                  </a:lnTo>
                  <a:lnTo>
                    <a:pt x="120" y="46"/>
                  </a:lnTo>
                  <a:lnTo>
                    <a:pt x="130" y="43"/>
                  </a:lnTo>
                  <a:lnTo>
                    <a:pt x="141" y="43"/>
                  </a:lnTo>
                  <a:lnTo>
                    <a:pt x="151" y="43"/>
                  </a:lnTo>
                  <a:lnTo>
                    <a:pt x="161" y="46"/>
                  </a:lnTo>
                  <a:lnTo>
                    <a:pt x="170" y="48"/>
                  </a:lnTo>
                  <a:lnTo>
                    <a:pt x="177" y="50"/>
                  </a:lnTo>
                  <a:lnTo>
                    <a:pt x="186" y="54"/>
                  </a:lnTo>
                  <a:lnTo>
                    <a:pt x="193" y="59"/>
                  </a:lnTo>
                  <a:lnTo>
                    <a:pt x="200" y="66"/>
                  </a:lnTo>
                  <a:lnTo>
                    <a:pt x="205" y="72"/>
                  </a:lnTo>
                  <a:lnTo>
                    <a:pt x="211" y="79"/>
                  </a:lnTo>
                  <a:lnTo>
                    <a:pt x="215" y="88"/>
                  </a:lnTo>
                  <a:lnTo>
                    <a:pt x="220" y="97"/>
                  </a:lnTo>
                  <a:lnTo>
                    <a:pt x="223" y="107"/>
                  </a:lnTo>
                  <a:lnTo>
                    <a:pt x="225" y="117"/>
                  </a:lnTo>
                  <a:lnTo>
                    <a:pt x="228" y="129"/>
                  </a:lnTo>
                  <a:lnTo>
                    <a:pt x="229" y="141"/>
                  </a:lnTo>
                  <a:lnTo>
                    <a:pt x="229" y="155"/>
                  </a:lnTo>
                  <a:lnTo>
                    <a:pt x="229" y="167"/>
                  </a:lnTo>
                  <a:lnTo>
                    <a:pt x="228" y="179"/>
                  </a:lnTo>
                  <a:lnTo>
                    <a:pt x="225" y="192"/>
                  </a:lnTo>
                  <a:lnTo>
                    <a:pt x="223" y="202"/>
                  </a:lnTo>
                  <a:lnTo>
                    <a:pt x="220" y="212"/>
                  </a:lnTo>
                  <a:lnTo>
                    <a:pt x="215" y="221"/>
                  </a:lnTo>
                  <a:lnTo>
                    <a:pt x="211" y="229"/>
                  </a:lnTo>
                  <a:lnTo>
                    <a:pt x="205" y="237"/>
                  </a:lnTo>
                  <a:lnTo>
                    <a:pt x="200" y="243"/>
                  </a:lnTo>
                  <a:lnTo>
                    <a:pt x="193" y="249"/>
                  </a:lnTo>
                  <a:lnTo>
                    <a:pt x="186" y="254"/>
                  </a:lnTo>
                  <a:lnTo>
                    <a:pt x="177" y="258"/>
                  </a:lnTo>
                  <a:lnTo>
                    <a:pt x="170" y="261"/>
                  </a:lnTo>
                  <a:lnTo>
                    <a:pt x="161" y="263"/>
                  </a:lnTo>
                  <a:lnTo>
                    <a:pt x="151" y="265"/>
                  </a:lnTo>
                  <a:lnTo>
                    <a:pt x="141" y="265"/>
                  </a:lnTo>
                  <a:lnTo>
                    <a:pt x="130" y="265"/>
                  </a:lnTo>
                  <a:lnTo>
                    <a:pt x="120" y="263"/>
                  </a:lnTo>
                  <a:lnTo>
                    <a:pt x="111" y="261"/>
                  </a:lnTo>
                  <a:lnTo>
                    <a:pt x="102" y="258"/>
                  </a:lnTo>
                  <a:lnTo>
                    <a:pt x="94" y="254"/>
                  </a:lnTo>
                  <a:lnTo>
                    <a:pt x="86" y="249"/>
                  </a:lnTo>
                  <a:lnTo>
                    <a:pt x="79" y="243"/>
                  </a:lnTo>
                  <a:lnTo>
                    <a:pt x="74" y="237"/>
                  </a:lnTo>
                  <a:lnTo>
                    <a:pt x="68" y="229"/>
                  </a:lnTo>
                  <a:lnTo>
                    <a:pt x="64" y="221"/>
                  </a:lnTo>
                  <a:lnTo>
                    <a:pt x="59" y="212"/>
                  </a:lnTo>
                  <a:lnTo>
                    <a:pt x="56" y="202"/>
                  </a:lnTo>
                  <a:lnTo>
                    <a:pt x="54" y="192"/>
                  </a:lnTo>
                  <a:lnTo>
                    <a:pt x="52" y="179"/>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0" name="Freeform 162"/>
            <p:cNvSpPr>
              <a:spLocks/>
            </p:cNvSpPr>
            <p:nvPr/>
          </p:nvSpPr>
          <p:spPr bwMode="auto">
            <a:xfrm>
              <a:off x="1927" y="2232"/>
              <a:ext cx="81" cy="99"/>
            </a:xfrm>
            <a:custGeom>
              <a:avLst/>
              <a:gdLst>
                <a:gd name="T0" fmla="*/ 81 w 243"/>
                <a:gd name="T1" fmla="*/ 99 h 298"/>
                <a:gd name="T2" fmla="*/ 81 w 243"/>
                <a:gd name="T3" fmla="*/ 36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7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2 w 243"/>
                <a:gd name="T39" fmla="*/ 9 h 298"/>
                <a:gd name="T40" fmla="*/ 19 w 243"/>
                <a:gd name="T41" fmla="*/ 13 h 298"/>
                <a:gd name="T42" fmla="*/ 16 w 243"/>
                <a:gd name="T43" fmla="*/ 16 h 298"/>
                <a:gd name="T44" fmla="*/ 0 w 243"/>
                <a:gd name="T45" fmla="*/ 2 h 298"/>
                <a:gd name="T46" fmla="*/ 16 w 243"/>
                <a:gd name="T47" fmla="*/ 99 h 298"/>
                <a:gd name="T48" fmla="*/ 16 w 243"/>
                <a:gd name="T49" fmla="*/ 41 h 298"/>
                <a:gd name="T50" fmla="*/ 17 w 243"/>
                <a:gd name="T51" fmla="*/ 34 h 298"/>
                <a:gd name="T52" fmla="*/ 19 w 243"/>
                <a:gd name="T53" fmla="*/ 29 h 298"/>
                <a:gd name="T54" fmla="*/ 22 w 243"/>
                <a:gd name="T55" fmla="*/ 24 h 298"/>
                <a:gd name="T56" fmla="*/ 26 w 243"/>
                <a:gd name="T57" fmla="*/ 20 h 298"/>
                <a:gd name="T58" fmla="*/ 30 w 243"/>
                <a:gd name="T59" fmla="*/ 17 h 298"/>
                <a:gd name="T60" fmla="*/ 36 w 243"/>
                <a:gd name="T61" fmla="*/ 16 h 298"/>
                <a:gd name="T62" fmla="*/ 42 w 243"/>
                <a:gd name="T63" fmla="*/ 15 h 298"/>
                <a:gd name="T64" fmla="*/ 48 w 243"/>
                <a:gd name="T65" fmla="*/ 15 h 298"/>
                <a:gd name="T66" fmla="*/ 53 w 243"/>
                <a:gd name="T67" fmla="*/ 15 h 298"/>
                <a:gd name="T68" fmla="*/ 56 w 243"/>
                <a:gd name="T69" fmla="*/ 17 h 298"/>
                <a:gd name="T70" fmla="*/ 59 w 243"/>
                <a:gd name="T71" fmla="*/ 19 h 298"/>
                <a:gd name="T72" fmla="*/ 62 w 243"/>
                <a:gd name="T73" fmla="*/ 22 h 298"/>
                <a:gd name="T74" fmla="*/ 63 w 243"/>
                <a:gd name="T75" fmla="*/ 26 h 298"/>
                <a:gd name="T76" fmla="*/ 64 w 243"/>
                <a:gd name="T77" fmla="*/ 31 h 298"/>
                <a:gd name="T78" fmla="*/ 65 w 243"/>
                <a:gd name="T79" fmla="*/ 36 h 298"/>
                <a:gd name="T80" fmla="*/ 65 w 243"/>
                <a:gd name="T81" fmla="*/ 99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1" y="71"/>
                  </a:lnTo>
                  <a:lnTo>
                    <a:pt x="240" y="62"/>
                  </a:lnTo>
                  <a:lnTo>
                    <a:pt x="237" y="55"/>
                  </a:lnTo>
                  <a:lnTo>
                    <a:pt x="234" y="47"/>
                  </a:lnTo>
                  <a:lnTo>
                    <a:pt x="231" y="39"/>
                  </a:lnTo>
                  <a:lnTo>
                    <a:pt x="227" y="35"/>
                  </a:lnTo>
                  <a:lnTo>
                    <a:pt x="224" y="30"/>
                  </a:lnTo>
                  <a:lnTo>
                    <a:pt x="220" y="26"/>
                  </a:lnTo>
                  <a:lnTo>
                    <a:pt x="215" y="22"/>
                  </a:lnTo>
                  <a:lnTo>
                    <a:pt x="211" y="19"/>
                  </a:lnTo>
                  <a:lnTo>
                    <a:pt x="206" y="16"/>
                  </a:lnTo>
                  <a:lnTo>
                    <a:pt x="201" y="12"/>
                  </a:lnTo>
                  <a:lnTo>
                    <a:pt x="195" y="10"/>
                  </a:lnTo>
                  <a:lnTo>
                    <a:pt x="189" y="8"/>
                  </a:lnTo>
                  <a:lnTo>
                    <a:pt x="184" y="6"/>
                  </a:lnTo>
                  <a:lnTo>
                    <a:pt x="177" y="5"/>
                  </a:lnTo>
                  <a:lnTo>
                    <a:pt x="170" y="2"/>
                  </a:lnTo>
                  <a:lnTo>
                    <a:pt x="164" y="1"/>
                  </a:lnTo>
                  <a:lnTo>
                    <a:pt x="156" y="1"/>
                  </a:lnTo>
                  <a:lnTo>
                    <a:pt x="148" y="0"/>
                  </a:lnTo>
                  <a:lnTo>
                    <a:pt x="140" y="0"/>
                  </a:lnTo>
                  <a:lnTo>
                    <a:pt x="133" y="0"/>
                  </a:lnTo>
                  <a:lnTo>
                    <a:pt x="126" y="1"/>
                  </a:lnTo>
                  <a:lnTo>
                    <a:pt x="118" y="2"/>
                  </a:lnTo>
                  <a:lnTo>
                    <a:pt x="111" y="3"/>
                  </a:lnTo>
                  <a:lnTo>
                    <a:pt x="105" y="5"/>
                  </a:lnTo>
                  <a:lnTo>
                    <a:pt x="99" y="7"/>
                  </a:lnTo>
                  <a:lnTo>
                    <a:pt x="92" y="9"/>
                  </a:lnTo>
                  <a:lnTo>
                    <a:pt x="87" y="12"/>
                  </a:lnTo>
                  <a:lnTo>
                    <a:pt x="81" y="16"/>
                  </a:lnTo>
                  <a:lnTo>
                    <a:pt x="76" y="19"/>
                  </a:lnTo>
                  <a:lnTo>
                    <a:pt x="70" y="23"/>
                  </a:lnTo>
                  <a:lnTo>
                    <a:pt x="65" y="28"/>
                  </a:lnTo>
                  <a:lnTo>
                    <a:pt x="60" y="32"/>
                  </a:lnTo>
                  <a:lnTo>
                    <a:pt x="56" y="38"/>
                  </a:lnTo>
                  <a:lnTo>
                    <a:pt x="51" y="44"/>
                  </a:lnTo>
                  <a:lnTo>
                    <a:pt x="47" y="49"/>
                  </a:lnTo>
                  <a:lnTo>
                    <a:pt x="47" y="7"/>
                  </a:lnTo>
                  <a:lnTo>
                    <a:pt x="0" y="7"/>
                  </a:lnTo>
                  <a:lnTo>
                    <a:pt x="0" y="298"/>
                  </a:lnTo>
                  <a:lnTo>
                    <a:pt x="49" y="298"/>
                  </a:lnTo>
                  <a:lnTo>
                    <a:pt x="49" y="133"/>
                  </a:lnTo>
                  <a:lnTo>
                    <a:pt x="49" y="122"/>
                  </a:lnTo>
                  <a:lnTo>
                    <a:pt x="50" y="113"/>
                  </a:lnTo>
                  <a:lnTo>
                    <a:pt x="52" y="103"/>
                  </a:lnTo>
                  <a:lnTo>
                    <a:pt x="55" y="95"/>
                  </a:lnTo>
                  <a:lnTo>
                    <a:pt x="58" y="86"/>
                  </a:lnTo>
                  <a:lnTo>
                    <a:pt x="62" y="79"/>
                  </a:lnTo>
                  <a:lnTo>
                    <a:pt x="67" y="73"/>
                  </a:lnTo>
                  <a:lnTo>
                    <a:pt x="72" y="67"/>
                  </a:lnTo>
                  <a:lnTo>
                    <a:pt x="78" y="61"/>
                  </a:lnTo>
                  <a:lnTo>
                    <a:pt x="85" y="57"/>
                  </a:lnTo>
                  <a:lnTo>
                    <a:pt x="91" y="52"/>
                  </a:lnTo>
                  <a:lnTo>
                    <a:pt x="99" y="49"/>
                  </a:lnTo>
                  <a:lnTo>
                    <a:pt x="107" y="47"/>
                  </a:lnTo>
                  <a:lnTo>
                    <a:pt x="116" y="45"/>
                  </a:lnTo>
                  <a:lnTo>
                    <a:pt x="126" y="44"/>
                  </a:lnTo>
                  <a:lnTo>
                    <a:pt x="136" y="44"/>
                  </a:lnTo>
                  <a:lnTo>
                    <a:pt x="144" y="44"/>
                  </a:lnTo>
                  <a:lnTo>
                    <a:pt x="152" y="45"/>
                  </a:lnTo>
                  <a:lnTo>
                    <a:pt x="158" y="46"/>
                  </a:lnTo>
                  <a:lnTo>
                    <a:pt x="164" y="48"/>
                  </a:lnTo>
                  <a:lnTo>
                    <a:pt x="169" y="50"/>
                  </a:lnTo>
                  <a:lnTo>
                    <a:pt x="175" y="54"/>
                  </a:lnTo>
                  <a:lnTo>
                    <a:pt x="178" y="58"/>
                  </a:lnTo>
                  <a:lnTo>
                    <a:pt x="183" y="62"/>
                  </a:lnTo>
                  <a:lnTo>
                    <a:pt x="185" y="67"/>
                  </a:lnTo>
                  <a:lnTo>
                    <a:pt x="187" y="73"/>
                  </a:lnTo>
                  <a:lnTo>
                    <a:pt x="189" y="79"/>
                  </a:lnTo>
                  <a:lnTo>
                    <a:pt x="192" y="86"/>
                  </a:lnTo>
                  <a:lnTo>
                    <a:pt x="193" y="93"/>
                  </a:lnTo>
                  <a:lnTo>
                    <a:pt x="193" y="101"/>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1" name="Freeform 163"/>
            <p:cNvSpPr>
              <a:spLocks noEditPoints="1"/>
            </p:cNvSpPr>
            <p:nvPr/>
          </p:nvSpPr>
          <p:spPr bwMode="auto">
            <a:xfrm>
              <a:off x="2077" y="2231"/>
              <a:ext cx="93" cy="103"/>
            </a:xfrm>
            <a:custGeom>
              <a:avLst/>
              <a:gdLst>
                <a:gd name="T0" fmla="*/ 1 w 279"/>
                <a:gd name="T1" fmla="*/ 63 h 309"/>
                <a:gd name="T2" fmla="*/ 5 w 279"/>
                <a:gd name="T3" fmla="*/ 78 h 309"/>
                <a:gd name="T4" fmla="*/ 12 w 279"/>
                <a:gd name="T5" fmla="*/ 89 h 309"/>
                <a:gd name="T6" fmla="*/ 23 w 279"/>
                <a:gd name="T7" fmla="*/ 98 h 309"/>
                <a:gd name="T8" fmla="*/ 36 w 279"/>
                <a:gd name="T9" fmla="*/ 102 h 309"/>
                <a:gd name="T10" fmla="*/ 52 w 279"/>
                <a:gd name="T11" fmla="*/ 102 h 309"/>
                <a:gd name="T12" fmla="*/ 66 w 279"/>
                <a:gd name="T13" fmla="*/ 100 h 309"/>
                <a:gd name="T14" fmla="*/ 78 w 279"/>
                <a:gd name="T15" fmla="*/ 92 h 309"/>
                <a:gd name="T16" fmla="*/ 86 w 279"/>
                <a:gd name="T17" fmla="*/ 82 h 309"/>
                <a:gd name="T18" fmla="*/ 91 w 279"/>
                <a:gd name="T19" fmla="*/ 68 h 309"/>
                <a:gd name="T20" fmla="*/ 93 w 279"/>
                <a:gd name="T21" fmla="*/ 52 h 309"/>
                <a:gd name="T22" fmla="*/ 91 w 279"/>
                <a:gd name="T23" fmla="*/ 34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4 h 309"/>
                <a:gd name="T54" fmla="*/ 54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6 h 309"/>
                <a:gd name="T70" fmla="*/ 64 w 279"/>
                <a:gd name="T71" fmla="*/ 83 h 309"/>
                <a:gd name="T72" fmla="*/ 57 w 279"/>
                <a:gd name="T73" fmla="*/ 87 h 309"/>
                <a:gd name="T74" fmla="*/ 47 w 279"/>
                <a:gd name="T75" fmla="*/ 88 h 309"/>
                <a:gd name="T76" fmla="*/ 37 w 279"/>
                <a:gd name="T77" fmla="*/ 87 h 309"/>
                <a:gd name="T78" fmla="*/ 29 w 279"/>
                <a:gd name="T79" fmla="*/ 83 h 309"/>
                <a:gd name="T80" fmla="*/ 23 w 279"/>
                <a:gd name="T81" fmla="*/ 76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2" y="189"/>
                  </a:lnTo>
                  <a:lnTo>
                    <a:pt x="6" y="205"/>
                  </a:lnTo>
                  <a:lnTo>
                    <a:pt x="9" y="219"/>
                  </a:lnTo>
                  <a:lnTo>
                    <a:pt x="15" y="234"/>
                  </a:lnTo>
                  <a:lnTo>
                    <a:pt x="21" y="246"/>
                  </a:lnTo>
                  <a:lnTo>
                    <a:pt x="29" y="257"/>
                  </a:lnTo>
                  <a:lnTo>
                    <a:pt x="37" y="268"/>
                  </a:lnTo>
                  <a:lnTo>
                    <a:pt x="47" y="277"/>
                  </a:lnTo>
                  <a:lnTo>
                    <a:pt x="57" y="285"/>
                  </a:lnTo>
                  <a:lnTo>
                    <a:pt x="68" y="293"/>
                  </a:lnTo>
                  <a:lnTo>
                    <a:pt x="80" y="299"/>
                  </a:lnTo>
                  <a:lnTo>
                    <a:pt x="94" y="303"/>
                  </a:lnTo>
                  <a:lnTo>
                    <a:pt x="108" y="306"/>
                  </a:lnTo>
                  <a:lnTo>
                    <a:pt x="124" y="307"/>
                  </a:lnTo>
                  <a:lnTo>
                    <a:pt x="140" y="309"/>
                  </a:lnTo>
                  <a:lnTo>
                    <a:pt x="156" y="307"/>
                  </a:lnTo>
                  <a:lnTo>
                    <a:pt x="171" y="306"/>
                  </a:lnTo>
                  <a:lnTo>
                    <a:pt x="185" y="303"/>
                  </a:lnTo>
                  <a:lnTo>
                    <a:pt x="199" y="299"/>
                  </a:lnTo>
                  <a:lnTo>
                    <a:pt x="211" y="293"/>
                  </a:lnTo>
                  <a:lnTo>
                    <a:pt x="222" y="285"/>
                  </a:lnTo>
                  <a:lnTo>
                    <a:pt x="233" y="277"/>
                  </a:lnTo>
                  <a:lnTo>
                    <a:pt x="242" y="268"/>
                  </a:lnTo>
                  <a:lnTo>
                    <a:pt x="251" y="257"/>
                  </a:lnTo>
                  <a:lnTo>
                    <a:pt x="258" y="246"/>
                  </a:lnTo>
                  <a:lnTo>
                    <a:pt x="264" y="234"/>
                  </a:lnTo>
                  <a:lnTo>
                    <a:pt x="270" y="219"/>
                  </a:lnTo>
                  <a:lnTo>
                    <a:pt x="273" y="205"/>
                  </a:lnTo>
                  <a:lnTo>
                    <a:pt x="277" y="189"/>
                  </a:lnTo>
                  <a:lnTo>
                    <a:pt x="278" y="173"/>
                  </a:lnTo>
                  <a:lnTo>
                    <a:pt x="279" y="155"/>
                  </a:lnTo>
                  <a:lnTo>
                    <a:pt x="278" y="136"/>
                  </a:lnTo>
                  <a:lnTo>
                    <a:pt x="277" y="119"/>
                  </a:lnTo>
                  <a:lnTo>
                    <a:pt x="273" y="103"/>
                  </a:lnTo>
                  <a:lnTo>
                    <a:pt x="270" y="89"/>
                  </a:lnTo>
                  <a:lnTo>
                    <a:pt x="264" y="75"/>
                  </a:lnTo>
                  <a:lnTo>
                    <a:pt x="258" y="62"/>
                  </a:lnTo>
                  <a:lnTo>
                    <a:pt x="251" y="51"/>
                  </a:lnTo>
                  <a:lnTo>
                    <a:pt x="242" y="40"/>
                  </a:lnTo>
                  <a:lnTo>
                    <a:pt x="232" y="31"/>
                  </a:lnTo>
                  <a:lnTo>
                    <a:pt x="222" y="23"/>
                  </a:lnTo>
                  <a:lnTo>
                    <a:pt x="211" y="15"/>
                  </a:lnTo>
                  <a:lnTo>
                    <a:pt x="199" y="10"/>
                  </a:lnTo>
                  <a:lnTo>
                    <a:pt x="185" y="5"/>
                  </a:lnTo>
                  <a:lnTo>
                    <a:pt x="171" y="2"/>
                  </a:lnTo>
                  <a:lnTo>
                    <a:pt x="155" y="1"/>
                  </a:lnTo>
                  <a:lnTo>
                    <a:pt x="140" y="0"/>
                  </a:lnTo>
                  <a:lnTo>
                    <a:pt x="123" y="1"/>
                  </a:lnTo>
                  <a:lnTo>
                    <a:pt x="108" y="2"/>
                  </a:lnTo>
                  <a:lnTo>
                    <a:pt x="94" y="5"/>
                  </a:lnTo>
                  <a:lnTo>
                    <a:pt x="80" y="10"/>
                  </a:lnTo>
                  <a:lnTo>
                    <a:pt x="68" y="15"/>
                  </a:lnTo>
                  <a:lnTo>
                    <a:pt x="57" y="23"/>
                  </a:lnTo>
                  <a:lnTo>
                    <a:pt x="47" y="31"/>
                  </a:lnTo>
                  <a:lnTo>
                    <a:pt x="37" y="40"/>
                  </a:lnTo>
                  <a:lnTo>
                    <a:pt x="28" y="51"/>
                  </a:lnTo>
                  <a:lnTo>
                    <a:pt x="21" y="62"/>
                  </a:lnTo>
                  <a:lnTo>
                    <a:pt x="15" y="75"/>
                  </a:lnTo>
                  <a:lnTo>
                    <a:pt x="9" y="89"/>
                  </a:lnTo>
                  <a:lnTo>
                    <a:pt x="6" y="103"/>
                  </a:lnTo>
                  <a:lnTo>
                    <a:pt x="2" y="119"/>
                  </a:lnTo>
                  <a:lnTo>
                    <a:pt x="1" y="136"/>
                  </a:lnTo>
                  <a:lnTo>
                    <a:pt x="0" y="155"/>
                  </a:lnTo>
                  <a:close/>
                  <a:moveTo>
                    <a:pt x="50" y="155"/>
                  </a:moveTo>
                  <a:lnTo>
                    <a:pt x="50" y="141"/>
                  </a:lnTo>
                  <a:lnTo>
                    <a:pt x="52" y="129"/>
                  </a:lnTo>
                  <a:lnTo>
                    <a:pt x="54" y="117"/>
                  </a:lnTo>
                  <a:lnTo>
                    <a:pt x="56" y="107"/>
                  </a:lnTo>
                  <a:lnTo>
                    <a:pt x="59" y="97"/>
                  </a:lnTo>
                  <a:lnTo>
                    <a:pt x="64" y="88"/>
                  </a:lnTo>
                  <a:lnTo>
                    <a:pt x="68" y="79"/>
                  </a:lnTo>
                  <a:lnTo>
                    <a:pt x="74" y="72"/>
                  </a:lnTo>
                  <a:lnTo>
                    <a:pt x="79" y="66"/>
                  </a:lnTo>
                  <a:lnTo>
                    <a:pt x="86" y="59"/>
                  </a:lnTo>
                  <a:lnTo>
                    <a:pt x="94" y="54"/>
                  </a:lnTo>
                  <a:lnTo>
                    <a:pt x="102" y="50"/>
                  </a:lnTo>
                  <a:lnTo>
                    <a:pt x="111" y="48"/>
                  </a:lnTo>
                  <a:lnTo>
                    <a:pt x="119" y="46"/>
                  </a:lnTo>
                  <a:lnTo>
                    <a:pt x="130" y="43"/>
                  </a:lnTo>
                  <a:lnTo>
                    <a:pt x="141" y="43"/>
                  </a:lnTo>
                  <a:lnTo>
                    <a:pt x="151" y="43"/>
                  </a:lnTo>
                  <a:lnTo>
                    <a:pt x="161" y="46"/>
                  </a:lnTo>
                  <a:lnTo>
                    <a:pt x="170" y="48"/>
                  </a:lnTo>
                  <a:lnTo>
                    <a:pt x="177" y="50"/>
                  </a:lnTo>
                  <a:lnTo>
                    <a:pt x="186" y="54"/>
                  </a:lnTo>
                  <a:lnTo>
                    <a:pt x="193" y="59"/>
                  </a:lnTo>
                  <a:lnTo>
                    <a:pt x="200" y="66"/>
                  </a:lnTo>
                  <a:lnTo>
                    <a:pt x="205" y="72"/>
                  </a:lnTo>
                  <a:lnTo>
                    <a:pt x="211" y="79"/>
                  </a:lnTo>
                  <a:lnTo>
                    <a:pt x="215" y="88"/>
                  </a:lnTo>
                  <a:lnTo>
                    <a:pt x="220" y="97"/>
                  </a:lnTo>
                  <a:lnTo>
                    <a:pt x="223" y="107"/>
                  </a:lnTo>
                  <a:lnTo>
                    <a:pt x="225" y="117"/>
                  </a:lnTo>
                  <a:lnTo>
                    <a:pt x="228" y="129"/>
                  </a:lnTo>
                  <a:lnTo>
                    <a:pt x="229" y="141"/>
                  </a:lnTo>
                  <a:lnTo>
                    <a:pt x="229" y="155"/>
                  </a:lnTo>
                  <a:lnTo>
                    <a:pt x="229" y="167"/>
                  </a:lnTo>
                  <a:lnTo>
                    <a:pt x="228" y="179"/>
                  </a:lnTo>
                  <a:lnTo>
                    <a:pt x="225" y="192"/>
                  </a:lnTo>
                  <a:lnTo>
                    <a:pt x="223" y="202"/>
                  </a:lnTo>
                  <a:lnTo>
                    <a:pt x="220" y="212"/>
                  </a:lnTo>
                  <a:lnTo>
                    <a:pt x="215" y="221"/>
                  </a:lnTo>
                  <a:lnTo>
                    <a:pt x="211" y="229"/>
                  </a:lnTo>
                  <a:lnTo>
                    <a:pt x="205" y="237"/>
                  </a:lnTo>
                  <a:lnTo>
                    <a:pt x="200" y="243"/>
                  </a:lnTo>
                  <a:lnTo>
                    <a:pt x="193" y="249"/>
                  </a:lnTo>
                  <a:lnTo>
                    <a:pt x="186" y="254"/>
                  </a:lnTo>
                  <a:lnTo>
                    <a:pt x="177" y="258"/>
                  </a:lnTo>
                  <a:lnTo>
                    <a:pt x="170" y="261"/>
                  </a:lnTo>
                  <a:lnTo>
                    <a:pt x="161" y="263"/>
                  </a:lnTo>
                  <a:lnTo>
                    <a:pt x="151" y="265"/>
                  </a:lnTo>
                  <a:lnTo>
                    <a:pt x="141" y="265"/>
                  </a:lnTo>
                  <a:lnTo>
                    <a:pt x="130" y="265"/>
                  </a:lnTo>
                  <a:lnTo>
                    <a:pt x="119" y="263"/>
                  </a:lnTo>
                  <a:lnTo>
                    <a:pt x="111" y="261"/>
                  </a:lnTo>
                  <a:lnTo>
                    <a:pt x="102" y="258"/>
                  </a:lnTo>
                  <a:lnTo>
                    <a:pt x="94" y="254"/>
                  </a:lnTo>
                  <a:lnTo>
                    <a:pt x="86" y="249"/>
                  </a:lnTo>
                  <a:lnTo>
                    <a:pt x="79" y="243"/>
                  </a:lnTo>
                  <a:lnTo>
                    <a:pt x="74" y="237"/>
                  </a:lnTo>
                  <a:lnTo>
                    <a:pt x="68" y="229"/>
                  </a:lnTo>
                  <a:lnTo>
                    <a:pt x="64" y="221"/>
                  </a:lnTo>
                  <a:lnTo>
                    <a:pt x="59" y="212"/>
                  </a:lnTo>
                  <a:lnTo>
                    <a:pt x="56" y="202"/>
                  </a:lnTo>
                  <a:lnTo>
                    <a:pt x="54" y="192"/>
                  </a:lnTo>
                  <a:lnTo>
                    <a:pt x="52" y="179"/>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2" name="Freeform 164"/>
            <p:cNvSpPr>
              <a:spLocks/>
            </p:cNvSpPr>
            <p:nvPr/>
          </p:nvSpPr>
          <p:spPr bwMode="auto">
            <a:xfrm>
              <a:off x="2178" y="2196"/>
              <a:ext cx="49" cy="135"/>
            </a:xfrm>
            <a:custGeom>
              <a:avLst/>
              <a:gdLst>
                <a:gd name="T0" fmla="*/ 16 w 149"/>
                <a:gd name="T1" fmla="*/ 135 h 406"/>
                <a:gd name="T2" fmla="*/ 32 w 149"/>
                <a:gd name="T3" fmla="*/ 135 h 406"/>
                <a:gd name="T4" fmla="*/ 32 w 149"/>
                <a:gd name="T5" fmla="*/ 51 h 406"/>
                <a:gd name="T6" fmla="*/ 49 w 149"/>
                <a:gd name="T7" fmla="*/ 51 h 406"/>
                <a:gd name="T8" fmla="*/ 49 w 149"/>
                <a:gd name="T9" fmla="*/ 38 h 406"/>
                <a:gd name="T10" fmla="*/ 32 w 149"/>
                <a:gd name="T11" fmla="*/ 38 h 406"/>
                <a:gd name="T12" fmla="*/ 32 w 149"/>
                <a:gd name="T13" fmla="*/ 30 h 406"/>
                <a:gd name="T14" fmla="*/ 32 w 149"/>
                <a:gd name="T15" fmla="*/ 28 h 406"/>
                <a:gd name="T16" fmla="*/ 32 w 149"/>
                <a:gd name="T17" fmla="*/ 26 h 406"/>
                <a:gd name="T18" fmla="*/ 32 w 149"/>
                <a:gd name="T19" fmla="*/ 25 h 406"/>
                <a:gd name="T20" fmla="*/ 32 w 149"/>
                <a:gd name="T21" fmla="*/ 23 h 406"/>
                <a:gd name="T22" fmla="*/ 33 w 149"/>
                <a:gd name="T23" fmla="*/ 22 h 406"/>
                <a:gd name="T24" fmla="*/ 33 w 149"/>
                <a:gd name="T25" fmla="*/ 21 h 406"/>
                <a:gd name="T26" fmla="*/ 34 w 149"/>
                <a:gd name="T27" fmla="*/ 20 h 406"/>
                <a:gd name="T28" fmla="*/ 34 w 149"/>
                <a:gd name="T29" fmla="*/ 19 h 406"/>
                <a:gd name="T30" fmla="*/ 35 w 149"/>
                <a:gd name="T31" fmla="*/ 18 h 406"/>
                <a:gd name="T32" fmla="*/ 35 w 149"/>
                <a:gd name="T33" fmla="*/ 17 h 406"/>
                <a:gd name="T34" fmla="*/ 36 w 149"/>
                <a:gd name="T35" fmla="*/ 16 h 406"/>
                <a:gd name="T36" fmla="*/ 37 w 149"/>
                <a:gd name="T37" fmla="*/ 16 h 406"/>
                <a:gd name="T38" fmla="*/ 38 w 149"/>
                <a:gd name="T39" fmla="*/ 15 h 406"/>
                <a:gd name="T40" fmla="*/ 39 w 149"/>
                <a:gd name="T41" fmla="*/ 15 h 406"/>
                <a:gd name="T42" fmla="*/ 40 w 149"/>
                <a:gd name="T43" fmla="*/ 15 h 406"/>
                <a:gd name="T44" fmla="*/ 42 w 149"/>
                <a:gd name="T45" fmla="*/ 15 h 406"/>
                <a:gd name="T46" fmla="*/ 45 w 149"/>
                <a:gd name="T47" fmla="*/ 15 h 406"/>
                <a:gd name="T48" fmla="*/ 49 w 149"/>
                <a:gd name="T49" fmla="*/ 16 h 406"/>
                <a:gd name="T50" fmla="*/ 49 w 149"/>
                <a:gd name="T51" fmla="*/ 1 h 406"/>
                <a:gd name="T52" fmla="*/ 45 w 149"/>
                <a:gd name="T53" fmla="*/ 1 h 406"/>
                <a:gd name="T54" fmla="*/ 42 w 149"/>
                <a:gd name="T55" fmla="*/ 0 h 406"/>
                <a:gd name="T56" fmla="*/ 40 w 149"/>
                <a:gd name="T57" fmla="*/ 0 h 406"/>
                <a:gd name="T58" fmla="*/ 37 w 149"/>
                <a:gd name="T59" fmla="*/ 0 h 406"/>
                <a:gd name="T60" fmla="*/ 35 w 149"/>
                <a:gd name="T61" fmla="*/ 0 h 406"/>
                <a:gd name="T62" fmla="*/ 32 w 149"/>
                <a:gd name="T63" fmla="*/ 0 h 406"/>
                <a:gd name="T64" fmla="*/ 30 w 149"/>
                <a:gd name="T65" fmla="*/ 1 h 406"/>
                <a:gd name="T66" fmla="*/ 28 w 149"/>
                <a:gd name="T67" fmla="*/ 1 h 406"/>
                <a:gd name="T68" fmla="*/ 26 w 149"/>
                <a:gd name="T69" fmla="*/ 2 h 406"/>
                <a:gd name="T70" fmla="*/ 24 w 149"/>
                <a:gd name="T71" fmla="*/ 3 h 406"/>
                <a:gd name="T72" fmla="*/ 23 w 149"/>
                <a:gd name="T73" fmla="*/ 5 h 406"/>
                <a:gd name="T74" fmla="*/ 21 w 149"/>
                <a:gd name="T75" fmla="*/ 6 h 406"/>
                <a:gd name="T76" fmla="*/ 20 w 149"/>
                <a:gd name="T77" fmla="*/ 8 h 406"/>
                <a:gd name="T78" fmla="*/ 19 w 149"/>
                <a:gd name="T79" fmla="*/ 9 h 406"/>
                <a:gd name="T80" fmla="*/ 18 w 149"/>
                <a:gd name="T81" fmla="*/ 12 h 406"/>
                <a:gd name="T82" fmla="*/ 17 w 149"/>
                <a:gd name="T83" fmla="*/ 14 h 406"/>
                <a:gd name="T84" fmla="*/ 16 w 149"/>
                <a:gd name="T85" fmla="*/ 16 h 406"/>
                <a:gd name="T86" fmla="*/ 16 w 149"/>
                <a:gd name="T87" fmla="*/ 19 h 406"/>
                <a:gd name="T88" fmla="*/ 16 w 149"/>
                <a:gd name="T89" fmla="*/ 21 h 406"/>
                <a:gd name="T90" fmla="*/ 16 w 149"/>
                <a:gd name="T91" fmla="*/ 24 h 406"/>
                <a:gd name="T92" fmla="*/ 16 w 149"/>
                <a:gd name="T93" fmla="*/ 38 h 406"/>
                <a:gd name="T94" fmla="*/ 0 w 149"/>
                <a:gd name="T95" fmla="*/ 38 h 406"/>
                <a:gd name="T96" fmla="*/ 0 w 149"/>
                <a:gd name="T97" fmla="*/ 51 h 406"/>
                <a:gd name="T98" fmla="*/ 16 w 149"/>
                <a:gd name="T99" fmla="*/ 51 h 406"/>
                <a:gd name="T100" fmla="*/ 16 w 149"/>
                <a:gd name="T101" fmla="*/ 135 h 40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9" h="406">
                  <a:moveTo>
                    <a:pt x="48" y="406"/>
                  </a:moveTo>
                  <a:lnTo>
                    <a:pt x="97" y="406"/>
                  </a:lnTo>
                  <a:lnTo>
                    <a:pt x="97" y="154"/>
                  </a:lnTo>
                  <a:lnTo>
                    <a:pt x="149" y="154"/>
                  </a:lnTo>
                  <a:lnTo>
                    <a:pt x="149" y="115"/>
                  </a:lnTo>
                  <a:lnTo>
                    <a:pt x="97" y="115"/>
                  </a:lnTo>
                  <a:lnTo>
                    <a:pt x="97" y="90"/>
                  </a:lnTo>
                  <a:lnTo>
                    <a:pt x="97" y="85"/>
                  </a:lnTo>
                  <a:lnTo>
                    <a:pt x="97" y="79"/>
                  </a:lnTo>
                  <a:lnTo>
                    <a:pt x="98" y="75"/>
                  </a:lnTo>
                  <a:lnTo>
                    <a:pt x="98" y="70"/>
                  </a:lnTo>
                  <a:lnTo>
                    <a:pt x="99" y="66"/>
                  </a:lnTo>
                  <a:lnTo>
                    <a:pt x="100" y="62"/>
                  </a:lnTo>
                  <a:lnTo>
                    <a:pt x="102" y="59"/>
                  </a:lnTo>
                  <a:lnTo>
                    <a:pt x="103" y="56"/>
                  </a:lnTo>
                  <a:lnTo>
                    <a:pt x="105" y="53"/>
                  </a:lnTo>
                  <a:lnTo>
                    <a:pt x="107" y="51"/>
                  </a:lnTo>
                  <a:lnTo>
                    <a:pt x="109" y="49"/>
                  </a:lnTo>
                  <a:lnTo>
                    <a:pt x="113" y="47"/>
                  </a:lnTo>
                  <a:lnTo>
                    <a:pt x="115" y="46"/>
                  </a:lnTo>
                  <a:lnTo>
                    <a:pt x="119" y="46"/>
                  </a:lnTo>
                  <a:lnTo>
                    <a:pt x="123" y="45"/>
                  </a:lnTo>
                  <a:lnTo>
                    <a:pt x="128" y="45"/>
                  </a:lnTo>
                  <a:lnTo>
                    <a:pt x="137" y="46"/>
                  </a:lnTo>
                  <a:lnTo>
                    <a:pt x="149" y="48"/>
                  </a:lnTo>
                  <a:lnTo>
                    <a:pt x="149" y="3"/>
                  </a:lnTo>
                  <a:lnTo>
                    <a:pt x="138" y="2"/>
                  </a:lnTo>
                  <a:lnTo>
                    <a:pt x="129" y="1"/>
                  </a:lnTo>
                  <a:lnTo>
                    <a:pt x="121" y="0"/>
                  </a:lnTo>
                  <a:lnTo>
                    <a:pt x="114" y="0"/>
                  </a:lnTo>
                  <a:lnTo>
                    <a:pt x="106" y="0"/>
                  </a:lnTo>
                  <a:lnTo>
                    <a:pt x="98" y="1"/>
                  </a:lnTo>
                  <a:lnTo>
                    <a:pt x="92" y="2"/>
                  </a:lnTo>
                  <a:lnTo>
                    <a:pt x="85" y="4"/>
                  </a:lnTo>
                  <a:lnTo>
                    <a:pt x="79" y="7"/>
                  </a:lnTo>
                  <a:lnTo>
                    <a:pt x="74" y="10"/>
                  </a:lnTo>
                  <a:lnTo>
                    <a:pt x="69" y="14"/>
                  </a:lnTo>
                  <a:lnTo>
                    <a:pt x="65" y="18"/>
                  </a:lnTo>
                  <a:lnTo>
                    <a:pt x="60" y="23"/>
                  </a:lnTo>
                  <a:lnTo>
                    <a:pt x="57" y="28"/>
                  </a:lnTo>
                  <a:lnTo>
                    <a:pt x="55" y="35"/>
                  </a:lnTo>
                  <a:lnTo>
                    <a:pt x="53" y="41"/>
                  </a:lnTo>
                  <a:lnTo>
                    <a:pt x="50" y="48"/>
                  </a:lnTo>
                  <a:lnTo>
                    <a:pt x="49" y="56"/>
                  </a:lnTo>
                  <a:lnTo>
                    <a:pt x="48" y="64"/>
                  </a:lnTo>
                  <a:lnTo>
                    <a:pt x="48" y="72"/>
                  </a:lnTo>
                  <a:lnTo>
                    <a:pt x="48" y="115"/>
                  </a:lnTo>
                  <a:lnTo>
                    <a:pt x="0" y="115"/>
                  </a:lnTo>
                  <a:lnTo>
                    <a:pt x="0" y="154"/>
                  </a:lnTo>
                  <a:lnTo>
                    <a:pt x="48" y="154"/>
                  </a:lnTo>
                  <a:lnTo>
                    <a:pt x="48" y="4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3" name="Freeform 165"/>
            <p:cNvSpPr>
              <a:spLocks/>
            </p:cNvSpPr>
            <p:nvPr/>
          </p:nvSpPr>
          <p:spPr bwMode="auto">
            <a:xfrm>
              <a:off x="2288" y="2232"/>
              <a:ext cx="135" cy="99"/>
            </a:xfrm>
            <a:custGeom>
              <a:avLst/>
              <a:gdLst>
                <a:gd name="T0" fmla="*/ 135 w 404"/>
                <a:gd name="T1" fmla="*/ 41 h 298"/>
                <a:gd name="T2" fmla="*/ 135 w 404"/>
                <a:gd name="T3" fmla="*/ 31 h 298"/>
                <a:gd name="T4" fmla="*/ 134 w 404"/>
                <a:gd name="T5" fmla="*/ 21 h 298"/>
                <a:gd name="T6" fmla="*/ 131 w 404"/>
                <a:gd name="T7" fmla="*/ 13 h 298"/>
                <a:gd name="T8" fmla="*/ 124 w 404"/>
                <a:gd name="T9" fmla="*/ 5 h 298"/>
                <a:gd name="T10" fmla="*/ 113 w 404"/>
                <a:gd name="T11" fmla="*/ 1 h 298"/>
                <a:gd name="T12" fmla="*/ 99 w 404"/>
                <a:gd name="T13" fmla="*/ 0 h 298"/>
                <a:gd name="T14" fmla="*/ 87 w 404"/>
                <a:gd name="T15" fmla="*/ 4 h 298"/>
                <a:gd name="T16" fmla="*/ 76 w 404"/>
                <a:gd name="T17" fmla="*/ 12 h 298"/>
                <a:gd name="T18" fmla="*/ 70 w 404"/>
                <a:gd name="T19" fmla="*/ 12 h 298"/>
                <a:gd name="T20" fmla="*/ 66 w 404"/>
                <a:gd name="T21" fmla="*/ 7 h 298"/>
                <a:gd name="T22" fmla="*/ 61 w 404"/>
                <a:gd name="T23" fmla="*/ 4 h 298"/>
                <a:gd name="T24" fmla="*/ 56 w 404"/>
                <a:gd name="T25" fmla="*/ 2 h 298"/>
                <a:gd name="T26" fmla="*/ 50 w 404"/>
                <a:gd name="T27" fmla="*/ 0 h 298"/>
                <a:gd name="T28" fmla="*/ 44 w 404"/>
                <a:gd name="T29" fmla="*/ 0 h 298"/>
                <a:gd name="T30" fmla="*/ 36 w 404"/>
                <a:gd name="T31" fmla="*/ 1 h 298"/>
                <a:gd name="T32" fmla="*/ 31 w 404"/>
                <a:gd name="T33" fmla="*/ 3 h 298"/>
                <a:gd name="T34" fmla="*/ 25 w 404"/>
                <a:gd name="T35" fmla="*/ 6 h 298"/>
                <a:gd name="T36" fmla="*/ 20 w 404"/>
                <a:gd name="T37" fmla="*/ 10 h 298"/>
                <a:gd name="T38" fmla="*/ 16 w 404"/>
                <a:gd name="T39" fmla="*/ 16 h 298"/>
                <a:gd name="T40" fmla="*/ 0 w 404"/>
                <a:gd name="T41" fmla="*/ 99 h 298"/>
                <a:gd name="T42" fmla="*/ 16 w 404"/>
                <a:gd name="T43" fmla="*/ 39 h 298"/>
                <a:gd name="T44" fmla="*/ 18 w 404"/>
                <a:gd name="T45" fmla="*/ 30 h 298"/>
                <a:gd name="T46" fmla="*/ 22 w 404"/>
                <a:gd name="T47" fmla="*/ 23 h 298"/>
                <a:gd name="T48" fmla="*/ 27 w 404"/>
                <a:gd name="T49" fmla="*/ 18 h 298"/>
                <a:gd name="T50" fmla="*/ 33 w 404"/>
                <a:gd name="T51" fmla="*/ 15 h 298"/>
                <a:gd name="T52" fmla="*/ 41 w 404"/>
                <a:gd name="T53" fmla="*/ 14 h 298"/>
                <a:gd name="T54" fmla="*/ 48 w 404"/>
                <a:gd name="T55" fmla="*/ 15 h 298"/>
                <a:gd name="T56" fmla="*/ 54 w 404"/>
                <a:gd name="T57" fmla="*/ 17 h 298"/>
                <a:gd name="T58" fmla="*/ 57 w 404"/>
                <a:gd name="T59" fmla="*/ 22 h 298"/>
                <a:gd name="T60" fmla="*/ 58 w 404"/>
                <a:gd name="T61" fmla="*/ 28 h 298"/>
                <a:gd name="T62" fmla="*/ 59 w 404"/>
                <a:gd name="T63" fmla="*/ 36 h 298"/>
                <a:gd name="T64" fmla="*/ 76 w 404"/>
                <a:gd name="T65" fmla="*/ 99 h 298"/>
                <a:gd name="T66" fmla="*/ 76 w 404"/>
                <a:gd name="T67" fmla="*/ 36 h 298"/>
                <a:gd name="T68" fmla="*/ 78 w 404"/>
                <a:gd name="T69" fmla="*/ 28 h 298"/>
                <a:gd name="T70" fmla="*/ 83 w 404"/>
                <a:gd name="T71" fmla="*/ 21 h 298"/>
                <a:gd name="T72" fmla="*/ 88 w 404"/>
                <a:gd name="T73" fmla="*/ 17 h 298"/>
                <a:gd name="T74" fmla="*/ 95 w 404"/>
                <a:gd name="T75" fmla="*/ 15 h 298"/>
                <a:gd name="T76" fmla="*/ 103 w 404"/>
                <a:gd name="T77" fmla="*/ 14 h 298"/>
                <a:gd name="T78" fmla="*/ 110 w 404"/>
                <a:gd name="T79" fmla="*/ 16 h 298"/>
                <a:gd name="T80" fmla="*/ 114 w 404"/>
                <a:gd name="T81" fmla="*/ 19 h 298"/>
                <a:gd name="T82" fmla="*/ 117 w 404"/>
                <a:gd name="T83" fmla="*/ 24 h 298"/>
                <a:gd name="T84" fmla="*/ 118 w 404"/>
                <a:gd name="T85" fmla="*/ 31 h 298"/>
                <a:gd name="T86" fmla="*/ 119 w 404"/>
                <a:gd name="T87" fmla="*/ 39 h 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4" h="298">
                  <a:moveTo>
                    <a:pt x="355" y="298"/>
                  </a:moveTo>
                  <a:lnTo>
                    <a:pt x="404" y="298"/>
                  </a:lnTo>
                  <a:lnTo>
                    <a:pt x="404" y="123"/>
                  </a:lnTo>
                  <a:lnTo>
                    <a:pt x="404" y="115"/>
                  </a:lnTo>
                  <a:lnTo>
                    <a:pt x="404" y="104"/>
                  </a:lnTo>
                  <a:lnTo>
                    <a:pt x="404" y="93"/>
                  </a:lnTo>
                  <a:lnTo>
                    <a:pt x="403" y="83"/>
                  </a:lnTo>
                  <a:lnTo>
                    <a:pt x="403" y="73"/>
                  </a:lnTo>
                  <a:lnTo>
                    <a:pt x="400" y="64"/>
                  </a:lnTo>
                  <a:lnTo>
                    <a:pt x="398" y="56"/>
                  </a:lnTo>
                  <a:lnTo>
                    <a:pt x="396" y="47"/>
                  </a:lnTo>
                  <a:lnTo>
                    <a:pt x="393" y="39"/>
                  </a:lnTo>
                  <a:lnTo>
                    <a:pt x="386" y="30"/>
                  </a:lnTo>
                  <a:lnTo>
                    <a:pt x="378" y="22"/>
                  </a:lnTo>
                  <a:lnTo>
                    <a:pt x="370" y="16"/>
                  </a:lnTo>
                  <a:lnTo>
                    <a:pt x="360" y="10"/>
                  </a:lnTo>
                  <a:lnTo>
                    <a:pt x="349" y="6"/>
                  </a:lnTo>
                  <a:lnTo>
                    <a:pt x="338" y="2"/>
                  </a:lnTo>
                  <a:lnTo>
                    <a:pt x="325" y="1"/>
                  </a:lnTo>
                  <a:lnTo>
                    <a:pt x="311" y="0"/>
                  </a:lnTo>
                  <a:lnTo>
                    <a:pt x="297" y="1"/>
                  </a:lnTo>
                  <a:lnTo>
                    <a:pt x="283" y="2"/>
                  </a:lnTo>
                  <a:lnTo>
                    <a:pt x="270" y="7"/>
                  </a:lnTo>
                  <a:lnTo>
                    <a:pt x="259" y="11"/>
                  </a:lnTo>
                  <a:lnTo>
                    <a:pt x="248" y="18"/>
                  </a:lnTo>
                  <a:lnTo>
                    <a:pt x="237" y="26"/>
                  </a:lnTo>
                  <a:lnTo>
                    <a:pt x="227" y="35"/>
                  </a:lnTo>
                  <a:lnTo>
                    <a:pt x="218" y="46"/>
                  </a:lnTo>
                  <a:lnTo>
                    <a:pt x="213" y="40"/>
                  </a:lnTo>
                  <a:lnTo>
                    <a:pt x="210" y="35"/>
                  </a:lnTo>
                  <a:lnTo>
                    <a:pt x="206" y="30"/>
                  </a:lnTo>
                  <a:lnTo>
                    <a:pt x="202" y="26"/>
                  </a:lnTo>
                  <a:lnTo>
                    <a:pt x="198" y="21"/>
                  </a:lnTo>
                  <a:lnTo>
                    <a:pt x="193" y="18"/>
                  </a:lnTo>
                  <a:lnTo>
                    <a:pt x="189" y="15"/>
                  </a:lnTo>
                  <a:lnTo>
                    <a:pt x="184" y="11"/>
                  </a:lnTo>
                  <a:lnTo>
                    <a:pt x="180" y="9"/>
                  </a:lnTo>
                  <a:lnTo>
                    <a:pt x="174" y="7"/>
                  </a:lnTo>
                  <a:lnTo>
                    <a:pt x="169" y="5"/>
                  </a:lnTo>
                  <a:lnTo>
                    <a:pt x="163" y="2"/>
                  </a:lnTo>
                  <a:lnTo>
                    <a:pt x="157" y="1"/>
                  </a:lnTo>
                  <a:lnTo>
                    <a:pt x="151" y="1"/>
                  </a:lnTo>
                  <a:lnTo>
                    <a:pt x="144" y="0"/>
                  </a:lnTo>
                  <a:lnTo>
                    <a:pt x="137" y="0"/>
                  </a:lnTo>
                  <a:lnTo>
                    <a:pt x="131" y="0"/>
                  </a:lnTo>
                  <a:lnTo>
                    <a:pt x="123" y="1"/>
                  </a:lnTo>
                  <a:lnTo>
                    <a:pt x="116" y="1"/>
                  </a:lnTo>
                  <a:lnTo>
                    <a:pt x="109" y="3"/>
                  </a:lnTo>
                  <a:lnTo>
                    <a:pt x="103" y="5"/>
                  </a:lnTo>
                  <a:lnTo>
                    <a:pt x="97" y="7"/>
                  </a:lnTo>
                  <a:lnTo>
                    <a:pt x="92" y="9"/>
                  </a:lnTo>
                  <a:lnTo>
                    <a:pt x="85" y="12"/>
                  </a:lnTo>
                  <a:lnTo>
                    <a:pt x="81" y="15"/>
                  </a:lnTo>
                  <a:lnTo>
                    <a:pt x="75" y="19"/>
                  </a:lnTo>
                  <a:lnTo>
                    <a:pt x="69" y="22"/>
                  </a:lnTo>
                  <a:lnTo>
                    <a:pt x="65" y="27"/>
                  </a:lnTo>
                  <a:lnTo>
                    <a:pt x="60" y="31"/>
                  </a:lnTo>
                  <a:lnTo>
                    <a:pt x="56" y="37"/>
                  </a:lnTo>
                  <a:lnTo>
                    <a:pt x="52" y="42"/>
                  </a:lnTo>
                  <a:lnTo>
                    <a:pt x="47" y="48"/>
                  </a:lnTo>
                  <a:lnTo>
                    <a:pt x="47" y="7"/>
                  </a:lnTo>
                  <a:lnTo>
                    <a:pt x="0" y="7"/>
                  </a:lnTo>
                  <a:lnTo>
                    <a:pt x="0" y="298"/>
                  </a:lnTo>
                  <a:lnTo>
                    <a:pt x="49" y="298"/>
                  </a:lnTo>
                  <a:lnTo>
                    <a:pt x="49" y="126"/>
                  </a:lnTo>
                  <a:lnTo>
                    <a:pt x="49" y="116"/>
                  </a:lnTo>
                  <a:lnTo>
                    <a:pt x="50" y="107"/>
                  </a:lnTo>
                  <a:lnTo>
                    <a:pt x="53" y="98"/>
                  </a:lnTo>
                  <a:lnTo>
                    <a:pt x="55" y="90"/>
                  </a:lnTo>
                  <a:lnTo>
                    <a:pt x="57" y="84"/>
                  </a:lnTo>
                  <a:lnTo>
                    <a:pt x="60" y="76"/>
                  </a:lnTo>
                  <a:lnTo>
                    <a:pt x="65" y="70"/>
                  </a:lnTo>
                  <a:lnTo>
                    <a:pt x="69" y="65"/>
                  </a:lnTo>
                  <a:lnTo>
                    <a:pt x="75" y="59"/>
                  </a:lnTo>
                  <a:lnTo>
                    <a:pt x="81" y="55"/>
                  </a:lnTo>
                  <a:lnTo>
                    <a:pt x="86" y="51"/>
                  </a:lnTo>
                  <a:lnTo>
                    <a:pt x="93" y="48"/>
                  </a:lnTo>
                  <a:lnTo>
                    <a:pt x="99" y="46"/>
                  </a:lnTo>
                  <a:lnTo>
                    <a:pt x="107" y="44"/>
                  </a:lnTo>
                  <a:lnTo>
                    <a:pt x="115" y="42"/>
                  </a:lnTo>
                  <a:lnTo>
                    <a:pt x="124" y="42"/>
                  </a:lnTo>
                  <a:lnTo>
                    <a:pt x="132" y="42"/>
                  </a:lnTo>
                  <a:lnTo>
                    <a:pt x="138" y="44"/>
                  </a:lnTo>
                  <a:lnTo>
                    <a:pt x="145" y="45"/>
                  </a:lnTo>
                  <a:lnTo>
                    <a:pt x="151" y="47"/>
                  </a:lnTo>
                  <a:lnTo>
                    <a:pt x="156" y="50"/>
                  </a:lnTo>
                  <a:lnTo>
                    <a:pt x="161" y="52"/>
                  </a:lnTo>
                  <a:lnTo>
                    <a:pt x="164" y="57"/>
                  </a:lnTo>
                  <a:lnTo>
                    <a:pt x="167" y="61"/>
                  </a:lnTo>
                  <a:lnTo>
                    <a:pt x="170" y="66"/>
                  </a:lnTo>
                  <a:lnTo>
                    <a:pt x="172" y="71"/>
                  </a:lnTo>
                  <a:lnTo>
                    <a:pt x="174" y="78"/>
                  </a:lnTo>
                  <a:lnTo>
                    <a:pt x="175" y="85"/>
                  </a:lnTo>
                  <a:lnTo>
                    <a:pt x="176" y="93"/>
                  </a:lnTo>
                  <a:lnTo>
                    <a:pt x="177" y="100"/>
                  </a:lnTo>
                  <a:lnTo>
                    <a:pt x="177" y="109"/>
                  </a:lnTo>
                  <a:lnTo>
                    <a:pt x="177" y="118"/>
                  </a:lnTo>
                  <a:lnTo>
                    <a:pt x="177" y="298"/>
                  </a:lnTo>
                  <a:lnTo>
                    <a:pt x="227" y="298"/>
                  </a:lnTo>
                  <a:lnTo>
                    <a:pt x="227" y="126"/>
                  </a:lnTo>
                  <a:lnTo>
                    <a:pt x="227" y="116"/>
                  </a:lnTo>
                  <a:lnTo>
                    <a:pt x="228" y="107"/>
                  </a:lnTo>
                  <a:lnTo>
                    <a:pt x="230" y="98"/>
                  </a:lnTo>
                  <a:lnTo>
                    <a:pt x="232" y="90"/>
                  </a:lnTo>
                  <a:lnTo>
                    <a:pt x="234" y="83"/>
                  </a:lnTo>
                  <a:lnTo>
                    <a:pt x="238" y="76"/>
                  </a:lnTo>
                  <a:lnTo>
                    <a:pt x="242" y="70"/>
                  </a:lnTo>
                  <a:lnTo>
                    <a:pt x="247" y="64"/>
                  </a:lnTo>
                  <a:lnTo>
                    <a:pt x="251" y="59"/>
                  </a:lnTo>
                  <a:lnTo>
                    <a:pt x="257" y="55"/>
                  </a:lnTo>
                  <a:lnTo>
                    <a:pt x="263" y="51"/>
                  </a:lnTo>
                  <a:lnTo>
                    <a:pt x="270" y="48"/>
                  </a:lnTo>
                  <a:lnTo>
                    <a:pt x="277" y="46"/>
                  </a:lnTo>
                  <a:lnTo>
                    <a:pt x="284" y="44"/>
                  </a:lnTo>
                  <a:lnTo>
                    <a:pt x="292" y="42"/>
                  </a:lnTo>
                  <a:lnTo>
                    <a:pt x="301" y="42"/>
                  </a:lnTo>
                  <a:lnTo>
                    <a:pt x="309" y="42"/>
                  </a:lnTo>
                  <a:lnTo>
                    <a:pt x="316" y="44"/>
                  </a:lnTo>
                  <a:lnTo>
                    <a:pt x="322" y="45"/>
                  </a:lnTo>
                  <a:lnTo>
                    <a:pt x="328" y="47"/>
                  </a:lnTo>
                  <a:lnTo>
                    <a:pt x="334" y="50"/>
                  </a:lnTo>
                  <a:lnTo>
                    <a:pt x="338" y="52"/>
                  </a:lnTo>
                  <a:lnTo>
                    <a:pt x="341" y="57"/>
                  </a:lnTo>
                  <a:lnTo>
                    <a:pt x="345" y="61"/>
                  </a:lnTo>
                  <a:lnTo>
                    <a:pt x="347" y="66"/>
                  </a:lnTo>
                  <a:lnTo>
                    <a:pt x="349" y="71"/>
                  </a:lnTo>
                  <a:lnTo>
                    <a:pt x="351" y="78"/>
                  </a:lnTo>
                  <a:lnTo>
                    <a:pt x="352" y="85"/>
                  </a:lnTo>
                  <a:lnTo>
                    <a:pt x="354" y="93"/>
                  </a:lnTo>
                  <a:lnTo>
                    <a:pt x="355" y="100"/>
                  </a:lnTo>
                  <a:lnTo>
                    <a:pt x="355" y="109"/>
                  </a:lnTo>
                  <a:lnTo>
                    <a:pt x="355" y="118"/>
                  </a:lnTo>
                  <a:lnTo>
                    <a:pt x="355"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4" name="Freeform 166"/>
            <p:cNvSpPr>
              <a:spLocks noEditPoints="1"/>
            </p:cNvSpPr>
            <p:nvPr/>
          </p:nvSpPr>
          <p:spPr bwMode="auto">
            <a:xfrm>
              <a:off x="2447" y="219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5" name="Freeform 167"/>
            <p:cNvSpPr>
              <a:spLocks/>
            </p:cNvSpPr>
            <p:nvPr/>
          </p:nvSpPr>
          <p:spPr bwMode="auto">
            <a:xfrm>
              <a:off x="2488" y="2232"/>
              <a:ext cx="81" cy="99"/>
            </a:xfrm>
            <a:custGeom>
              <a:avLst/>
              <a:gdLst>
                <a:gd name="T0" fmla="*/ 81 w 243"/>
                <a:gd name="T1" fmla="*/ 99 h 298"/>
                <a:gd name="T2" fmla="*/ 81 w 243"/>
                <a:gd name="T3" fmla="*/ 36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7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1 w 243"/>
                <a:gd name="T39" fmla="*/ 9 h 298"/>
                <a:gd name="T40" fmla="*/ 18 w 243"/>
                <a:gd name="T41" fmla="*/ 13 h 298"/>
                <a:gd name="T42" fmla="*/ 16 w 243"/>
                <a:gd name="T43" fmla="*/ 16 h 298"/>
                <a:gd name="T44" fmla="*/ 0 w 243"/>
                <a:gd name="T45" fmla="*/ 2 h 298"/>
                <a:gd name="T46" fmla="*/ 16 w 243"/>
                <a:gd name="T47" fmla="*/ 99 h 298"/>
                <a:gd name="T48" fmla="*/ 16 w 243"/>
                <a:gd name="T49" fmla="*/ 41 h 298"/>
                <a:gd name="T50" fmla="*/ 17 w 243"/>
                <a:gd name="T51" fmla="*/ 34 h 298"/>
                <a:gd name="T52" fmla="*/ 19 w 243"/>
                <a:gd name="T53" fmla="*/ 29 h 298"/>
                <a:gd name="T54" fmla="*/ 22 w 243"/>
                <a:gd name="T55" fmla="*/ 24 h 298"/>
                <a:gd name="T56" fmla="*/ 26 w 243"/>
                <a:gd name="T57" fmla="*/ 20 h 298"/>
                <a:gd name="T58" fmla="*/ 30 w 243"/>
                <a:gd name="T59" fmla="*/ 17 h 298"/>
                <a:gd name="T60" fmla="*/ 36 w 243"/>
                <a:gd name="T61" fmla="*/ 16 h 298"/>
                <a:gd name="T62" fmla="*/ 42 w 243"/>
                <a:gd name="T63" fmla="*/ 15 h 298"/>
                <a:gd name="T64" fmla="*/ 48 w 243"/>
                <a:gd name="T65" fmla="*/ 15 h 298"/>
                <a:gd name="T66" fmla="*/ 53 w 243"/>
                <a:gd name="T67" fmla="*/ 15 h 298"/>
                <a:gd name="T68" fmla="*/ 56 w 243"/>
                <a:gd name="T69" fmla="*/ 17 h 298"/>
                <a:gd name="T70" fmla="*/ 59 w 243"/>
                <a:gd name="T71" fmla="*/ 19 h 298"/>
                <a:gd name="T72" fmla="*/ 62 w 243"/>
                <a:gd name="T73" fmla="*/ 22 h 298"/>
                <a:gd name="T74" fmla="*/ 63 w 243"/>
                <a:gd name="T75" fmla="*/ 26 h 298"/>
                <a:gd name="T76" fmla="*/ 64 w 243"/>
                <a:gd name="T77" fmla="*/ 31 h 298"/>
                <a:gd name="T78" fmla="*/ 65 w 243"/>
                <a:gd name="T79" fmla="*/ 36 h 298"/>
                <a:gd name="T80" fmla="*/ 65 w 243"/>
                <a:gd name="T81" fmla="*/ 99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0" y="71"/>
                  </a:lnTo>
                  <a:lnTo>
                    <a:pt x="239" y="62"/>
                  </a:lnTo>
                  <a:lnTo>
                    <a:pt x="237" y="55"/>
                  </a:lnTo>
                  <a:lnTo>
                    <a:pt x="234" y="47"/>
                  </a:lnTo>
                  <a:lnTo>
                    <a:pt x="230" y="39"/>
                  </a:lnTo>
                  <a:lnTo>
                    <a:pt x="227" y="35"/>
                  </a:lnTo>
                  <a:lnTo>
                    <a:pt x="224" y="30"/>
                  </a:lnTo>
                  <a:lnTo>
                    <a:pt x="219" y="26"/>
                  </a:lnTo>
                  <a:lnTo>
                    <a:pt x="215" y="22"/>
                  </a:lnTo>
                  <a:lnTo>
                    <a:pt x="210" y="19"/>
                  </a:lnTo>
                  <a:lnTo>
                    <a:pt x="206" y="16"/>
                  </a:lnTo>
                  <a:lnTo>
                    <a:pt x="200" y="12"/>
                  </a:lnTo>
                  <a:lnTo>
                    <a:pt x="195" y="10"/>
                  </a:lnTo>
                  <a:lnTo>
                    <a:pt x="189" y="8"/>
                  </a:lnTo>
                  <a:lnTo>
                    <a:pt x="184" y="6"/>
                  </a:lnTo>
                  <a:lnTo>
                    <a:pt x="177" y="5"/>
                  </a:lnTo>
                  <a:lnTo>
                    <a:pt x="170" y="2"/>
                  </a:lnTo>
                  <a:lnTo>
                    <a:pt x="164" y="1"/>
                  </a:lnTo>
                  <a:lnTo>
                    <a:pt x="156" y="1"/>
                  </a:lnTo>
                  <a:lnTo>
                    <a:pt x="148" y="0"/>
                  </a:lnTo>
                  <a:lnTo>
                    <a:pt x="140" y="0"/>
                  </a:lnTo>
                  <a:lnTo>
                    <a:pt x="132" y="0"/>
                  </a:lnTo>
                  <a:lnTo>
                    <a:pt x="126" y="1"/>
                  </a:lnTo>
                  <a:lnTo>
                    <a:pt x="118" y="2"/>
                  </a:lnTo>
                  <a:lnTo>
                    <a:pt x="111" y="3"/>
                  </a:lnTo>
                  <a:lnTo>
                    <a:pt x="105" y="5"/>
                  </a:lnTo>
                  <a:lnTo>
                    <a:pt x="99" y="7"/>
                  </a:lnTo>
                  <a:lnTo>
                    <a:pt x="92" y="9"/>
                  </a:lnTo>
                  <a:lnTo>
                    <a:pt x="87" y="12"/>
                  </a:lnTo>
                  <a:lnTo>
                    <a:pt x="81" y="16"/>
                  </a:lnTo>
                  <a:lnTo>
                    <a:pt x="76" y="19"/>
                  </a:lnTo>
                  <a:lnTo>
                    <a:pt x="70" y="23"/>
                  </a:lnTo>
                  <a:lnTo>
                    <a:pt x="64" y="28"/>
                  </a:lnTo>
                  <a:lnTo>
                    <a:pt x="60" y="32"/>
                  </a:lnTo>
                  <a:lnTo>
                    <a:pt x="55" y="38"/>
                  </a:lnTo>
                  <a:lnTo>
                    <a:pt x="51" y="44"/>
                  </a:lnTo>
                  <a:lnTo>
                    <a:pt x="47" y="49"/>
                  </a:lnTo>
                  <a:lnTo>
                    <a:pt x="47" y="7"/>
                  </a:lnTo>
                  <a:lnTo>
                    <a:pt x="0" y="7"/>
                  </a:lnTo>
                  <a:lnTo>
                    <a:pt x="0" y="298"/>
                  </a:lnTo>
                  <a:lnTo>
                    <a:pt x="49" y="298"/>
                  </a:lnTo>
                  <a:lnTo>
                    <a:pt x="49" y="133"/>
                  </a:lnTo>
                  <a:lnTo>
                    <a:pt x="49" y="122"/>
                  </a:lnTo>
                  <a:lnTo>
                    <a:pt x="50" y="113"/>
                  </a:lnTo>
                  <a:lnTo>
                    <a:pt x="52" y="103"/>
                  </a:lnTo>
                  <a:lnTo>
                    <a:pt x="54" y="95"/>
                  </a:lnTo>
                  <a:lnTo>
                    <a:pt x="58" y="86"/>
                  </a:lnTo>
                  <a:lnTo>
                    <a:pt x="62" y="79"/>
                  </a:lnTo>
                  <a:lnTo>
                    <a:pt x="67" y="73"/>
                  </a:lnTo>
                  <a:lnTo>
                    <a:pt x="72" y="67"/>
                  </a:lnTo>
                  <a:lnTo>
                    <a:pt x="78" y="61"/>
                  </a:lnTo>
                  <a:lnTo>
                    <a:pt x="84" y="57"/>
                  </a:lnTo>
                  <a:lnTo>
                    <a:pt x="91" y="52"/>
                  </a:lnTo>
                  <a:lnTo>
                    <a:pt x="99" y="49"/>
                  </a:lnTo>
                  <a:lnTo>
                    <a:pt x="107" y="47"/>
                  </a:lnTo>
                  <a:lnTo>
                    <a:pt x="116" y="45"/>
                  </a:lnTo>
                  <a:lnTo>
                    <a:pt x="126" y="44"/>
                  </a:lnTo>
                  <a:lnTo>
                    <a:pt x="136" y="44"/>
                  </a:lnTo>
                  <a:lnTo>
                    <a:pt x="144" y="44"/>
                  </a:lnTo>
                  <a:lnTo>
                    <a:pt x="151" y="45"/>
                  </a:lnTo>
                  <a:lnTo>
                    <a:pt x="158" y="46"/>
                  </a:lnTo>
                  <a:lnTo>
                    <a:pt x="164" y="48"/>
                  </a:lnTo>
                  <a:lnTo>
                    <a:pt x="169" y="50"/>
                  </a:lnTo>
                  <a:lnTo>
                    <a:pt x="175" y="54"/>
                  </a:lnTo>
                  <a:lnTo>
                    <a:pt x="178" y="58"/>
                  </a:lnTo>
                  <a:lnTo>
                    <a:pt x="183" y="62"/>
                  </a:lnTo>
                  <a:lnTo>
                    <a:pt x="185" y="67"/>
                  </a:lnTo>
                  <a:lnTo>
                    <a:pt x="187" y="73"/>
                  </a:lnTo>
                  <a:lnTo>
                    <a:pt x="189" y="79"/>
                  </a:lnTo>
                  <a:lnTo>
                    <a:pt x="191" y="86"/>
                  </a:lnTo>
                  <a:lnTo>
                    <a:pt x="193" y="93"/>
                  </a:lnTo>
                  <a:lnTo>
                    <a:pt x="193" y="101"/>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6" name="Freeform 168"/>
            <p:cNvSpPr>
              <a:spLocks/>
            </p:cNvSpPr>
            <p:nvPr/>
          </p:nvSpPr>
          <p:spPr bwMode="auto">
            <a:xfrm>
              <a:off x="2592" y="2234"/>
              <a:ext cx="81" cy="99"/>
            </a:xfrm>
            <a:custGeom>
              <a:avLst/>
              <a:gdLst>
                <a:gd name="T0" fmla="*/ 0 w 243"/>
                <a:gd name="T1" fmla="*/ 0 h 297"/>
                <a:gd name="T2" fmla="*/ 0 w 243"/>
                <a:gd name="T3" fmla="*/ 63 h 297"/>
                <a:gd name="T4" fmla="*/ 0 w 243"/>
                <a:gd name="T5" fmla="*/ 69 h 297"/>
                <a:gd name="T6" fmla="*/ 1 w 243"/>
                <a:gd name="T7" fmla="*/ 75 h 297"/>
                <a:gd name="T8" fmla="*/ 2 w 243"/>
                <a:gd name="T9" fmla="*/ 81 h 297"/>
                <a:gd name="T10" fmla="*/ 4 w 243"/>
                <a:gd name="T11" fmla="*/ 86 h 297"/>
                <a:gd name="T12" fmla="*/ 6 w 243"/>
                <a:gd name="T13" fmla="*/ 89 h 297"/>
                <a:gd name="T14" fmla="*/ 9 w 243"/>
                <a:gd name="T15" fmla="*/ 92 h 297"/>
                <a:gd name="T16" fmla="*/ 12 w 243"/>
                <a:gd name="T17" fmla="*/ 94 h 297"/>
                <a:gd name="T18" fmla="*/ 16 w 243"/>
                <a:gd name="T19" fmla="*/ 96 h 297"/>
                <a:gd name="T20" fmla="*/ 19 w 243"/>
                <a:gd name="T21" fmla="*/ 97 h 297"/>
                <a:gd name="T22" fmla="*/ 24 w 243"/>
                <a:gd name="T23" fmla="*/ 98 h 297"/>
                <a:gd name="T24" fmla="*/ 28 w 243"/>
                <a:gd name="T25" fmla="*/ 99 h 297"/>
                <a:gd name="T26" fmla="*/ 33 w 243"/>
                <a:gd name="T27" fmla="*/ 99 h 297"/>
                <a:gd name="T28" fmla="*/ 39 w 243"/>
                <a:gd name="T29" fmla="*/ 99 h 297"/>
                <a:gd name="T30" fmla="*/ 43 w 243"/>
                <a:gd name="T31" fmla="*/ 98 h 297"/>
                <a:gd name="T32" fmla="*/ 48 w 243"/>
                <a:gd name="T33" fmla="*/ 97 h 297"/>
                <a:gd name="T34" fmla="*/ 52 w 243"/>
                <a:gd name="T35" fmla="*/ 95 h 297"/>
                <a:gd name="T36" fmla="*/ 56 w 243"/>
                <a:gd name="T37" fmla="*/ 92 h 297"/>
                <a:gd name="T38" fmla="*/ 60 w 243"/>
                <a:gd name="T39" fmla="*/ 89 h 297"/>
                <a:gd name="T40" fmla="*/ 63 w 243"/>
                <a:gd name="T41" fmla="*/ 86 h 297"/>
                <a:gd name="T42" fmla="*/ 65 w 243"/>
                <a:gd name="T43" fmla="*/ 82 h 297"/>
                <a:gd name="T44" fmla="*/ 81 w 243"/>
                <a:gd name="T45" fmla="*/ 97 h 297"/>
                <a:gd name="T46" fmla="*/ 65 w 243"/>
                <a:gd name="T47" fmla="*/ 0 h 297"/>
                <a:gd name="T48" fmla="*/ 65 w 243"/>
                <a:gd name="T49" fmla="*/ 56 h 297"/>
                <a:gd name="T50" fmla="*/ 64 w 243"/>
                <a:gd name="T51" fmla="*/ 63 h 297"/>
                <a:gd name="T52" fmla="*/ 62 w 243"/>
                <a:gd name="T53" fmla="*/ 69 h 297"/>
                <a:gd name="T54" fmla="*/ 59 w 243"/>
                <a:gd name="T55" fmla="*/ 74 h 297"/>
                <a:gd name="T56" fmla="*/ 55 w 243"/>
                <a:gd name="T57" fmla="*/ 78 h 297"/>
                <a:gd name="T58" fmla="*/ 51 w 243"/>
                <a:gd name="T59" fmla="*/ 81 h 297"/>
                <a:gd name="T60" fmla="*/ 46 w 243"/>
                <a:gd name="T61" fmla="*/ 84 h 297"/>
                <a:gd name="T62" fmla="*/ 39 w 243"/>
                <a:gd name="T63" fmla="*/ 85 h 297"/>
                <a:gd name="T64" fmla="*/ 33 w 243"/>
                <a:gd name="T65" fmla="*/ 85 h 297"/>
                <a:gd name="T66" fmla="*/ 29 w 243"/>
                <a:gd name="T67" fmla="*/ 84 h 297"/>
                <a:gd name="T68" fmla="*/ 24 w 243"/>
                <a:gd name="T69" fmla="*/ 82 h 297"/>
                <a:gd name="T70" fmla="*/ 22 w 243"/>
                <a:gd name="T71" fmla="*/ 80 h 297"/>
                <a:gd name="T72" fmla="*/ 19 w 243"/>
                <a:gd name="T73" fmla="*/ 77 h 297"/>
                <a:gd name="T74" fmla="*/ 18 w 243"/>
                <a:gd name="T75" fmla="*/ 73 h 297"/>
                <a:gd name="T76" fmla="*/ 17 w 243"/>
                <a:gd name="T77" fmla="*/ 68 h 297"/>
                <a:gd name="T78" fmla="*/ 16 w 243"/>
                <a:gd name="T79" fmla="*/ 62 h 297"/>
                <a:gd name="T80" fmla="*/ 16 w 2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49" y="0"/>
                  </a:moveTo>
                  <a:lnTo>
                    <a:pt x="0" y="0"/>
                  </a:lnTo>
                  <a:lnTo>
                    <a:pt x="0" y="174"/>
                  </a:lnTo>
                  <a:lnTo>
                    <a:pt x="0" y="188"/>
                  </a:lnTo>
                  <a:lnTo>
                    <a:pt x="0" y="198"/>
                  </a:lnTo>
                  <a:lnTo>
                    <a:pt x="0" y="208"/>
                  </a:lnTo>
                  <a:lnTo>
                    <a:pt x="1" y="217"/>
                  </a:lnTo>
                  <a:lnTo>
                    <a:pt x="2" y="226"/>
                  </a:lnTo>
                  <a:lnTo>
                    <a:pt x="3" y="235"/>
                  </a:lnTo>
                  <a:lnTo>
                    <a:pt x="5" y="243"/>
                  </a:lnTo>
                  <a:lnTo>
                    <a:pt x="9" y="251"/>
                  </a:lnTo>
                  <a:lnTo>
                    <a:pt x="12" y="258"/>
                  </a:lnTo>
                  <a:lnTo>
                    <a:pt x="16" y="263"/>
                  </a:lnTo>
                  <a:lnTo>
                    <a:pt x="19" y="267"/>
                  </a:lnTo>
                  <a:lnTo>
                    <a:pt x="23" y="271"/>
                  </a:lnTo>
                  <a:lnTo>
                    <a:pt x="27" y="275"/>
                  </a:lnTo>
                  <a:lnTo>
                    <a:pt x="31" y="278"/>
                  </a:lnTo>
                  <a:lnTo>
                    <a:pt x="37" y="282"/>
                  </a:lnTo>
                  <a:lnTo>
                    <a:pt x="41" y="284"/>
                  </a:lnTo>
                  <a:lnTo>
                    <a:pt x="47" y="287"/>
                  </a:lnTo>
                  <a:lnTo>
                    <a:pt x="52" y="290"/>
                  </a:lnTo>
                  <a:lnTo>
                    <a:pt x="58" y="292"/>
                  </a:lnTo>
                  <a:lnTo>
                    <a:pt x="65" y="293"/>
                  </a:lnTo>
                  <a:lnTo>
                    <a:pt x="71" y="295"/>
                  </a:lnTo>
                  <a:lnTo>
                    <a:pt x="78" y="296"/>
                  </a:lnTo>
                  <a:lnTo>
                    <a:pt x="85" y="296"/>
                  </a:lnTo>
                  <a:lnTo>
                    <a:pt x="92" y="297"/>
                  </a:lnTo>
                  <a:lnTo>
                    <a:pt x="100" y="297"/>
                  </a:lnTo>
                  <a:lnTo>
                    <a:pt x="108" y="297"/>
                  </a:lnTo>
                  <a:lnTo>
                    <a:pt x="116" y="296"/>
                  </a:lnTo>
                  <a:lnTo>
                    <a:pt x="124" y="295"/>
                  </a:lnTo>
                  <a:lnTo>
                    <a:pt x="130" y="294"/>
                  </a:lnTo>
                  <a:lnTo>
                    <a:pt x="138" y="293"/>
                  </a:lnTo>
                  <a:lnTo>
                    <a:pt x="145" y="291"/>
                  </a:lnTo>
                  <a:lnTo>
                    <a:pt x="150" y="287"/>
                  </a:lnTo>
                  <a:lnTo>
                    <a:pt x="157" y="285"/>
                  </a:lnTo>
                  <a:lnTo>
                    <a:pt x="163" y="282"/>
                  </a:lnTo>
                  <a:lnTo>
                    <a:pt x="168" y="277"/>
                  </a:lnTo>
                  <a:lnTo>
                    <a:pt x="174" y="274"/>
                  </a:lnTo>
                  <a:lnTo>
                    <a:pt x="179" y="268"/>
                  </a:lnTo>
                  <a:lnTo>
                    <a:pt x="184" y="264"/>
                  </a:lnTo>
                  <a:lnTo>
                    <a:pt x="188" y="258"/>
                  </a:lnTo>
                  <a:lnTo>
                    <a:pt x="193" y="253"/>
                  </a:lnTo>
                  <a:lnTo>
                    <a:pt x="196" y="247"/>
                  </a:lnTo>
                  <a:lnTo>
                    <a:pt x="196" y="291"/>
                  </a:lnTo>
                  <a:lnTo>
                    <a:pt x="243" y="291"/>
                  </a:lnTo>
                  <a:lnTo>
                    <a:pt x="243" y="0"/>
                  </a:lnTo>
                  <a:lnTo>
                    <a:pt x="194" y="0"/>
                  </a:lnTo>
                  <a:lnTo>
                    <a:pt x="194" y="156"/>
                  </a:lnTo>
                  <a:lnTo>
                    <a:pt x="194" y="168"/>
                  </a:lnTo>
                  <a:lnTo>
                    <a:pt x="193" y="179"/>
                  </a:lnTo>
                  <a:lnTo>
                    <a:pt x="191" y="189"/>
                  </a:lnTo>
                  <a:lnTo>
                    <a:pt x="188" y="198"/>
                  </a:lnTo>
                  <a:lnTo>
                    <a:pt x="185" y="207"/>
                  </a:lnTo>
                  <a:lnTo>
                    <a:pt x="182" y="215"/>
                  </a:lnTo>
                  <a:lnTo>
                    <a:pt x="177" y="223"/>
                  </a:lnTo>
                  <a:lnTo>
                    <a:pt x="172" y="229"/>
                  </a:lnTo>
                  <a:lnTo>
                    <a:pt x="166" y="235"/>
                  </a:lnTo>
                  <a:lnTo>
                    <a:pt x="160" y="240"/>
                  </a:lnTo>
                  <a:lnTo>
                    <a:pt x="153" y="244"/>
                  </a:lnTo>
                  <a:lnTo>
                    <a:pt x="145" y="247"/>
                  </a:lnTo>
                  <a:lnTo>
                    <a:pt x="137" y="251"/>
                  </a:lnTo>
                  <a:lnTo>
                    <a:pt x="128" y="253"/>
                  </a:lnTo>
                  <a:lnTo>
                    <a:pt x="118" y="254"/>
                  </a:lnTo>
                  <a:lnTo>
                    <a:pt x="108" y="254"/>
                  </a:lnTo>
                  <a:lnTo>
                    <a:pt x="100" y="254"/>
                  </a:lnTo>
                  <a:lnTo>
                    <a:pt x="92" y="253"/>
                  </a:lnTo>
                  <a:lnTo>
                    <a:pt x="86" y="252"/>
                  </a:lnTo>
                  <a:lnTo>
                    <a:pt x="79" y="249"/>
                  </a:lnTo>
                  <a:lnTo>
                    <a:pt x="73" y="247"/>
                  </a:lnTo>
                  <a:lnTo>
                    <a:pt x="69" y="244"/>
                  </a:lnTo>
                  <a:lnTo>
                    <a:pt x="65" y="239"/>
                  </a:lnTo>
                  <a:lnTo>
                    <a:pt x="61" y="235"/>
                  </a:lnTo>
                  <a:lnTo>
                    <a:pt x="58" y="230"/>
                  </a:lnTo>
                  <a:lnTo>
                    <a:pt x="56" y="225"/>
                  </a:lnTo>
                  <a:lnTo>
                    <a:pt x="53" y="218"/>
                  </a:lnTo>
                  <a:lnTo>
                    <a:pt x="51" y="212"/>
                  </a:lnTo>
                  <a:lnTo>
                    <a:pt x="50" y="205"/>
                  </a:lnTo>
                  <a:lnTo>
                    <a:pt x="50" y="196"/>
                  </a:lnTo>
                  <a:lnTo>
                    <a:pt x="49" y="187"/>
                  </a:lnTo>
                  <a:lnTo>
                    <a:pt x="49" y="178"/>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7" name="Freeform 169"/>
            <p:cNvSpPr>
              <a:spLocks/>
            </p:cNvSpPr>
            <p:nvPr/>
          </p:nvSpPr>
          <p:spPr bwMode="auto">
            <a:xfrm>
              <a:off x="2686" y="2207"/>
              <a:ext cx="48" cy="125"/>
            </a:xfrm>
            <a:custGeom>
              <a:avLst/>
              <a:gdLst>
                <a:gd name="T0" fmla="*/ 30 w 145"/>
                <a:gd name="T1" fmla="*/ 99 h 376"/>
                <a:gd name="T2" fmla="*/ 30 w 145"/>
                <a:gd name="T3" fmla="*/ 40 h 376"/>
                <a:gd name="T4" fmla="*/ 48 w 145"/>
                <a:gd name="T5" fmla="*/ 40 h 376"/>
                <a:gd name="T6" fmla="*/ 48 w 145"/>
                <a:gd name="T7" fmla="*/ 27 h 376"/>
                <a:gd name="T8" fmla="*/ 30 w 145"/>
                <a:gd name="T9" fmla="*/ 27 h 376"/>
                <a:gd name="T10" fmla="*/ 30 w 145"/>
                <a:gd name="T11" fmla="*/ 0 h 376"/>
                <a:gd name="T12" fmla="*/ 14 w 145"/>
                <a:gd name="T13" fmla="*/ 0 h 376"/>
                <a:gd name="T14" fmla="*/ 14 w 145"/>
                <a:gd name="T15" fmla="*/ 27 h 376"/>
                <a:gd name="T16" fmla="*/ 0 w 145"/>
                <a:gd name="T17" fmla="*/ 27 h 376"/>
                <a:gd name="T18" fmla="*/ 0 w 145"/>
                <a:gd name="T19" fmla="*/ 40 h 376"/>
                <a:gd name="T20" fmla="*/ 14 w 145"/>
                <a:gd name="T21" fmla="*/ 40 h 376"/>
                <a:gd name="T22" fmla="*/ 14 w 145"/>
                <a:gd name="T23" fmla="*/ 105 h 376"/>
                <a:gd name="T24" fmla="*/ 14 w 145"/>
                <a:gd name="T25" fmla="*/ 108 h 376"/>
                <a:gd name="T26" fmla="*/ 15 w 145"/>
                <a:gd name="T27" fmla="*/ 110 h 376"/>
                <a:gd name="T28" fmla="*/ 15 w 145"/>
                <a:gd name="T29" fmla="*/ 112 h 376"/>
                <a:gd name="T30" fmla="*/ 16 w 145"/>
                <a:gd name="T31" fmla="*/ 114 h 376"/>
                <a:gd name="T32" fmla="*/ 16 w 145"/>
                <a:gd name="T33" fmla="*/ 116 h 376"/>
                <a:gd name="T34" fmla="*/ 17 w 145"/>
                <a:gd name="T35" fmla="*/ 118 h 376"/>
                <a:gd name="T36" fmla="*/ 18 w 145"/>
                <a:gd name="T37" fmla="*/ 119 h 376"/>
                <a:gd name="T38" fmla="*/ 19 w 145"/>
                <a:gd name="T39" fmla="*/ 121 h 376"/>
                <a:gd name="T40" fmla="*/ 20 w 145"/>
                <a:gd name="T41" fmla="*/ 122 h 376"/>
                <a:gd name="T42" fmla="*/ 22 w 145"/>
                <a:gd name="T43" fmla="*/ 122 h 376"/>
                <a:gd name="T44" fmla="*/ 23 w 145"/>
                <a:gd name="T45" fmla="*/ 123 h 376"/>
                <a:gd name="T46" fmla="*/ 25 w 145"/>
                <a:gd name="T47" fmla="*/ 124 h 376"/>
                <a:gd name="T48" fmla="*/ 27 w 145"/>
                <a:gd name="T49" fmla="*/ 124 h 376"/>
                <a:gd name="T50" fmla="*/ 30 w 145"/>
                <a:gd name="T51" fmla="*/ 125 h 376"/>
                <a:gd name="T52" fmla="*/ 32 w 145"/>
                <a:gd name="T53" fmla="*/ 125 h 376"/>
                <a:gd name="T54" fmla="*/ 35 w 145"/>
                <a:gd name="T55" fmla="*/ 125 h 376"/>
                <a:gd name="T56" fmla="*/ 38 w 145"/>
                <a:gd name="T57" fmla="*/ 125 h 376"/>
                <a:gd name="T58" fmla="*/ 41 w 145"/>
                <a:gd name="T59" fmla="*/ 125 h 376"/>
                <a:gd name="T60" fmla="*/ 44 w 145"/>
                <a:gd name="T61" fmla="*/ 124 h 376"/>
                <a:gd name="T62" fmla="*/ 48 w 145"/>
                <a:gd name="T63" fmla="*/ 124 h 376"/>
                <a:gd name="T64" fmla="*/ 48 w 145"/>
                <a:gd name="T65" fmla="*/ 110 h 376"/>
                <a:gd name="T66" fmla="*/ 43 w 145"/>
                <a:gd name="T67" fmla="*/ 110 h 376"/>
                <a:gd name="T68" fmla="*/ 39 w 145"/>
                <a:gd name="T69" fmla="*/ 110 h 376"/>
                <a:gd name="T70" fmla="*/ 37 w 145"/>
                <a:gd name="T71" fmla="*/ 110 h 376"/>
                <a:gd name="T72" fmla="*/ 35 w 145"/>
                <a:gd name="T73" fmla="*/ 109 h 376"/>
                <a:gd name="T74" fmla="*/ 33 w 145"/>
                <a:gd name="T75" fmla="*/ 109 h 376"/>
                <a:gd name="T76" fmla="*/ 32 w 145"/>
                <a:gd name="T77" fmla="*/ 108 h 376"/>
                <a:gd name="T78" fmla="*/ 31 w 145"/>
                <a:gd name="T79" fmla="*/ 106 h 376"/>
                <a:gd name="T80" fmla="*/ 31 w 145"/>
                <a:gd name="T81" fmla="*/ 104 h 376"/>
                <a:gd name="T82" fmla="*/ 30 w 145"/>
                <a:gd name="T83" fmla="*/ 102 h 376"/>
                <a:gd name="T84" fmla="*/ 30 w 145"/>
                <a:gd name="T85" fmla="*/ 99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6">
                  <a:moveTo>
                    <a:pt x="92" y="299"/>
                  </a:moveTo>
                  <a:lnTo>
                    <a:pt x="92" y="121"/>
                  </a:lnTo>
                  <a:lnTo>
                    <a:pt x="145" y="121"/>
                  </a:lnTo>
                  <a:lnTo>
                    <a:pt x="145" y="82"/>
                  </a:lnTo>
                  <a:lnTo>
                    <a:pt x="92" y="82"/>
                  </a:lnTo>
                  <a:lnTo>
                    <a:pt x="92" y="0"/>
                  </a:lnTo>
                  <a:lnTo>
                    <a:pt x="43" y="0"/>
                  </a:lnTo>
                  <a:lnTo>
                    <a:pt x="43" y="82"/>
                  </a:lnTo>
                  <a:lnTo>
                    <a:pt x="0" y="82"/>
                  </a:lnTo>
                  <a:lnTo>
                    <a:pt x="0" y="121"/>
                  </a:lnTo>
                  <a:lnTo>
                    <a:pt x="43" y="121"/>
                  </a:lnTo>
                  <a:lnTo>
                    <a:pt x="43" y="316"/>
                  </a:lnTo>
                  <a:lnTo>
                    <a:pt x="43" y="324"/>
                  </a:lnTo>
                  <a:lnTo>
                    <a:pt x="44" y="331"/>
                  </a:lnTo>
                  <a:lnTo>
                    <a:pt x="45" y="338"/>
                  </a:lnTo>
                  <a:lnTo>
                    <a:pt x="47" y="344"/>
                  </a:lnTo>
                  <a:lnTo>
                    <a:pt x="49" y="349"/>
                  </a:lnTo>
                  <a:lnTo>
                    <a:pt x="51" y="354"/>
                  </a:lnTo>
                  <a:lnTo>
                    <a:pt x="53" y="358"/>
                  </a:lnTo>
                  <a:lnTo>
                    <a:pt x="57" y="363"/>
                  </a:lnTo>
                  <a:lnTo>
                    <a:pt x="61" y="366"/>
                  </a:lnTo>
                  <a:lnTo>
                    <a:pt x="66" y="368"/>
                  </a:lnTo>
                  <a:lnTo>
                    <a:pt x="70" y="370"/>
                  </a:lnTo>
                  <a:lnTo>
                    <a:pt x="77" y="373"/>
                  </a:lnTo>
                  <a:lnTo>
                    <a:pt x="82" y="374"/>
                  </a:lnTo>
                  <a:lnTo>
                    <a:pt x="90" y="375"/>
                  </a:lnTo>
                  <a:lnTo>
                    <a:pt x="97" y="376"/>
                  </a:lnTo>
                  <a:lnTo>
                    <a:pt x="106" y="376"/>
                  </a:lnTo>
                  <a:lnTo>
                    <a:pt x="115" y="376"/>
                  </a:lnTo>
                  <a:lnTo>
                    <a:pt x="123" y="375"/>
                  </a:lnTo>
                  <a:lnTo>
                    <a:pt x="134" y="374"/>
                  </a:lnTo>
                  <a:lnTo>
                    <a:pt x="145" y="372"/>
                  </a:lnTo>
                  <a:lnTo>
                    <a:pt x="145" y="330"/>
                  </a:lnTo>
                  <a:lnTo>
                    <a:pt x="129" y="331"/>
                  </a:lnTo>
                  <a:lnTo>
                    <a:pt x="119" y="331"/>
                  </a:lnTo>
                  <a:lnTo>
                    <a:pt x="111" y="331"/>
                  </a:lnTo>
                  <a:lnTo>
                    <a:pt x="106" y="329"/>
                  </a:lnTo>
                  <a:lnTo>
                    <a:pt x="101" y="327"/>
                  </a:lnTo>
                  <a:lnTo>
                    <a:pt x="97" y="324"/>
                  </a:lnTo>
                  <a:lnTo>
                    <a:pt x="95" y="319"/>
                  </a:lnTo>
                  <a:lnTo>
                    <a:pt x="93" y="314"/>
                  </a:lnTo>
                  <a:lnTo>
                    <a:pt x="92" y="307"/>
                  </a:lnTo>
                  <a:lnTo>
                    <a:pt x="92"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8" name="Freeform 170"/>
            <p:cNvSpPr>
              <a:spLocks noEditPoints="1"/>
            </p:cNvSpPr>
            <p:nvPr/>
          </p:nvSpPr>
          <p:spPr bwMode="auto">
            <a:xfrm>
              <a:off x="2745" y="2231"/>
              <a:ext cx="87" cy="103"/>
            </a:xfrm>
            <a:custGeom>
              <a:avLst/>
              <a:gdLst>
                <a:gd name="T0" fmla="*/ 68 w 262"/>
                <a:gd name="T1" fmla="*/ 73 h 309"/>
                <a:gd name="T2" fmla="*/ 65 w 262"/>
                <a:gd name="T3" fmla="*/ 79 h 309"/>
                <a:gd name="T4" fmla="*/ 61 w 262"/>
                <a:gd name="T5" fmla="*/ 83 h 309"/>
                <a:gd name="T6" fmla="*/ 56 w 262"/>
                <a:gd name="T7" fmla="*/ 86 h 309"/>
                <a:gd name="T8" fmla="*/ 49 w 262"/>
                <a:gd name="T9" fmla="*/ 88 h 309"/>
                <a:gd name="T10" fmla="*/ 42 w 262"/>
                <a:gd name="T11" fmla="*/ 88 h 309"/>
                <a:gd name="T12" fmla="*/ 33 w 262"/>
                <a:gd name="T13" fmla="*/ 86 h 309"/>
                <a:gd name="T14" fmla="*/ 27 w 262"/>
                <a:gd name="T15" fmla="*/ 82 h 309"/>
                <a:gd name="T16" fmla="*/ 22 w 262"/>
                <a:gd name="T17" fmla="*/ 75 h 309"/>
                <a:gd name="T18" fmla="*/ 18 w 262"/>
                <a:gd name="T19" fmla="*/ 67 h 309"/>
                <a:gd name="T20" fmla="*/ 17 w 262"/>
                <a:gd name="T21" fmla="*/ 56 h 309"/>
                <a:gd name="T22" fmla="*/ 87 w 262"/>
                <a:gd name="T23" fmla="*/ 49 h 309"/>
                <a:gd name="T24" fmla="*/ 85 w 262"/>
                <a:gd name="T25" fmla="*/ 33 h 309"/>
                <a:gd name="T26" fmla="*/ 80 w 262"/>
                <a:gd name="T27" fmla="*/ 20 h 309"/>
                <a:gd name="T28" fmla="*/ 72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0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3 w 262"/>
                <a:gd name="T55" fmla="*/ 103 h 309"/>
                <a:gd name="T56" fmla="*/ 55 w 262"/>
                <a:gd name="T57" fmla="*/ 101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3 h 309"/>
                <a:gd name="T70" fmla="*/ 22 w 262"/>
                <a:gd name="T71" fmla="*/ 26 h 309"/>
                <a:gd name="T72" fmla="*/ 27 w 262"/>
                <a:gd name="T73" fmla="*/ 20 h 309"/>
                <a:gd name="T74" fmla="*/ 33 w 262"/>
                <a:gd name="T75" fmla="*/ 16 h 309"/>
                <a:gd name="T76" fmla="*/ 41 w 262"/>
                <a:gd name="T77" fmla="*/ 14 h 309"/>
                <a:gd name="T78" fmla="*/ 50 w 262"/>
                <a:gd name="T79" fmla="*/ 15 h 309"/>
                <a:gd name="T80" fmla="*/ 57 w 262"/>
                <a:gd name="T81" fmla="*/ 17 h 309"/>
                <a:gd name="T82" fmla="*/ 63 w 262"/>
                <a:gd name="T83" fmla="*/ 22 h 309"/>
                <a:gd name="T84" fmla="*/ 67 w 262"/>
                <a:gd name="T85" fmla="*/ 28 h 309"/>
                <a:gd name="T86" fmla="*/ 70 w 262"/>
                <a:gd name="T87" fmla="*/ 36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8" y="213"/>
                  </a:lnTo>
                  <a:lnTo>
                    <a:pt x="206" y="219"/>
                  </a:lnTo>
                  <a:lnTo>
                    <a:pt x="203" y="225"/>
                  </a:lnTo>
                  <a:lnTo>
                    <a:pt x="201" y="231"/>
                  </a:lnTo>
                  <a:lnTo>
                    <a:pt x="197" y="236"/>
                  </a:lnTo>
                  <a:lnTo>
                    <a:pt x="193" y="241"/>
                  </a:lnTo>
                  <a:lnTo>
                    <a:pt x="189" y="245"/>
                  </a:lnTo>
                  <a:lnTo>
                    <a:pt x="184" y="249"/>
                  </a:lnTo>
                  <a:lnTo>
                    <a:pt x="179" y="253"/>
                  </a:lnTo>
                  <a:lnTo>
                    <a:pt x="174" y="255"/>
                  </a:lnTo>
                  <a:lnTo>
                    <a:pt x="168" y="258"/>
                  </a:lnTo>
                  <a:lnTo>
                    <a:pt x="163" y="261"/>
                  </a:lnTo>
                  <a:lnTo>
                    <a:pt x="156" y="262"/>
                  </a:lnTo>
                  <a:lnTo>
                    <a:pt x="149" y="263"/>
                  </a:lnTo>
                  <a:lnTo>
                    <a:pt x="143" y="264"/>
                  </a:lnTo>
                  <a:lnTo>
                    <a:pt x="135" y="264"/>
                  </a:lnTo>
                  <a:lnTo>
                    <a:pt x="126" y="264"/>
                  </a:lnTo>
                  <a:lnTo>
                    <a:pt x="117" y="263"/>
                  </a:lnTo>
                  <a:lnTo>
                    <a:pt x="108" y="261"/>
                  </a:lnTo>
                  <a:lnTo>
                    <a:pt x="100" y="257"/>
                  </a:lnTo>
                  <a:lnTo>
                    <a:pt x="94" y="254"/>
                  </a:lnTo>
                  <a:lnTo>
                    <a:pt x="86" y="249"/>
                  </a:lnTo>
                  <a:lnTo>
                    <a:pt x="80" y="245"/>
                  </a:lnTo>
                  <a:lnTo>
                    <a:pt x="75" y="239"/>
                  </a:lnTo>
                  <a:lnTo>
                    <a:pt x="69" y="233"/>
                  </a:lnTo>
                  <a:lnTo>
                    <a:pt x="65" y="226"/>
                  </a:lnTo>
                  <a:lnTo>
                    <a:pt x="61" y="218"/>
                  </a:lnTo>
                  <a:lnTo>
                    <a:pt x="58" y="209"/>
                  </a:lnTo>
                  <a:lnTo>
                    <a:pt x="55" y="200"/>
                  </a:lnTo>
                  <a:lnTo>
                    <a:pt x="53" y="190"/>
                  </a:lnTo>
                  <a:lnTo>
                    <a:pt x="52" y="180"/>
                  </a:lnTo>
                  <a:lnTo>
                    <a:pt x="51" y="169"/>
                  </a:lnTo>
                  <a:lnTo>
                    <a:pt x="262" y="169"/>
                  </a:lnTo>
                  <a:lnTo>
                    <a:pt x="262" y="158"/>
                  </a:lnTo>
                  <a:lnTo>
                    <a:pt x="262" y="148"/>
                  </a:lnTo>
                  <a:lnTo>
                    <a:pt x="262" y="130"/>
                  </a:lnTo>
                  <a:lnTo>
                    <a:pt x="260" y="114"/>
                  </a:lnTo>
                  <a:lnTo>
                    <a:pt x="257" y="99"/>
                  </a:lnTo>
                  <a:lnTo>
                    <a:pt x="253" y="85"/>
                  </a:lnTo>
                  <a:lnTo>
                    <a:pt x="249" y="71"/>
                  </a:lnTo>
                  <a:lnTo>
                    <a:pt x="242" y="59"/>
                  </a:lnTo>
                  <a:lnTo>
                    <a:pt x="235" y="48"/>
                  </a:lnTo>
                  <a:lnTo>
                    <a:pt x="227" y="38"/>
                  </a:lnTo>
                  <a:lnTo>
                    <a:pt x="218" y="29"/>
                  </a:lnTo>
                  <a:lnTo>
                    <a:pt x="208" y="22"/>
                  </a:lnTo>
                  <a:lnTo>
                    <a:pt x="198" y="15"/>
                  </a:lnTo>
                  <a:lnTo>
                    <a:pt x="186" y="10"/>
                  </a:lnTo>
                  <a:lnTo>
                    <a:pt x="174" y="5"/>
                  </a:lnTo>
                  <a:lnTo>
                    <a:pt x="160" y="2"/>
                  </a:lnTo>
                  <a:lnTo>
                    <a:pt x="146" y="1"/>
                  </a:lnTo>
                  <a:lnTo>
                    <a:pt x="130" y="0"/>
                  </a:lnTo>
                  <a:lnTo>
                    <a:pt x="116" y="1"/>
                  </a:lnTo>
                  <a:lnTo>
                    <a:pt x="103" y="2"/>
                  </a:lnTo>
                  <a:lnTo>
                    <a:pt x="89" y="5"/>
                  </a:lnTo>
                  <a:lnTo>
                    <a:pt x="77" y="10"/>
                  </a:lnTo>
                  <a:lnTo>
                    <a:pt x="65" y="17"/>
                  </a:lnTo>
                  <a:lnTo>
                    <a:pt x="55" y="23"/>
                  </a:lnTo>
                  <a:lnTo>
                    <a:pt x="45" y="31"/>
                  </a:lnTo>
                  <a:lnTo>
                    <a:pt x="36" y="41"/>
                  </a:lnTo>
                  <a:lnTo>
                    <a:pt x="28" y="51"/>
                  </a:lnTo>
                  <a:lnTo>
                    <a:pt x="20" y="63"/>
                  </a:lnTo>
                  <a:lnTo>
                    <a:pt x="14" y="77"/>
                  </a:lnTo>
                  <a:lnTo>
                    <a:pt x="9" y="90"/>
                  </a:lnTo>
                  <a:lnTo>
                    <a:pt x="6" y="106"/>
                  </a:lnTo>
                  <a:lnTo>
                    <a:pt x="2" y="121"/>
                  </a:lnTo>
                  <a:lnTo>
                    <a:pt x="1" y="139"/>
                  </a:lnTo>
                  <a:lnTo>
                    <a:pt x="0" y="157"/>
                  </a:lnTo>
                  <a:lnTo>
                    <a:pt x="1" y="175"/>
                  </a:lnTo>
                  <a:lnTo>
                    <a:pt x="2" y="190"/>
                  </a:lnTo>
                  <a:lnTo>
                    <a:pt x="6" y="206"/>
                  </a:lnTo>
                  <a:lnTo>
                    <a:pt x="9" y="221"/>
                  </a:lnTo>
                  <a:lnTo>
                    <a:pt x="14" y="234"/>
                  </a:lnTo>
                  <a:lnTo>
                    <a:pt x="20" y="246"/>
                  </a:lnTo>
                  <a:lnTo>
                    <a:pt x="28" y="258"/>
                  </a:lnTo>
                  <a:lnTo>
                    <a:pt x="36" y="268"/>
                  </a:lnTo>
                  <a:lnTo>
                    <a:pt x="45" y="277"/>
                  </a:lnTo>
                  <a:lnTo>
                    <a:pt x="55" y="285"/>
                  </a:lnTo>
                  <a:lnTo>
                    <a:pt x="65" y="293"/>
                  </a:lnTo>
                  <a:lnTo>
                    <a:pt x="77" y="299"/>
                  </a:lnTo>
                  <a:lnTo>
                    <a:pt x="89" y="303"/>
                  </a:lnTo>
                  <a:lnTo>
                    <a:pt x="103" y="306"/>
                  </a:lnTo>
                  <a:lnTo>
                    <a:pt x="116" y="307"/>
                  </a:lnTo>
                  <a:lnTo>
                    <a:pt x="130" y="309"/>
                  </a:lnTo>
                  <a:lnTo>
                    <a:pt x="144" y="309"/>
                  </a:lnTo>
                  <a:lnTo>
                    <a:pt x="155" y="306"/>
                  </a:lnTo>
                  <a:lnTo>
                    <a:pt x="167" y="304"/>
                  </a:lnTo>
                  <a:lnTo>
                    <a:pt x="178" y="302"/>
                  </a:lnTo>
                  <a:lnTo>
                    <a:pt x="188" y="297"/>
                  </a:lnTo>
                  <a:lnTo>
                    <a:pt x="198" y="293"/>
                  </a:lnTo>
                  <a:lnTo>
                    <a:pt x="207" y="287"/>
                  </a:lnTo>
                  <a:lnTo>
                    <a:pt x="216" y="282"/>
                  </a:lnTo>
                  <a:lnTo>
                    <a:pt x="224" y="274"/>
                  </a:lnTo>
                  <a:lnTo>
                    <a:pt x="231" y="266"/>
                  </a:lnTo>
                  <a:lnTo>
                    <a:pt x="237" y="258"/>
                  </a:lnTo>
                  <a:lnTo>
                    <a:pt x="243" y="249"/>
                  </a:lnTo>
                  <a:lnTo>
                    <a:pt x="249" y="239"/>
                  </a:lnTo>
                  <a:lnTo>
                    <a:pt x="253" y="228"/>
                  </a:lnTo>
                  <a:lnTo>
                    <a:pt x="255" y="218"/>
                  </a:lnTo>
                  <a:lnTo>
                    <a:pt x="259" y="206"/>
                  </a:lnTo>
                  <a:lnTo>
                    <a:pt x="210" y="206"/>
                  </a:lnTo>
                  <a:close/>
                  <a:moveTo>
                    <a:pt x="51" y="129"/>
                  </a:moveTo>
                  <a:lnTo>
                    <a:pt x="52" y="119"/>
                  </a:lnTo>
                  <a:lnTo>
                    <a:pt x="55" y="109"/>
                  </a:lnTo>
                  <a:lnTo>
                    <a:pt x="57" y="100"/>
                  </a:lnTo>
                  <a:lnTo>
                    <a:pt x="59" y="92"/>
                  </a:lnTo>
                  <a:lnTo>
                    <a:pt x="62" y="85"/>
                  </a:lnTo>
                  <a:lnTo>
                    <a:pt x="66" y="78"/>
                  </a:lnTo>
                  <a:lnTo>
                    <a:pt x="70" y="71"/>
                  </a:lnTo>
                  <a:lnTo>
                    <a:pt x="76" y="66"/>
                  </a:lnTo>
                  <a:lnTo>
                    <a:pt x="80" y="60"/>
                  </a:lnTo>
                  <a:lnTo>
                    <a:pt x="87" y="56"/>
                  </a:lnTo>
                  <a:lnTo>
                    <a:pt x="94" y="52"/>
                  </a:lnTo>
                  <a:lnTo>
                    <a:pt x="100" y="49"/>
                  </a:lnTo>
                  <a:lnTo>
                    <a:pt x="107" y="47"/>
                  </a:lnTo>
                  <a:lnTo>
                    <a:pt x="115" y="44"/>
                  </a:lnTo>
                  <a:lnTo>
                    <a:pt x="124" y="43"/>
                  </a:lnTo>
                  <a:lnTo>
                    <a:pt x="133" y="43"/>
                  </a:lnTo>
                  <a:lnTo>
                    <a:pt x="142" y="43"/>
                  </a:lnTo>
                  <a:lnTo>
                    <a:pt x="150" y="44"/>
                  </a:lnTo>
                  <a:lnTo>
                    <a:pt x="158" y="47"/>
                  </a:lnTo>
                  <a:lnTo>
                    <a:pt x="165" y="49"/>
                  </a:lnTo>
                  <a:lnTo>
                    <a:pt x="173" y="52"/>
                  </a:lnTo>
                  <a:lnTo>
                    <a:pt x="178" y="56"/>
                  </a:lnTo>
                  <a:lnTo>
                    <a:pt x="185" y="60"/>
                  </a:lnTo>
                  <a:lnTo>
                    <a:pt x="189" y="66"/>
                  </a:lnTo>
                  <a:lnTo>
                    <a:pt x="195" y="71"/>
                  </a:lnTo>
                  <a:lnTo>
                    <a:pt x="198" y="78"/>
                  </a:lnTo>
                  <a:lnTo>
                    <a:pt x="202" y="85"/>
                  </a:lnTo>
                  <a:lnTo>
                    <a:pt x="205" y="92"/>
                  </a:lnTo>
                  <a:lnTo>
                    <a:pt x="207" y="100"/>
                  </a:lnTo>
                  <a:lnTo>
                    <a:pt x="210" y="109"/>
                  </a:lnTo>
                  <a:lnTo>
                    <a:pt x="211" y="119"/>
                  </a:lnTo>
                  <a:lnTo>
                    <a:pt x="211"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89" name="Freeform 171"/>
            <p:cNvSpPr>
              <a:spLocks/>
            </p:cNvSpPr>
            <p:nvPr/>
          </p:nvSpPr>
          <p:spPr bwMode="auto">
            <a:xfrm>
              <a:off x="2844" y="2231"/>
              <a:ext cx="79" cy="103"/>
            </a:xfrm>
            <a:custGeom>
              <a:avLst/>
              <a:gdLst>
                <a:gd name="T0" fmla="*/ 2 w 239"/>
                <a:gd name="T1" fmla="*/ 80 h 309"/>
                <a:gd name="T2" fmla="*/ 8 w 239"/>
                <a:gd name="T3" fmla="*/ 92 h 309"/>
                <a:gd name="T4" fmla="*/ 19 w 239"/>
                <a:gd name="T5" fmla="*/ 100 h 309"/>
                <a:gd name="T6" fmla="*/ 34 w 239"/>
                <a:gd name="T7" fmla="*/ 103 h 309"/>
                <a:gd name="T8" fmla="*/ 52 w 239"/>
                <a:gd name="T9" fmla="*/ 102 h 309"/>
                <a:gd name="T10" fmla="*/ 66 w 239"/>
                <a:gd name="T11" fmla="*/ 96 h 309"/>
                <a:gd name="T12" fmla="*/ 75 w 239"/>
                <a:gd name="T13" fmla="*/ 87 h 309"/>
                <a:gd name="T14" fmla="*/ 79 w 239"/>
                <a:gd name="T15" fmla="*/ 75 h 309"/>
                <a:gd name="T16" fmla="*/ 78 w 239"/>
                <a:gd name="T17" fmla="*/ 62 h 309"/>
                <a:gd name="T18" fmla="*/ 73 w 239"/>
                <a:gd name="T19" fmla="*/ 54 h 309"/>
                <a:gd name="T20" fmla="*/ 65 w 239"/>
                <a:gd name="T21" fmla="*/ 48 h 309"/>
                <a:gd name="T22" fmla="*/ 53 w 239"/>
                <a:gd name="T23" fmla="*/ 44 h 309"/>
                <a:gd name="T24" fmla="*/ 30 w 239"/>
                <a:gd name="T25" fmla="*/ 39 h 309"/>
                <a:gd name="T26" fmla="*/ 25 w 239"/>
                <a:gd name="T27" fmla="*/ 36 h 309"/>
                <a:gd name="T28" fmla="*/ 21 w 239"/>
                <a:gd name="T29" fmla="*/ 34 h 309"/>
                <a:gd name="T30" fmla="*/ 19 w 239"/>
                <a:gd name="T31" fmla="*/ 30 h 309"/>
                <a:gd name="T32" fmla="*/ 19 w 239"/>
                <a:gd name="T33" fmla="*/ 24 h 309"/>
                <a:gd name="T34" fmla="*/ 22 w 239"/>
                <a:gd name="T35" fmla="*/ 19 h 309"/>
                <a:gd name="T36" fmla="*/ 27 w 239"/>
                <a:gd name="T37" fmla="*/ 16 h 309"/>
                <a:gd name="T38" fmla="*/ 34 w 239"/>
                <a:gd name="T39" fmla="*/ 14 h 309"/>
                <a:gd name="T40" fmla="*/ 44 w 239"/>
                <a:gd name="T41" fmla="*/ 14 h 309"/>
                <a:gd name="T42" fmla="*/ 51 w 239"/>
                <a:gd name="T43" fmla="*/ 16 h 309"/>
                <a:gd name="T44" fmla="*/ 57 w 239"/>
                <a:gd name="T45" fmla="*/ 20 h 309"/>
                <a:gd name="T46" fmla="*/ 60 w 239"/>
                <a:gd name="T47" fmla="*/ 26 h 309"/>
                <a:gd name="T48" fmla="*/ 76 w 239"/>
                <a:gd name="T49" fmla="*/ 30 h 309"/>
                <a:gd name="T50" fmla="*/ 74 w 239"/>
                <a:gd name="T51" fmla="*/ 17 h 309"/>
                <a:gd name="T52" fmla="*/ 66 w 239"/>
                <a:gd name="T53" fmla="*/ 8 h 309"/>
                <a:gd name="T54" fmla="*/ 54 w 239"/>
                <a:gd name="T55" fmla="*/ 2 h 309"/>
                <a:gd name="T56" fmla="*/ 39 w 239"/>
                <a:gd name="T57" fmla="*/ 0 h 309"/>
                <a:gd name="T58" fmla="*/ 23 w 239"/>
                <a:gd name="T59" fmla="*/ 2 h 309"/>
                <a:gd name="T60" fmla="*/ 12 w 239"/>
                <a:gd name="T61" fmla="*/ 8 h 309"/>
                <a:gd name="T62" fmla="*/ 5 w 239"/>
                <a:gd name="T63" fmla="*/ 17 h 309"/>
                <a:gd name="T64" fmla="*/ 3 w 239"/>
                <a:gd name="T65" fmla="*/ 28 h 309"/>
                <a:gd name="T66" fmla="*/ 4 w 239"/>
                <a:gd name="T67" fmla="*/ 38 h 309"/>
                <a:gd name="T68" fmla="*/ 9 w 239"/>
                <a:gd name="T69" fmla="*/ 46 h 309"/>
                <a:gd name="T70" fmla="*/ 18 w 239"/>
                <a:gd name="T71" fmla="*/ 51 h 309"/>
                <a:gd name="T72" fmla="*/ 30 w 239"/>
                <a:gd name="T73" fmla="*/ 55 h 309"/>
                <a:gd name="T74" fmla="*/ 53 w 239"/>
                <a:gd name="T75" fmla="*/ 61 h 309"/>
                <a:gd name="T76" fmla="*/ 58 w 239"/>
                <a:gd name="T77" fmla="*/ 63 h 309"/>
                <a:gd name="T78" fmla="*/ 61 w 239"/>
                <a:gd name="T79" fmla="*/ 67 h 309"/>
                <a:gd name="T80" fmla="*/ 63 w 239"/>
                <a:gd name="T81" fmla="*/ 72 h 309"/>
                <a:gd name="T82" fmla="*/ 62 w 239"/>
                <a:gd name="T83" fmla="*/ 78 h 309"/>
                <a:gd name="T84" fmla="*/ 59 w 239"/>
                <a:gd name="T85" fmla="*/ 83 h 309"/>
                <a:gd name="T86" fmla="*/ 52 w 239"/>
                <a:gd name="T87" fmla="*/ 87 h 309"/>
                <a:gd name="T88" fmla="*/ 43 w 239"/>
                <a:gd name="T89" fmla="*/ 88 h 309"/>
                <a:gd name="T90" fmla="*/ 33 w 239"/>
                <a:gd name="T91" fmla="*/ 88 h 309"/>
                <a:gd name="T92" fmla="*/ 24 w 239"/>
                <a:gd name="T93" fmla="*/ 85 h 309"/>
                <a:gd name="T94" fmla="*/ 19 w 239"/>
                <a:gd name="T95" fmla="*/ 79 h 309"/>
                <a:gd name="T96" fmla="*/ 16 w 239"/>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9" h="309">
                  <a:moveTo>
                    <a:pt x="0" y="205"/>
                  </a:moveTo>
                  <a:lnTo>
                    <a:pt x="2" y="217"/>
                  </a:lnTo>
                  <a:lnTo>
                    <a:pt x="3" y="228"/>
                  </a:lnTo>
                  <a:lnTo>
                    <a:pt x="5" y="239"/>
                  </a:lnTo>
                  <a:lnTo>
                    <a:pt x="9" y="249"/>
                  </a:lnTo>
                  <a:lnTo>
                    <a:pt x="13" y="258"/>
                  </a:lnTo>
                  <a:lnTo>
                    <a:pt x="18" y="267"/>
                  </a:lnTo>
                  <a:lnTo>
                    <a:pt x="25" y="275"/>
                  </a:lnTo>
                  <a:lnTo>
                    <a:pt x="32" y="282"/>
                  </a:lnTo>
                  <a:lnTo>
                    <a:pt x="39" y="288"/>
                  </a:lnTo>
                  <a:lnTo>
                    <a:pt x="48" y="293"/>
                  </a:lnTo>
                  <a:lnTo>
                    <a:pt x="57" y="299"/>
                  </a:lnTo>
                  <a:lnTo>
                    <a:pt x="68" y="302"/>
                  </a:lnTo>
                  <a:lnTo>
                    <a:pt x="80" y="305"/>
                  </a:lnTo>
                  <a:lnTo>
                    <a:pt x="91" y="306"/>
                  </a:lnTo>
                  <a:lnTo>
                    <a:pt x="104" y="309"/>
                  </a:lnTo>
                  <a:lnTo>
                    <a:pt x="117" y="309"/>
                  </a:lnTo>
                  <a:lnTo>
                    <a:pt x="132" y="309"/>
                  </a:lnTo>
                  <a:lnTo>
                    <a:pt x="145" y="307"/>
                  </a:lnTo>
                  <a:lnTo>
                    <a:pt x="158" y="305"/>
                  </a:lnTo>
                  <a:lnTo>
                    <a:pt x="170" y="302"/>
                  </a:lnTo>
                  <a:lnTo>
                    <a:pt x="180" y="299"/>
                  </a:lnTo>
                  <a:lnTo>
                    <a:pt x="190" y="294"/>
                  </a:lnTo>
                  <a:lnTo>
                    <a:pt x="199" y="288"/>
                  </a:lnTo>
                  <a:lnTo>
                    <a:pt x="208" y="283"/>
                  </a:lnTo>
                  <a:lnTo>
                    <a:pt x="214" y="276"/>
                  </a:lnTo>
                  <a:lnTo>
                    <a:pt x="221" y="270"/>
                  </a:lnTo>
                  <a:lnTo>
                    <a:pt x="227" y="262"/>
                  </a:lnTo>
                  <a:lnTo>
                    <a:pt x="231" y="253"/>
                  </a:lnTo>
                  <a:lnTo>
                    <a:pt x="234" y="244"/>
                  </a:lnTo>
                  <a:lnTo>
                    <a:pt x="237" y="234"/>
                  </a:lnTo>
                  <a:lnTo>
                    <a:pt x="239" y="224"/>
                  </a:lnTo>
                  <a:lnTo>
                    <a:pt x="239" y="213"/>
                  </a:lnTo>
                  <a:lnTo>
                    <a:pt x="239" y="204"/>
                  </a:lnTo>
                  <a:lnTo>
                    <a:pt x="238" y="195"/>
                  </a:lnTo>
                  <a:lnTo>
                    <a:pt x="236" y="187"/>
                  </a:lnTo>
                  <a:lnTo>
                    <a:pt x="233" y="180"/>
                  </a:lnTo>
                  <a:lnTo>
                    <a:pt x="230" y="174"/>
                  </a:lnTo>
                  <a:lnTo>
                    <a:pt x="227" y="168"/>
                  </a:lnTo>
                  <a:lnTo>
                    <a:pt x="222" y="163"/>
                  </a:lnTo>
                  <a:lnTo>
                    <a:pt x="217" y="157"/>
                  </a:lnTo>
                  <a:lnTo>
                    <a:pt x="211" y="153"/>
                  </a:lnTo>
                  <a:lnTo>
                    <a:pt x="204" y="148"/>
                  </a:lnTo>
                  <a:lnTo>
                    <a:pt x="198" y="145"/>
                  </a:lnTo>
                  <a:lnTo>
                    <a:pt x="190" y="141"/>
                  </a:lnTo>
                  <a:lnTo>
                    <a:pt x="181" y="138"/>
                  </a:lnTo>
                  <a:lnTo>
                    <a:pt x="171" y="135"/>
                  </a:lnTo>
                  <a:lnTo>
                    <a:pt x="161" y="132"/>
                  </a:lnTo>
                  <a:lnTo>
                    <a:pt x="151" y="129"/>
                  </a:lnTo>
                  <a:lnTo>
                    <a:pt x="103" y="118"/>
                  </a:lnTo>
                  <a:lnTo>
                    <a:pt x="97" y="117"/>
                  </a:lnTo>
                  <a:lnTo>
                    <a:pt x="92" y="116"/>
                  </a:lnTo>
                  <a:lnTo>
                    <a:pt x="87" y="115"/>
                  </a:lnTo>
                  <a:lnTo>
                    <a:pt x="83" y="112"/>
                  </a:lnTo>
                  <a:lnTo>
                    <a:pt x="78" y="111"/>
                  </a:lnTo>
                  <a:lnTo>
                    <a:pt x="75" y="109"/>
                  </a:lnTo>
                  <a:lnTo>
                    <a:pt x="72" y="108"/>
                  </a:lnTo>
                  <a:lnTo>
                    <a:pt x="68" y="106"/>
                  </a:lnTo>
                  <a:lnTo>
                    <a:pt x="66" y="103"/>
                  </a:lnTo>
                  <a:lnTo>
                    <a:pt x="64" y="101"/>
                  </a:lnTo>
                  <a:lnTo>
                    <a:pt x="62" y="98"/>
                  </a:lnTo>
                  <a:lnTo>
                    <a:pt x="60" y="96"/>
                  </a:lnTo>
                  <a:lnTo>
                    <a:pt x="58" y="92"/>
                  </a:lnTo>
                  <a:lnTo>
                    <a:pt x="58" y="89"/>
                  </a:lnTo>
                  <a:lnTo>
                    <a:pt x="57" y="86"/>
                  </a:lnTo>
                  <a:lnTo>
                    <a:pt x="57" y="82"/>
                  </a:lnTo>
                  <a:lnTo>
                    <a:pt x="57" y="77"/>
                  </a:lnTo>
                  <a:lnTo>
                    <a:pt x="58" y="72"/>
                  </a:lnTo>
                  <a:lnTo>
                    <a:pt x="60" y="69"/>
                  </a:lnTo>
                  <a:lnTo>
                    <a:pt x="61" y="64"/>
                  </a:lnTo>
                  <a:lnTo>
                    <a:pt x="63" y="61"/>
                  </a:lnTo>
                  <a:lnTo>
                    <a:pt x="66" y="58"/>
                  </a:lnTo>
                  <a:lnTo>
                    <a:pt x="70" y="54"/>
                  </a:lnTo>
                  <a:lnTo>
                    <a:pt x="73" y="52"/>
                  </a:lnTo>
                  <a:lnTo>
                    <a:pt x="76" y="49"/>
                  </a:lnTo>
                  <a:lnTo>
                    <a:pt x="81" y="47"/>
                  </a:lnTo>
                  <a:lnTo>
                    <a:pt x="86" y="46"/>
                  </a:lnTo>
                  <a:lnTo>
                    <a:pt x="92" y="43"/>
                  </a:lnTo>
                  <a:lnTo>
                    <a:pt x="97" y="42"/>
                  </a:lnTo>
                  <a:lnTo>
                    <a:pt x="104" y="42"/>
                  </a:lnTo>
                  <a:lnTo>
                    <a:pt x="111" y="41"/>
                  </a:lnTo>
                  <a:lnTo>
                    <a:pt x="117" y="41"/>
                  </a:lnTo>
                  <a:lnTo>
                    <a:pt x="125" y="41"/>
                  </a:lnTo>
                  <a:lnTo>
                    <a:pt x="132" y="42"/>
                  </a:lnTo>
                  <a:lnTo>
                    <a:pt x="139" y="43"/>
                  </a:lnTo>
                  <a:lnTo>
                    <a:pt x="144" y="44"/>
                  </a:lnTo>
                  <a:lnTo>
                    <a:pt x="150" y="47"/>
                  </a:lnTo>
                  <a:lnTo>
                    <a:pt x="155" y="49"/>
                  </a:lnTo>
                  <a:lnTo>
                    <a:pt x="160" y="51"/>
                  </a:lnTo>
                  <a:lnTo>
                    <a:pt x="164" y="54"/>
                  </a:lnTo>
                  <a:lnTo>
                    <a:pt x="169" y="58"/>
                  </a:lnTo>
                  <a:lnTo>
                    <a:pt x="172" y="61"/>
                  </a:lnTo>
                  <a:lnTo>
                    <a:pt x="175" y="66"/>
                  </a:lnTo>
                  <a:lnTo>
                    <a:pt x="178" y="69"/>
                  </a:lnTo>
                  <a:lnTo>
                    <a:pt x="180" y="75"/>
                  </a:lnTo>
                  <a:lnTo>
                    <a:pt x="182" y="79"/>
                  </a:lnTo>
                  <a:lnTo>
                    <a:pt x="183" y="85"/>
                  </a:lnTo>
                  <a:lnTo>
                    <a:pt x="183" y="90"/>
                  </a:lnTo>
                  <a:lnTo>
                    <a:pt x="231" y="90"/>
                  </a:lnTo>
                  <a:lnTo>
                    <a:pt x="231" y="89"/>
                  </a:lnTo>
                  <a:lnTo>
                    <a:pt x="231" y="79"/>
                  </a:lnTo>
                  <a:lnTo>
                    <a:pt x="229" y="70"/>
                  </a:lnTo>
                  <a:lnTo>
                    <a:pt x="227" y="61"/>
                  </a:lnTo>
                  <a:lnTo>
                    <a:pt x="223" y="52"/>
                  </a:lnTo>
                  <a:lnTo>
                    <a:pt x="219" y="44"/>
                  </a:lnTo>
                  <a:lnTo>
                    <a:pt x="213" y="37"/>
                  </a:lnTo>
                  <a:lnTo>
                    <a:pt x="208" y="30"/>
                  </a:lnTo>
                  <a:lnTo>
                    <a:pt x="200" y="24"/>
                  </a:lnTo>
                  <a:lnTo>
                    <a:pt x="192" y="19"/>
                  </a:lnTo>
                  <a:lnTo>
                    <a:pt x="184" y="14"/>
                  </a:lnTo>
                  <a:lnTo>
                    <a:pt x="174" y="10"/>
                  </a:lnTo>
                  <a:lnTo>
                    <a:pt x="164" y="7"/>
                  </a:lnTo>
                  <a:lnTo>
                    <a:pt x="154" y="3"/>
                  </a:lnTo>
                  <a:lnTo>
                    <a:pt x="142" y="1"/>
                  </a:lnTo>
                  <a:lnTo>
                    <a:pt x="130" y="0"/>
                  </a:lnTo>
                  <a:lnTo>
                    <a:pt x="117" y="0"/>
                  </a:lnTo>
                  <a:lnTo>
                    <a:pt x="105" y="0"/>
                  </a:lnTo>
                  <a:lnTo>
                    <a:pt x="93" y="1"/>
                  </a:lnTo>
                  <a:lnTo>
                    <a:pt x="82" y="3"/>
                  </a:lnTo>
                  <a:lnTo>
                    <a:pt x="71" y="5"/>
                  </a:lnTo>
                  <a:lnTo>
                    <a:pt x="62" y="9"/>
                  </a:lnTo>
                  <a:lnTo>
                    <a:pt x="53" y="13"/>
                  </a:lnTo>
                  <a:lnTo>
                    <a:pt x="44" y="18"/>
                  </a:lnTo>
                  <a:lnTo>
                    <a:pt x="37" y="23"/>
                  </a:lnTo>
                  <a:lnTo>
                    <a:pt x="31" y="29"/>
                  </a:lnTo>
                  <a:lnTo>
                    <a:pt x="25" y="36"/>
                  </a:lnTo>
                  <a:lnTo>
                    <a:pt x="19" y="42"/>
                  </a:lnTo>
                  <a:lnTo>
                    <a:pt x="16" y="50"/>
                  </a:lnTo>
                  <a:lnTo>
                    <a:pt x="13" y="58"/>
                  </a:lnTo>
                  <a:lnTo>
                    <a:pt x="10" y="66"/>
                  </a:lnTo>
                  <a:lnTo>
                    <a:pt x="8" y="75"/>
                  </a:lnTo>
                  <a:lnTo>
                    <a:pt x="8" y="83"/>
                  </a:lnTo>
                  <a:lnTo>
                    <a:pt x="8" y="92"/>
                  </a:lnTo>
                  <a:lnTo>
                    <a:pt x="9" y="100"/>
                  </a:lnTo>
                  <a:lnTo>
                    <a:pt x="10" y="108"/>
                  </a:lnTo>
                  <a:lnTo>
                    <a:pt x="13" y="115"/>
                  </a:lnTo>
                  <a:lnTo>
                    <a:pt x="16" y="121"/>
                  </a:lnTo>
                  <a:lnTo>
                    <a:pt x="19" y="127"/>
                  </a:lnTo>
                  <a:lnTo>
                    <a:pt x="24" y="132"/>
                  </a:lnTo>
                  <a:lnTo>
                    <a:pt x="28" y="138"/>
                  </a:lnTo>
                  <a:lnTo>
                    <a:pt x="34" y="142"/>
                  </a:lnTo>
                  <a:lnTo>
                    <a:pt x="39" y="146"/>
                  </a:lnTo>
                  <a:lnTo>
                    <a:pt x="46" y="150"/>
                  </a:lnTo>
                  <a:lnTo>
                    <a:pt x="54" y="154"/>
                  </a:lnTo>
                  <a:lnTo>
                    <a:pt x="62" y="157"/>
                  </a:lnTo>
                  <a:lnTo>
                    <a:pt x="71" y="160"/>
                  </a:lnTo>
                  <a:lnTo>
                    <a:pt x="81" y="163"/>
                  </a:lnTo>
                  <a:lnTo>
                    <a:pt x="91" y="166"/>
                  </a:lnTo>
                  <a:lnTo>
                    <a:pt x="145" y="179"/>
                  </a:lnTo>
                  <a:lnTo>
                    <a:pt x="151" y="180"/>
                  </a:lnTo>
                  <a:lnTo>
                    <a:pt x="155" y="183"/>
                  </a:lnTo>
                  <a:lnTo>
                    <a:pt x="161" y="184"/>
                  </a:lnTo>
                  <a:lnTo>
                    <a:pt x="165" y="185"/>
                  </a:lnTo>
                  <a:lnTo>
                    <a:pt x="169" y="187"/>
                  </a:lnTo>
                  <a:lnTo>
                    <a:pt x="173" y="188"/>
                  </a:lnTo>
                  <a:lnTo>
                    <a:pt x="175" y="190"/>
                  </a:lnTo>
                  <a:lnTo>
                    <a:pt x="179" y="193"/>
                  </a:lnTo>
                  <a:lnTo>
                    <a:pt x="181" y="195"/>
                  </a:lnTo>
                  <a:lnTo>
                    <a:pt x="183" y="197"/>
                  </a:lnTo>
                  <a:lnTo>
                    <a:pt x="185" y="200"/>
                  </a:lnTo>
                  <a:lnTo>
                    <a:pt x="188" y="204"/>
                  </a:lnTo>
                  <a:lnTo>
                    <a:pt x="189" y="207"/>
                  </a:lnTo>
                  <a:lnTo>
                    <a:pt x="189" y="210"/>
                  </a:lnTo>
                  <a:lnTo>
                    <a:pt x="190" y="215"/>
                  </a:lnTo>
                  <a:lnTo>
                    <a:pt x="190" y="219"/>
                  </a:lnTo>
                  <a:lnTo>
                    <a:pt x="190" y="224"/>
                  </a:lnTo>
                  <a:lnTo>
                    <a:pt x="189" y="229"/>
                  </a:lnTo>
                  <a:lnTo>
                    <a:pt x="188" y="234"/>
                  </a:lnTo>
                  <a:lnTo>
                    <a:pt x="185" y="238"/>
                  </a:lnTo>
                  <a:lnTo>
                    <a:pt x="183" y="242"/>
                  </a:lnTo>
                  <a:lnTo>
                    <a:pt x="180" y="246"/>
                  </a:lnTo>
                  <a:lnTo>
                    <a:pt x="177" y="249"/>
                  </a:lnTo>
                  <a:lnTo>
                    <a:pt x="172" y="253"/>
                  </a:lnTo>
                  <a:lnTo>
                    <a:pt x="168" y="255"/>
                  </a:lnTo>
                  <a:lnTo>
                    <a:pt x="162" y="257"/>
                  </a:lnTo>
                  <a:lnTo>
                    <a:pt x="156" y="260"/>
                  </a:lnTo>
                  <a:lnTo>
                    <a:pt x="151" y="262"/>
                  </a:lnTo>
                  <a:lnTo>
                    <a:pt x="144" y="263"/>
                  </a:lnTo>
                  <a:lnTo>
                    <a:pt x="138" y="264"/>
                  </a:lnTo>
                  <a:lnTo>
                    <a:pt x="130" y="265"/>
                  </a:lnTo>
                  <a:lnTo>
                    <a:pt x="122" y="265"/>
                  </a:lnTo>
                  <a:lnTo>
                    <a:pt x="114" y="265"/>
                  </a:lnTo>
                  <a:lnTo>
                    <a:pt x="106" y="264"/>
                  </a:lnTo>
                  <a:lnTo>
                    <a:pt x="99" y="263"/>
                  </a:lnTo>
                  <a:lnTo>
                    <a:pt x="92" y="262"/>
                  </a:lnTo>
                  <a:lnTo>
                    <a:pt x="85" y="260"/>
                  </a:lnTo>
                  <a:lnTo>
                    <a:pt x="80" y="256"/>
                  </a:lnTo>
                  <a:lnTo>
                    <a:pt x="74" y="254"/>
                  </a:lnTo>
                  <a:lnTo>
                    <a:pt x="70" y="249"/>
                  </a:lnTo>
                  <a:lnTo>
                    <a:pt x="65" y="246"/>
                  </a:lnTo>
                  <a:lnTo>
                    <a:pt x="61" y="242"/>
                  </a:lnTo>
                  <a:lnTo>
                    <a:pt x="57" y="236"/>
                  </a:lnTo>
                  <a:lnTo>
                    <a:pt x="54" y="231"/>
                  </a:lnTo>
                  <a:lnTo>
                    <a:pt x="52" y="225"/>
                  </a:lnTo>
                  <a:lnTo>
                    <a:pt x="51" y="219"/>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0" name="Freeform 172"/>
            <p:cNvSpPr>
              <a:spLocks noEditPoints="1"/>
            </p:cNvSpPr>
            <p:nvPr/>
          </p:nvSpPr>
          <p:spPr bwMode="auto">
            <a:xfrm>
              <a:off x="2988" y="2231"/>
              <a:ext cx="92" cy="103"/>
            </a:xfrm>
            <a:custGeom>
              <a:avLst/>
              <a:gdLst>
                <a:gd name="T0" fmla="*/ 1 w 278"/>
                <a:gd name="T1" fmla="*/ 63 h 309"/>
                <a:gd name="T2" fmla="*/ 5 w 278"/>
                <a:gd name="T3" fmla="*/ 78 h 309"/>
                <a:gd name="T4" fmla="*/ 12 w 278"/>
                <a:gd name="T5" fmla="*/ 89 h 309"/>
                <a:gd name="T6" fmla="*/ 23 w 278"/>
                <a:gd name="T7" fmla="*/ 98 h 309"/>
                <a:gd name="T8" fmla="*/ 36 w 278"/>
                <a:gd name="T9" fmla="*/ 102 h 309"/>
                <a:gd name="T10" fmla="*/ 52 w 278"/>
                <a:gd name="T11" fmla="*/ 102 h 309"/>
                <a:gd name="T12" fmla="*/ 66 w 278"/>
                <a:gd name="T13" fmla="*/ 100 h 309"/>
                <a:gd name="T14" fmla="*/ 77 w 278"/>
                <a:gd name="T15" fmla="*/ 92 h 309"/>
                <a:gd name="T16" fmla="*/ 85 w 278"/>
                <a:gd name="T17" fmla="*/ 82 h 309"/>
                <a:gd name="T18" fmla="*/ 90 w 278"/>
                <a:gd name="T19" fmla="*/ 68 h 309"/>
                <a:gd name="T20" fmla="*/ 92 w 278"/>
                <a:gd name="T21" fmla="*/ 52 h 309"/>
                <a:gd name="T22" fmla="*/ 90 w 278"/>
                <a:gd name="T23" fmla="*/ 34 h 309"/>
                <a:gd name="T24" fmla="*/ 85 w 278"/>
                <a:gd name="T25" fmla="*/ 21 h 309"/>
                <a:gd name="T26" fmla="*/ 77 w 278"/>
                <a:gd name="T27" fmla="*/ 10 h 309"/>
                <a:gd name="T28" fmla="*/ 66 w 278"/>
                <a:gd name="T29" fmla="*/ 3 h 309"/>
                <a:gd name="T30" fmla="*/ 51 w 278"/>
                <a:gd name="T31" fmla="*/ 0 h 309"/>
                <a:gd name="T32" fmla="*/ 36 w 278"/>
                <a:gd name="T33" fmla="*/ 1 h 309"/>
                <a:gd name="T34" fmla="*/ 23 w 278"/>
                <a:gd name="T35" fmla="*/ 5 h 309"/>
                <a:gd name="T36" fmla="*/ 12 w 278"/>
                <a:gd name="T37" fmla="*/ 13 h 309"/>
                <a:gd name="T38" fmla="*/ 5 w 278"/>
                <a:gd name="T39" fmla="*/ 25 h 309"/>
                <a:gd name="T40" fmla="*/ 1 w 278"/>
                <a:gd name="T41" fmla="*/ 40 h 309"/>
                <a:gd name="T42" fmla="*/ 17 w 278"/>
                <a:gd name="T43" fmla="*/ 52 h 309"/>
                <a:gd name="T44" fmla="*/ 18 w 278"/>
                <a:gd name="T45" fmla="*/ 39 h 309"/>
                <a:gd name="T46" fmla="*/ 21 w 278"/>
                <a:gd name="T47" fmla="*/ 29 h 309"/>
                <a:gd name="T48" fmla="*/ 26 w 278"/>
                <a:gd name="T49" fmla="*/ 22 h 309"/>
                <a:gd name="T50" fmla="*/ 33 w 278"/>
                <a:gd name="T51" fmla="*/ 17 h 309"/>
                <a:gd name="T52" fmla="*/ 43 w 278"/>
                <a:gd name="T53" fmla="*/ 14 h 309"/>
                <a:gd name="T54" fmla="*/ 53 w 278"/>
                <a:gd name="T55" fmla="*/ 15 h 309"/>
                <a:gd name="T56" fmla="*/ 62 w 278"/>
                <a:gd name="T57" fmla="*/ 18 h 309"/>
                <a:gd name="T58" fmla="*/ 68 w 278"/>
                <a:gd name="T59" fmla="*/ 24 h 309"/>
                <a:gd name="T60" fmla="*/ 72 w 278"/>
                <a:gd name="T61" fmla="*/ 32 h 309"/>
                <a:gd name="T62" fmla="*/ 75 w 278"/>
                <a:gd name="T63" fmla="*/ 43 h 309"/>
                <a:gd name="T64" fmla="*/ 75 w 278"/>
                <a:gd name="T65" fmla="*/ 56 h 309"/>
                <a:gd name="T66" fmla="*/ 74 w 278"/>
                <a:gd name="T67" fmla="*/ 67 h 309"/>
                <a:gd name="T68" fmla="*/ 69 w 278"/>
                <a:gd name="T69" fmla="*/ 76 h 309"/>
                <a:gd name="T70" fmla="*/ 64 w 278"/>
                <a:gd name="T71" fmla="*/ 83 h 309"/>
                <a:gd name="T72" fmla="*/ 56 w 278"/>
                <a:gd name="T73" fmla="*/ 87 h 309"/>
                <a:gd name="T74" fmla="*/ 46 w 278"/>
                <a:gd name="T75" fmla="*/ 88 h 309"/>
                <a:gd name="T76" fmla="*/ 36 w 278"/>
                <a:gd name="T77" fmla="*/ 87 h 309"/>
                <a:gd name="T78" fmla="*/ 28 w 278"/>
                <a:gd name="T79" fmla="*/ 83 h 309"/>
                <a:gd name="T80" fmla="*/ 23 w 278"/>
                <a:gd name="T81" fmla="*/ 76 h 309"/>
                <a:gd name="T82" fmla="*/ 18 w 278"/>
                <a:gd name="T83" fmla="*/ 67 h 309"/>
                <a:gd name="T84" fmla="*/ 17 w 278"/>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8" h="309">
                  <a:moveTo>
                    <a:pt x="0" y="155"/>
                  </a:moveTo>
                  <a:lnTo>
                    <a:pt x="1" y="173"/>
                  </a:lnTo>
                  <a:lnTo>
                    <a:pt x="2" y="189"/>
                  </a:lnTo>
                  <a:lnTo>
                    <a:pt x="5" y="205"/>
                  </a:lnTo>
                  <a:lnTo>
                    <a:pt x="9" y="219"/>
                  </a:lnTo>
                  <a:lnTo>
                    <a:pt x="14" y="234"/>
                  </a:lnTo>
                  <a:lnTo>
                    <a:pt x="21" y="246"/>
                  </a:lnTo>
                  <a:lnTo>
                    <a:pt x="29" y="257"/>
                  </a:lnTo>
                  <a:lnTo>
                    <a:pt x="37" y="268"/>
                  </a:lnTo>
                  <a:lnTo>
                    <a:pt x="47" y="277"/>
                  </a:lnTo>
                  <a:lnTo>
                    <a:pt x="57" y="285"/>
                  </a:lnTo>
                  <a:lnTo>
                    <a:pt x="68" y="293"/>
                  </a:lnTo>
                  <a:lnTo>
                    <a:pt x="80" y="299"/>
                  </a:lnTo>
                  <a:lnTo>
                    <a:pt x="93" y="303"/>
                  </a:lnTo>
                  <a:lnTo>
                    <a:pt x="108" y="306"/>
                  </a:lnTo>
                  <a:lnTo>
                    <a:pt x="123" y="307"/>
                  </a:lnTo>
                  <a:lnTo>
                    <a:pt x="139" y="309"/>
                  </a:lnTo>
                  <a:lnTo>
                    <a:pt x="156" y="307"/>
                  </a:lnTo>
                  <a:lnTo>
                    <a:pt x="170" y="306"/>
                  </a:lnTo>
                  <a:lnTo>
                    <a:pt x="185" y="303"/>
                  </a:lnTo>
                  <a:lnTo>
                    <a:pt x="198" y="299"/>
                  </a:lnTo>
                  <a:lnTo>
                    <a:pt x="210" y="293"/>
                  </a:lnTo>
                  <a:lnTo>
                    <a:pt x="222" y="285"/>
                  </a:lnTo>
                  <a:lnTo>
                    <a:pt x="233" y="277"/>
                  </a:lnTo>
                  <a:lnTo>
                    <a:pt x="242" y="268"/>
                  </a:lnTo>
                  <a:lnTo>
                    <a:pt x="251" y="257"/>
                  </a:lnTo>
                  <a:lnTo>
                    <a:pt x="257" y="246"/>
                  </a:lnTo>
                  <a:lnTo>
                    <a:pt x="264" y="234"/>
                  </a:lnTo>
                  <a:lnTo>
                    <a:pt x="269" y="219"/>
                  </a:lnTo>
                  <a:lnTo>
                    <a:pt x="273" y="205"/>
                  </a:lnTo>
                  <a:lnTo>
                    <a:pt x="276" y="189"/>
                  </a:lnTo>
                  <a:lnTo>
                    <a:pt x="277" y="173"/>
                  </a:lnTo>
                  <a:lnTo>
                    <a:pt x="278" y="155"/>
                  </a:lnTo>
                  <a:lnTo>
                    <a:pt x="277" y="136"/>
                  </a:lnTo>
                  <a:lnTo>
                    <a:pt x="276" y="119"/>
                  </a:lnTo>
                  <a:lnTo>
                    <a:pt x="273" y="103"/>
                  </a:lnTo>
                  <a:lnTo>
                    <a:pt x="269" y="89"/>
                  </a:lnTo>
                  <a:lnTo>
                    <a:pt x="264" y="75"/>
                  </a:lnTo>
                  <a:lnTo>
                    <a:pt x="257" y="62"/>
                  </a:lnTo>
                  <a:lnTo>
                    <a:pt x="251" y="51"/>
                  </a:lnTo>
                  <a:lnTo>
                    <a:pt x="242" y="40"/>
                  </a:lnTo>
                  <a:lnTo>
                    <a:pt x="232" y="31"/>
                  </a:lnTo>
                  <a:lnTo>
                    <a:pt x="222" y="23"/>
                  </a:lnTo>
                  <a:lnTo>
                    <a:pt x="210" y="15"/>
                  </a:lnTo>
                  <a:lnTo>
                    <a:pt x="198" y="10"/>
                  </a:lnTo>
                  <a:lnTo>
                    <a:pt x="185" y="5"/>
                  </a:lnTo>
                  <a:lnTo>
                    <a:pt x="170" y="2"/>
                  </a:lnTo>
                  <a:lnTo>
                    <a:pt x="155" y="1"/>
                  </a:lnTo>
                  <a:lnTo>
                    <a:pt x="139" y="0"/>
                  </a:lnTo>
                  <a:lnTo>
                    <a:pt x="122" y="1"/>
                  </a:lnTo>
                  <a:lnTo>
                    <a:pt x="108" y="2"/>
                  </a:lnTo>
                  <a:lnTo>
                    <a:pt x="93" y="5"/>
                  </a:lnTo>
                  <a:lnTo>
                    <a:pt x="80" y="10"/>
                  </a:lnTo>
                  <a:lnTo>
                    <a:pt x="68" y="15"/>
                  </a:lnTo>
                  <a:lnTo>
                    <a:pt x="57" y="23"/>
                  </a:lnTo>
                  <a:lnTo>
                    <a:pt x="47" y="31"/>
                  </a:lnTo>
                  <a:lnTo>
                    <a:pt x="37" y="40"/>
                  </a:lnTo>
                  <a:lnTo>
                    <a:pt x="28" y="51"/>
                  </a:lnTo>
                  <a:lnTo>
                    <a:pt x="21" y="62"/>
                  </a:lnTo>
                  <a:lnTo>
                    <a:pt x="14" y="75"/>
                  </a:lnTo>
                  <a:lnTo>
                    <a:pt x="9" y="89"/>
                  </a:lnTo>
                  <a:lnTo>
                    <a:pt x="5" y="103"/>
                  </a:lnTo>
                  <a:lnTo>
                    <a:pt x="2" y="119"/>
                  </a:lnTo>
                  <a:lnTo>
                    <a:pt x="1" y="136"/>
                  </a:lnTo>
                  <a:lnTo>
                    <a:pt x="0" y="155"/>
                  </a:lnTo>
                  <a:close/>
                  <a:moveTo>
                    <a:pt x="50" y="155"/>
                  </a:moveTo>
                  <a:lnTo>
                    <a:pt x="50" y="141"/>
                  </a:lnTo>
                  <a:lnTo>
                    <a:pt x="51" y="129"/>
                  </a:lnTo>
                  <a:lnTo>
                    <a:pt x="53" y="117"/>
                  </a:lnTo>
                  <a:lnTo>
                    <a:pt x="55" y="107"/>
                  </a:lnTo>
                  <a:lnTo>
                    <a:pt x="59" y="97"/>
                  </a:lnTo>
                  <a:lnTo>
                    <a:pt x="63" y="88"/>
                  </a:lnTo>
                  <a:lnTo>
                    <a:pt x="68" y="79"/>
                  </a:lnTo>
                  <a:lnTo>
                    <a:pt x="73" y="72"/>
                  </a:lnTo>
                  <a:lnTo>
                    <a:pt x="79" y="66"/>
                  </a:lnTo>
                  <a:lnTo>
                    <a:pt x="86" y="59"/>
                  </a:lnTo>
                  <a:lnTo>
                    <a:pt x="93" y="54"/>
                  </a:lnTo>
                  <a:lnTo>
                    <a:pt x="101" y="50"/>
                  </a:lnTo>
                  <a:lnTo>
                    <a:pt x="110" y="48"/>
                  </a:lnTo>
                  <a:lnTo>
                    <a:pt x="119" y="46"/>
                  </a:lnTo>
                  <a:lnTo>
                    <a:pt x="129" y="43"/>
                  </a:lnTo>
                  <a:lnTo>
                    <a:pt x="140" y="43"/>
                  </a:lnTo>
                  <a:lnTo>
                    <a:pt x="150" y="43"/>
                  </a:lnTo>
                  <a:lnTo>
                    <a:pt x="160" y="46"/>
                  </a:lnTo>
                  <a:lnTo>
                    <a:pt x="169" y="48"/>
                  </a:lnTo>
                  <a:lnTo>
                    <a:pt x="177" y="50"/>
                  </a:lnTo>
                  <a:lnTo>
                    <a:pt x="186" y="54"/>
                  </a:lnTo>
                  <a:lnTo>
                    <a:pt x="193" y="59"/>
                  </a:lnTo>
                  <a:lnTo>
                    <a:pt x="199" y="66"/>
                  </a:lnTo>
                  <a:lnTo>
                    <a:pt x="205" y="72"/>
                  </a:lnTo>
                  <a:lnTo>
                    <a:pt x="210" y="79"/>
                  </a:lnTo>
                  <a:lnTo>
                    <a:pt x="215" y="88"/>
                  </a:lnTo>
                  <a:lnTo>
                    <a:pt x="219" y="97"/>
                  </a:lnTo>
                  <a:lnTo>
                    <a:pt x="223" y="107"/>
                  </a:lnTo>
                  <a:lnTo>
                    <a:pt x="225" y="117"/>
                  </a:lnTo>
                  <a:lnTo>
                    <a:pt x="227" y="129"/>
                  </a:lnTo>
                  <a:lnTo>
                    <a:pt x="228" y="141"/>
                  </a:lnTo>
                  <a:lnTo>
                    <a:pt x="228" y="155"/>
                  </a:lnTo>
                  <a:lnTo>
                    <a:pt x="228" y="167"/>
                  </a:lnTo>
                  <a:lnTo>
                    <a:pt x="227" y="179"/>
                  </a:lnTo>
                  <a:lnTo>
                    <a:pt x="225" y="192"/>
                  </a:lnTo>
                  <a:lnTo>
                    <a:pt x="223" y="202"/>
                  </a:lnTo>
                  <a:lnTo>
                    <a:pt x="219" y="212"/>
                  </a:lnTo>
                  <a:lnTo>
                    <a:pt x="215" y="221"/>
                  </a:lnTo>
                  <a:lnTo>
                    <a:pt x="210" y="229"/>
                  </a:lnTo>
                  <a:lnTo>
                    <a:pt x="205" y="237"/>
                  </a:lnTo>
                  <a:lnTo>
                    <a:pt x="199" y="243"/>
                  </a:lnTo>
                  <a:lnTo>
                    <a:pt x="193" y="249"/>
                  </a:lnTo>
                  <a:lnTo>
                    <a:pt x="186" y="254"/>
                  </a:lnTo>
                  <a:lnTo>
                    <a:pt x="177" y="258"/>
                  </a:lnTo>
                  <a:lnTo>
                    <a:pt x="169" y="261"/>
                  </a:lnTo>
                  <a:lnTo>
                    <a:pt x="160" y="263"/>
                  </a:lnTo>
                  <a:lnTo>
                    <a:pt x="150" y="265"/>
                  </a:lnTo>
                  <a:lnTo>
                    <a:pt x="140" y="265"/>
                  </a:lnTo>
                  <a:lnTo>
                    <a:pt x="129" y="265"/>
                  </a:lnTo>
                  <a:lnTo>
                    <a:pt x="119" y="263"/>
                  </a:lnTo>
                  <a:lnTo>
                    <a:pt x="110" y="261"/>
                  </a:lnTo>
                  <a:lnTo>
                    <a:pt x="101" y="258"/>
                  </a:lnTo>
                  <a:lnTo>
                    <a:pt x="93" y="254"/>
                  </a:lnTo>
                  <a:lnTo>
                    <a:pt x="86" y="249"/>
                  </a:lnTo>
                  <a:lnTo>
                    <a:pt x="79" y="243"/>
                  </a:lnTo>
                  <a:lnTo>
                    <a:pt x="73" y="237"/>
                  </a:lnTo>
                  <a:lnTo>
                    <a:pt x="68" y="229"/>
                  </a:lnTo>
                  <a:lnTo>
                    <a:pt x="63" y="221"/>
                  </a:lnTo>
                  <a:lnTo>
                    <a:pt x="59" y="212"/>
                  </a:lnTo>
                  <a:lnTo>
                    <a:pt x="55" y="202"/>
                  </a:lnTo>
                  <a:lnTo>
                    <a:pt x="53" y="192"/>
                  </a:lnTo>
                  <a:lnTo>
                    <a:pt x="51" y="179"/>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1" name="Freeform 173"/>
            <p:cNvSpPr>
              <a:spLocks/>
            </p:cNvSpPr>
            <p:nvPr/>
          </p:nvSpPr>
          <p:spPr bwMode="auto">
            <a:xfrm>
              <a:off x="3100" y="2232"/>
              <a:ext cx="81" cy="99"/>
            </a:xfrm>
            <a:custGeom>
              <a:avLst/>
              <a:gdLst>
                <a:gd name="T0" fmla="*/ 81 w 243"/>
                <a:gd name="T1" fmla="*/ 99 h 298"/>
                <a:gd name="T2" fmla="*/ 81 w 243"/>
                <a:gd name="T3" fmla="*/ 36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7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2 w 243"/>
                <a:gd name="T39" fmla="*/ 9 h 298"/>
                <a:gd name="T40" fmla="*/ 19 w 243"/>
                <a:gd name="T41" fmla="*/ 13 h 298"/>
                <a:gd name="T42" fmla="*/ 16 w 243"/>
                <a:gd name="T43" fmla="*/ 16 h 298"/>
                <a:gd name="T44" fmla="*/ 0 w 243"/>
                <a:gd name="T45" fmla="*/ 2 h 298"/>
                <a:gd name="T46" fmla="*/ 16 w 243"/>
                <a:gd name="T47" fmla="*/ 99 h 298"/>
                <a:gd name="T48" fmla="*/ 16 w 243"/>
                <a:gd name="T49" fmla="*/ 41 h 298"/>
                <a:gd name="T50" fmla="*/ 18 w 243"/>
                <a:gd name="T51" fmla="*/ 34 h 298"/>
                <a:gd name="T52" fmla="*/ 19 w 243"/>
                <a:gd name="T53" fmla="*/ 29 h 298"/>
                <a:gd name="T54" fmla="*/ 22 w 243"/>
                <a:gd name="T55" fmla="*/ 24 h 298"/>
                <a:gd name="T56" fmla="*/ 26 w 243"/>
                <a:gd name="T57" fmla="*/ 20 h 298"/>
                <a:gd name="T58" fmla="*/ 31 w 243"/>
                <a:gd name="T59" fmla="*/ 17 h 298"/>
                <a:gd name="T60" fmla="*/ 36 w 243"/>
                <a:gd name="T61" fmla="*/ 16 h 298"/>
                <a:gd name="T62" fmla="*/ 42 w 243"/>
                <a:gd name="T63" fmla="*/ 15 h 298"/>
                <a:gd name="T64" fmla="*/ 48 w 243"/>
                <a:gd name="T65" fmla="*/ 15 h 298"/>
                <a:gd name="T66" fmla="*/ 53 w 243"/>
                <a:gd name="T67" fmla="*/ 15 h 298"/>
                <a:gd name="T68" fmla="*/ 57 w 243"/>
                <a:gd name="T69" fmla="*/ 17 h 298"/>
                <a:gd name="T70" fmla="*/ 60 w 243"/>
                <a:gd name="T71" fmla="*/ 19 h 298"/>
                <a:gd name="T72" fmla="*/ 62 w 243"/>
                <a:gd name="T73" fmla="*/ 22 h 298"/>
                <a:gd name="T74" fmla="*/ 63 w 243"/>
                <a:gd name="T75" fmla="*/ 26 h 298"/>
                <a:gd name="T76" fmla="*/ 64 w 243"/>
                <a:gd name="T77" fmla="*/ 31 h 298"/>
                <a:gd name="T78" fmla="*/ 65 w 243"/>
                <a:gd name="T79" fmla="*/ 36 h 298"/>
                <a:gd name="T80" fmla="*/ 65 w 243"/>
                <a:gd name="T81" fmla="*/ 99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1" y="71"/>
                  </a:lnTo>
                  <a:lnTo>
                    <a:pt x="240" y="62"/>
                  </a:lnTo>
                  <a:lnTo>
                    <a:pt x="238" y="55"/>
                  </a:lnTo>
                  <a:lnTo>
                    <a:pt x="234" y="47"/>
                  </a:lnTo>
                  <a:lnTo>
                    <a:pt x="231" y="39"/>
                  </a:lnTo>
                  <a:lnTo>
                    <a:pt x="228" y="35"/>
                  </a:lnTo>
                  <a:lnTo>
                    <a:pt x="224" y="30"/>
                  </a:lnTo>
                  <a:lnTo>
                    <a:pt x="220" y="26"/>
                  </a:lnTo>
                  <a:lnTo>
                    <a:pt x="216" y="22"/>
                  </a:lnTo>
                  <a:lnTo>
                    <a:pt x="211" y="19"/>
                  </a:lnTo>
                  <a:lnTo>
                    <a:pt x="207" y="16"/>
                  </a:lnTo>
                  <a:lnTo>
                    <a:pt x="201" y="12"/>
                  </a:lnTo>
                  <a:lnTo>
                    <a:pt x="195" y="10"/>
                  </a:lnTo>
                  <a:lnTo>
                    <a:pt x="190" y="8"/>
                  </a:lnTo>
                  <a:lnTo>
                    <a:pt x="184" y="6"/>
                  </a:lnTo>
                  <a:lnTo>
                    <a:pt x="178" y="5"/>
                  </a:lnTo>
                  <a:lnTo>
                    <a:pt x="171" y="2"/>
                  </a:lnTo>
                  <a:lnTo>
                    <a:pt x="164" y="1"/>
                  </a:lnTo>
                  <a:lnTo>
                    <a:pt x="156" y="1"/>
                  </a:lnTo>
                  <a:lnTo>
                    <a:pt x="149" y="0"/>
                  </a:lnTo>
                  <a:lnTo>
                    <a:pt x="141" y="0"/>
                  </a:lnTo>
                  <a:lnTo>
                    <a:pt x="133" y="0"/>
                  </a:lnTo>
                  <a:lnTo>
                    <a:pt x="126" y="1"/>
                  </a:lnTo>
                  <a:lnTo>
                    <a:pt x="119" y="2"/>
                  </a:lnTo>
                  <a:lnTo>
                    <a:pt x="112" y="3"/>
                  </a:lnTo>
                  <a:lnTo>
                    <a:pt x="105" y="5"/>
                  </a:lnTo>
                  <a:lnTo>
                    <a:pt x="100" y="7"/>
                  </a:lnTo>
                  <a:lnTo>
                    <a:pt x="93" y="9"/>
                  </a:lnTo>
                  <a:lnTo>
                    <a:pt x="87" y="12"/>
                  </a:lnTo>
                  <a:lnTo>
                    <a:pt x="82" y="16"/>
                  </a:lnTo>
                  <a:lnTo>
                    <a:pt x="76" y="19"/>
                  </a:lnTo>
                  <a:lnTo>
                    <a:pt x="71" y="23"/>
                  </a:lnTo>
                  <a:lnTo>
                    <a:pt x="65" y="28"/>
                  </a:lnTo>
                  <a:lnTo>
                    <a:pt x="61" y="32"/>
                  </a:lnTo>
                  <a:lnTo>
                    <a:pt x="56" y="38"/>
                  </a:lnTo>
                  <a:lnTo>
                    <a:pt x="52" y="44"/>
                  </a:lnTo>
                  <a:lnTo>
                    <a:pt x="47" y="49"/>
                  </a:lnTo>
                  <a:lnTo>
                    <a:pt x="47" y="7"/>
                  </a:lnTo>
                  <a:lnTo>
                    <a:pt x="0" y="7"/>
                  </a:lnTo>
                  <a:lnTo>
                    <a:pt x="0" y="298"/>
                  </a:lnTo>
                  <a:lnTo>
                    <a:pt x="49" y="298"/>
                  </a:lnTo>
                  <a:lnTo>
                    <a:pt x="49" y="133"/>
                  </a:lnTo>
                  <a:lnTo>
                    <a:pt x="49" y="122"/>
                  </a:lnTo>
                  <a:lnTo>
                    <a:pt x="51" y="113"/>
                  </a:lnTo>
                  <a:lnTo>
                    <a:pt x="53" y="103"/>
                  </a:lnTo>
                  <a:lnTo>
                    <a:pt x="55" y="95"/>
                  </a:lnTo>
                  <a:lnTo>
                    <a:pt x="58" y="86"/>
                  </a:lnTo>
                  <a:lnTo>
                    <a:pt x="63" y="79"/>
                  </a:lnTo>
                  <a:lnTo>
                    <a:pt x="67" y="73"/>
                  </a:lnTo>
                  <a:lnTo>
                    <a:pt x="73" y="67"/>
                  </a:lnTo>
                  <a:lnTo>
                    <a:pt x="78" y="61"/>
                  </a:lnTo>
                  <a:lnTo>
                    <a:pt x="85" y="57"/>
                  </a:lnTo>
                  <a:lnTo>
                    <a:pt x="92" y="52"/>
                  </a:lnTo>
                  <a:lnTo>
                    <a:pt x="100" y="49"/>
                  </a:lnTo>
                  <a:lnTo>
                    <a:pt x="107" y="47"/>
                  </a:lnTo>
                  <a:lnTo>
                    <a:pt x="116" y="45"/>
                  </a:lnTo>
                  <a:lnTo>
                    <a:pt x="126" y="44"/>
                  </a:lnTo>
                  <a:lnTo>
                    <a:pt x="136" y="44"/>
                  </a:lnTo>
                  <a:lnTo>
                    <a:pt x="144" y="44"/>
                  </a:lnTo>
                  <a:lnTo>
                    <a:pt x="152" y="45"/>
                  </a:lnTo>
                  <a:lnTo>
                    <a:pt x="159" y="46"/>
                  </a:lnTo>
                  <a:lnTo>
                    <a:pt x="164" y="48"/>
                  </a:lnTo>
                  <a:lnTo>
                    <a:pt x="170" y="50"/>
                  </a:lnTo>
                  <a:lnTo>
                    <a:pt x="175" y="54"/>
                  </a:lnTo>
                  <a:lnTo>
                    <a:pt x="179" y="58"/>
                  </a:lnTo>
                  <a:lnTo>
                    <a:pt x="183" y="62"/>
                  </a:lnTo>
                  <a:lnTo>
                    <a:pt x="185" y="67"/>
                  </a:lnTo>
                  <a:lnTo>
                    <a:pt x="188" y="73"/>
                  </a:lnTo>
                  <a:lnTo>
                    <a:pt x="190" y="79"/>
                  </a:lnTo>
                  <a:lnTo>
                    <a:pt x="192" y="86"/>
                  </a:lnTo>
                  <a:lnTo>
                    <a:pt x="193" y="93"/>
                  </a:lnTo>
                  <a:lnTo>
                    <a:pt x="193" y="101"/>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2" name="Freeform 174"/>
            <p:cNvSpPr>
              <a:spLocks/>
            </p:cNvSpPr>
            <p:nvPr/>
          </p:nvSpPr>
          <p:spPr bwMode="auto">
            <a:xfrm>
              <a:off x="3255" y="2198"/>
              <a:ext cx="81" cy="133"/>
            </a:xfrm>
            <a:custGeom>
              <a:avLst/>
              <a:gdLst>
                <a:gd name="T0" fmla="*/ 0 w 243"/>
                <a:gd name="T1" fmla="*/ 133 h 400"/>
                <a:gd name="T2" fmla="*/ 16 w 243"/>
                <a:gd name="T3" fmla="*/ 133 h 400"/>
                <a:gd name="T4" fmla="*/ 16 w 243"/>
                <a:gd name="T5" fmla="*/ 99 h 400"/>
                <a:gd name="T6" fmla="*/ 33 w 243"/>
                <a:gd name="T7" fmla="*/ 83 h 400"/>
                <a:gd name="T8" fmla="*/ 62 w 243"/>
                <a:gd name="T9" fmla="*/ 133 h 400"/>
                <a:gd name="T10" fmla="*/ 80 w 243"/>
                <a:gd name="T11" fmla="*/ 133 h 400"/>
                <a:gd name="T12" fmla="*/ 45 w 243"/>
                <a:gd name="T13" fmla="*/ 71 h 400"/>
                <a:gd name="T14" fmla="*/ 81 w 243"/>
                <a:gd name="T15" fmla="*/ 36 h 400"/>
                <a:gd name="T16" fmla="*/ 60 w 243"/>
                <a:gd name="T17" fmla="*/ 36 h 400"/>
                <a:gd name="T18" fmla="*/ 16 w 243"/>
                <a:gd name="T19" fmla="*/ 79 h 400"/>
                <a:gd name="T20" fmla="*/ 16 w 243"/>
                <a:gd name="T21" fmla="*/ 0 h 400"/>
                <a:gd name="T22" fmla="*/ 0 w 243"/>
                <a:gd name="T23" fmla="*/ 0 h 400"/>
                <a:gd name="T24" fmla="*/ 0 w 243"/>
                <a:gd name="T25" fmla="*/ 133 h 4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3" h="400">
                  <a:moveTo>
                    <a:pt x="0" y="400"/>
                  </a:moveTo>
                  <a:lnTo>
                    <a:pt x="49" y="400"/>
                  </a:lnTo>
                  <a:lnTo>
                    <a:pt x="49" y="298"/>
                  </a:lnTo>
                  <a:lnTo>
                    <a:pt x="100" y="249"/>
                  </a:lnTo>
                  <a:lnTo>
                    <a:pt x="186" y="400"/>
                  </a:lnTo>
                  <a:lnTo>
                    <a:pt x="241" y="400"/>
                  </a:lnTo>
                  <a:lnTo>
                    <a:pt x="134" y="215"/>
                  </a:lnTo>
                  <a:lnTo>
                    <a:pt x="243" y="109"/>
                  </a:lnTo>
                  <a:lnTo>
                    <a:pt x="181" y="109"/>
                  </a:lnTo>
                  <a:lnTo>
                    <a:pt x="49" y="239"/>
                  </a:lnTo>
                  <a:lnTo>
                    <a:pt x="49" y="0"/>
                  </a:lnTo>
                  <a:lnTo>
                    <a:pt x="0" y="0"/>
                  </a:lnTo>
                  <a:lnTo>
                    <a:pt x="0"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3" name="Freeform 175"/>
            <p:cNvSpPr>
              <a:spLocks noEditPoints="1"/>
            </p:cNvSpPr>
            <p:nvPr/>
          </p:nvSpPr>
          <p:spPr bwMode="auto">
            <a:xfrm>
              <a:off x="3346" y="2231"/>
              <a:ext cx="87" cy="103"/>
            </a:xfrm>
            <a:custGeom>
              <a:avLst/>
              <a:gdLst>
                <a:gd name="T0" fmla="*/ 68 w 262"/>
                <a:gd name="T1" fmla="*/ 73 h 309"/>
                <a:gd name="T2" fmla="*/ 65 w 262"/>
                <a:gd name="T3" fmla="*/ 79 h 309"/>
                <a:gd name="T4" fmla="*/ 61 w 262"/>
                <a:gd name="T5" fmla="*/ 83 h 309"/>
                <a:gd name="T6" fmla="*/ 56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5 h 309"/>
                <a:gd name="T18" fmla="*/ 18 w 262"/>
                <a:gd name="T19" fmla="*/ 67 h 309"/>
                <a:gd name="T20" fmla="*/ 17 w 262"/>
                <a:gd name="T21" fmla="*/ 56 h 309"/>
                <a:gd name="T22" fmla="*/ 87 w 262"/>
                <a:gd name="T23" fmla="*/ 49 h 309"/>
                <a:gd name="T24" fmla="*/ 86 w 262"/>
                <a:gd name="T25" fmla="*/ 33 h 309"/>
                <a:gd name="T26" fmla="*/ 80 w 262"/>
                <a:gd name="T27" fmla="*/ 20 h 309"/>
                <a:gd name="T28" fmla="*/ 73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0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5 w 262"/>
                <a:gd name="T57" fmla="*/ 101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3 h 309"/>
                <a:gd name="T70" fmla="*/ 22 w 262"/>
                <a:gd name="T71" fmla="*/ 26 h 309"/>
                <a:gd name="T72" fmla="*/ 27 w 262"/>
                <a:gd name="T73" fmla="*/ 20 h 309"/>
                <a:gd name="T74" fmla="*/ 34 w 262"/>
                <a:gd name="T75" fmla="*/ 16 h 309"/>
                <a:gd name="T76" fmla="*/ 41 w 262"/>
                <a:gd name="T77" fmla="*/ 14 h 309"/>
                <a:gd name="T78" fmla="*/ 50 w 262"/>
                <a:gd name="T79" fmla="*/ 15 h 309"/>
                <a:gd name="T80" fmla="*/ 57 w 262"/>
                <a:gd name="T81" fmla="*/ 17 h 309"/>
                <a:gd name="T82" fmla="*/ 63 w 262"/>
                <a:gd name="T83" fmla="*/ 22 h 309"/>
                <a:gd name="T84" fmla="*/ 67 w 262"/>
                <a:gd name="T85" fmla="*/ 28 h 309"/>
                <a:gd name="T86" fmla="*/ 70 w 262"/>
                <a:gd name="T87" fmla="*/ 36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6" y="219"/>
                  </a:lnTo>
                  <a:lnTo>
                    <a:pt x="203" y="225"/>
                  </a:lnTo>
                  <a:lnTo>
                    <a:pt x="201" y="231"/>
                  </a:lnTo>
                  <a:lnTo>
                    <a:pt x="197" y="236"/>
                  </a:lnTo>
                  <a:lnTo>
                    <a:pt x="193" y="241"/>
                  </a:lnTo>
                  <a:lnTo>
                    <a:pt x="190" y="245"/>
                  </a:lnTo>
                  <a:lnTo>
                    <a:pt x="184" y="249"/>
                  </a:lnTo>
                  <a:lnTo>
                    <a:pt x="180" y="253"/>
                  </a:lnTo>
                  <a:lnTo>
                    <a:pt x="174" y="255"/>
                  </a:lnTo>
                  <a:lnTo>
                    <a:pt x="169" y="258"/>
                  </a:lnTo>
                  <a:lnTo>
                    <a:pt x="163" y="261"/>
                  </a:lnTo>
                  <a:lnTo>
                    <a:pt x="156" y="262"/>
                  </a:lnTo>
                  <a:lnTo>
                    <a:pt x="150" y="263"/>
                  </a:lnTo>
                  <a:lnTo>
                    <a:pt x="143" y="264"/>
                  </a:lnTo>
                  <a:lnTo>
                    <a:pt x="135" y="264"/>
                  </a:lnTo>
                  <a:lnTo>
                    <a:pt x="126" y="264"/>
                  </a:lnTo>
                  <a:lnTo>
                    <a:pt x="117" y="263"/>
                  </a:lnTo>
                  <a:lnTo>
                    <a:pt x="108" y="261"/>
                  </a:lnTo>
                  <a:lnTo>
                    <a:pt x="101" y="257"/>
                  </a:lnTo>
                  <a:lnTo>
                    <a:pt x="94" y="254"/>
                  </a:lnTo>
                  <a:lnTo>
                    <a:pt x="86" y="249"/>
                  </a:lnTo>
                  <a:lnTo>
                    <a:pt x="80" y="245"/>
                  </a:lnTo>
                  <a:lnTo>
                    <a:pt x="75" y="239"/>
                  </a:lnTo>
                  <a:lnTo>
                    <a:pt x="69" y="233"/>
                  </a:lnTo>
                  <a:lnTo>
                    <a:pt x="65" y="226"/>
                  </a:lnTo>
                  <a:lnTo>
                    <a:pt x="62" y="218"/>
                  </a:lnTo>
                  <a:lnTo>
                    <a:pt x="58" y="209"/>
                  </a:lnTo>
                  <a:lnTo>
                    <a:pt x="55" y="200"/>
                  </a:lnTo>
                  <a:lnTo>
                    <a:pt x="54" y="190"/>
                  </a:lnTo>
                  <a:lnTo>
                    <a:pt x="53" y="180"/>
                  </a:lnTo>
                  <a:lnTo>
                    <a:pt x="51" y="169"/>
                  </a:lnTo>
                  <a:lnTo>
                    <a:pt x="262" y="169"/>
                  </a:lnTo>
                  <a:lnTo>
                    <a:pt x="262" y="158"/>
                  </a:lnTo>
                  <a:lnTo>
                    <a:pt x="262" y="148"/>
                  </a:lnTo>
                  <a:lnTo>
                    <a:pt x="262" y="130"/>
                  </a:lnTo>
                  <a:lnTo>
                    <a:pt x="260" y="114"/>
                  </a:lnTo>
                  <a:lnTo>
                    <a:pt x="258" y="99"/>
                  </a:lnTo>
                  <a:lnTo>
                    <a:pt x="253" y="85"/>
                  </a:lnTo>
                  <a:lnTo>
                    <a:pt x="249" y="71"/>
                  </a:lnTo>
                  <a:lnTo>
                    <a:pt x="242" y="59"/>
                  </a:lnTo>
                  <a:lnTo>
                    <a:pt x="235" y="48"/>
                  </a:lnTo>
                  <a:lnTo>
                    <a:pt x="228" y="38"/>
                  </a:lnTo>
                  <a:lnTo>
                    <a:pt x="219" y="29"/>
                  </a:lnTo>
                  <a:lnTo>
                    <a:pt x="209" y="22"/>
                  </a:lnTo>
                  <a:lnTo>
                    <a:pt x="199" y="15"/>
                  </a:lnTo>
                  <a:lnTo>
                    <a:pt x="186" y="10"/>
                  </a:lnTo>
                  <a:lnTo>
                    <a:pt x="174" y="5"/>
                  </a:lnTo>
                  <a:lnTo>
                    <a:pt x="161" y="2"/>
                  </a:lnTo>
                  <a:lnTo>
                    <a:pt x="146" y="1"/>
                  </a:lnTo>
                  <a:lnTo>
                    <a:pt x="131" y="0"/>
                  </a:lnTo>
                  <a:lnTo>
                    <a:pt x="116" y="1"/>
                  </a:lnTo>
                  <a:lnTo>
                    <a:pt x="103" y="2"/>
                  </a:lnTo>
                  <a:lnTo>
                    <a:pt x="89" y="5"/>
                  </a:lnTo>
                  <a:lnTo>
                    <a:pt x="77" y="10"/>
                  </a:lnTo>
                  <a:lnTo>
                    <a:pt x="65" y="17"/>
                  </a:lnTo>
                  <a:lnTo>
                    <a:pt x="55" y="23"/>
                  </a:lnTo>
                  <a:lnTo>
                    <a:pt x="45" y="31"/>
                  </a:lnTo>
                  <a:lnTo>
                    <a:pt x="36" y="41"/>
                  </a:lnTo>
                  <a:lnTo>
                    <a:pt x="28" y="51"/>
                  </a:lnTo>
                  <a:lnTo>
                    <a:pt x="20" y="63"/>
                  </a:lnTo>
                  <a:lnTo>
                    <a:pt x="15" y="77"/>
                  </a:lnTo>
                  <a:lnTo>
                    <a:pt x="9" y="90"/>
                  </a:lnTo>
                  <a:lnTo>
                    <a:pt x="6" y="106"/>
                  </a:lnTo>
                  <a:lnTo>
                    <a:pt x="2" y="121"/>
                  </a:lnTo>
                  <a:lnTo>
                    <a:pt x="1" y="139"/>
                  </a:lnTo>
                  <a:lnTo>
                    <a:pt x="0" y="157"/>
                  </a:lnTo>
                  <a:lnTo>
                    <a:pt x="1" y="175"/>
                  </a:lnTo>
                  <a:lnTo>
                    <a:pt x="2" y="190"/>
                  </a:lnTo>
                  <a:lnTo>
                    <a:pt x="6" y="206"/>
                  </a:lnTo>
                  <a:lnTo>
                    <a:pt x="9" y="221"/>
                  </a:lnTo>
                  <a:lnTo>
                    <a:pt x="15" y="234"/>
                  </a:lnTo>
                  <a:lnTo>
                    <a:pt x="20" y="246"/>
                  </a:lnTo>
                  <a:lnTo>
                    <a:pt x="28" y="258"/>
                  </a:lnTo>
                  <a:lnTo>
                    <a:pt x="36" y="268"/>
                  </a:lnTo>
                  <a:lnTo>
                    <a:pt x="45" y="277"/>
                  </a:lnTo>
                  <a:lnTo>
                    <a:pt x="55" y="285"/>
                  </a:lnTo>
                  <a:lnTo>
                    <a:pt x="65" y="293"/>
                  </a:lnTo>
                  <a:lnTo>
                    <a:pt x="77" y="299"/>
                  </a:lnTo>
                  <a:lnTo>
                    <a:pt x="89" y="303"/>
                  </a:lnTo>
                  <a:lnTo>
                    <a:pt x="103" y="306"/>
                  </a:lnTo>
                  <a:lnTo>
                    <a:pt x="116" y="307"/>
                  </a:lnTo>
                  <a:lnTo>
                    <a:pt x="131" y="309"/>
                  </a:lnTo>
                  <a:lnTo>
                    <a:pt x="144" y="309"/>
                  </a:lnTo>
                  <a:lnTo>
                    <a:pt x="155" y="306"/>
                  </a:lnTo>
                  <a:lnTo>
                    <a:pt x="167" y="304"/>
                  </a:lnTo>
                  <a:lnTo>
                    <a:pt x="179" y="302"/>
                  </a:lnTo>
                  <a:lnTo>
                    <a:pt x="189" y="297"/>
                  </a:lnTo>
                  <a:lnTo>
                    <a:pt x="199" y="293"/>
                  </a:lnTo>
                  <a:lnTo>
                    <a:pt x="208" y="287"/>
                  </a:lnTo>
                  <a:lnTo>
                    <a:pt x="216" y="282"/>
                  </a:lnTo>
                  <a:lnTo>
                    <a:pt x="224" y="274"/>
                  </a:lnTo>
                  <a:lnTo>
                    <a:pt x="231" y="266"/>
                  </a:lnTo>
                  <a:lnTo>
                    <a:pt x="238" y="258"/>
                  </a:lnTo>
                  <a:lnTo>
                    <a:pt x="243" y="249"/>
                  </a:lnTo>
                  <a:lnTo>
                    <a:pt x="249" y="239"/>
                  </a:lnTo>
                  <a:lnTo>
                    <a:pt x="253" y="228"/>
                  </a:lnTo>
                  <a:lnTo>
                    <a:pt x="255" y="218"/>
                  </a:lnTo>
                  <a:lnTo>
                    <a:pt x="259" y="206"/>
                  </a:lnTo>
                  <a:lnTo>
                    <a:pt x="210" y="206"/>
                  </a:lnTo>
                  <a:close/>
                  <a:moveTo>
                    <a:pt x="51" y="129"/>
                  </a:moveTo>
                  <a:lnTo>
                    <a:pt x="53" y="119"/>
                  </a:lnTo>
                  <a:lnTo>
                    <a:pt x="55" y="109"/>
                  </a:lnTo>
                  <a:lnTo>
                    <a:pt x="57" y="100"/>
                  </a:lnTo>
                  <a:lnTo>
                    <a:pt x="59" y="92"/>
                  </a:lnTo>
                  <a:lnTo>
                    <a:pt x="63" y="85"/>
                  </a:lnTo>
                  <a:lnTo>
                    <a:pt x="66" y="78"/>
                  </a:lnTo>
                  <a:lnTo>
                    <a:pt x="70" y="71"/>
                  </a:lnTo>
                  <a:lnTo>
                    <a:pt x="76" y="66"/>
                  </a:lnTo>
                  <a:lnTo>
                    <a:pt x="80" y="60"/>
                  </a:lnTo>
                  <a:lnTo>
                    <a:pt x="87" y="56"/>
                  </a:lnTo>
                  <a:lnTo>
                    <a:pt x="94" y="52"/>
                  </a:lnTo>
                  <a:lnTo>
                    <a:pt x="101" y="49"/>
                  </a:lnTo>
                  <a:lnTo>
                    <a:pt x="107" y="47"/>
                  </a:lnTo>
                  <a:lnTo>
                    <a:pt x="115" y="44"/>
                  </a:lnTo>
                  <a:lnTo>
                    <a:pt x="124" y="43"/>
                  </a:lnTo>
                  <a:lnTo>
                    <a:pt x="133" y="43"/>
                  </a:lnTo>
                  <a:lnTo>
                    <a:pt x="142" y="43"/>
                  </a:lnTo>
                  <a:lnTo>
                    <a:pt x="151" y="44"/>
                  </a:lnTo>
                  <a:lnTo>
                    <a:pt x="158" y="47"/>
                  </a:lnTo>
                  <a:lnTo>
                    <a:pt x="165" y="49"/>
                  </a:lnTo>
                  <a:lnTo>
                    <a:pt x="173" y="52"/>
                  </a:lnTo>
                  <a:lnTo>
                    <a:pt x="179" y="56"/>
                  </a:lnTo>
                  <a:lnTo>
                    <a:pt x="185" y="60"/>
                  </a:lnTo>
                  <a:lnTo>
                    <a:pt x="190" y="66"/>
                  </a:lnTo>
                  <a:lnTo>
                    <a:pt x="195" y="71"/>
                  </a:lnTo>
                  <a:lnTo>
                    <a:pt x="199" y="78"/>
                  </a:lnTo>
                  <a:lnTo>
                    <a:pt x="202" y="85"/>
                  </a:lnTo>
                  <a:lnTo>
                    <a:pt x="205" y="92"/>
                  </a:lnTo>
                  <a:lnTo>
                    <a:pt x="208" y="100"/>
                  </a:lnTo>
                  <a:lnTo>
                    <a:pt x="210" y="109"/>
                  </a:lnTo>
                  <a:lnTo>
                    <a:pt x="211" y="119"/>
                  </a:lnTo>
                  <a:lnTo>
                    <a:pt x="211"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4" name="Freeform 176"/>
            <p:cNvSpPr>
              <a:spLocks/>
            </p:cNvSpPr>
            <p:nvPr/>
          </p:nvSpPr>
          <p:spPr bwMode="auto">
            <a:xfrm>
              <a:off x="3441" y="2234"/>
              <a:ext cx="90" cy="137"/>
            </a:xfrm>
            <a:custGeom>
              <a:avLst/>
              <a:gdLst>
                <a:gd name="T0" fmla="*/ 72 w 270"/>
                <a:gd name="T1" fmla="*/ 0 h 412"/>
                <a:gd name="T2" fmla="*/ 45 w 270"/>
                <a:gd name="T3" fmla="*/ 78 h 412"/>
                <a:gd name="T4" fmla="*/ 18 w 270"/>
                <a:gd name="T5" fmla="*/ 0 h 412"/>
                <a:gd name="T6" fmla="*/ 0 w 270"/>
                <a:gd name="T7" fmla="*/ 0 h 412"/>
                <a:gd name="T8" fmla="*/ 37 w 270"/>
                <a:gd name="T9" fmla="*/ 102 h 412"/>
                <a:gd name="T10" fmla="*/ 33 w 270"/>
                <a:gd name="T11" fmla="*/ 114 h 412"/>
                <a:gd name="T12" fmla="*/ 31 w 270"/>
                <a:gd name="T13" fmla="*/ 115 h 412"/>
                <a:gd name="T14" fmla="*/ 30 w 270"/>
                <a:gd name="T15" fmla="*/ 117 h 412"/>
                <a:gd name="T16" fmla="*/ 29 w 270"/>
                <a:gd name="T17" fmla="*/ 118 h 412"/>
                <a:gd name="T18" fmla="*/ 28 w 270"/>
                <a:gd name="T19" fmla="*/ 120 h 412"/>
                <a:gd name="T20" fmla="*/ 26 w 270"/>
                <a:gd name="T21" fmla="*/ 120 h 412"/>
                <a:gd name="T22" fmla="*/ 24 w 270"/>
                <a:gd name="T23" fmla="*/ 121 h 412"/>
                <a:gd name="T24" fmla="*/ 23 w 270"/>
                <a:gd name="T25" fmla="*/ 121 h 412"/>
                <a:gd name="T26" fmla="*/ 20 w 270"/>
                <a:gd name="T27" fmla="*/ 121 h 412"/>
                <a:gd name="T28" fmla="*/ 18 w 270"/>
                <a:gd name="T29" fmla="*/ 121 h 412"/>
                <a:gd name="T30" fmla="*/ 15 w 270"/>
                <a:gd name="T31" fmla="*/ 121 h 412"/>
                <a:gd name="T32" fmla="*/ 13 w 270"/>
                <a:gd name="T33" fmla="*/ 121 h 412"/>
                <a:gd name="T34" fmla="*/ 11 w 270"/>
                <a:gd name="T35" fmla="*/ 120 h 412"/>
                <a:gd name="T36" fmla="*/ 11 w 270"/>
                <a:gd name="T37" fmla="*/ 136 h 412"/>
                <a:gd name="T38" fmla="*/ 13 w 270"/>
                <a:gd name="T39" fmla="*/ 136 h 412"/>
                <a:gd name="T40" fmla="*/ 15 w 270"/>
                <a:gd name="T41" fmla="*/ 137 h 412"/>
                <a:gd name="T42" fmla="*/ 18 w 270"/>
                <a:gd name="T43" fmla="*/ 137 h 412"/>
                <a:gd name="T44" fmla="*/ 21 w 270"/>
                <a:gd name="T45" fmla="*/ 137 h 412"/>
                <a:gd name="T46" fmla="*/ 24 w 270"/>
                <a:gd name="T47" fmla="*/ 137 h 412"/>
                <a:gd name="T48" fmla="*/ 26 w 270"/>
                <a:gd name="T49" fmla="*/ 137 h 412"/>
                <a:gd name="T50" fmla="*/ 29 w 270"/>
                <a:gd name="T51" fmla="*/ 136 h 412"/>
                <a:gd name="T52" fmla="*/ 31 w 270"/>
                <a:gd name="T53" fmla="*/ 136 h 412"/>
                <a:gd name="T54" fmla="*/ 33 w 270"/>
                <a:gd name="T55" fmla="*/ 135 h 412"/>
                <a:gd name="T56" fmla="*/ 36 w 270"/>
                <a:gd name="T57" fmla="*/ 134 h 412"/>
                <a:gd name="T58" fmla="*/ 37 w 270"/>
                <a:gd name="T59" fmla="*/ 133 h 412"/>
                <a:gd name="T60" fmla="*/ 39 w 270"/>
                <a:gd name="T61" fmla="*/ 131 h 412"/>
                <a:gd name="T62" fmla="*/ 40 w 270"/>
                <a:gd name="T63" fmla="*/ 130 h 412"/>
                <a:gd name="T64" fmla="*/ 42 w 270"/>
                <a:gd name="T65" fmla="*/ 127 h 412"/>
                <a:gd name="T66" fmla="*/ 43 w 270"/>
                <a:gd name="T67" fmla="*/ 126 h 412"/>
                <a:gd name="T68" fmla="*/ 44 w 270"/>
                <a:gd name="T69" fmla="*/ 123 h 412"/>
                <a:gd name="T70" fmla="*/ 46 w 270"/>
                <a:gd name="T71" fmla="*/ 121 h 412"/>
                <a:gd name="T72" fmla="*/ 47 w 270"/>
                <a:gd name="T73" fmla="*/ 118 h 412"/>
                <a:gd name="T74" fmla="*/ 48 w 270"/>
                <a:gd name="T75" fmla="*/ 115 h 412"/>
                <a:gd name="T76" fmla="*/ 49 w 270"/>
                <a:gd name="T77" fmla="*/ 111 h 412"/>
                <a:gd name="T78" fmla="*/ 90 w 270"/>
                <a:gd name="T79" fmla="*/ 0 h 412"/>
                <a:gd name="T80" fmla="*/ 72 w 270"/>
                <a:gd name="T81" fmla="*/ 0 h 4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70" h="412">
                  <a:moveTo>
                    <a:pt x="216" y="0"/>
                  </a:moveTo>
                  <a:lnTo>
                    <a:pt x="136" y="235"/>
                  </a:lnTo>
                  <a:lnTo>
                    <a:pt x="54" y="0"/>
                  </a:lnTo>
                  <a:lnTo>
                    <a:pt x="0" y="0"/>
                  </a:lnTo>
                  <a:lnTo>
                    <a:pt x="110" y="307"/>
                  </a:lnTo>
                  <a:lnTo>
                    <a:pt x="98" y="342"/>
                  </a:lnTo>
                  <a:lnTo>
                    <a:pt x="94" y="347"/>
                  </a:lnTo>
                  <a:lnTo>
                    <a:pt x="91" y="352"/>
                  </a:lnTo>
                  <a:lnTo>
                    <a:pt x="88" y="356"/>
                  </a:lnTo>
                  <a:lnTo>
                    <a:pt x="83" y="360"/>
                  </a:lnTo>
                  <a:lnTo>
                    <a:pt x="79" y="362"/>
                  </a:lnTo>
                  <a:lnTo>
                    <a:pt x="73" y="364"/>
                  </a:lnTo>
                  <a:lnTo>
                    <a:pt x="68" y="365"/>
                  </a:lnTo>
                  <a:lnTo>
                    <a:pt x="61" y="365"/>
                  </a:lnTo>
                  <a:lnTo>
                    <a:pt x="53" y="365"/>
                  </a:lnTo>
                  <a:lnTo>
                    <a:pt x="46" y="364"/>
                  </a:lnTo>
                  <a:lnTo>
                    <a:pt x="40" y="363"/>
                  </a:lnTo>
                  <a:lnTo>
                    <a:pt x="33" y="361"/>
                  </a:lnTo>
                  <a:lnTo>
                    <a:pt x="33" y="408"/>
                  </a:lnTo>
                  <a:lnTo>
                    <a:pt x="40" y="410"/>
                  </a:lnTo>
                  <a:lnTo>
                    <a:pt x="46" y="411"/>
                  </a:lnTo>
                  <a:lnTo>
                    <a:pt x="54" y="412"/>
                  </a:lnTo>
                  <a:lnTo>
                    <a:pt x="62" y="412"/>
                  </a:lnTo>
                  <a:lnTo>
                    <a:pt x="71" y="412"/>
                  </a:lnTo>
                  <a:lnTo>
                    <a:pt x="79" y="411"/>
                  </a:lnTo>
                  <a:lnTo>
                    <a:pt x="86" y="410"/>
                  </a:lnTo>
                  <a:lnTo>
                    <a:pt x="94" y="408"/>
                  </a:lnTo>
                  <a:lnTo>
                    <a:pt x="100" y="405"/>
                  </a:lnTo>
                  <a:lnTo>
                    <a:pt x="107" y="402"/>
                  </a:lnTo>
                  <a:lnTo>
                    <a:pt x="111" y="399"/>
                  </a:lnTo>
                  <a:lnTo>
                    <a:pt x="117" y="394"/>
                  </a:lnTo>
                  <a:lnTo>
                    <a:pt x="121" y="390"/>
                  </a:lnTo>
                  <a:lnTo>
                    <a:pt x="125" y="383"/>
                  </a:lnTo>
                  <a:lnTo>
                    <a:pt x="129" y="378"/>
                  </a:lnTo>
                  <a:lnTo>
                    <a:pt x="133" y="371"/>
                  </a:lnTo>
                  <a:lnTo>
                    <a:pt x="137" y="363"/>
                  </a:lnTo>
                  <a:lnTo>
                    <a:pt x="140" y="354"/>
                  </a:lnTo>
                  <a:lnTo>
                    <a:pt x="144" y="345"/>
                  </a:lnTo>
                  <a:lnTo>
                    <a:pt x="148" y="335"/>
                  </a:lnTo>
                  <a:lnTo>
                    <a:pt x="270" y="0"/>
                  </a:lnTo>
                  <a:lnTo>
                    <a:pt x="2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5" name="Freeform 177"/>
            <p:cNvSpPr>
              <a:spLocks noEditPoints="1"/>
            </p:cNvSpPr>
            <p:nvPr/>
          </p:nvSpPr>
          <p:spPr bwMode="auto">
            <a:xfrm>
              <a:off x="3591" y="2198"/>
              <a:ext cx="89" cy="136"/>
            </a:xfrm>
            <a:custGeom>
              <a:avLst/>
              <a:gdLst>
                <a:gd name="T0" fmla="*/ 73 w 269"/>
                <a:gd name="T1" fmla="*/ 0 h 409"/>
                <a:gd name="T2" fmla="*/ 70 w 269"/>
                <a:gd name="T3" fmla="*/ 44 h 409"/>
                <a:gd name="T4" fmla="*/ 64 w 269"/>
                <a:gd name="T5" fmla="*/ 39 h 409"/>
                <a:gd name="T6" fmla="*/ 56 w 269"/>
                <a:gd name="T7" fmla="*/ 36 h 409"/>
                <a:gd name="T8" fmla="*/ 47 w 269"/>
                <a:gd name="T9" fmla="*/ 34 h 409"/>
                <a:gd name="T10" fmla="*/ 37 w 269"/>
                <a:gd name="T11" fmla="*/ 34 h 409"/>
                <a:gd name="T12" fmla="*/ 29 w 269"/>
                <a:gd name="T13" fmla="*/ 35 h 409"/>
                <a:gd name="T14" fmla="*/ 21 w 269"/>
                <a:gd name="T15" fmla="*/ 39 h 409"/>
                <a:gd name="T16" fmla="*/ 15 w 269"/>
                <a:gd name="T17" fmla="*/ 44 h 409"/>
                <a:gd name="T18" fmla="*/ 9 w 269"/>
                <a:gd name="T19" fmla="*/ 51 h 409"/>
                <a:gd name="T20" fmla="*/ 5 w 269"/>
                <a:gd name="T21" fmla="*/ 59 h 409"/>
                <a:gd name="T22" fmla="*/ 2 w 269"/>
                <a:gd name="T23" fmla="*/ 68 h 409"/>
                <a:gd name="T24" fmla="*/ 0 w 269"/>
                <a:gd name="T25" fmla="*/ 79 h 409"/>
                <a:gd name="T26" fmla="*/ 0 w 269"/>
                <a:gd name="T27" fmla="*/ 91 h 409"/>
                <a:gd name="T28" fmla="*/ 2 w 269"/>
                <a:gd name="T29" fmla="*/ 101 h 409"/>
                <a:gd name="T30" fmla="*/ 5 w 269"/>
                <a:gd name="T31" fmla="*/ 111 h 409"/>
                <a:gd name="T32" fmla="*/ 9 w 269"/>
                <a:gd name="T33" fmla="*/ 119 h 409"/>
                <a:gd name="T34" fmla="*/ 14 w 269"/>
                <a:gd name="T35" fmla="*/ 125 h 409"/>
                <a:gd name="T36" fmla="*/ 21 w 269"/>
                <a:gd name="T37" fmla="*/ 130 h 409"/>
                <a:gd name="T38" fmla="*/ 28 w 269"/>
                <a:gd name="T39" fmla="*/ 134 h 409"/>
                <a:gd name="T40" fmla="*/ 37 w 269"/>
                <a:gd name="T41" fmla="*/ 135 h 409"/>
                <a:gd name="T42" fmla="*/ 47 w 269"/>
                <a:gd name="T43" fmla="*/ 135 h 409"/>
                <a:gd name="T44" fmla="*/ 55 w 269"/>
                <a:gd name="T45" fmla="*/ 134 h 409"/>
                <a:gd name="T46" fmla="*/ 63 w 269"/>
                <a:gd name="T47" fmla="*/ 130 h 409"/>
                <a:gd name="T48" fmla="*/ 70 w 269"/>
                <a:gd name="T49" fmla="*/ 124 h 409"/>
                <a:gd name="T50" fmla="*/ 73 w 269"/>
                <a:gd name="T51" fmla="*/ 133 h 409"/>
                <a:gd name="T52" fmla="*/ 89 w 269"/>
                <a:gd name="T53" fmla="*/ 0 h 409"/>
                <a:gd name="T54" fmla="*/ 74 w 269"/>
                <a:gd name="T55" fmla="*/ 88 h 409"/>
                <a:gd name="T56" fmla="*/ 73 w 269"/>
                <a:gd name="T57" fmla="*/ 96 h 409"/>
                <a:gd name="T58" fmla="*/ 71 w 269"/>
                <a:gd name="T59" fmla="*/ 103 h 409"/>
                <a:gd name="T60" fmla="*/ 68 w 269"/>
                <a:gd name="T61" fmla="*/ 109 h 409"/>
                <a:gd name="T62" fmla="*/ 65 w 269"/>
                <a:gd name="T63" fmla="*/ 114 h 409"/>
                <a:gd name="T64" fmla="*/ 60 w 269"/>
                <a:gd name="T65" fmla="*/ 118 h 409"/>
                <a:gd name="T66" fmla="*/ 55 w 269"/>
                <a:gd name="T67" fmla="*/ 120 h 409"/>
                <a:gd name="T68" fmla="*/ 49 w 269"/>
                <a:gd name="T69" fmla="*/ 121 h 409"/>
                <a:gd name="T70" fmla="*/ 42 w 269"/>
                <a:gd name="T71" fmla="*/ 121 h 409"/>
                <a:gd name="T72" fmla="*/ 36 w 269"/>
                <a:gd name="T73" fmla="*/ 120 h 409"/>
                <a:gd name="T74" fmla="*/ 31 w 269"/>
                <a:gd name="T75" fmla="*/ 118 h 409"/>
                <a:gd name="T76" fmla="*/ 26 w 269"/>
                <a:gd name="T77" fmla="*/ 114 h 409"/>
                <a:gd name="T78" fmla="*/ 22 w 269"/>
                <a:gd name="T79" fmla="*/ 109 h 409"/>
                <a:gd name="T80" fmla="*/ 20 w 269"/>
                <a:gd name="T81" fmla="*/ 104 h 409"/>
                <a:gd name="T82" fmla="*/ 18 w 269"/>
                <a:gd name="T83" fmla="*/ 97 h 409"/>
                <a:gd name="T84" fmla="*/ 17 w 269"/>
                <a:gd name="T85" fmla="*/ 90 h 409"/>
                <a:gd name="T86" fmla="*/ 17 w 269"/>
                <a:gd name="T87" fmla="*/ 81 h 409"/>
                <a:gd name="T88" fmla="*/ 18 w 269"/>
                <a:gd name="T89" fmla="*/ 73 h 409"/>
                <a:gd name="T90" fmla="*/ 20 w 269"/>
                <a:gd name="T91" fmla="*/ 66 h 409"/>
                <a:gd name="T92" fmla="*/ 22 w 269"/>
                <a:gd name="T93" fmla="*/ 60 h 409"/>
                <a:gd name="T94" fmla="*/ 26 w 269"/>
                <a:gd name="T95" fmla="*/ 55 h 409"/>
                <a:gd name="T96" fmla="*/ 30 w 269"/>
                <a:gd name="T97" fmla="*/ 51 h 409"/>
                <a:gd name="T98" fmla="*/ 36 w 269"/>
                <a:gd name="T99" fmla="*/ 49 h 409"/>
                <a:gd name="T100" fmla="*/ 42 w 269"/>
                <a:gd name="T101" fmla="*/ 48 h 409"/>
                <a:gd name="T102" fmla="*/ 49 w 269"/>
                <a:gd name="T103" fmla="*/ 48 h 409"/>
                <a:gd name="T104" fmla="*/ 55 w 269"/>
                <a:gd name="T105" fmla="*/ 49 h 409"/>
                <a:gd name="T106" fmla="*/ 60 w 269"/>
                <a:gd name="T107" fmla="*/ 51 h 409"/>
                <a:gd name="T108" fmla="*/ 65 w 269"/>
                <a:gd name="T109" fmla="*/ 55 h 409"/>
                <a:gd name="T110" fmla="*/ 68 w 269"/>
                <a:gd name="T111" fmla="*/ 59 h 409"/>
                <a:gd name="T112" fmla="*/ 71 w 269"/>
                <a:gd name="T113" fmla="*/ 65 h 409"/>
                <a:gd name="T114" fmla="*/ 73 w 269"/>
                <a:gd name="T115" fmla="*/ 72 h 409"/>
                <a:gd name="T116" fmla="*/ 74 w 269"/>
                <a:gd name="T117" fmla="*/ 79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9" h="409">
                  <a:moveTo>
                    <a:pt x="269" y="0"/>
                  </a:moveTo>
                  <a:lnTo>
                    <a:pt x="221" y="0"/>
                  </a:lnTo>
                  <a:lnTo>
                    <a:pt x="221" y="144"/>
                  </a:lnTo>
                  <a:lnTo>
                    <a:pt x="212" y="133"/>
                  </a:lnTo>
                  <a:lnTo>
                    <a:pt x="204" y="124"/>
                  </a:lnTo>
                  <a:lnTo>
                    <a:pt x="192" y="118"/>
                  </a:lnTo>
                  <a:lnTo>
                    <a:pt x="181" y="111"/>
                  </a:lnTo>
                  <a:lnTo>
                    <a:pt x="169" y="107"/>
                  </a:lnTo>
                  <a:lnTo>
                    <a:pt x="156" y="103"/>
                  </a:lnTo>
                  <a:lnTo>
                    <a:pt x="142" y="101"/>
                  </a:lnTo>
                  <a:lnTo>
                    <a:pt x="127" y="100"/>
                  </a:lnTo>
                  <a:lnTo>
                    <a:pt x="113" y="101"/>
                  </a:lnTo>
                  <a:lnTo>
                    <a:pt x="100" y="102"/>
                  </a:lnTo>
                  <a:lnTo>
                    <a:pt x="88" y="105"/>
                  </a:lnTo>
                  <a:lnTo>
                    <a:pt x="75" y="111"/>
                  </a:lnTo>
                  <a:lnTo>
                    <a:pt x="64" y="117"/>
                  </a:lnTo>
                  <a:lnTo>
                    <a:pt x="53" y="123"/>
                  </a:lnTo>
                  <a:lnTo>
                    <a:pt x="44" y="132"/>
                  </a:lnTo>
                  <a:lnTo>
                    <a:pt x="35" y="141"/>
                  </a:lnTo>
                  <a:lnTo>
                    <a:pt x="27" y="152"/>
                  </a:lnTo>
                  <a:lnTo>
                    <a:pt x="20" y="163"/>
                  </a:lnTo>
                  <a:lnTo>
                    <a:pt x="14" y="177"/>
                  </a:lnTo>
                  <a:lnTo>
                    <a:pt x="8" y="190"/>
                  </a:lnTo>
                  <a:lnTo>
                    <a:pt x="5" y="205"/>
                  </a:lnTo>
                  <a:lnTo>
                    <a:pt x="2" y="221"/>
                  </a:lnTo>
                  <a:lnTo>
                    <a:pt x="1" y="238"/>
                  </a:lnTo>
                  <a:lnTo>
                    <a:pt x="0" y="256"/>
                  </a:lnTo>
                  <a:lnTo>
                    <a:pt x="1" y="273"/>
                  </a:lnTo>
                  <a:lnTo>
                    <a:pt x="2" y="289"/>
                  </a:lnTo>
                  <a:lnTo>
                    <a:pt x="5" y="305"/>
                  </a:lnTo>
                  <a:lnTo>
                    <a:pt x="8" y="319"/>
                  </a:lnTo>
                  <a:lnTo>
                    <a:pt x="14" y="333"/>
                  </a:lnTo>
                  <a:lnTo>
                    <a:pt x="20" y="345"/>
                  </a:lnTo>
                  <a:lnTo>
                    <a:pt x="26" y="357"/>
                  </a:lnTo>
                  <a:lnTo>
                    <a:pt x="35" y="367"/>
                  </a:lnTo>
                  <a:lnTo>
                    <a:pt x="43" y="377"/>
                  </a:lnTo>
                  <a:lnTo>
                    <a:pt x="53" y="385"/>
                  </a:lnTo>
                  <a:lnTo>
                    <a:pt x="64" y="392"/>
                  </a:lnTo>
                  <a:lnTo>
                    <a:pt x="75" y="399"/>
                  </a:lnTo>
                  <a:lnTo>
                    <a:pt x="86" y="403"/>
                  </a:lnTo>
                  <a:lnTo>
                    <a:pt x="100" y="406"/>
                  </a:lnTo>
                  <a:lnTo>
                    <a:pt x="113" y="407"/>
                  </a:lnTo>
                  <a:lnTo>
                    <a:pt x="127" y="409"/>
                  </a:lnTo>
                  <a:lnTo>
                    <a:pt x="141" y="407"/>
                  </a:lnTo>
                  <a:lnTo>
                    <a:pt x="154" y="405"/>
                  </a:lnTo>
                  <a:lnTo>
                    <a:pt x="167" y="402"/>
                  </a:lnTo>
                  <a:lnTo>
                    <a:pt x="179" y="397"/>
                  </a:lnTo>
                  <a:lnTo>
                    <a:pt x="191" y="391"/>
                  </a:lnTo>
                  <a:lnTo>
                    <a:pt x="201" y="383"/>
                  </a:lnTo>
                  <a:lnTo>
                    <a:pt x="212" y="374"/>
                  </a:lnTo>
                  <a:lnTo>
                    <a:pt x="221" y="363"/>
                  </a:lnTo>
                  <a:lnTo>
                    <a:pt x="221" y="400"/>
                  </a:lnTo>
                  <a:lnTo>
                    <a:pt x="269" y="400"/>
                  </a:lnTo>
                  <a:lnTo>
                    <a:pt x="269" y="0"/>
                  </a:lnTo>
                  <a:close/>
                  <a:moveTo>
                    <a:pt x="224" y="253"/>
                  </a:moveTo>
                  <a:lnTo>
                    <a:pt x="224" y="266"/>
                  </a:lnTo>
                  <a:lnTo>
                    <a:pt x="222" y="278"/>
                  </a:lnTo>
                  <a:lnTo>
                    <a:pt x="220" y="290"/>
                  </a:lnTo>
                  <a:lnTo>
                    <a:pt x="218" y="300"/>
                  </a:lnTo>
                  <a:lnTo>
                    <a:pt x="215" y="310"/>
                  </a:lnTo>
                  <a:lnTo>
                    <a:pt x="210" y="321"/>
                  </a:lnTo>
                  <a:lnTo>
                    <a:pt x="206" y="328"/>
                  </a:lnTo>
                  <a:lnTo>
                    <a:pt x="200" y="336"/>
                  </a:lnTo>
                  <a:lnTo>
                    <a:pt x="195" y="343"/>
                  </a:lnTo>
                  <a:lnTo>
                    <a:pt x="188" y="348"/>
                  </a:lnTo>
                  <a:lnTo>
                    <a:pt x="181" y="354"/>
                  </a:lnTo>
                  <a:lnTo>
                    <a:pt x="173" y="357"/>
                  </a:lnTo>
                  <a:lnTo>
                    <a:pt x="166" y="361"/>
                  </a:lnTo>
                  <a:lnTo>
                    <a:pt x="157" y="363"/>
                  </a:lnTo>
                  <a:lnTo>
                    <a:pt x="147" y="365"/>
                  </a:lnTo>
                  <a:lnTo>
                    <a:pt x="137" y="365"/>
                  </a:lnTo>
                  <a:lnTo>
                    <a:pt x="127" y="365"/>
                  </a:lnTo>
                  <a:lnTo>
                    <a:pt x="118" y="363"/>
                  </a:lnTo>
                  <a:lnTo>
                    <a:pt x="109" y="361"/>
                  </a:lnTo>
                  <a:lnTo>
                    <a:pt x="101" y="357"/>
                  </a:lnTo>
                  <a:lnTo>
                    <a:pt x="93" y="354"/>
                  </a:lnTo>
                  <a:lnTo>
                    <a:pt x="85" y="349"/>
                  </a:lnTo>
                  <a:lnTo>
                    <a:pt x="79" y="343"/>
                  </a:lnTo>
                  <a:lnTo>
                    <a:pt x="73" y="337"/>
                  </a:lnTo>
                  <a:lnTo>
                    <a:pt x="68" y="329"/>
                  </a:lnTo>
                  <a:lnTo>
                    <a:pt x="63" y="322"/>
                  </a:lnTo>
                  <a:lnTo>
                    <a:pt x="59" y="313"/>
                  </a:lnTo>
                  <a:lnTo>
                    <a:pt x="55" y="303"/>
                  </a:lnTo>
                  <a:lnTo>
                    <a:pt x="53" y="293"/>
                  </a:lnTo>
                  <a:lnTo>
                    <a:pt x="51" y="283"/>
                  </a:lnTo>
                  <a:lnTo>
                    <a:pt x="50" y="270"/>
                  </a:lnTo>
                  <a:lnTo>
                    <a:pt x="50" y="258"/>
                  </a:lnTo>
                  <a:lnTo>
                    <a:pt x="50" y="245"/>
                  </a:lnTo>
                  <a:lnTo>
                    <a:pt x="51" y="232"/>
                  </a:lnTo>
                  <a:lnTo>
                    <a:pt x="53" y="220"/>
                  </a:lnTo>
                  <a:lnTo>
                    <a:pt x="55" y="209"/>
                  </a:lnTo>
                  <a:lnTo>
                    <a:pt x="59" y="199"/>
                  </a:lnTo>
                  <a:lnTo>
                    <a:pt x="63" y="189"/>
                  </a:lnTo>
                  <a:lnTo>
                    <a:pt x="68" y="180"/>
                  </a:lnTo>
                  <a:lnTo>
                    <a:pt x="73" y="172"/>
                  </a:lnTo>
                  <a:lnTo>
                    <a:pt x="79" y="166"/>
                  </a:lnTo>
                  <a:lnTo>
                    <a:pt x="85" y="160"/>
                  </a:lnTo>
                  <a:lnTo>
                    <a:pt x="92" y="154"/>
                  </a:lnTo>
                  <a:lnTo>
                    <a:pt x="100" y="151"/>
                  </a:lnTo>
                  <a:lnTo>
                    <a:pt x="109" y="148"/>
                  </a:lnTo>
                  <a:lnTo>
                    <a:pt x="117" y="146"/>
                  </a:lnTo>
                  <a:lnTo>
                    <a:pt x="127" y="143"/>
                  </a:lnTo>
                  <a:lnTo>
                    <a:pt x="137" y="143"/>
                  </a:lnTo>
                  <a:lnTo>
                    <a:pt x="147" y="143"/>
                  </a:lnTo>
                  <a:lnTo>
                    <a:pt x="157" y="146"/>
                  </a:lnTo>
                  <a:lnTo>
                    <a:pt x="166" y="147"/>
                  </a:lnTo>
                  <a:lnTo>
                    <a:pt x="175" y="150"/>
                  </a:lnTo>
                  <a:lnTo>
                    <a:pt x="182" y="154"/>
                  </a:lnTo>
                  <a:lnTo>
                    <a:pt x="189" y="159"/>
                  </a:lnTo>
                  <a:lnTo>
                    <a:pt x="196" y="164"/>
                  </a:lnTo>
                  <a:lnTo>
                    <a:pt x="201" y="171"/>
                  </a:lnTo>
                  <a:lnTo>
                    <a:pt x="207" y="178"/>
                  </a:lnTo>
                  <a:lnTo>
                    <a:pt x="211" y="186"/>
                  </a:lnTo>
                  <a:lnTo>
                    <a:pt x="215" y="195"/>
                  </a:lnTo>
                  <a:lnTo>
                    <a:pt x="218" y="205"/>
                  </a:lnTo>
                  <a:lnTo>
                    <a:pt x="220" y="216"/>
                  </a:lnTo>
                  <a:lnTo>
                    <a:pt x="222" y="227"/>
                  </a:lnTo>
                  <a:lnTo>
                    <a:pt x="224" y="239"/>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6" name="Freeform 178"/>
            <p:cNvSpPr>
              <a:spLocks noEditPoints="1"/>
            </p:cNvSpPr>
            <p:nvPr/>
          </p:nvSpPr>
          <p:spPr bwMode="auto">
            <a:xfrm>
              <a:off x="3700" y="2231"/>
              <a:ext cx="88" cy="103"/>
            </a:xfrm>
            <a:custGeom>
              <a:avLst/>
              <a:gdLst>
                <a:gd name="T0" fmla="*/ 70 w 262"/>
                <a:gd name="T1" fmla="*/ 73 h 309"/>
                <a:gd name="T2" fmla="*/ 67 w 262"/>
                <a:gd name="T3" fmla="*/ 79 h 309"/>
                <a:gd name="T4" fmla="*/ 62 w 262"/>
                <a:gd name="T5" fmla="*/ 83 h 309"/>
                <a:gd name="T6" fmla="*/ 57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5 h 309"/>
                <a:gd name="T18" fmla="*/ 18 w 262"/>
                <a:gd name="T19" fmla="*/ 67 h 309"/>
                <a:gd name="T20" fmla="*/ 17 w 262"/>
                <a:gd name="T21" fmla="*/ 56 h 309"/>
                <a:gd name="T22" fmla="*/ 88 w 262"/>
                <a:gd name="T23" fmla="*/ 49 h 309"/>
                <a:gd name="T24" fmla="*/ 87 w 262"/>
                <a:gd name="T25" fmla="*/ 33 h 309"/>
                <a:gd name="T26" fmla="*/ 81 w 262"/>
                <a:gd name="T27" fmla="*/ 20 h 309"/>
                <a:gd name="T28" fmla="*/ 74 w 262"/>
                <a:gd name="T29" fmla="*/ 10 h 309"/>
                <a:gd name="T30" fmla="*/ 63 w 262"/>
                <a:gd name="T31" fmla="*/ 3 h 309"/>
                <a:gd name="T32" fmla="*/ 49 w 262"/>
                <a:gd name="T33" fmla="*/ 0 h 309"/>
                <a:gd name="T34" fmla="*/ 35 w 262"/>
                <a:gd name="T35" fmla="*/ 1 h 309"/>
                <a:gd name="T36" fmla="*/ 22 w 262"/>
                <a:gd name="T37" fmla="*/ 6 h 309"/>
                <a:gd name="T38" fmla="*/ 12 w 262"/>
                <a:gd name="T39" fmla="*/ 14 h 309"/>
                <a:gd name="T40" fmla="*/ 5 w 262"/>
                <a:gd name="T41" fmla="*/ 26 h 309"/>
                <a:gd name="T42" fmla="*/ 1 w 262"/>
                <a:gd name="T43" fmla="*/ 40 h 309"/>
                <a:gd name="T44" fmla="*/ 1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6 w 262"/>
                <a:gd name="T57" fmla="*/ 101 h 309"/>
                <a:gd name="T58" fmla="*/ 67 w 262"/>
                <a:gd name="T59" fmla="*/ 98 h 309"/>
                <a:gd name="T60" fmla="*/ 75 w 262"/>
                <a:gd name="T61" fmla="*/ 91 h 309"/>
                <a:gd name="T62" fmla="*/ 82 w 262"/>
                <a:gd name="T63" fmla="*/ 83 h 309"/>
                <a:gd name="T64" fmla="*/ 86 w 262"/>
                <a:gd name="T65" fmla="*/ 73 h 309"/>
                <a:gd name="T66" fmla="*/ 17 w 262"/>
                <a:gd name="T67" fmla="*/ 43 h 309"/>
                <a:gd name="T68" fmla="*/ 19 w 262"/>
                <a:gd name="T69" fmla="*/ 33 h 309"/>
                <a:gd name="T70" fmla="*/ 22 w 262"/>
                <a:gd name="T71" fmla="*/ 26 h 309"/>
                <a:gd name="T72" fmla="*/ 27 w 262"/>
                <a:gd name="T73" fmla="*/ 20 h 309"/>
                <a:gd name="T74" fmla="*/ 34 w 262"/>
                <a:gd name="T75" fmla="*/ 16 h 309"/>
                <a:gd name="T76" fmla="*/ 42 w 262"/>
                <a:gd name="T77" fmla="*/ 14 h 309"/>
                <a:gd name="T78" fmla="*/ 51 w 262"/>
                <a:gd name="T79" fmla="*/ 15 h 309"/>
                <a:gd name="T80" fmla="*/ 58 w 262"/>
                <a:gd name="T81" fmla="*/ 17 h 309"/>
                <a:gd name="T82" fmla="*/ 64 w 262"/>
                <a:gd name="T83" fmla="*/ 22 h 309"/>
                <a:gd name="T84" fmla="*/ 68 w 262"/>
                <a:gd name="T85" fmla="*/ 28 h 309"/>
                <a:gd name="T86" fmla="*/ 71 w 262"/>
                <a:gd name="T87" fmla="*/ 36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19"/>
                  </a:lnTo>
                  <a:lnTo>
                    <a:pt x="203" y="225"/>
                  </a:lnTo>
                  <a:lnTo>
                    <a:pt x="201" y="231"/>
                  </a:lnTo>
                  <a:lnTo>
                    <a:pt x="198" y="236"/>
                  </a:lnTo>
                  <a:lnTo>
                    <a:pt x="193" y="241"/>
                  </a:lnTo>
                  <a:lnTo>
                    <a:pt x="190" y="245"/>
                  </a:lnTo>
                  <a:lnTo>
                    <a:pt x="184" y="249"/>
                  </a:lnTo>
                  <a:lnTo>
                    <a:pt x="180" y="253"/>
                  </a:lnTo>
                  <a:lnTo>
                    <a:pt x="174" y="255"/>
                  </a:lnTo>
                  <a:lnTo>
                    <a:pt x="169" y="258"/>
                  </a:lnTo>
                  <a:lnTo>
                    <a:pt x="163" y="261"/>
                  </a:lnTo>
                  <a:lnTo>
                    <a:pt x="156" y="262"/>
                  </a:lnTo>
                  <a:lnTo>
                    <a:pt x="150" y="263"/>
                  </a:lnTo>
                  <a:lnTo>
                    <a:pt x="143" y="264"/>
                  </a:lnTo>
                  <a:lnTo>
                    <a:pt x="135" y="264"/>
                  </a:lnTo>
                  <a:lnTo>
                    <a:pt x="126" y="264"/>
                  </a:lnTo>
                  <a:lnTo>
                    <a:pt x="117" y="263"/>
                  </a:lnTo>
                  <a:lnTo>
                    <a:pt x="109" y="261"/>
                  </a:lnTo>
                  <a:lnTo>
                    <a:pt x="101" y="257"/>
                  </a:lnTo>
                  <a:lnTo>
                    <a:pt x="94" y="254"/>
                  </a:lnTo>
                  <a:lnTo>
                    <a:pt x="86" y="249"/>
                  </a:lnTo>
                  <a:lnTo>
                    <a:pt x="81" y="245"/>
                  </a:lnTo>
                  <a:lnTo>
                    <a:pt x="75" y="239"/>
                  </a:lnTo>
                  <a:lnTo>
                    <a:pt x="70" y="233"/>
                  </a:lnTo>
                  <a:lnTo>
                    <a:pt x="65" y="226"/>
                  </a:lnTo>
                  <a:lnTo>
                    <a:pt x="62" y="218"/>
                  </a:lnTo>
                  <a:lnTo>
                    <a:pt x="58" y="209"/>
                  </a:lnTo>
                  <a:lnTo>
                    <a:pt x="55" y="200"/>
                  </a:lnTo>
                  <a:lnTo>
                    <a:pt x="54" y="190"/>
                  </a:lnTo>
                  <a:lnTo>
                    <a:pt x="53" y="180"/>
                  </a:lnTo>
                  <a:lnTo>
                    <a:pt x="52" y="169"/>
                  </a:lnTo>
                  <a:lnTo>
                    <a:pt x="262" y="169"/>
                  </a:lnTo>
                  <a:lnTo>
                    <a:pt x="262" y="158"/>
                  </a:lnTo>
                  <a:lnTo>
                    <a:pt x="262" y="148"/>
                  </a:lnTo>
                  <a:lnTo>
                    <a:pt x="262" y="130"/>
                  </a:lnTo>
                  <a:lnTo>
                    <a:pt x="260" y="114"/>
                  </a:lnTo>
                  <a:lnTo>
                    <a:pt x="258" y="99"/>
                  </a:lnTo>
                  <a:lnTo>
                    <a:pt x="253" y="85"/>
                  </a:lnTo>
                  <a:lnTo>
                    <a:pt x="249" y="71"/>
                  </a:lnTo>
                  <a:lnTo>
                    <a:pt x="242" y="59"/>
                  </a:lnTo>
                  <a:lnTo>
                    <a:pt x="236" y="48"/>
                  </a:lnTo>
                  <a:lnTo>
                    <a:pt x="228" y="38"/>
                  </a:lnTo>
                  <a:lnTo>
                    <a:pt x="219" y="29"/>
                  </a:lnTo>
                  <a:lnTo>
                    <a:pt x="209" y="22"/>
                  </a:lnTo>
                  <a:lnTo>
                    <a:pt x="199" y="15"/>
                  </a:lnTo>
                  <a:lnTo>
                    <a:pt x="187" y="10"/>
                  </a:lnTo>
                  <a:lnTo>
                    <a:pt x="174" y="5"/>
                  </a:lnTo>
                  <a:lnTo>
                    <a:pt x="161" y="2"/>
                  </a:lnTo>
                  <a:lnTo>
                    <a:pt x="146" y="1"/>
                  </a:lnTo>
                  <a:lnTo>
                    <a:pt x="131" y="0"/>
                  </a:lnTo>
                  <a:lnTo>
                    <a:pt x="116" y="1"/>
                  </a:lnTo>
                  <a:lnTo>
                    <a:pt x="103" y="2"/>
                  </a:lnTo>
                  <a:lnTo>
                    <a:pt x="90" y="5"/>
                  </a:lnTo>
                  <a:lnTo>
                    <a:pt x="77" y="10"/>
                  </a:lnTo>
                  <a:lnTo>
                    <a:pt x="65" y="17"/>
                  </a:lnTo>
                  <a:lnTo>
                    <a:pt x="55" y="23"/>
                  </a:lnTo>
                  <a:lnTo>
                    <a:pt x="45" y="31"/>
                  </a:lnTo>
                  <a:lnTo>
                    <a:pt x="36" y="41"/>
                  </a:lnTo>
                  <a:lnTo>
                    <a:pt x="28" y="51"/>
                  </a:lnTo>
                  <a:lnTo>
                    <a:pt x="21" y="63"/>
                  </a:lnTo>
                  <a:lnTo>
                    <a:pt x="15" y="77"/>
                  </a:lnTo>
                  <a:lnTo>
                    <a:pt x="9" y="90"/>
                  </a:lnTo>
                  <a:lnTo>
                    <a:pt x="6" y="106"/>
                  </a:lnTo>
                  <a:lnTo>
                    <a:pt x="3" y="121"/>
                  </a:lnTo>
                  <a:lnTo>
                    <a:pt x="2" y="139"/>
                  </a:lnTo>
                  <a:lnTo>
                    <a:pt x="0" y="157"/>
                  </a:lnTo>
                  <a:lnTo>
                    <a:pt x="2" y="175"/>
                  </a:lnTo>
                  <a:lnTo>
                    <a:pt x="3" y="190"/>
                  </a:lnTo>
                  <a:lnTo>
                    <a:pt x="6" y="206"/>
                  </a:lnTo>
                  <a:lnTo>
                    <a:pt x="9" y="221"/>
                  </a:lnTo>
                  <a:lnTo>
                    <a:pt x="15" y="234"/>
                  </a:lnTo>
                  <a:lnTo>
                    <a:pt x="21" y="246"/>
                  </a:lnTo>
                  <a:lnTo>
                    <a:pt x="28" y="258"/>
                  </a:lnTo>
                  <a:lnTo>
                    <a:pt x="36" y="268"/>
                  </a:lnTo>
                  <a:lnTo>
                    <a:pt x="45" y="277"/>
                  </a:lnTo>
                  <a:lnTo>
                    <a:pt x="55" y="285"/>
                  </a:lnTo>
                  <a:lnTo>
                    <a:pt x="65" y="293"/>
                  </a:lnTo>
                  <a:lnTo>
                    <a:pt x="77" y="299"/>
                  </a:lnTo>
                  <a:lnTo>
                    <a:pt x="90" y="303"/>
                  </a:lnTo>
                  <a:lnTo>
                    <a:pt x="103" y="306"/>
                  </a:lnTo>
                  <a:lnTo>
                    <a:pt x="116" y="307"/>
                  </a:lnTo>
                  <a:lnTo>
                    <a:pt x="131" y="309"/>
                  </a:lnTo>
                  <a:lnTo>
                    <a:pt x="144" y="309"/>
                  </a:lnTo>
                  <a:lnTo>
                    <a:pt x="155" y="306"/>
                  </a:lnTo>
                  <a:lnTo>
                    <a:pt x="168" y="304"/>
                  </a:lnTo>
                  <a:lnTo>
                    <a:pt x="179" y="302"/>
                  </a:lnTo>
                  <a:lnTo>
                    <a:pt x="189" y="297"/>
                  </a:lnTo>
                  <a:lnTo>
                    <a:pt x="199" y="293"/>
                  </a:lnTo>
                  <a:lnTo>
                    <a:pt x="208" y="287"/>
                  </a:lnTo>
                  <a:lnTo>
                    <a:pt x="217" y="282"/>
                  </a:lnTo>
                  <a:lnTo>
                    <a:pt x="224" y="274"/>
                  </a:lnTo>
                  <a:lnTo>
                    <a:pt x="231" y="266"/>
                  </a:lnTo>
                  <a:lnTo>
                    <a:pt x="238" y="258"/>
                  </a:lnTo>
                  <a:lnTo>
                    <a:pt x="243" y="249"/>
                  </a:lnTo>
                  <a:lnTo>
                    <a:pt x="249" y="239"/>
                  </a:lnTo>
                  <a:lnTo>
                    <a:pt x="253" y="228"/>
                  </a:lnTo>
                  <a:lnTo>
                    <a:pt x="256" y="218"/>
                  </a:lnTo>
                  <a:lnTo>
                    <a:pt x="259" y="206"/>
                  </a:lnTo>
                  <a:lnTo>
                    <a:pt x="210" y="206"/>
                  </a:lnTo>
                  <a:close/>
                  <a:moveTo>
                    <a:pt x="52" y="129"/>
                  </a:moveTo>
                  <a:lnTo>
                    <a:pt x="53" y="119"/>
                  </a:lnTo>
                  <a:lnTo>
                    <a:pt x="55" y="109"/>
                  </a:lnTo>
                  <a:lnTo>
                    <a:pt x="57" y="100"/>
                  </a:lnTo>
                  <a:lnTo>
                    <a:pt x="60" y="92"/>
                  </a:lnTo>
                  <a:lnTo>
                    <a:pt x="63" y="85"/>
                  </a:lnTo>
                  <a:lnTo>
                    <a:pt x="66" y="78"/>
                  </a:lnTo>
                  <a:lnTo>
                    <a:pt x="71" y="71"/>
                  </a:lnTo>
                  <a:lnTo>
                    <a:pt x="76" y="66"/>
                  </a:lnTo>
                  <a:lnTo>
                    <a:pt x="81" y="60"/>
                  </a:lnTo>
                  <a:lnTo>
                    <a:pt x="87" y="56"/>
                  </a:lnTo>
                  <a:lnTo>
                    <a:pt x="94" y="52"/>
                  </a:lnTo>
                  <a:lnTo>
                    <a:pt x="101" y="49"/>
                  </a:lnTo>
                  <a:lnTo>
                    <a:pt x="107" y="47"/>
                  </a:lnTo>
                  <a:lnTo>
                    <a:pt x="115" y="44"/>
                  </a:lnTo>
                  <a:lnTo>
                    <a:pt x="124" y="43"/>
                  </a:lnTo>
                  <a:lnTo>
                    <a:pt x="133" y="43"/>
                  </a:lnTo>
                  <a:lnTo>
                    <a:pt x="142" y="43"/>
                  </a:lnTo>
                  <a:lnTo>
                    <a:pt x="151" y="44"/>
                  </a:lnTo>
                  <a:lnTo>
                    <a:pt x="159" y="47"/>
                  </a:lnTo>
                  <a:lnTo>
                    <a:pt x="165" y="49"/>
                  </a:lnTo>
                  <a:lnTo>
                    <a:pt x="173" y="52"/>
                  </a:lnTo>
                  <a:lnTo>
                    <a:pt x="179" y="56"/>
                  </a:lnTo>
                  <a:lnTo>
                    <a:pt x="185" y="60"/>
                  </a:lnTo>
                  <a:lnTo>
                    <a:pt x="190" y="66"/>
                  </a:lnTo>
                  <a:lnTo>
                    <a:pt x="195" y="71"/>
                  </a:lnTo>
                  <a:lnTo>
                    <a:pt x="199" y="78"/>
                  </a:lnTo>
                  <a:lnTo>
                    <a:pt x="202" y="85"/>
                  </a:lnTo>
                  <a:lnTo>
                    <a:pt x="206" y="92"/>
                  </a:lnTo>
                  <a:lnTo>
                    <a:pt x="208" y="100"/>
                  </a:lnTo>
                  <a:lnTo>
                    <a:pt x="210" y="109"/>
                  </a:lnTo>
                  <a:lnTo>
                    <a:pt x="211" y="119"/>
                  </a:lnTo>
                  <a:lnTo>
                    <a:pt x="211" y="129"/>
                  </a:lnTo>
                  <a:lnTo>
                    <a:pt x="52"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7" name="Freeform 179"/>
            <p:cNvSpPr>
              <a:spLocks/>
            </p:cNvSpPr>
            <p:nvPr/>
          </p:nvSpPr>
          <p:spPr bwMode="auto">
            <a:xfrm>
              <a:off x="3799" y="2231"/>
              <a:ext cx="80" cy="103"/>
            </a:xfrm>
            <a:custGeom>
              <a:avLst/>
              <a:gdLst>
                <a:gd name="T0" fmla="*/ 1 w 238"/>
                <a:gd name="T1" fmla="*/ 80 h 309"/>
                <a:gd name="T2" fmla="*/ 8 w 238"/>
                <a:gd name="T3" fmla="*/ 92 h 309"/>
                <a:gd name="T4" fmla="*/ 19 w 238"/>
                <a:gd name="T5" fmla="*/ 100 h 309"/>
                <a:gd name="T6" fmla="*/ 35 w 238"/>
                <a:gd name="T7" fmla="*/ 103 h 309"/>
                <a:gd name="T8" fmla="*/ 53 w 238"/>
                <a:gd name="T9" fmla="*/ 102 h 309"/>
                <a:gd name="T10" fmla="*/ 67 w 238"/>
                <a:gd name="T11" fmla="*/ 96 h 309"/>
                <a:gd name="T12" fmla="*/ 76 w 238"/>
                <a:gd name="T13" fmla="*/ 87 h 309"/>
                <a:gd name="T14" fmla="*/ 80 w 238"/>
                <a:gd name="T15" fmla="*/ 75 h 309"/>
                <a:gd name="T16" fmla="*/ 79 w 238"/>
                <a:gd name="T17" fmla="*/ 62 h 309"/>
                <a:gd name="T18" fmla="*/ 75 w 238"/>
                <a:gd name="T19" fmla="*/ 54 h 309"/>
                <a:gd name="T20" fmla="*/ 66 w 238"/>
                <a:gd name="T21" fmla="*/ 48 h 309"/>
                <a:gd name="T22" fmla="*/ 54 w 238"/>
                <a:gd name="T23" fmla="*/ 44 h 309"/>
                <a:gd name="T24" fmla="*/ 31 w 238"/>
                <a:gd name="T25" fmla="*/ 39 h 309"/>
                <a:gd name="T26" fmla="*/ 25 w 238"/>
                <a:gd name="T27" fmla="*/ 36 h 309"/>
                <a:gd name="T28" fmla="*/ 21 w 238"/>
                <a:gd name="T29" fmla="*/ 34 h 309"/>
                <a:gd name="T30" fmla="*/ 19 w 238"/>
                <a:gd name="T31" fmla="*/ 30 h 309"/>
                <a:gd name="T32" fmla="*/ 19 w 238"/>
                <a:gd name="T33" fmla="*/ 24 h 309"/>
                <a:gd name="T34" fmla="*/ 22 w 238"/>
                <a:gd name="T35" fmla="*/ 19 h 309"/>
                <a:gd name="T36" fmla="*/ 27 w 238"/>
                <a:gd name="T37" fmla="*/ 16 h 309"/>
                <a:gd name="T38" fmla="*/ 35 w 238"/>
                <a:gd name="T39" fmla="*/ 14 h 309"/>
                <a:gd name="T40" fmla="*/ 44 w 238"/>
                <a:gd name="T41" fmla="*/ 14 h 309"/>
                <a:gd name="T42" fmla="*/ 52 w 238"/>
                <a:gd name="T43" fmla="*/ 16 h 309"/>
                <a:gd name="T44" fmla="*/ 58 w 238"/>
                <a:gd name="T45" fmla="*/ 20 h 309"/>
                <a:gd name="T46" fmla="*/ 61 w 238"/>
                <a:gd name="T47" fmla="*/ 26 h 309"/>
                <a:gd name="T48" fmla="*/ 78 w 238"/>
                <a:gd name="T49" fmla="*/ 30 h 309"/>
                <a:gd name="T50" fmla="*/ 75 w 238"/>
                <a:gd name="T51" fmla="*/ 17 h 309"/>
                <a:gd name="T52" fmla="*/ 67 w 238"/>
                <a:gd name="T53" fmla="*/ 8 h 309"/>
                <a:gd name="T54" fmla="*/ 55 w 238"/>
                <a:gd name="T55" fmla="*/ 2 h 309"/>
                <a:gd name="T56" fmla="*/ 39 w 238"/>
                <a:gd name="T57" fmla="*/ 0 h 309"/>
                <a:gd name="T58" fmla="*/ 24 w 238"/>
                <a:gd name="T59" fmla="*/ 2 h 309"/>
                <a:gd name="T60" fmla="*/ 12 w 238"/>
                <a:gd name="T61" fmla="*/ 8 h 309"/>
                <a:gd name="T62" fmla="*/ 5 w 238"/>
                <a:gd name="T63" fmla="*/ 17 h 309"/>
                <a:gd name="T64" fmla="*/ 3 w 238"/>
                <a:gd name="T65" fmla="*/ 28 h 309"/>
                <a:gd name="T66" fmla="*/ 4 w 238"/>
                <a:gd name="T67" fmla="*/ 38 h 309"/>
                <a:gd name="T68" fmla="*/ 9 w 238"/>
                <a:gd name="T69" fmla="*/ 46 h 309"/>
                <a:gd name="T70" fmla="*/ 18 w 238"/>
                <a:gd name="T71" fmla="*/ 51 h 309"/>
                <a:gd name="T72" fmla="*/ 30 w 238"/>
                <a:gd name="T73" fmla="*/ 55 h 309"/>
                <a:gd name="T74" fmla="*/ 54 w 238"/>
                <a:gd name="T75" fmla="*/ 61 h 309"/>
                <a:gd name="T76" fmla="*/ 59 w 238"/>
                <a:gd name="T77" fmla="*/ 63 h 309"/>
                <a:gd name="T78" fmla="*/ 62 w 238"/>
                <a:gd name="T79" fmla="*/ 67 h 309"/>
                <a:gd name="T80" fmla="*/ 64 w 238"/>
                <a:gd name="T81" fmla="*/ 72 h 309"/>
                <a:gd name="T82" fmla="*/ 63 w 238"/>
                <a:gd name="T83" fmla="*/ 78 h 309"/>
                <a:gd name="T84" fmla="*/ 59 w 238"/>
                <a:gd name="T85" fmla="*/ 83 h 309"/>
                <a:gd name="T86" fmla="*/ 52 w 238"/>
                <a:gd name="T87" fmla="*/ 87 h 309"/>
                <a:gd name="T88" fmla="*/ 43 w 238"/>
                <a:gd name="T89" fmla="*/ 88 h 309"/>
                <a:gd name="T90" fmla="*/ 33 w 238"/>
                <a:gd name="T91" fmla="*/ 88 h 309"/>
                <a:gd name="T92" fmla="*/ 25 w 238"/>
                <a:gd name="T93" fmla="*/ 85 h 309"/>
                <a:gd name="T94" fmla="*/ 19 w 238"/>
                <a:gd name="T95" fmla="*/ 79 h 309"/>
                <a:gd name="T96" fmla="*/ 16 w 238"/>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8" h="309">
                  <a:moveTo>
                    <a:pt x="0" y="205"/>
                  </a:moveTo>
                  <a:lnTo>
                    <a:pt x="1" y="217"/>
                  </a:lnTo>
                  <a:lnTo>
                    <a:pt x="2" y="228"/>
                  </a:lnTo>
                  <a:lnTo>
                    <a:pt x="4" y="239"/>
                  </a:lnTo>
                  <a:lnTo>
                    <a:pt x="9" y="249"/>
                  </a:lnTo>
                  <a:lnTo>
                    <a:pt x="12" y="258"/>
                  </a:lnTo>
                  <a:lnTo>
                    <a:pt x="18" y="267"/>
                  </a:lnTo>
                  <a:lnTo>
                    <a:pt x="24" y="275"/>
                  </a:lnTo>
                  <a:lnTo>
                    <a:pt x="31" y="282"/>
                  </a:lnTo>
                  <a:lnTo>
                    <a:pt x="39" y="288"/>
                  </a:lnTo>
                  <a:lnTo>
                    <a:pt x="48" y="293"/>
                  </a:lnTo>
                  <a:lnTo>
                    <a:pt x="57" y="299"/>
                  </a:lnTo>
                  <a:lnTo>
                    <a:pt x="68" y="302"/>
                  </a:lnTo>
                  <a:lnTo>
                    <a:pt x="79" y="305"/>
                  </a:lnTo>
                  <a:lnTo>
                    <a:pt x="90" y="306"/>
                  </a:lnTo>
                  <a:lnTo>
                    <a:pt x="104" y="309"/>
                  </a:lnTo>
                  <a:lnTo>
                    <a:pt x="117" y="309"/>
                  </a:lnTo>
                  <a:lnTo>
                    <a:pt x="131" y="309"/>
                  </a:lnTo>
                  <a:lnTo>
                    <a:pt x="145" y="307"/>
                  </a:lnTo>
                  <a:lnTo>
                    <a:pt x="157" y="305"/>
                  </a:lnTo>
                  <a:lnTo>
                    <a:pt x="169" y="302"/>
                  </a:lnTo>
                  <a:lnTo>
                    <a:pt x="179" y="299"/>
                  </a:lnTo>
                  <a:lnTo>
                    <a:pt x="189" y="294"/>
                  </a:lnTo>
                  <a:lnTo>
                    <a:pt x="198" y="288"/>
                  </a:lnTo>
                  <a:lnTo>
                    <a:pt x="207" y="283"/>
                  </a:lnTo>
                  <a:lnTo>
                    <a:pt x="214" y="276"/>
                  </a:lnTo>
                  <a:lnTo>
                    <a:pt x="221" y="270"/>
                  </a:lnTo>
                  <a:lnTo>
                    <a:pt x="226" y="262"/>
                  </a:lnTo>
                  <a:lnTo>
                    <a:pt x="231" y="253"/>
                  </a:lnTo>
                  <a:lnTo>
                    <a:pt x="234" y="244"/>
                  </a:lnTo>
                  <a:lnTo>
                    <a:pt x="236" y="234"/>
                  </a:lnTo>
                  <a:lnTo>
                    <a:pt x="238" y="224"/>
                  </a:lnTo>
                  <a:lnTo>
                    <a:pt x="238" y="213"/>
                  </a:lnTo>
                  <a:lnTo>
                    <a:pt x="238" y="204"/>
                  </a:lnTo>
                  <a:lnTo>
                    <a:pt x="237" y="195"/>
                  </a:lnTo>
                  <a:lnTo>
                    <a:pt x="235" y="187"/>
                  </a:lnTo>
                  <a:lnTo>
                    <a:pt x="233" y="180"/>
                  </a:lnTo>
                  <a:lnTo>
                    <a:pt x="229" y="174"/>
                  </a:lnTo>
                  <a:lnTo>
                    <a:pt x="226" y="168"/>
                  </a:lnTo>
                  <a:lnTo>
                    <a:pt x="222" y="163"/>
                  </a:lnTo>
                  <a:lnTo>
                    <a:pt x="216" y="157"/>
                  </a:lnTo>
                  <a:lnTo>
                    <a:pt x="211" y="153"/>
                  </a:lnTo>
                  <a:lnTo>
                    <a:pt x="204" y="148"/>
                  </a:lnTo>
                  <a:lnTo>
                    <a:pt x="197" y="145"/>
                  </a:lnTo>
                  <a:lnTo>
                    <a:pt x="189" y="141"/>
                  </a:lnTo>
                  <a:lnTo>
                    <a:pt x="180" y="138"/>
                  </a:lnTo>
                  <a:lnTo>
                    <a:pt x="170" y="135"/>
                  </a:lnTo>
                  <a:lnTo>
                    <a:pt x="160" y="132"/>
                  </a:lnTo>
                  <a:lnTo>
                    <a:pt x="150" y="129"/>
                  </a:lnTo>
                  <a:lnTo>
                    <a:pt x="102" y="118"/>
                  </a:lnTo>
                  <a:lnTo>
                    <a:pt x="97" y="117"/>
                  </a:lnTo>
                  <a:lnTo>
                    <a:pt x="91" y="116"/>
                  </a:lnTo>
                  <a:lnTo>
                    <a:pt x="87" y="115"/>
                  </a:lnTo>
                  <a:lnTo>
                    <a:pt x="82" y="112"/>
                  </a:lnTo>
                  <a:lnTo>
                    <a:pt x="78" y="111"/>
                  </a:lnTo>
                  <a:lnTo>
                    <a:pt x="75" y="109"/>
                  </a:lnTo>
                  <a:lnTo>
                    <a:pt x="71" y="108"/>
                  </a:lnTo>
                  <a:lnTo>
                    <a:pt x="68" y="106"/>
                  </a:lnTo>
                  <a:lnTo>
                    <a:pt x="66" y="103"/>
                  </a:lnTo>
                  <a:lnTo>
                    <a:pt x="63" y="101"/>
                  </a:lnTo>
                  <a:lnTo>
                    <a:pt x="61" y="98"/>
                  </a:lnTo>
                  <a:lnTo>
                    <a:pt x="59" y="96"/>
                  </a:lnTo>
                  <a:lnTo>
                    <a:pt x="58" y="92"/>
                  </a:lnTo>
                  <a:lnTo>
                    <a:pt x="58" y="89"/>
                  </a:lnTo>
                  <a:lnTo>
                    <a:pt x="57" y="86"/>
                  </a:lnTo>
                  <a:lnTo>
                    <a:pt x="57" y="82"/>
                  </a:lnTo>
                  <a:lnTo>
                    <a:pt x="57" y="77"/>
                  </a:lnTo>
                  <a:lnTo>
                    <a:pt x="58" y="72"/>
                  </a:lnTo>
                  <a:lnTo>
                    <a:pt x="59" y="69"/>
                  </a:lnTo>
                  <a:lnTo>
                    <a:pt x="60" y="64"/>
                  </a:lnTo>
                  <a:lnTo>
                    <a:pt x="62" y="61"/>
                  </a:lnTo>
                  <a:lnTo>
                    <a:pt x="66" y="58"/>
                  </a:lnTo>
                  <a:lnTo>
                    <a:pt x="69" y="54"/>
                  </a:lnTo>
                  <a:lnTo>
                    <a:pt x="72" y="52"/>
                  </a:lnTo>
                  <a:lnTo>
                    <a:pt x="76" y="49"/>
                  </a:lnTo>
                  <a:lnTo>
                    <a:pt x="80" y="47"/>
                  </a:lnTo>
                  <a:lnTo>
                    <a:pt x="86" y="46"/>
                  </a:lnTo>
                  <a:lnTo>
                    <a:pt x="91" y="43"/>
                  </a:lnTo>
                  <a:lnTo>
                    <a:pt x="97" y="42"/>
                  </a:lnTo>
                  <a:lnTo>
                    <a:pt x="104" y="42"/>
                  </a:lnTo>
                  <a:lnTo>
                    <a:pt x="110" y="41"/>
                  </a:lnTo>
                  <a:lnTo>
                    <a:pt x="117" y="41"/>
                  </a:lnTo>
                  <a:lnTo>
                    <a:pt x="125" y="41"/>
                  </a:lnTo>
                  <a:lnTo>
                    <a:pt x="131" y="42"/>
                  </a:lnTo>
                  <a:lnTo>
                    <a:pt x="138" y="43"/>
                  </a:lnTo>
                  <a:lnTo>
                    <a:pt x="144" y="44"/>
                  </a:lnTo>
                  <a:lnTo>
                    <a:pt x="149" y="47"/>
                  </a:lnTo>
                  <a:lnTo>
                    <a:pt x="155" y="49"/>
                  </a:lnTo>
                  <a:lnTo>
                    <a:pt x="159" y="51"/>
                  </a:lnTo>
                  <a:lnTo>
                    <a:pt x="164" y="54"/>
                  </a:lnTo>
                  <a:lnTo>
                    <a:pt x="168" y="58"/>
                  </a:lnTo>
                  <a:lnTo>
                    <a:pt x="172" y="61"/>
                  </a:lnTo>
                  <a:lnTo>
                    <a:pt x="175" y="66"/>
                  </a:lnTo>
                  <a:lnTo>
                    <a:pt x="177" y="69"/>
                  </a:lnTo>
                  <a:lnTo>
                    <a:pt x="179" y="75"/>
                  </a:lnTo>
                  <a:lnTo>
                    <a:pt x="182" y="79"/>
                  </a:lnTo>
                  <a:lnTo>
                    <a:pt x="183" y="85"/>
                  </a:lnTo>
                  <a:lnTo>
                    <a:pt x="183" y="90"/>
                  </a:lnTo>
                  <a:lnTo>
                    <a:pt x="231" y="90"/>
                  </a:lnTo>
                  <a:lnTo>
                    <a:pt x="231" y="89"/>
                  </a:lnTo>
                  <a:lnTo>
                    <a:pt x="231" y="79"/>
                  </a:lnTo>
                  <a:lnTo>
                    <a:pt x="228" y="70"/>
                  </a:lnTo>
                  <a:lnTo>
                    <a:pt x="226" y="61"/>
                  </a:lnTo>
                  <a:lnTo>
                    <a:pt x="223" y="52"/>
                  </a:lnTo>
                  <a:lnTo>
                    <a:pt x="218" y="44"/>
                  </a:lnTo>
                  <a:lnTo>
                    <a:pt x="213" y="37"/>
                  </a:lnTo>
                  <a:lnTo>
                    <a:pt x="207" y="30"/>
                  </a:lnTo>
                  <a:lnTo>
                    <a:pt x="199" y="24"/>
                  </a:lnTo>
                  <a:lnTo>
                    <a:pt x="192" y="19"/>
                  </a:lnTo>
                  <a:lnTo>
                    <a:pt x="184" y="14"/>
                  </a:lnTo>
                  <a:lnTo>
                    <a:pt x="174" y="10"/>
                  </a:lnTo>
                  <a:lnTo>
                    <a:pt x="164" y="7"/>
                  </a:lnTo>
                  <a:lnTo>
                    <a:pt x="154" y="3"/>
                  </a:lnTo>
                  <a:lnTo>
                    <a:pt x="141" y="1"/>
                  </a:lnTo>
                  <a:lnTo>
                    <a:pt x="129" y="0"/>
                  </a:lnTo>
                  <a:lnTo>
                    <a:pt x="117" y="0"/>
                  </a:lnTo>
                  <a:lnTo>
                    <a:pt x="105" y="0"/>
                  </a:lnTo>
                  <a:lnTo>
                    <a:pt x="92" y="1"/>
                  </a:lnTo>
                  <a:lnTo>
                    <a:pt x="81" y="3"/>
                  </a:lnTo>
                  <a:lnTo>
                    <a:pt x="70" y="5"/>
                  </a:lnTo>
                  <a:lnTo>
                    <a:pt x="61" y="9"/>
                  </a:lnTo>
                  <a:lnTo>
                    <a:pt x="52" y="13"/>
                  </a:lnTo>
                  <a:lnTo>
                    <a:pt x="43" y="18"/>
                  </a:lnTo>
                  <a:lnTo>
                    <a:pt x="37" y="23"/>
                  </a:lnTo>
                  <a:lnTo>
                    <a:pt x="30" y="29"/>
                  </a:lnTo>
                  <a:lnTo>
                    <a:pt x="24" y="36"/>
                  </a:lnTo>
                  <a:lnTo>
                    <a:pt x="19" y="42"/>
                  </a:lnTo>
                  <a:lnTo>
                    <a:pt x="16" y="50"/>
                  </a:lnTo>
                  <a:lnTo>
                    <a:pt x="12" y="58"/>
                  </a:lnTo>
                  <a:lnTo>
                    <a:pt x="10" y="66"/>
                  </a:lnTo>
                  <a:lnTo>
                    <a:pt x="8" y="75"/>
                  </a:lnTo>
                  <a:lnTo>
                    <a:pt x="8" y="83"/>
                  </a:lnTo>
                  <a:lnTo>
                    <a:pt x="8" y="92"/>
                  </a:lnTo>
                  <a:lnTo>
                    <a:pt x="9" y="100"/>
                  </a:lnTo>
                  <a:lnTo>
                    <a:pt x="10" y="108"/>
                  </a:lnTo>
                  <a:lnTo>
                    <a:pt x="12" y="115"/>
                  </a:lnTo>
                  <a:lnTo>
                    <a:pt x="16" y="121"/>
                  </a:lnTo>
                  <a:lnTo>
                    <a:pt x="19" y="127"/>
                  </a:lnTo>
                  <a:lnTo>
                    <a:pt x="23" y="132"/>
                  </a:lnTo>
                  <a:lnTo>
                    <a:pt x="28" y="138"/>
                  </a:lnTo>
                  <a:lnTo>
                    <a:pt x="33" y="142"/>
                  </a:lnTo>
                  <a:lnTo>
                    <a:pt x="39" y="146"/>
                  </a:lnTo>
                  <a:lnTo>
                    <a:pt x="46" y="150"/>
                  </a:lnTo>
                  <a:lnTo>
                    <a:pt x="53" y="154"/>
                  </a:lnTo>
                  <a:lnTo>
                    <a:pt x="61" y="157"/>
                  </a:lnTo>
                  <a:lnTo>
                    <a:pt x="70" y="160"/>
                  </a:lnTo>
                  <a:lnTo>
                    <a:pt x="80" y="163"/>
                  </a:lnTo>
                  <a:lnTo>
                    <a:pt x="90" y="166"/>
                  </a:lnTo>
                  <a:lnTo>
                    <a:pt x="145" y="179"/>
                  </a:lnTo>
                  <a:lnTo>
                    <a:pt x="150" y="180"/>
                  </a:lnTo>
                  <a:lnTo>
                    <a:pt x="155" y="183"/>
                  </a:lnTo>
                  <a:lnTo>
                    <a:pt x="160" y="184"/>
                  </a:lnTo>
                  <a:lnTo>
                    <a:pt x="165" y="185"/>
                  </a:lnTo>
                  <a:lnTo>
                    <a:pt x="168" y="187"/>
                  </a:lnTo>
                  <a:lnTo>
                    <a:pt x="173" y="188"/>
                  </a:lnTo>
                  <a:lnTo>
                    <a:pt x="175" y="190"/>
                  </a:lnTo>
                  <a:lnTo>
                    <a:pt x="178" y="193"/>
                  </a:lnTo>
                  <a:lnTo>
                    <a:pt x="180" y="195"/>
                  </a:lnTo>
                  <a:lnTo>
                    <a:pt x="183" y="197"/>
                  </a:lnTo>
                  <a:lnTo>
                    <a:pt x="185" y="200"/>
                  </a:lnTo>
                  <a:lnTo>
                    <a:pt x="187" y="204"/>
                  </a:lnTo>
                  <a:lnTo>
                    <a:pt x="188" y="207"/>
                  </a:lnTo>
                  <a:lnTo>
                    <a:pt x="188" y="210"/>
                  </a:lnTo>
                  <a:lnTo>
                    <a:pt x="189" y="215"/>
                  </a:lnTo>
                  <a:lnTo>
                    <a:pt x="189" y="219"/>
                  </a:lnTo>
                  <a:lnTo>
                    <a:pt x="189" y="224"/>
                  </a:lnTo>
                  <a:lnTo>
                    <a:pt x="188" y="229"/>
                  </a:lnTo>
                  <a:lnTo>
                    <a:pt x="187" y="234"/>
                  </a:lnTo>
                  <a:lnTo>
                    <a:pt x="185" y="238"/>
                  </a:lnTo>
                  <a:lnTo>
                    <a:pt x="183" y="242"/>
                  </a:lnTo>
                  <a:lnTo>
                    <a:pt x="179" y="246"/>
                  </a:lnTo>
                  <a:lnTo>
                    <a:pt x="176" y="249"/>
                  </a:lnTo>
                  <a:lnTo>
                    <a:pt x="172" y="253"/>
                  </a:lnTo>
                  <a:lnTo>
                    <a:pt x="167" y="255"/>
                  </a:lnTo>
                  <a:lnTo>
                    <a:pt x="162" y="257"/>
                  </a:lnTo>
                  <a:lnTo>
                    <a:pt x="156" y="260"/>
                  </a:lnTo>
                  <a:lnTo>
                    <a:pt x="150" y="262"/>
                  </a:lnTo>
                  <a:lnTo>
                    <a:pt x="144" y="263"/>
                  </a:lnTo>
                  <a:lnTo>
                    <a:pt x="137" y="264"/>
                  </a:lnTo>
                  <a:lnTo>
                    <a:pt x="129" y="265"/>
                  </a:lnTo>
                  <a:lnTo>
                    <a:pt x="121" y="265"/>
                  </a:lnTo>
                  <a:lnTo>
                    <a:pt x="114" y="265"/>
                  </a:lnTo>
                  <a:lnTo>
                    <a:pt x="106" y="264"/>
                  </a:lnTo>
                  <a:lnTo>
                    <a:pt x="98" y="263"/>
                  </a:lnTo>
                  <a:lnTo>
                    <a:pt x="91" y="262"/>
                  </a:lnTo>
                  <a:lnTo>
                    <a:pt x="85" y="260"/>
                  </a:lnTo>
                  <a:lnTo>
                    <a:pt x="79" y="256"/>
                  </a:lnTo>
                  <a:lnTo>
                    <a:pt x="73" y="254"/>
                  </a:lnTo>
                  <a:lnTo>
                    <a:pt x="69" y="249"/>
                  </a:lnTo>
                  <a:lnTo>
                    <a:pt x="65" y="246"/>
                  </a:lnTo>
                  <a:lnTo>
                    <a:pt x="60" y="242"/>
                  </a:lnTo>
                  <a:lnTo>
                    <a:pt x="57" y="236"/>
                  </a:lnTo>
                  <a:lnTo>
                    <a:pt x="53" y="231"/>
                  </a:lnTo>
                  <a:lnTo>
                    <a:pt x="51" y="225"/>
                  </a:lnTo>
                  <a:lnTo>
                    <a:pt x="50" y="219"/>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8" name="Freeform 180"/>
            <p:cNvSpPr>
              <a:spLocks noEditPoints="1"/>
            </p:cNvSpPr>
            <p:nvPr/>
          </p:nvSpPr>
          <p:spPr bwMode="auto">
            <a:xfrm>
              <a:off x="3898" y="219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99" name="Freeform 181"/>
            <p:cNvSpPr>
              <a:spLocks noEditPoints="1"/>
            </p:cNvSpPr>
            <p:nvPr/>
          </p:nvSpPr>
          <p:spPr bwMode="auto">
            <a:xfrm>
              <a:off x="3934" y="2231"/>
              <a:ext cx="90" cy="140"/>
            </a:xfrm>
            <a:custGeom>
              <a:avLst/>
              <a:gdLst>
                <a:gd name="T0" fmla="*/ 74 w 271"/>
                <a:gd name="T1" fmla="*/ 107 h 421"/>
                <a:gd name="T2" fmla="*/ 71 w 271"/>
                <a:gd name="T3" fmla="*/ 117 h 421"/>
                <a:gd name="T4" fmla="*/ 64 w 271"/>
                <a:gd name="T5" fmla="*/ 123 h 421"/>
                <a:gd name="T6" fmla="*/ 53 w 271"/>
                <a:gd name="T7" fmla="*/ 126 h 421"/>
                <a:gd name="T8" fmla="*/ 40 w 271"/>
                <a:gd name="T9" fmla="*/ 126 h 421"/>
                <a:gd name="T10" fmla="*/ 30 w 271"/>
                <a:gd name="T11" fmla="*/ 124 h 421"/>
                <a:gd name="T12" fmla="*/ 24 w 271"/>
                <a:gd name="T13" fmla="*/ 120 h 421"/>
                <a:gd name="T14" fmla="*/ 21 w 271"/>
                <a:gd name="T15" fmla="*/ 115 h 421"/>
                <a:gd name="T16" fmla="*/ 4 w 271"/>
                <a:gd name="T17" fmla="*/ 111 h 421"/>
                <a:gd name="T18" fmla="*/ 6 w 271"/>
                <a:gd name="T19" fmla="*/ 121 h 421"/>
                <a:gd name="T20" fmla="*/ 12 w 271"/>
                <a:gd name="T21" fmla="*/ 130 h 421"/>
                <a:gd name="T22" fmla="*/ 24 w 271"/>
                <a:gd name="T23" fmla="*/ 137 h 421"/>
                <a:gd name="T24" fmla="*/ 40 w 271"/>
                <a:gd name="T25" fmla="*/ 140 h 421"/>
                <a:gd name="T26" fmla="*/ 61 w 271"/>
                <a:gd name="T27" fmla="*/ 139 h 421"/>
                <a:gd name="T28" fmla="*/ 77 w 271"/>
                <a:gd name="T29" fmla="*/ 132 h 421"/>
                <a:gd name="T30" fmla="*/ 86 w 271"/>
                <a:gd name="T31" fmla="*/ 120 h 421"/>
                <a:gd name="T32" fmla="*/ 90 w 271"/>
                <a:gd name="T33" fmla="*/ 103 h 421"/>
                <a:gd name="T34" fmla="*/ 74 w 271"/>
                <a:gd name="T35" fmla="*/ 15 h 421"/>
                <a:gd name="T36" fmla="*/ 69 w 271"/>
                <a:gd name="T37" fmla="*/ 9 h 421"/>
                <a:gd name="T38" fmla="*/ 62 w 271"/>
                <a:gd name="T39" fmla="*/ 4 h 421"/>
                <a:gd name="T40" fmla="*/ 54 w 271"/>
                <a:gd name="T41" fmla="*/ 1 h 421"/>
                <a:gd name="T42" fmla="*/ 44 w 271"/>
                <a:gd name="T43" fmla="*/ 0 h 421"/>
                <a:gd name="T44" fmla="*/ 26 w 271"/>
                <a:gd name="T45" fmla="*/ 4 h 421"/>
                <a:gd name="T46" fmla="*/ 12 w 271"/>
                <a:gd name="T47" fmla="*/ 14 h 421"/>
                <a:gd name="T48" fmla="*/ 3 w 271"/>
                <a:gd name="T49" fmla="*/ 30 h 421"/>
                <a:gd name="T50" fmla="*/ 0 w 271"/>
                <a:gd name="T51" fmla="*/ 51 h 421"/>
                <a:gd name="T52" fmla="*/ 3 w 271"/>
                <a:gd name="T53" fmla="*/ 72 h 421"/>
                <a:gd name="T54" fmla="*/ 12 w 271"/>
                <a:gd name="T55" fmla="*/ 88 h 421"/>
                <a:gd name="T56" fmla="*/ 26 w 271"/>
                <a:gd name="T57" fmla="*/ 99 h 421"/>
                <a:gd name="T58" fmla="*/ 44 w 271"/>
                <a:gd name="T59" fmla="*/ 103 h 421"/>
                <a:gd name="T60" fmla="*/ 61 w 271"/>
                <a:gd name="T61" fmla="*/ 99 h 421"/>
                <a:gd name="T62" fmla="*/ 74 w 271"/>
                <a:gd name="T63" fmla="*/ 88 h 421"/>
                <a:gd name="T64" fmla="*/ 56 w 271"/>
                <a:gd name="T65" fmla="*/ 16 h 421"/>
                <a:gd name="T66" fmla="*/ 66 w 271"/>
                <a:gd name="T67" fmla="*/ 22 h 421"/>
                <a:gd name="T68" fmla="*/ 72 w 271"/>
                <a:gd name="T69" fmla="*/ 32 h 421"/>
                <a:gd name="T70" fmla="*/ 75 w 271"/>
                <a:gd name="T71" fmla="*/ 47 h 421"/>
                <a:gd name="T72" fmla="*/ 74 w 271"/>
                <a:gd name="T73" fmla="*/ 65 h 421"/>
                <a:gd name="T74" fmla="*/ 69 w 271"/>
                <a:gd name="T75" fmla="*/ 77 h 421"/>
                <a:gd name="T76" fmla="*/ 61 w 271"/>
                <a:gd name="T77" fmla="*/ 85 h 421"/>
                <a:gd name="T78" fmla="*/ 49 w 271"/>
                <a:gd name="T79" fmla="*/ 88 h 421"/>
                <a:gd name="T80" fmla="*/ 37 w 271"/>
                <a:gd name="T81" fmla="*/ 87 h 421"/>
                <a:gd name="T82" fmla="*/ 27 w 271"/>
                <a:gd name="T83" fmla="*/ 81 h 421"/>
                <a:gd name="T84" fmla="*/ 20 w 271"/>
                <a:gd name="T85" fmla="*/ 70 h 421"/>
                <a:gd name="T86" fmla="*/ 17 w 271"/>
                <a:gd name="T87" fmla="*/ 56 h 421"/>
                <a:gd name="T88" fmla="*/ 18 w 271"/>
                <a:gd name="T89" fmla="*/ 39 h 421"/>
                <a:gd name="T90" fmla="*/ 23 w 271"/>
                <a:gd name="T91" fmla="*/ 26 h 421"/>
                <a:gd name="T92" fmla="*/ 31 w 271"/>
                <a:gd name="T93" fmla="*/ 18 h 421"/>
                <a:gd name="T94" fmla="*/ 43 w 271"/>
                <a:gd name="T95" fmla="*/ 14 h 4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1">
                  <a:moveTo>
                    <a:pt x="223" y="264"/>
                  </a:moveTo>
                  <a:lnTo>
                    <a:pt x="223" y="304"/>
                  </a:lnTo>
                  <a:lnTo>
                    <a:pt x="223" y="313"/>
                  </a:lnTo>
                  <a:lnTo>
                    <a:pt x="222" y="322"/>
                  </a:lnTo>
                  <a:lnTo>
                    <a:pt x="221" y="331"/>
                  </a:lnTo>
                  <a:lnTo>
                    <a:pt x="219" y="339"/>
                  </a:lnTo>
                  <a:lnTo>
                    <a:pt x="217" y="345"/>
                  </a:lnTo>
                  <a:lnTo>
                    <a:pt x="213" y="351"/>
                  </a:lnTo>
                  <a:lnTo>
                    <a:pt x="209" y="356"/>
                  </a:lnTo>
                  <a:lnTo>
                    <a:pt x="204" y="362"/>
                  </a:lnTo>
                  <a:lnTo>
                    <a:pt x="199" y="366"/>
                  </a:lnTo>
                  <a:lnTo>
                    <a:pt x="192" y="370"/>
                  </a:lnTo>
                  <a:lnTo>
                    <a:pt x="185" y="373"/>
                  </a:lnTo>
                  <a:lnTo>
                    <a:pt x="178" y="375"/>
                  </a:lnTo>
                  <a:lnTo>
                    <a:pt x="169" y="378"/>
                  </a:lnTo>
                  <a:lnTo>
                    <a:pt x="159" y="379"/>
                  </a:lnTo>
                  <a:lnTo>
                    <a:pt x="149" y="380"/>
                  </a:lnTo>
                  <a:lnTo>
                    <a:pt x="138" y="380"/>
                  </a:lnTo>
                  <a:lnTo>
                    <a:pt x="128" y="380"/>
                  </a:lnTo>
                  <a:lnTo>
                    <a:pt x="119" y="379"/>
                  </a:lnTo>
                  <a:lnTo>
                    <a:pt x="111" y="379"/>
                  </a:lnTo>
                  <a:lnTo>
                    <a:pt x="103" y="377"/>
                  </a:lnTo>
                  <a:lnTo>
                    <a:pt x="96" y="375"/>
                  </a:lnTo>
                  <a:lnTo>
                    <a:pt x="90" y="373"/>
                  </a:lnTo>
                  <a:lnTo>
                    <a:pt x="84" y="371"/>
                  </a:lnTo>
                  <a:lnTo>
                    <a:pt x="80" y="369"/>
                  </a:lnTo>
                  <a:lnTo>
                    <a:pt x="75" y="365"/>
                  </a:lnTo>
                  <a:lnTo>
                    <a:pt x="71" y="362"/>
                  </a:lnTo>
                  <a:lnTo>
                    <a:pt x="67" y="359"/>
                  </a:lnTo>
                  <a:lnTo>
                    <a:pt x="65" y="354"/>
                  </a:lnTo>
                  <a:lnTo>
                    <a:pt x="63" y="350"/>
                  </a:lnTo>
                  <a:lnTo>
                    <a:pt x="62" y="345"/>
                  </a:lnTo>
                  <a:lnTo>
                    <a:pt x="61" y="340"/>
                  </a:lnTo>
                  <a:lnTo>
                    <a:pt x="61" y="334"/>
                  </a:lnTo>
                  <a:lnTo>
                    <a:pt x="61" y="333"/>
                  </a:lnTo>
                  <a:lnTo>
                    <a:pt x="12" y="333"/>
                  </a:lnTo>
                  <a:lnTo>
                    <a:pt x="12" y="335"/>
                  </a:lnTo>
                  <a:lnTo>
                    <a:pt x="13" y="345"/>
                  </a:lnTo>
                  <a:lnTo>
                    <a:pt x="14" y="354"/>
                  </a:lnTo>
                  <a:lnTo>
                    <a:pt x="17" y="363"/>
                  </a:lnTo>
                  <a:lnTo>
                    <a:pt x="21" y="371"/>
                  </a:lnTo>
                  <a:lnTo>
                    <a:pt x="25" y="379"/>
                  </a:lnTo>
                  <a:lnTo>
                    <a:pt x="31" y="385"/>
                  </a:lnTo>
                  <a:lnTo>
                    <a:pt x="37" y="392"/>
                  </a:lnTo>
                  <a:lnTo>
                    <a:pt x="44" y="398"/>
                  </a:lnTo>
                  <a:lnTo>
                    <a:pt x="53" y="403"/>
                  </a:lnTo>
                  <a:lnTo>
                    <a:pt x="62" y="408"/>
                  </a:lnTo>
                  <a:lnTo>
                    <a:pt x="72" y="412"/>
                  </a:lnTo>
                  <a:lnTo>
                    <a:pt x="83" y="416"/>
                  </a:lnTo>
                  <a:lnTo>
                    <a:pt x="95" y="418"/>
                  </a:lnTo>
                  <a:lnTo>
                    <a:pt x="107" y="420"/>
                  </a:lnTo>
                  <a:lnTo>
                    <a:pt x="121" y="421"/>
                  </a:lnTo>
                  <a:lnTo>
                    <a:pt x="135" y="421"/>
                  </a:lnTo>
                  <a:lnTo>
                    <a:pt x="153" y="421"/>
                  </a:lnTo>
                  <a:lnTo>
                    <a:pt x="169" y="419"/>
                  </a:lnTo>
                  <a:lnTo>
                    <a:pt x="184" y="417"/>
                  </a:lnTo>
                  <a:lnTo>
                    <a:pt x="198" y="413"/>
                  </a:lnTo>
                  <a:lnTo>
                    <a:pt x="210" y="409"/>
                  </a:lnTo>
                  <a:lnTo>
                    <a:pt x="221" y="404"/>
                  </a:lnTo>
                  <a:lnTo>
                    <a:pt x="231" y="398"/>
                  </a:lnTo>
                  <a:lnTo>
                    <a:pt x="240" y="391"/>
                  </a:lnTo>
                  <a:lnTo>
                    <a:pt x="247" y="382"/>
                  </a:lnTo>
                  <a:lnTo>
                    <a:pt x="253" y="373"/>
                  </a:lnTo>
                  <a:lnTo>
                    <a:pt x="259" y="362"/>
                  </a:lnTo>
                  <a:lnTo>
                    <a:pt x="263" y="351"/>
                  </a:lnTo>
                  <a:lnTo>
                    <a:pt x="267" y="339"/>
                  </a:lnTo>
                  <a:lnTo>
                    <a:pt x="269" y="324"/>
                  </a:lnTo>
                  <a:lnTo>
                    <a:pt x="271" y="310"/>
                  </a:lnTo>
                  <a:lnTo>
                    <a:pt x="271" y="294"/>
                  </a:lnTo>
                  <a:lnTo>
                    <a:pt x="271" y="9"/>
                  </a:lnTo>
                  <a:lnTo>
                    <a:pt x="223" y="9"/>
                  </a:lnTo>
                  <a:lnTo>
                    <a:pt x="223" y="46"/>
                  </a:lnTo>
                  <a:lnTo>
                    <a:pt x="220" y="40"/>
                  </a:lnTo>
                  <a:lnTo>
                    <a:pt x="216" y="36"/>
                  </a:lnTo>
                  <a:lnTo>
                    <a:pt x="211" y="31"/>
                  </a:lnTo>
                  <a:lnTo>
                    <a:pt x="207" y="27"/>
                  </a:lnTo>
                  <a:lnTo>
                    <a:pt x="202" y="23"/>
                  </a:lnTo>
                  <a:lnTo>
                    <a:pt x="197" y="19"/>
                  </a:lnTo>
                  <a:lnTo>
                    <a:pt x="192" y="15"/>
                  </a:lnTo>
                  <a:lnTo>
                    <a:pt x="187" y="12"/>
                  </a:lnTo>
                  <a:lnTo>
                    <a:pt x="181" y="10"/>
                  </a:lnTo>
                  <a:lnTo>
                    <a:pt x="174" y="8"/>
                  </a:lnTo>
                  <a:lnTo>
                    <a:pt x="169" y="5"/>
                  </a:lnTo>
                  <a:lnTo>
                    <a:pt x="162" y="3"/>
                  </a:lnTo>
                  <a:lnTo>
                    <a:pt x="155" y="2"/>
                  </a:lnTo>
                  <a:lnTo>
                    <a:pt x="148" y="1"/>
                  </a:lnTo>
                  <a:lnTo>
                    <a:pt x="140" y="0"/>
                  </a:lnTo>
                  <a:lnTo>
                    <a:pt x="132" y="0"/>
                  </a:lnTo>
                  <a:lnTo>
                    <a:pt x="117" y="1"/>
                  </a:lnTo>
                  <a:lnTo>
                    <a:pt x="104" y="3"/>
                  </a:lnTo>
                  <a:lnTo>
                    <a:pt x="91" y="7"/>
                  </a:lnTo>
                  <a:lnTo>
                    <a:pt x="78" y="11"/>
                  </a:lnTo>
                  <a:lnTo>
                    <a:pt x="66" y="17"/>
                  </a:lnTo>
                  <a:lnTo>
                    <a:pt x="56" y="24"/>
                  </a:lnTo>
                  <a:lnTo>
                    <a:pt x="46" y="32"/>
                  </a:lnTo>
                  <a:lnTo>
                    <a:pt x="36" y="42"/>
                  </a:lnTo>
                  <a:lnTo>
                    <a:pt x="28" y="52"/>
                  </a:lnTo>
                  <a:lnTo>
                    <a:pt x="22" y="64"/>
                  </a:lnTo>
                  <a:lnTo>
                    <a:pt x="15" y="77"/>
                  </a:lnTo>
                  <a:lnTo>
                    <a:pt x="9" y="90"/>
                  </a:lnTo>
                  <a:lnTo>
                    <a:pt x="6" y="105"/>
                  </a:lnTo>
                  <a:lnTo>
                    <a:pt x="3" y="120"/>
                  </a:lnTo>
                  <a:lnTo>
                    <a:pt x="2" y="137"/>
                  </a:lnTo>
                  <a:lnTo>
                    <a:pt x="0" y="154"/>
                  </a:lnTo>
                  <a:lnTo>
                    <a:pt x="2" y="170"/>
                  </a:lnTo>
                  <a:lnTo>
                    <a:pt x="3" y="187"/>
                  </a:lnTo>
                  <a:lnTo>
                    <a:pt x="6" y="203"/>
                  </a:lnTo>
                  <a:lnTo>
                    <a:pt x="10" y="217"/>
                  </a:lnTo>
                  <a:lnTo>
                    <a:pt x="15" y="232"/>
                  </a:lnTo>
                  <a:lnTo>
                    <a:pt x="22" y="244"/>
                  </a:lnTo>
                  <a:lnTo>
                    <a:pt x="28" y="256"/>
                  </a:lnTo>
                  <a:lnTo>
                    <a:pt x="36" y="266"/>
                  </a:lnTo>
                  <a:lnTo>
                    <a:pt x="46" y="276"/>
                  </a:lnTo>
                  <a:lnTo>
                    <a:pt x="56" y="284"/>
                  </a:lnTo>
                  <a:lnTo>
                    <a:pt x="66" y="292"/>
                  </a:lnTo>
                  <a:lnTo>
                    <a:pt x="78" y="297"/>
                  </a:lnTo>
                  <a:lnTo>
                    <a:pt x="91" y="302"/>
                  </a:lnTo>
                  <a:lnTo>
                    <a:pt x="103" y="306"/>
                  </a:lnTo>
                  <a:lnTo>
                    <a:pt x="117" y="307"/>
                  </a:lnTo>
                  <a:lnTo>
                    <a:pt x="131" y="309"/>
                  </a:lnTo>
                  <a:lnTo>
                    <a:pt x="145" y="307"/>
                  </a:lnTo>
                  <a:lnTo>
                    <a:pt x="159" y="306"/>
                  </a:lnTo>
                  <a:lnTo>
                    <a:pt x="172" y="302"/>
                  </a:lnTo>
                  <a:lnTo>
                    <a:pt x="183" y="297"/>
                  </a:lnTo>
                  <a:lnTo>
                    <a:pt x="194" y="291"/>
                  </a:lnTo>
                  <a:lnTo>
                    <a:pt x="206" y="284"/>
                  </a:lnTo>
                  <a:lnTo>
                    <a:pt x="214" y="275"/>
                  </a:lnTo>
                  <a:lnTo>
                    <a:pt x="223" y="264"/>
                  </a:lnTo>
                  <a:close/>
                  <a:moveTo>
                    <a:pt x="138" y="43"/>
                  </a:moveTo>
                  <a:lnTo>
                    <a:pt x="148" y="43"/>
                  </a:lnTo>
                  <a:lnTo>
                    <a:pt x="158" y="46"/>
                  </a:lnTo>
                  <a:lnTo>
                    <a:pt x="168" y="48"/>
                  </a:lnTo>
                  <a:lnTo>
                    <a:pt x="175" y="50"/>
                  </a:lnTo>
                  <a:lnTo>
                    <a:pt x="183" y="54"/>
                  </a:lnTo>
                  <a:lnTo>
                    <a:pt x="191" y="59"/>
                  </a:lnTo>
                  <a:lnTo>
                    <a:pt x="198" y="66"/>
                  </a:lnTo>
                  <a:lnTo>
                    <a:pt x="203" y="72"/>
                  </a:lnTo>
                  <a:lnTo>
                    <a:pt x="209" y="79"/>
                  </a:lnTo>
                  <a:lnTo>
                    <a:pt x="213" y="88"/>
                  </a:lnTo>
                  <a:lnTo>
                    <a:pt x="217" y="97"/>
                  </a:lnTo>
                  <a:lnTo>
                    <a:pt x="220" y="107"/>
                  </a:lnTo>
                  <a:lnTo>
                    <a:pt x="222" y="118"/>
                  </a:lnTo>
                  <a:lnTo>
                    <a:pt x="224" y="130"/>
                  </a:lnTo>
                  <a:lnTo>
                    <a:pt x="226" y="142"/>
                  </a:lnTo>
                  <a:lnTo>
                    <a:pt x="226" y="156"/>
                  </a:lnTo>
                  <a:lnTo>
                    <a:pt x="226" y="169"/>
                  </a:lnTo>
                  <a:lnTo>
                    <a:pt x="224" y="183"/>
                  </a:lnTo>
                  <a:lnTo>
                    <a:pt x="222" y="194"/>
                  </a:lnTo>
                  <a:lnTo>
                    <a:pt x="220" y="205"/>
                  </a:lnTo>
                  <a:lnTo>
                    <a:pt x="218" y="214"/>
                  </a:lnTo>
                  <a:lnTo>
                    <a:pt x="213" y="223"/>
                  </a:lnTo>
                  <a:lnTo>
                    <a:pt x="209" y="232"/>
                  </a:lnTo>
                  <a:lnTo>
                    <a:pt x="204" y="238"/>
                  </a:lnTo>
                  <a:lnTo>
                    <a:pt x="199" y="245"/>
                  </a:lnTo>
                  <a:lnTo>
                    <a:pt x="192" y="251"/>
                  </a:lnTo>
                  <a:lnTo>
                    <a:pt x="184" y="255"/>
                  </a:lnTo>
                  <a:lnTo>
                    <a:pt x="177" y="258"/>
                  </a:lnTo>
                  <a:lnTo>
                    <a:pt x="169" y="262"/>
                  </a:lnTo>
                  <a:lnTo>
                    <a:pt x="159" y="264"/>
                  </a:lnTo>
                  <a:lnTo>
                    <a:pt x="149" y="265"/>
                  </a:lnTo>
                  <a:lnTo>
                    <a:pt x="139" y="265"/>
                  </a:lnTo>
                  <a:lnTo>
                    <a:pt x="129" y="265"/>
                  </a:lnTo>
                  <a:lnTo>
                    <a:pt x="119" y="263"/>
                  </a:lnTo>
                  <a:lnTo>
                    <a:pt x="111" y="261"/>
                  </a:lnTo>
                  <a:lnTo>
                    <a:pt x="102" y="257"/>
                  </a:lnTo>
                  <a:lnTo>
                    <a:pt x="94" y="254"/>
                  </a:lnTo>
                  <a:lnTo>
                    <a:pt x="87" y="248"/>
                  </a:lnTo>
                  <a:lnTo>
                    <a:pt x="81" y="243"/>
                  </a:lnTo>
                  <a:lnTo>
                    <a:pt x="75" y="236"/>
                  </a:lnTo>
                  <a:lnTo>
                    <a:pt x="70" y="228"/>
                  </a:lnTo>
                  <a:lnTo>
                    <a:pt x="65" y="221"/>
                  </a:lnTo>
                  <a:lnTo>
                    <a:pt x="61" y="212"/>
                  </a:lnTo>
                  <a:lnTo>
                    <a:pt x="57" y="202"/>
                  </a:lnTo>
                  <a:lnTo>
                    <a:pt x="55" y="190"/>
                  </a:lnTo>
                  <a:lnTo>
                    <a:pt x="53" y="179"/>
                  </a:lnTo>
                  <a:lnTo>
                    <a:pt x="52" y="167"/>
                  </a:lnTo>
                  <a:lnTo>
                    <a:pt x="52" y="155"/>
                  </a:lnTo>
                  <a:lnTo>
                    <a:pt x="52" y="141"/>
                  </a:lnTo>
                  <a:lnTo>
                    <a:pt x="53" y="129"/>
                  </a:lnTo>
                  <a:lnTo>
                    <a:pt x="55" y="118"/>
                  </a:lnTo>
                  <a:lnTo>
                    <a:pt x="57" y="107"/>
                  </a:lnTo>
                  <a:lnTo>
                    <a:pt x="61" y="97"/>
                  </a:lnTo>
                  <a:lnTo>
                    <a:pt x="64" y="88"/>
                  </a:lnTo>
                  <a:lnTo>
                    <a:pt x="70" y="79"/>
                  </a:lnTo>
                  <a:lnTo>
                    <a:pt x="74" y="72"/>
                  </a:lnTo>
                  <a:lnTo>
                    <a:pt x="80" y="66"/>
                  </a:lnTo>
                  <a:lnTo>
                    <a:pt x="86" y="59"/>
                  </a:lnTo>
                  <a:lnTo>
                    <a:pt x="93" y="54"/>
                  </a:lnTo>
                  <a:lnTo>
                    <a:pt x="101" y="50"/>
                  </a:lnTo>
                  <a:lnTo>
                    <a:pt x="110" y="48"/>
                  </a:lnTo>
                  <a:lnTo>
                    <a:pt x="119" y="46"/>
                  </a:lnTo>
                  <a:lnTo>
                    <a:pt x="128" y="43"/>
                  </a:lnTo>
                  <a:lnTo>
                    <a:pt x="138"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0" name="Freeform 182"/>
            <p:cNvSpPr>
              <a:spLocks/>
            </p:cNvSpPr>
            <p:nvPr/>
          </p:nvSpPr>
          <p:spPr bwMode="auto">
            <a:xfrm>
              <a:off x="4049" y="2232"/>
              <a:ext cx="81" cy="99"/>
            </a:xfrm>
            <a:custGeom>
              <a:avLst/>
              <a:gdLst>
                <a:gd name="T0" fmla="*/ 81 w 243"/>
                <a:gd name="T1" fmla="*/ 99 h 298"/>
                <a:gd name="T2" fmla="*/ 81 w 243"/>
                <a:gd name="T3" fmla="*/ 36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7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1 w 243"/>
                <a:gd name="T39" fmla="*/ 9 h 298"/>
                <a:gd name="T40" fmla="*/ 19 w 243"/>
                <a:gd name="T41" fmla="*/ 13 h 298"/>
                <a:gd name="T42" fmla="*/ 16 w 243"/>
                <a:gd name="T43" fmla="*/ 16 h 298"/>
                <a:gd name="T44" fmla="*/ 0 w 243"/>
                <a:gd name="T45" fmla="*/ 2 h 298"/>
                <a:gd name="T46" fmla="*/ 16 w 243"/>
                <a:gd name="T47" fmla="*/ 99 h 298"/>
                <a:gd name="T48" fmla="*/ 16 w 243"/>
                <a:gd name="T49" fmla="*/ 41 h 298"/>
                <a:gd name="T50" fmla="*/ 17 w 243"/>
                <a:gd name="T51" fmla="*/ 34 h 298"/>
                <a:gd name="T52" fmla="*/ 19 w 243"/>
                <a:gd name="T53" fmla="*/ 29 h 298"/>
                <a:gd name="T54" fmla="*/ 22 w 243"/>
                <a:gd name="T55" fmla="*/ 24 h 298"/>
                <a:gd name="T56" fmla="*/ 26 w 243"/>
                <a:gd name="T57" fmla="*/ 20 h 298"/>
                <a:gd name="T58" fmla="*/ 30 w 243"/>
                <a:gd name="T59" fmla="*/ 17 h 298"/>
                <a:gd name="T60" fmla="*/ 36 w 243"/>
                <a:gd name="T61" fmla="*/ 16 h 298"/>
                <a:gd name="T62" fmla="*/ 42 w 243"/>
                <a:gd name="T63" fmla="*/ 15 h 298"/>
                <a:gd name="T64" fmla="*/ 48 w 243"/>
                <a:gd name="T65" fmla="*/ 15 h 298"/>
                <a:gd name="T66" fmla="*/ 53 w 243"/>
                <a:gd name="T67" fmla="*/ 15 h 298"/>
                <a:gd name="T68" fmla="*/ 56 w 243"/>
                <a:gd name="T69" fmla="*/ 17 h 298"/>
                <a:gd name="T70" fmla="*/ 59 w 243"/>
                <a:gd name="T71" fmla="*/ 19 h 298"/>
                <a:gd name="T72" fmla="*/ 62 w 243"/>
                <a:gd name="T73" fmla="*/ 22 h 298"/>
                <a:gd name="T74" fmla="*/ 63 w 243"/>
                <a:gd name="T75" fmla="*/ 26 h 298"/>
                <a:gd name="T76" fmla="*/ 64 w 243"/>
                <a:gd name="T77" fmla="*/ 31 h 298"/>
                <a:gd name="T78" fmla="*/ 65 w 243"/>
                <a:gd name="T79" fmla="*/ 36 h 298"/>
                <a:gd name="T80" fmla="*/ 65 w 243"/>
                <a:gd name="T81" fmla="*/ 99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1" y="71"/>
                  </a:lnTo>
                  <a:lnTo>
                    <a:pt x="239" y="62"/>
                  </a:lnTo>
                  <a:lnTo>
                    <a:pt x="237" y="55"/>
                  </a:lnTo>
                  <a:lnTo>
                    <a:pt x="234" y="47"/>
                  </a:lnTo>
                  <a:lnTo>
                    <a:pt x="231" y="39"/>
                  </a:lnTo>
                  <a:lnTo>
                    <a:pt x="227" y="35"/>
                  </a:lnTo>
                  <a:lnTo>
                    <a:pt x="224" y="30"/>
                  </a:lnTo>
                  <a:lnTo>
                    <a:pt x="219" y="26"/>
                  </a:lnTo>
                  <a:lnTo>
                    <a:pt x="215" y="22"/>
                  </a:lnTo>
                  <a:lnTo>
                    <a:pt x="210" y="19"/>
                  </a:lnTo>
                  <a:lnTo>
                    <a:pt x="206" y="16"/>
                  </a:lnTo>
                  <a:lnTo>
                    <a:pt x="200" y="12"/>
                  </a:lnTo>
                  <a:lnTo>
                    <a:pt x="195" y="10"/>
                  </a:lnTo>
                  <a:lnTo>
                    <a:pt x="189" y="8"/>
                  </a:lnTo>
                  <a:lnTo>
                    <a:pt x="184" y="6"/>
                  </a:lnTo>
                  <a:lnTo>
                    <a:pt x="177" y="5"/>
                  </a:lnTo>
                  <a:lnTo>
                    <a:pt x="170" y="2"/>
                  </a:lnTo>
                  <a:lnTo>
                    <a:pt x="164" y="1"/>
                  </a:lnTo>
                  <a:lnTo>
                    <a:pt x="156" y="1"/>
                  </a:lnTo>
                  <a:lnTo>
                    <a:pt x="148" y="0"/>
                  </a:lnTo>
                  <a:lnTo>
                    <a:pt x="140" y="0"/>
                  </a:lnTo>
                  <a:lnTo>
                    <a:pt x="132" y="0"/>
                  </a:lnTo>
                  <a:lnTo>
                    <a:pt x="126" y="1"/>
                  </a:lnTo>
                  <a:lnTo>
                    <a:pt x="118" y="2"/>
                  </a:lnTo>
                  <a:lnTo>
                    <a:pt x="111" y="3"/>
                  </a:lnTo>
                  <a:lnTo>
                    <a:pt x="105" y="5"/>
                  </a:lnTo>
                  <a:lnTo>
                    <a:pt x="99" y="7"/>
                  </a:lnTo>
                  <a:lnTo>
                    <a:pt x="92" y="9"/>
                  </a:lnTo>
                  <a:lnTo>
                    <a:pt x="87" y="12"/>
                  </a:lnTo>
                  <a:lnTo>
                    <a:pt x="81" y="16"/>
                  </a:lnTo>
                  <a:lnTo>
                    <a:pt x="76" y="19"/>
                  </a:lnTo>
                  <a:lnTo>
                    <a:pt x="70" y="23"/>
                  </a:lnTo>
                  <a:lnTo>
                    <a:pt x="64" y="28"/>
                  </a:lnTo>
                  <a:lnTo>
                    <a:pt x="60" y="32"/>
                  </a:lnTo>
                  <a:lnTo>
                    <a:pt x="56" y="38"/>
                  </a:lnTo>
                  <a:lnTo>
                    <a:pt x="51" y="44"/>
                  </a:lnTo>
                  <a:lnTo>
                    <a:pt x="47" y="49"/>
                  </a:lnTo>
                  <a:lnTo>
                    <a:pt x="47" y="7"/>
                  </a:lnTo>
                  <a:lnTo>
                    <a:pt x="0" y="7"/>
                  </a:lnTo>
                  <a:lnTo>
                    <a:pt x="0" y="298"/>
                  </a:lnTo>
                  <a:lnTo>
                    <a:pt x="49" y="298"/>
                  </a:lnTo>
                  <a:lnTo>
                    <a:pt x="49" y="133"/>
                  </a:lnTo>
                  <a:lnTo>
                    <a:pt x="49" y="122"/>
                  </a:lnTo>
                  <a:lnTo>
                    <a:pt x="50" y="113"/>
                  </a:lnTo>
                  <a:lnTo>
                    <a:pt x="52" y="103"/>
                  </a:lnTo>
                  <a:lnTo>
                    <a:pt x="54" y="95"/>
                  </a:lnTo>
                  <a:lnTo>
                    <a:pt x="58" y="86"/>
                  </a:lnTo>
                  <a:lnTo>
                    <a:pt x="62" y="79"/>
                  </a:lnTo>
                  <a:lnTo>
                    <a:pt x="67" y="73"/>
                  </a:lnTo>
                  <a:lnTo>
                    <a:pt x="72" y="67"/>
                  </a:lnTo>
                  <a:lnTo>
                    <a:pt x="78" y="61"/>
                  </a:lnTo>
                  <a:lnTo>
                    <a:pt x="85" y="57"/>
                  </a:lnTo>
                  <a:lnTo>
                    <a:pt x="91" y="52"/>
                  </a:lnTo>
                  <a:lnTo>
                    <a:pt x="99" y="49"/>
                  </a:lnTo>
                  <a:lnTo>
                    <a:pt x="107" y="47"/>
                  </a:lnTo>
                  <a:lnTo>
                    <a:pt x="116" y="45"/>
                  </a:lnTo>
                  <a:lnTo>
                    <a:pt x="126" y="44"/>
                  </a:lnTo>
                  <a:lnTo>
                    <a:pt x="136" y="44"/>
                  </a:lnTo>
                  <a:lnTo>
                    <a:pt x="144" y="44"/>
                  </a:lnTo>
                  <a:lnTo>
                    <a:pt x="151" y="45"/>
                  </a:lnTo>
                  <a:lnTo>
                    <a:pt x="158" y="46"/>
                  </a:lnTo>
                  <a:lnTo>
                    <a:pt x="164" y="48"/>
                  </a:lnTo>
                  <a:lnTo>
                    <a:pt x="169" y="50"/>
                  </a:lnTo>
                  <a:lnTo>
                    <a:pt x="175" y="54"/>
                  </a:lnTo>
                  <a:lnTo>
                    <a:pt x="178" y="58"/>
                  </a:lnTo>
                  <a:lnTo>
                    <a:pt x="183" y="62"/>
                  </a:lnTo>
                  <a:lnTo>
                    <a:pt x="185" y="67"/>
                  </a:lnTo>
                  <a:lnTo>
                    <a:pt x="187" y="73"/>
                  </a:lnTo>
                  <a:lnTo>
                    <a:pt x="189" y="79"/>
                  </a:lnTo>
                  <a:lnTo>
                    <a:pt x="192" y="86"/>
                  </a:lnTo>
                  <a:lnTo>
                    <a:pt x="193" y="93"/>
                  </a:lnTo>
                  <a:lnTo>
                    <a:pt x="193" y="101"/>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1" name="Freeform 183"/>
            <p:cNvSpPr>
              <a:spLocks noEditPoints="1"/>
            </p:cNvSpPr>
            <p:nvPr/>
          </p:nvSpPr>
          <p:spPr bwMode="auto">
            <a:xfrm>
              <a:off x="4199" y="2198"/>
              <a:ext cx="90" cy="136"/>
            </a:xfrm>
            <a:custGeom>
              <a:avLst/>
              <a:gdLst>
                <a:gd name="T0" fmla="*/ 74 w 270"/>
                <a:gd name="T1" fmla="*/ 0 h 409"/>
                <a:gd name="T2" fmla="*/ 71 w 270"/>
                <a:gd name="T3" fmla="*/ 44 h 409"/>
                <a:gd name="T4" fmla="*/ 64 w 270"/>
                <a:gd name="T5" fmla="*/ 39 h 409"/>
                <a:gd name="T6" fmla="*/ 57 w 270"/>
                <a:gd name="T7" fmla="*/ 36 h 409"/>
                <a:gd name="T8" fmla="*/ 48 w 270"/>
                <a:gd name="T9" fmla="*/ 34 h 409"/>
                <a:gd name="T10" fmla="*/ 38 w 270"/>
                <a:gd name="T11" fmla="*/ 34 h 409"/>
                <a:gd name="T12" fmla="*/ 29 w 270"/>
                <a:gd name="T13" fmla="*/ 35 h 409"/>
                <a:gd name="T14" fmla="*/ 22 w 270"/>
                <a:gd name="T15" fmla="*/ 39 h 409"/>
                <a:gd name="T16" fmla="*/ 15 w 270"/>
                <a:gd name="T17" fmla="*/ 44 h 409"/>
                <a:gd name="T18" fmla="*/ 9 w 270"/>
                <a:gd name="T19" fmla="*/ 51 h 409"/>
                <a:gd name="T20" fmla="*/ 5 w 270"/>
                <a:gd name="T21" fmla="*/ 59 h 409"/>
                <a:gd name="T22" fmla="*/ 2 w 270"/>
                <a:gd name="T23" fmla="*/ 68 h 409"/>
                <a:gd name="T24" fmla="*/ 0 w 270"/>
                <a:gd name="T25" fmla="*/ 79 h 409"/>
                <a:gd name="T26" fmla="*/ 0 w 270"/>
                <a:gd name="T27" fmla="*/ 91 h 409"/>
                <a:gd name="T28" fmla="*/ 2 w 270"/>
                <a:gd name="T29" fmla="*/ 101 h 409"/>
                <a:gd name="T30" fmla="*/ 5 w 270"/>
                <a:gd name="T31" fmla="*/ 111 h 409"/>
                <a:gd name="T32" fmla="*/ 9 w 270"/>
                <a:gd name="T33" fmla="*/ 119 h 409"/>
                <a:gd name="T34" fmla="*/ 15 w 270"/>
                <a:gd name="T35" fmla="*/ 125 h 409"/>
                <a:gd name="T36" fmla="*/ 22 w 270"/>
                <a:gd name="T37" fmla="*/ 130 h 409"/>
                <a:gd name="T38" fmla="*/ 29 w 270"/>
                <a:gd name="T39" fmla="*/ 134 h 409"/>
                <a:gd name="T40" fmla="*/ 38 w 270"/>
                <a:gd name="T41" fmla="*/ 135 h 409"/>
                <a:gd name="T42" fmla="*/ 47 w 270"/>
                <a:gd name="T43" fmla="*/ 135 h 409"/>
                <a:gd name="T44" fmla="*/ 56 w 270"/>
                <a:gd name="T45" fmla="*/ 134 h 409"/>
                <a:gd name="T46" fmla="*/ 64 w 270"/>
                <a:gd name="T47" fmla="*/ 130 h 409"/>
                <a:gd name="T48" fmla="*/ 71 w 270"/>
                <a:gd name="T49" fmla="*/ 124 h 409"/>
                <a:gd name="T50" fmla="*/ 74 w 270"/>
                <a:gd name="T51" fmla="*/ 133 h 409"/>
                <a:gd name="T52" fmla="*/ 90 w 270"/>
                <a:gd name="T53" fmla="*/ 0 h 409"/>
                <a:gd name="T54" fmla="*/ 75 w 270"/>
                <a:gd name="T55" fmla="*/ 88 h 409"/>
                <a:gd name="T56" fmla="*/ 74 w 270"/>
                <a:gd name="T57" fmla="*/ 96 h 409"/>
                <a:gd name="T58" fmla="*/ 72 w 270"/>
                <a:gd name="T59" fmla="*/ 103 h 409"/>
                <a:gd name="T60" fmla="*/ 69 w 270"/>
                <a:gd name="T61" fmla="*/ 109 h 409"/>
                <a:gd name="T62" fmla="*/ 65 w 270"/>
                <a:gd name="T63" fmla="*/ 114 h 409"/>
                <a:gd name="T64" fmla="*/ 61 w 270"/>
                <a:gd name="T65" fmla="*/ 118 h 409"/>
                <a:gd name="T66" fmla="*/ 55 w 270"/>
                <a:gd name="T67" fmla="*/ 120 h 409"/>
                <a:gd name="T68" fmla="*/ 49 w 270"/>
                <a:gd name="T69" fmla="*/ 121 h 409"/>
                <a:gd name="T70" fmla="*/ 42 w 270"/>
                <a:gd name="T71" fmla="*/ 121 h 409"/>
                <a:gd name="T72" fmla="*/ 36 w 270"/>
                <a:gd name="T73" fmla="*/ 120 h 409"/>
                <a:gd name="T74" fmla="*/ 31 w 270"/>
                <a:gd name="T75" fmla="*/ 118 h 409"/>
                <a:gd name="T76" fmla="*/ 26 w 270"/>
                <a:gd name="T77" fmla="*/ 114 h 409"/>
                <a:gd name="T78" fmla="*/ 23 w 270"/>
                <a:gd name="T79" fmla="*/ 109 h 409"/>
                <a:gd name="T80" fmla="*/ 20 w 270"/>
                <a:gd name="T81" fmla="*/ 104 h 409"/>
                <a:gd name="T82" fmla="*/ 18 w 270"/>
                <a:gd name="T83" fmla="*/ 97 h 409"/>
                <a:gd name="T84" fmla="*/ 17 w 270"/>
                <a:gd name="T85" fmla="*/ 90 h 409"/>
                <a:gd name="T86" fmla="*/ 17 w 270"/>
                <a:gd name="T87" fmla="*/ 81 h 409"/>
                <a:gd name="T88" fmla="*/ 18 w 270"/>
                <a:gd name="T89" fmla="*/ 73 h 409"/>
                <a:gd name="T90" fmla="*/ 20 w 270"/>
                <a:gd name="T91" fmla="*/ 66 h 409"/>
                <a:gd name="T92" fmla="*/ 23 w 270"/>
                <a:gd name="T93" fmla="*/ 60 h 409"/>
                <a:gd name="T94" fmla="*/ 26 w 270"/>
                <a:gd name="T95" fmla="*/ 55 h 409"/>
                <a:gd name="T96" fmla="*/ 31 w 270"/>
                <a:gd name="T97" fmla="*/ 51 h 409"/>
                <a:gd name="T98" fmla="*/ 36 w 270"/>
                <a:gd name="T99" fmla="*/ 49 h 409"/>
                <a:gd name="T100" fmla="*/ 42 w 270"/>
                <a:gd name="T101" fmla="*/ 48 h 409"/>
                <a:gd name="T102" fmla="*/ 49 w 270"/>
                <a:gd name="T103" fmla="*/ 48 h 409"/>
                <a:gd name="T104" fmla="*/ 55 w 270"/>
                <a:gd name="T105" fmla="*/ 49 h 409"/>
                <a:gd name="T106" fmla="*/ 61 w 270"/>
                <a:gd name="T107" fmla="*/ 51 h 409"/>
                <a:gd name="T108" fmla="*/ 65 w 270"/>
                <a:gd name="T109" fmla="*/ 55 h 409"/>
                <a:gd name="T110" fmla="*/ 69 w 270"/>
                <a:gd name="T111" fmla="*/ 59 h 409"/>
                <a:gd name="T112" fmla="*/ 72 w 270"/>
                <a:gd name="T113" fmla="*/ 65 h 409"/>
                <a:gd name="T114" fmla="*/ 74 w 270"/>
                <a:gd name="T115" fmla="*/ 72 h 409"/>
                <a:gd name="T116" fmla="*/ 75 w 270"/>
                <a:gd name="T117" fmla="*/ 79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0" h="409">
                  <a:moveTo>
                    <a:pt x="270" y="0"/>
                  </a:moveTo>
                  <a:lnTo>
                    <a:pt x="222" y="0"/>
                  </a:lnTo>
                  <a:lnTo>
                    <a:pt x="222" y="144"/>
                  </a:lnTo>
                  <a:lnTo>
                    <a:pt x="213" y="133"/>
                  </a:lnTo>
                  <a:lnTo>
                    <a:pt x="204" y="124"/>
                  </a:lnTo>
                  <a:lnTo>
                    <a:pt x="193" y="118"/>
                  </a:lnTo>
                  <a:lnTo>
                    <a:pt x="182" y="111"/>
                  </a:lnTo>
                  <a:lnTo>
                    <a:pt x="170" y="107"/>
                  </a:lnTo>
                  <a:lnTo>
                    <a:pt x="156" y="103"/>
                  </a:lnTo>
                  <a:lnTo>
                    <a:pt x="143" y="101"/>
                  </a:lnTo>
                  <a:lnTo>
                    <a:pt x="127" y="100"/>
                  </a:lnTo>
                  <a:lnTo>
                    <a:pt x="114" y="101"/>
                  </a:lnTo>
                  <a:lnTo>
                    <a:pt x="100" y="102"/>
                  </a:lnTo>
                  <a:lnTo>
                    <a:pt x="88" y="105"/>
                  </a:lnTo>
                  <a:lnTo>
                    <a:pt x="76" y="111"/>
                  </a:lnTo>
                  <a:lnTo>
                    <a:pt x="65" y="117"/>
                  </a:lnTo>
                  <a:lnTo>
                    <a:pt x="54" y="123"/>
                  </a:lnTo>
                  <a:lnTo>
                    <a:pt x="45" y="132"/>
                  </a:lnTo>
                  <a:lnTo>
                    <a:pt x="36" y="141"/>
                  </a:lnTo>
                  <a:lnTo>
                    <a:pt x="28" y="152"/>
                  </a:lnTo>
                  <a:lnTo>
                    <a:pt x="20" y="163"/>
                  </a:lnTo>
                  <a:lnTo>
                    <a:pt x="15" y="177"/>
                  </a:lnTo>
                  <a:lnTo>
                    <a:pt x="9" y="190"/>
                  </a:lnTo>
                  <a:lnTo>
                    <a:pt x="6" y="205"/>
                  </a:lnTo>
                  <a:lnTo>
                    <a:pt x="2" y="221"/>
                  </a:lnTo>
                  <a:lnTo>
                    <a:pt x="1" y="238"/>
                  </a:lnTo>
                  <a:lnTo>
                    <a:pt x="0" y="256"/>
                  </a:lnTo>
                  <a:lnTo>
                    <a:pt x="1" y="273"/>
                  </a:lnTo>
                  <a:lnTo>
                    <a:pt x="2" y="289"/>
                  </a:lnTo>
                  <a:lnTo>
                    <a:pt x="6" y="305"/>
                  </a:lnTo>
                  <a:lnTo>
                    <a:pt x="9" y="319"/>
                  </a:lnTo>
                  <a:lnTo>
                    <a:pt x="15" y="333"/>
                  </a:lnTo>
                  <a:lnTo>
                    <a:pt x="20" y="345"/>
                  </a:lnTo>
                  <a:lnTo>
                    <a:pt x="27" y="357"/>
                  </a:lnTo>
                  <a:lnTo>
                    <a:pt x="36" y="367"/>
                  </a:lnTo>
                  <a:lnTo>
                    <a:pt x="44" y="377"/>
                  </a:lnTo>
                  <a:lnTo>
                    <a:pt x="54" y="385"/>
                  </a:lnTo>
                  <a:lnTo>
                    <a:pt x="65" y="392"/>
                  </a:lnTo>
                  <a:lnTo>
                    <a:pt x="76" y="399"/>
                  </a:lnTo>
                  <a:lnTo>
                    <a:pt x="87" y="403"/>
                  </a:lnTo>
                  <a:lnTo>
                    <a:pt x="100" y="406"/>
                  </a:lnTo>
                  <a:lnTo>
                    <a:pt x="114" y="407"/>
                  </a:lnTo>
                  <a:lnTo>
                    <a:pt x="127" y="409"/>
                  </a:lnTo>
                  <a:lnTo>
                    <a:pt x="142" y="407"/>
                  </a:lnTo>
                  <a:lnTo>
                    <a:pt x="155" y="405"/>
                  </a:lnTo>
                  <a:lnTo>
                    <a:pt x="167" y="402"/>
                  </a:lnTo>
                  <a:lnTo>
                    <a:pt x="180" y="397"/>
                  </a:lnTo>
                  <a:lnTo>
                    <a:pt x="192" y="391"/>
                  </a:lnTo>
                  <a:lnTo>
                    <a:pt x="202" y="383"/>
                  </a:lnTo>
                  <a:lnTo>
                    <a:pt x="213" y="374"/>
                  </a:lnTo>
                  <a:lnTo>
                    <a:pt x="222" y="363"/>
                  </a:lnTo>
                  <a:lnTo>
                    <a:pt x="222" y="400"/>
                  </a:lnTo>
                  <a:lnTo>
                    <a:pt x="270" y="400"/>
                  </a:lnTo>
                  <a:lnTo>
                    <a:pt x="270" y="0"/>
                  </a:lnTo>
                  <a:close/>
                  <a:moveTo>
                    <a:pt x="224" y="253"/>
                  </a:moveTo>
                  <a:lnTo>
                    <a:pt x="224" y="266"/>
                  </a:lnTo>
                  <a:lnTo>
                    <a:pt x="223" y="278"/>
                  </a:lnTo>
                  <a:lnTo>
                    <a:pt x="221" y="290"/>
                  </a:lnTo>
                  <a:lnTo>
                    <a:pt x="219" y="300"/>
                  </a:lnTo>
                  <a:lnTo>
                    <a:pt x="215" y="310"/>
                  </a:lnTo>
                  <a:lnTo>
                    <a:pt x="211" y="321"/>
                  </a:lnTo>
                  <a:lnTo>
                    <a:pt x="206" y="328"/>
                  </a:lnTo>
                  <a:lnTo>
                    <a:pt x="201" y="336"/>
                  </a:lnTo>
                  <a:lnTo>
                    <a:pt x="195" y="343"/>
                  </a:lnTo>
                  <a:lnTo>
                    <a:pt x="188" y="348"/>
                  </a:lnTo>
                  <a:lnTo>
                    <a:pt x="182" y="354"/>
                  </a:lnTo>
                  <a:lnTo>
                    <a:pt x="174" y="357"/>
                  </a:lnTo>
                  <a:lnTo>
                    <a:pt x="166" y="361"/>
                  </a:lnTo>
                  <a:lnTo>
                    <a:pt x="157" y="363"/>
                  </a:lnTo>
                  <a:lnTo>
                    <a:pt x="147" y="365"/>
                  </a:lnTo>
                  <a:lnTo>
                    <a:pt x="137" y="365"/>
                  </a:lnTo>
                  <a:lnTo>
                    <a:pt x="127" y="365"/>
                  </a:lnTo>
                  <a:lnTo>
                    <a:pt x="118" y="363"/>
                  </a:lnTo>
                  <a:lnTo>
                    <a:pt x="109" y="361"/>
                  </a:lnTo>
                  <a:lnTo>
                    <a:pt x="102" y="357"/>
                  </a:lnTo>
                  <a:lnTo>
                    <a:pt x="94" y="354"/>
                  </a:lnTo>
                  <a:lnTo>
                    <a:pt x="86" y="349"/>
                  </a:lnTo>
                  <a:lnTo>
                    <a:pt x="79" y="343"/>
                  </a:lnTo>
                  <a:lnTo>
                    <a:pt x="74" y="337"/>
                  </a:lnTo>
                  <a:lnTo>
                    <a:pt x="68" y="329"/>
                  </a:lnTo>
                  <a:lnTo>
                    <a:pt x="64" y="322"/>
                  </a:lnTo>
                  <a:lnTo>
                    <a:pt x="59" y="313"/>
                  </a:lnTo>
                  <a:lnTo>
                    <a:pt x="56" y="303"/>
                  </a:lnTo>
                  <a:lnTo>
                    <a:pt x="54" y="293"/>
                  </a:lnTo>
                  <a:lnTo>
                    <a:pt x="51" y="283"/>
                  </a:lnTo>
                  <a:lnTo>
                    <a:pt x="50" y="270"/>
                  </a:lnTo>
                  <a:lnTo>
                    <a:pt x="50" y="258"/>
                  </a:lnTo>
                  <a:lnTo>
                    <a:pt x="50" y="245"/>
                  </a:lnTo>
                  <a:lnTo>
                    <a:pt x="51" y="232"/>
                  </a:lnTo>
                  <a:lnTo>
                    <a:pt x="54" y="220"/>
                  </a:lnTo>
                  <a:lnTo>
                    <a:pt x="56" y="209"/>
                  </a:lnTo>
                  <a:lnTo>
                    <a:pt x="59" y="199"/>
                  </a:lnTo>
                  <a:lnTo>
                    <a:pt x="64" y="189"/>
                  </a:lnTo>
                  <a:lnTo>
                    <a:pt x="68" y="180"/>
                  </a:lnTo>
                  <a:lnTo>
                    <a:pt x="74" y="172"/>
                  </a:lnTo>
                  <a:lnTo>
                    <a:pt x="79" y="166"/>
                  </a:lnTo>
                  <a:lnTo>
                    <a:pt x="86" y="160"/>
                  </a:lnTo>
                  <a:lnTo>
                    <a:pt x="93" y="154"/>
                  </a:lnTo>
                  <a:lnTo>
                    <a:pt x="100" y="151"/>
                  </a:lnTo>
                  <a:lnTo>
                    <a:pt x="109" y="148"/>
                  </a:lnTo>
                  <a:lnTo>
                    <a:pt x="117" y="146"/>
                  </a:lnTo>
                  <a:lnTo>
                    <a:pt x="127" y="143"/>
                  </a:lnTo>
                  <a:lnTo>
                    <a:pt x="137" y="143"/>
                  </a:lnTo>
                  <a:lnTo>
                    <a:pt x="147" y="143"/>
                  </a:lnTo>
                  <a:lnTo>
                    <a:pt x="157" y="146"/>
                  </a:lnTo>
                  <a:lnTo>
                    <a:pt x="166" y="147"/>
                  </a:lnTo>
                  <a:lnTo>
                    <a:pt x="175" y="150"/>
                  </a:lnTo>
                  <a:lnTo>
                    <a:pt x="183" y="154"/>
                  </a:lnTo>
                  <a:lnTo>
                    <a:pt x="190" y="159"/>
                  </a:lnTo>
                  <a:lnTo>
                    <a:pt x="196" y="164"/>
                  </a:lnTo>
                  <a:lnTo>
                    <a:pt x="202" y="171"/>
                  </a:lnTo>
                  <a:lnTo>
                    <a:pt x="207" y="178"/>
                  </a:lnTo>
                  <a:lnTo>
                    <a:pt x="212" y="186"/>
                  </a:lnTo>
                  <a:lnTo>
                    <a:pt x="215" y="195"/>
                  </a:lnTo>
                  <a:lnTo>
                    <a:pt x="219" y="205"/>
                  </a:lnTo>
                  <a:lnTo>
                    <a:pt x="221" y="216"/>
                  </a:lnTo>
                  <a:lnTo>
                    <a:pt x="223" y="227"/>
                  </a:lnTo>
                  <a:lnTo>
                    <a:pt x="224" y="239"/>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2" name="Freeform 184"/>
            <p:cNvSpPr>
              <a:spLocks noEditPoints="1"/>
            </p:cNvSpPr>
            <p:nvPr/>
          </p:nvSpPr>
          <p:spPr bwMode="auto">
            <a:xfrm>
              <a:off x="4309" y="2231"/>
              <a:ext cx="87" cy="103"/>
            </a:xfrm>
            <a:custGeom>
              <a:avLst/>
              <a:gdLst>
                <a:gd name="T0" fmla="*/ 68 w 262"/>
                <a:gd name="T1" fmla="*/ 73 h 309"/>
                <a:gd name="T2" fmla="*/ 65 w 262"/>
                <a:gd name="T3" fmla="*/ 79 h 309"/>
                <a:gd name="T4" fmla="*/ 61 w 262"/>
                <a:gd name="T5" fmla="*/ 83 h 309"/>
                <a:gd name="T6" fmla="*/ 56 w 262"/>
                <a:gd name="T7" fmla="*/ 86 h 309"/>
                <a:gd name="T8" fmla="*/ 49 w 262"/>
                <a:gd name="T9" fmla="*/ 88 h 309"/>
                <a:gd name="T10" fmla="*/ 42 w 262"/>
                <a:gd name="T11" fmla="*/ 88 h 309"/>
                <a:gd name="T12" fmla="*/ 33 w 262"/>
                <a:gd name="T13" fmla="*/ 86 h 309"/>
                <a:gd name="T14" fmla="*/ 27 w 262"/>
                <a:gd name="T15" fmla="*/ 82 h 309"/>
                <a:gd name="T16" fmla="*/ 22 w 262"/>
                <a:gd name="T17" fmla="*/ 75 h 309"/>
                <a:gd name="T18" fmla="*/ 18 w 262"/>
                <a:gd name="T19" fmla="*/ 67 h 309"/>
                <a:gd name="T20" fmla="*/ 17 w 262"/>
                <a:gd name="T21" fmla="*/ 56 h 309"/>
                <a:gd name="T22" fmla="*/ 87 w 262"/>
                <a:gd name="T23" fmla="*/ 49 h 309"/>
                <a:gd name="T24" fmla="*/ 85 w 262"/>
                <a:gd name="T25" fmla="*/ 33 h 309"/>
                <a:gd name="T26" fmla="*/ 80 w 262"/>
                <a:gd name="T27" fmla="*/ 20 h 309"/>
                <a:gd name="T28" fmla="*/ 72 w 262"/>
                <a:gd name="T29" fmla="*/ 10 h 309"/>
                <a:gd name="T30" fmla="*/ 62 w 262"/>
                <a:gd name="T31" fmla="*/ 3 h 309"/>
                <a:gd name="T32" fmla="*/ 48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0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3 w 262"/>
                <a:gd name="T55" fmla="*/ 103 h 309"/>
                <a:gd name="T56" fmla="*/ 55 w 262"/>
                <a:gd name="T57" fmla="*/ 101 h 309"/>
                <a:gd name="T58" fmla="*/ 66 w 262"/>
                <a:gd name="T59" fmla="*/ 98 h 309"/>
                <a:gd name="T60" fmla="*/ 74 w 262"/>
                <a:gd name="T61" fmla="*/ 91 h 309"/>
                <a:gd name="T62" fmla="*/ 81 w 262"/>
                <a:gd name="T63" fmla="*/ 83 h 309"/>
                <a:gd name="T64" fmla="*/ 85 w 262"/>
                <a:gd name="T65" fmla="*/ 73 h 309"/>
                <a:gd name="T66" fmla="*/ 17 w 262"/>
                <a:gd name="T67" fmla="*/ 43 h 309"/>
                <a:gd name="T68" fmla="*/ 19 w 262"/>
                <a:gd name="T69" fmla="*/ 33 h 309"/>
                <a:gd name="T70" fmla="*/ 22 w 262"/>
                <a:gd name="T71" fmla="*/ 26 h 309"/>
                <a:gd name="T72" fmla="*/ 27 w 262"/>
                <a:gd name="T73" fmla="*/ 20 h 309"/>
                <a:gd name="T74" fmla="*/ 33 w 262"/>
                <a:gd name="T75" fmla="*/ 16 h 309"/>
                <a:gd name="T76" fmla="*/ 41 w 262"/>
                <a:gd name="T77" fmla="*/ 14 h 309"/>
                <a:gd name="T78" fmla="*/ 50 w 262"/>
                <a:gd name="T79" fmla="*/ 15 h 309"/>
                <a:gd name="T80" fmla="*/ 57 w 262"/>
                <a:gd name="T81" fmla="*/ 17 h 309"/>
                <a:gd name="T82" fmla="*/ 63 w 262"/>
                <a:gd name="T83" fmla="*/ 22 h 309"/>
                <a:gd name="T84" fmla="*/ 67 w 262"/>
                <a:gd name="T85" fmla="*/ 28 h 309"/>
                <a:gd name="T86" fmla="*/ 70 w 262"/>
                <a:gd name="T87" fmla="*/ 36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8" y="213"/>
                  </a:lnTo>
                  <a:lnTo>
                    <a:pt x="206" y="219"/>
                  </a:lnTo>
                  <a:lnTo>
                    <a:pt x="203" y="225"/>
                  </a:lnTo>
                  <a:lnTo>
                    <a:pt x="201" y="231"/>
                  </a:lnTo>
                  <a:lnTo>
                    <a:pt x="197" y="236"/>
                  </a:lnTo>
                  <a:lnTo>
                    <a:pt x="193" y="241"/>
                  </a:lnTo>
                  <a:lnTo>
                    <a:pt x="189" y="245"/>
                  </a:lnTo>
                  <a:lnTo>
                    <a:pt x="184" y="249"/>
                  </a:lnTo>
                  <a:lnTo>
                    <a:pt x="179" y="253"/>
                  </a:lnTo>
                  <a:lnTo>
                    <a:pt x="174" y="255"/>
                  </a:lnTo>
                  <a:lnTo>
                    <a:pt x="168" y="258"/>
                  </a:lnTo>
                  <a:lnTo>
                    <a:pt x="163" y="261"/>
                  </a:lnTo>
                  <a:lnTo>
                    <a:pt x="156" y="262"/>
                  </a:lnTo>
                  <a:lnTo>
                    <a:pt x="149" y="263"/>
                  </a:lnTo>
                  <a:lnTo>
                    <a:pt x="143" y="264"/>
                  </a:lnTo>
                  <a:lnTo>
                    <a:pt x="135" y="264"/>
                  </a:lnTo>
                  <a:lnTo>
                    <a:pt x="126" y="264"/>
                  </a:lnTo>
                  <a:lnTo>
                    <a:pt x="117" y="263"/>
                  </a:lnTo>
                  <a:lnTo>
                    <a:pt x="108" y="261"/>
                  </a:lnTo>
                  <a:lnTo>
                    <a:pt x="100" y="257"/>
                  </a:lnTo>
                  <a:lnTo>
                    <a:pt x="94" y="254"/>
                  </a:lnTo>
                  <a:lnTo>
                    <a:pt x="86" y="249"/>
                  </a:lnTo>
                  <a:lnTo>
                    <a:pt x="80" y="245"/>
                  </a:lnTo>
                  <a:lnTo>
                    <a:pt x="75" y="239"/>
                  </a:lnTo>
                  <a:lnTo>
                    <a:pt x="69" y="233"/>
                  </a:lnTo>
                  <a:lnTo>
                    <a:pt x="65" y="226"/>
                  </a:lnTo>
                  <a:lnTo>
                    <a:pt x="61" y="218"/>
                  </a:lnTo>
                  <a:lnTo>
                    <a:pt x="58" y="209"/>
                  </a:lnTo>
                  <a:lnTo>
                    <a:pt x="55" y="200"/>
                  </a:lnTo>
                  <a:lnTo>
                    <a:pt x="53" y="190"/>
                  </a:lnTo>
                  <a:lnTo>
                    <a:pt x="52" y="180"/>
                  </a:lnTo>
                  <a:lnTo>
                    <a:pt x="51" y="169"/>
                  </a:lnTo>
                  <a:lnTo>
                    <a:pt x="262" y="169"/>
                  </a:lnTo>
                  <a:lnTo>
                    <a:pt x="262" y="158"/>
                  </a:lnTo>
                  <a:lnTo>
                    <a:pt x="262" y="148"/>
                  </a:lnTo>
                  <a:lnTo>
                    <a:pt x="262" y="130"/>
                  </a:lnTo>
                  <a:lnTo>
                    <a:pt x="260" y="114"/>
                  </a:lnTo>
                  <a:lnTo>
                    <a:pt x="257" y="99"/>
                  </a:lnTo>
                  <a:lnTo>
                    <a:pt x="253" y="85"/>
                  </a:lnTo>
                  <a:lnTo>
                    <a:pt x="249" y="71"/>
                  </a:lnTo>
                  <a:lnTo>
                    <a:pt x="242" y="59"/>
                  </a:lnTo>
                  <a:lnTo>
                    <a:pt x="235" y="48"/>
                  </a:lnTo>
                  <a:lnTo>
                    <a:pt x="227" y="38"/>
                  </a:lnTo>
                  <a:lnTo>
                    <a:pt x="218" y="29"/>
                  </a:lnTo>
                  <a:lnTo>
                    <a:pt x="208" y="22"/>
                  </a:lnTo>
                  <a:lnTo>
                    <a:pt x="198" y="15"/>
                  </a:lnTo>
                  <a:lnTo>
                    <a:pt x="186" y="10"/>
                  </a:lnTo>
                  <a:lnTo>
                    <a:pt x="174" y="5"/>
                  </a:lnTo>
                  <a:lnTo>
                    <a:pt x="160" y="2"/>
                  </a:lnTo>
                  <a:lnTo>
                    <a:pt x="146" y="1"/>
                  </a:lnTo>
                  <a:lnTo>
                    <a:pt x="130" y="0"/>
                  </a:lnTo>
                  <a:lnTo>
                    <a:pt x="116" y="1"/>
                  </a:lnTo>
                  <a:lnTo>
                    <a:pt x="103" y="2"/>
                  </a:lnTo>
                  <a:lnTo>
                    <a:pt x="89" y="5"/>
                  </a:lnTo>
                  <a:lnTo>
                    <a:pt x="77" y="10"/>
                  </a:lnTo>
                  <a:lnTo>
                    <a:pt x="65" y="17"/>
                  </a:lnTo>
                  <a:lnTo>
                    <a:pt x="55" y="23"/>
                  </a:lnTo>
                  <a:lnTo>
                    <a:pt x="45" y="31"/>
                  </a:lnTo>
                  <a:lnTo>
                    <a:pt x="36" y="41"/>
                  </a:lnTo>
                  <a:lnTo>
                    <a:pt x="28" y="51"/>
                  </a:lnTo>
                  <a:lnTo>
                    <a:pt x="20" y="63"/>
                  </a:lnTo>
                  <a:lnTo>
                    <a:pt x="14" y="77"/>
                  </a:lnTo>
                  <a:lnTo>
                    <a:pt x="9" y="90"/>
                  </a:lnTo>
                  <a:lnTo>
                    <a:pt x="6" y="106"/>
                  </a:lnTo>
                  <a:lnTo>
                    <a:pt x="2" y="121"/>
                  </a:lnTo>
                  <a:lnTo>
                    <a:pt x="1" y="139"/>
                  </a:lnTo>
                  <a:lnTo>
                    <a:pt x="0" y="157"/>
                  </a:lnTo>
                  <a:lnTo>
                    <a:pt x="1" y="175"/>
                  </a:lnTo>
                  <a:lnTo>
                    <a:pt x="2" y="190"/>
                  </a:lnTo>
                  <a:lnTo>
                    <a:pt x="6" y="206"/>
                  </a:lnTo>
                  <a:lnTo>
                    <a:pt x="9" y="221"/>
                  </a:lnTo>
                  <a:lnTo>
                    <a:pt x="14" y="234"/>
                  </a:lnTo>
                  <a:lnTo>
                    <a:pt x="20" y="246"/>
                  </a:lnTo>
                  <a:lnTo>
                    <a:pt x="28" y="258"/>
                  </a:lnTo>
                  <a:lnTo>
                    <a:pt x="36" y="268"/>
                  </a:lnTo>
                  <a:lnTo>
                    <a:pt x="45" y="277"/>
                  </a:lnTo>
                  <a:lnTo>
                    <a:pt x="55" y="285"/>
                  </a:lnTo>
                  <a:lnTo>
                    <a:pt x="65" y="293"/>
                  </a:lnTo>
                  <a:lnTo>
                    <a:pt x="77" y="299"/>
                  </a:lnTo>
                  <a:lnTo>
                    <a:pt x="89" y="303"/>
                  </a:lnTo>
                  <a:lnTo>
                    <a:pt x="103" y="306"/>
                  </a:lnTo>
                  <a:lnTo>
                    <a:pt x="116" y="307"/>
                  </a:lnTo>
                  <a:lnTo>
                    <a:pt x="130" y="309"/>
                  </a:lnTo>
                  <a:lnTo>
                    <a:pt x="144" y="309"/>
                  </a:lnTo>
                  <a:lnTo>
                    <a:pt x="155" y="306"/>
                  </a:lnTo>
                  <a:lnTo>
                    <a:pt x="167" y="304"/>
                  </a:lnTo>
                  <a:lnTo>
                    <a:pt x="178" y="302"/>
                  </a:lnTo>
                  <a:lnTo>
                    <a:pt x="188" y="297"/>
                  </a:lnTo>
                  <a:lnTo>
                    <a:pt x="198" y="293"/>
                  </a:lnTo>
                  <a:lnTo>
                    <a:pt x="207" y="287"/>
                  </a:lnTo>
                  <a:lnTo>
                    <a:pt x="216" y="282"/>
                  </a:lnTo>
                  <a:lnTo>
                    <a:pt x="224" y="274"/>
                  </a:lnTo>
                  <a:lnTo>
                    <a:pt x="231" y="266"/>
                  </a:lnTo>
                  <a:lnTo>
                    <a:pt x="237" y="258"/>
                  </a:lnTo>
                  <a:lnTo>
                    <a:pt x="243" y="249"/>
                  </a:lnTo>
                  <a:lnTo>
                    <a:pt x="249" y="239"/>
                  </a:lnTo>
                  <a:lnTo>
                    <a:pt x="253" y="228"/>
                  </a:lnTo>
                  <a:lnTo>
                    <a:pt x="255" y="218"/>
                  </a:lnTo>
                  <a:lnTo>
                    <a:pt x="259" y="206"/>
                  </a:lnTo>
                  <a:lnTo>
                    <a:pt x="210" y="206"/>
                  </a:lnTo>
                  <a:close/>
                  <a:moveTo>
                    <a:pt x="51" y="129"/>
                  </a:moveTo>
                  <a:lnTo>
                    <a:pt x="52" y="119"/>
                  </a:lnTo>
                  <a:lnTo>
                    <a:pt x="55" y="109"/>
                  </a:lnTo>
                  <a:lnTo>
                    <a:pt x="57" y="100"/>
                  </a:lnTo>
                  <a:lnTo>
                    <a:pt x="59" y="92"/>
                  </a:lnTo>
                  <a:lnTo>
                    <a:pt x="62" y="85"/>
                  </a:lnTo>
                  <a:lnTo>
                    <a:pt x="66" y="78"/>
                  </a:lnTo>
                  <a:lnTo>
                    <a:pt x="70" y="71"/>
                  </a:lnTo>
                  <a:lnTo>
                    <a:pt x="76" y="66"/>
                  </a:lnTo>
                  <a:lnTo>
                    <a:pt x="80" y="60"/>
                  </a:lnTo>
                  <a:lnTo>
                    <a:pt x="87" y="56"/>
                  </a:lnTo>
                  <a:lnTo>
                    <a:pt x="94" y="52"/>
                  </a:lnTo>
                  <a:lnTo>
                    <a:pt x="100" y="49"/>
                  </a:lnTo>
                  <a:lnTo>
                    <a:pt x="107" y="47"/>
                  </a:lnTo>
                  <a:lnTo>
                    <a:pt x="115" y="44"/>
                  </a:lnTo>
                  <a:lnTo>
                    <a:pt x="124" y="43"/>
                  </a:lnTo>
                  <a:lnTo>
                    <a:pt x="133" y="43"/>
                  </a:lnTo>
                  <a:lnTo>
                    <a:pt x="142" y="43"/>
                  </a:lnTo>
                  <a:lnTo>
                    <a:pt x="150" y="44"/>
                  </a:lnTo>
                  <a:lnTo>
                    <a:pt x="158" y="47"/>
                  </a:lnTo>
                  <a:lnTo>
                    <a:pt x="165" y="49"/>
                  </a:lnTo>
                  <a:lnTo>
                    <a:pt x="173" y="52"/>
                  </a:lnTo>
                  <a:lnTo>
                    <a:pt x="178" y="56"/>
                  </a:lnTo>
                  <a:lnTo>
                    <a:pt x="185" y="60"/>
                  </a:lnTo>
                  <a:lnTo>
                    <a:pt x="189" y="66"/>
                  </a:lnTo>
                  <a:lnTo>
                    <a:pt x="195" y="71"/>
                  </a:lnTo>
                  <a:lnTo>
                    <a:pt x="198" y="78"/>
                  </a:lnTo>
                  <a:lnTo>
                    <a:pt x="202" y="85"/>
                  </a:lnTo>
                  <a:lnTo>
                    <a:pt x="205" y="92"/>
                  </a:lnTo>
                  <a:lnTo>
                    <a:pt x="207" y="100"/>
                  </a:lnTo>
                  <a:lnTo>
                    <a:pt x="210" y="109"/>
                  </a:lnTo>
                  <a:lnTo>
                    <a:pt x="211" y="119"/>
                  </a:lnTo>
                  <a:lnTo>
                    <a:pt x="211"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3" name="Freeform 185"/>
            <p:cNvSpPr>
              <a:spLocks/>
            </p:cNvSpPr>
            <p:nvPr/>
          </p:nvSpPr>
          <p:spPr bwMode="auto">
            <a:xfrm>
              <a:off x="4410" y="2231"/>
              <a:ext cx="85" cy="103"/>
            </a:xfrm>
            <a:custGeom>
              <a:avLst/>
              <a:gdLst>
                <a:gd name="T0" fmla="*/ 85 w 257"/>
                <a:gd name="T1" fmla="*/ 31 h 309"/>
                <a:gd name="T2" fmla="*/ 82 w 257"/>
                <a:gd name="T3" fmla="*/ 21 h 309"/>
                <a:gd name="T4" fmla="*/ 76 w 257"/>
                <a:gd name="T5" fmla="*/ 12 h 309"/>
                <a:gd name="T6" fmla="*/ 68 w 257"/>
                <a:gd name="T7" fmla="*/ 6 h 309"/>
                <a:gd name="T8" fmla="*/ 57 w 257"/>
                <a:gd name="T9" fmla="*/ 1 h 309"/>
                <a:gd name="T10" fmla="*/ 44 w 257"/>
                <a:gd name="T11" fmla="*/ 0 h 309"/>
                <a:gd name="T12" fmla="*/ 30 w 257"/>
                <a:gd name="T13" fmla="*/ 2 h 309"/>
                <a:gd name="T14" fmla="*/ 19 w 257"/>
                <a:gd name="T15" fmla="*/ 8 h 309"/>
                <a:gd name="T16" fmla="*/ 9 w 257"/>
                <a:gd name="T17" fmla="*/ 17 h 309"/>
                <a:gd name="T18" fmla="*/ 3 w 257"/>
                <a:gd name="T19" fmla="*/ 30 h 309"/>
                <a:gd name="T20" fmla="*/ 0 w 257"/>
                <a:gd name="T21" fmla="*/ 46 h 309"/>
                <a:gd name="T22" fmla="*/ 1 w 257"/>
                <a:gd name="T23" fmla="*/ 63 h 309"/>
                <a:gd name="T24" fmla="*/ 4 w 257"/>
                <a:gd name="T25" fmla="*/ 78 h 309"/>
                <a:gd name="T26" fmla="*/ 12 w 257"/>
                <a:gd name="T27" fmla="*/ 89 h 309"/>
                <a:gd name="T28" fmla="*/ 21 w 257"/>
                <a:gd name="T29" fmla="*/ 98 h 309"/>
                <a:gd name="T30" fmla="*/ 33 w 257"/>
                <a:gd name="T31" fmla="*/ 102 h 309"/>
                <a:gd name="T32" fmla="*/ 47 w 257"/>
                <a:gd name="T33" fmla="*/ 103 h 309"/>
                <a:gd name="T34" fmla="*/ 60 w 257"/>
                <a:gd name="T35" fmla="*/ 100 h 309"/>
                <a:gd name="T36" fmla="*/ 70 w 257"/>
                <a:gd name="T37" fmla="*/ 95 h 309"/>
                <a:gd name="T38" fmla="*/ 78 w 257"/>
                <a:gd name="T39" fmla="*/ 87 h 309"/>
                <a:gd name="T40" fmla="*/ 83 w 257"/>
                <a:gd name="T41" fmla="*/ 77 h 309"/>
                <a:gd name="T42" fmla="*/ 85 w 257"/>
                <a:gd name="T43" fmla="*/ 65 h 309"/>
                <a:gd name="T44" fmla="*/ 68 w 257"/>
                <a:gd name="T45" fmla="*/ 70 h 309"/>
                <a:gd name="T46" fmla="*/ 65 w 257"/>
                <a:gd name="T47" fmla="*/ 77 h 309"/>
                <a:gd name="T48" fmla="*/ 61 w 257"/>
                <a:gd name="T49" fmla="*/ 82 h 309"/>
                <a:gd name="T50" fmla="*/ 56 w 257"/>
                <a:gd name="T51" fmla="*/ 86 h 309"/>
                <a:gd name="T52" fmla="*/ 48 w 257"/>
                <a:gd name="T53" fmla="*/ 88 h 309"/>
                <a:gd name="T54" fmla="*/ 40 w 257"/>
                <a:gd name="T55" fmla="*/ 88 h 309"/>
                <a:gd name="T56" fmla="*/ 32 w 257"/>
                <a:gd name="T57" fmla="*/ 86 h 309"/>
                <a:gd name="T58" fmla="*/ 25 w 257"/>
                <a:gd name="T59" fmla="*/ 81 h 309"/>
                <a:gd name="T60" fmla="*/ 21 w 257"/>
                <a:gd name="T61" fmla="*/ 73 h 309"/>
                <a:gd name="T62" fmla="*/ 18 w 257"/>
                <a:gd name="T63" fmla="*/ 63 h 309"/>
                <a:gd name="T64" fmla="*/ 17 w 257"/>
                <a:gd name="T65" fmla="*/ 51 h 309"/>
                <a:gd name="T66" fmla="*/ 18 w 257"/>
                <a:gd name="T67" fmla="*/ 39 h 309"/>
                <a:gd name="T68" fmla="*/ 21 w 257"/>
                <a:gd name="T69" fmla="*/ 29 h 309"/>
                <a:gd name="T70" fmla="*/ 26 w 257"/>
                <a:gd name="T71" fmla="*/ 21 h 309"/>
                <a:gd name="T72" fmla="*/ 32 w 257"/>
                <a:gd name="T73" fmla="*/ 17 h 309"/>
                <a:gd name="T74" fmla="*/ 41 w 257"/>
                <a:gd name="T75" fmla="*/ 14 h 309"/>
                <a:gd name="T76" fmla="*/ 49 w 257"/>
                <a:gd name="T77" fmla="*/ 15 h 309"/>
                <a:gd name="T78" fmla="*/ 57 w 257"/>
                <a:gd name="T79" fmla="*/ 17 h 309"/>
                <a:gd name="T80" fmla="*/ 62 w 257"/>
                <a:gd name="T81" fmla="*/ 20 h 309"/>
                <a:gd name="T82" fmla="*/ 66 w 257"/>
                <a:gd name="T83" fmla="*/ 24 h 309"/>
                <a:gd name="T84" fmla="*/ 68 w 257"/>
                <a:gd name="T85" fmla="*/ 30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57" h="309">
                  <a:moveTo>
                    <a:pt x="208" y="106"/>
                  </a:moveTo>
                  <a:lnTo>
                    <a:pt x="257" y="106"/>
                  </a:lnTo>
                  <a:lnTo>
                    <a:pt x="256" y="93"/>
                  </a:lnTo>
                  <a:lnTo>
                    <a:pt x="254" y="82"/>
                  </a:lnTo>
                  <a:lnTo>
                    <a:pt x="251" y="72"/>
                  </a:lnTo>
                  <a:lnTo>
                    <a:pt x="247" y="62"/>
                  </a:lnTo>
                  <a:lnTo>
                    <a:pt x="242" y="52"/>
                  </a:lnTo>
                  <a:lnTo>
                    <a:pt x="236" y="44"/>
                  </a:lnTo>
                  <a:lnTo>
                    <a:pt x="230" y="36"/>
                  </a:lnTo>
                  <a:lnTo>
                    <a:pt x="222" y="29"/>
                  </a:lnTo>
                  <a:lnTo>
                    <a:pt x="214" y="22"/>
                  </a:lnTo>
                  <a:lnTo>
                    <a:pt x="205" y="17"/>
                  </a:lnTo>
                  <a:lnTo>
                    <a:pt x="195" y="11"/>
                  </a:lnTo>
                  <a:lnTo>
                    <a:pt x="184" y="8"/>
                  </a:lnTo>
                  <a:lnTo>
                    <a:pt x="173" y="4"/>
                  </a:lnTo>
                  <a:lnTo>
                    <a:pt x="161" y="2"/>
                  </a:lnTo>
                  <a:lnTo>
                    <a:pt x="147" y="0"/>
                  </a:lnTo>
                  <a:lnTo>
                    <a:pt x="134" y="0"/>
                  </a:lnTo>
                  <a:lnTo>
                    <a:pt x="118" y="1"/>
                  </a:lnTo>
                  <a:lnTo>
                    <a:pt x="105" y="2"/>
                  </a:lnTo>
                  <a:lnTo>
                    <a:pt x="90" y="5"/>
                  </a:lnTo>
                  <a:lnTo>
                    <a:pt x="78" y="10"/>
                  </a:lnTo>
                  <a:lnTo>
                    <a:pt x="66" y="17"/>
                  </a:lnTo>
                  <a:lnTo>
                    <a:pt x="56" y="23"/>
                  </a:lnTo>
                  <a:lnTo>
                    <a:pt x="45" y="31"/>
                  </a:lnTo>
                  <a:lnTo>
                    <a:pt x="36" y="41"/>
                  </a:lnTo>
                  <a:lnTo>
                    <a:pt x="28" y="51"/>
                  </a:lnTo>
                  <a:lnTo>
                    <a:pt x="20" y="63"/>
                  </a:lnTo>
                  <a:lnTo>
                    <a:pt x="15" y="76"/>
                  </a:lnTo>
                  <a:lnTo>
                    <a:pt x="9" y="90"/>
                  </a:lnTo>
                  <a:lnTo>
                    <a:pt x="6" y="105"/>
                  </a:lnTo>
                  <a:lnTo>
                    <a:pt x="2" y="120"/>
                  </a:lnTo>
                  <a:lnTo>
                    <a:pt x="1" y="138"/>
                  </a:lnTo>
                  <a:lnTo>
                    <a:pt x="0" y="156"/>
                  </a:lnTo>
                  <a:lnTo>
                    <a:pt x="1" y="173"/>
                  </a:lnTo>
                  <a:lnTo>
                    <a:pt x="2" y="189"/>
                  </a:lnTo>
                  <a:lnTo>
                    <a:pt x="6" y="205"/>
                  </a:lnTo>
                  <a:lnTo>
                    <a:pt x="9" y="219"/>
                  </a:lnTo>
                  <a:lnTo>
                    <a:pt x="13" y="234"/>
                  </a:lnTo>
                  <a:lnTo>
                    <a:pt x="20" y="246"/>
                  </a:lnTo>
                  <a:lnTo>
                    <a:pt x="27" y="257"/>
                  </a:lnTo>
                  <a:lnTo>
                    <a:pt x="35" y="268"/>
                  </a:lnTo>
                  <a:lnTo>
                    <a:pt x="43" y="277"/>
                  </a:lnTo>
                  <a:lnTo>
                    <a:pt x="52" y="285"/>
                  </a:lnTo>
                  <a:lnTo>
                    <a:pt x="64" y="293"/>
                  </a:lnTo>
                  <a:lnTo>
                    <a:pt x="75" y="299"/>
                  </a:lnTo>
                  <a:lnTo>
                    <a:pt x="87" y="303"/>
                  </a:lnTo>
                  <a:lnTo>
                    <a:pt x="100" y="306"/>
                  </a:lnTo>
                  <a:lnTo>
                    <a:pt x="114" y="307"/>
                  </a:lnTo>
                  <a:lnTo>
                    <a:pt x="128" y="309"/>
                  </a:lnTo>
                  <a:lnTo>
                    <a:pt x="143" y="309"/>
                  </a:lnTo>
                  <a:lnTo>
                    <a:pt x="156" y="306"/>
                  </a:lnTo>
                  <a:lnTo>
                    <a:pt x="168" y="304"/>
                  </a:lnTo>
                  <a:lnTo>
                    <a:pt x="181" y="301"/>
                  </a:lnTo>
                  <a:lnTo>
                    <a:pt x="192" y="296"/>
                  </a:lnTo>
                  <a:lnTo>
                    <a:pt x="202" y="292"/>
                  </a:lnTo>
                  <a:lnTo>
                    <a:pt x="211" y="285"/>
                  </a:lnTo>
                  <a:lnTo>
                    <a:pt x="220" y="278"/>
                  </a:lnTo>
                  <a:lnTo>
                    <a:pt x="227" y="271"/>
                  </a:lnTo>
                  <a:lnTo>
                    <a:pt x="235" y="262"/>
                  </a:lnTo>
                  <a:lnTo>
                    <a:pt x="241" y="253"/>
                  </a:lnTo>
                  <a:lnTo>
                    <a:pt x="246" y="243"/>
                  </a:lnTo>
                  <a:lnTo>
                    <a:pt x="251" y="232"/>
                  </a:lnTo>
                  <a:lnTo>
                    <a:pt x="254" y="221"/>
                  </a:lnTo>
                  <a:lnTo>
                    <a:pt x="256" y="208"/>
                  </a:lnTo>
                  <a:lnTo>
                    <a:pt x="257" y="195"/>
                  </a:lnTo>
                  <a:lnTo>
                    <a:pt x="211" y="195"/>
                  </a:lnTo>
                  <a:lnTo>
                    <a:pt x="210" y="203"/>
                  </a:lnTo>
                  <a:lnTo>
                    <a:pt x="207" y="210"/>
                  </a:lnTo>
                  <a:lnTo>
                    <a:pt x="205" y="218"/>
                  </a:lnTo>
                  <a:lnTo>
                    <a:pt x="202" y="225"/>
                  </a:lnTo>
                  <a:lnTo>
                    <a:pt x="198" y="231"/>
                  </a:lnTo>
                  <a:lnTo>
                    <a:pt x="194" y="236"/>
                  </a:lnTo>
                  <a:lnTo>
                    <a:pt x="189" y="242"/>
                  </a:lnTo>
                  <a:lnTo>
                    <a:pt x="185" y="246"/>
                  </a:lnTo>
                  <a:lnTo>
                    <a:pt x="179" y="251"/>
                  </a:lnTo>
                  <a:lnTo>
                    <a:pt x="174" y="254"/>
                  </a:lnTo>
                  <a:lnTo>
                    <a:pt x="168" y="257"/>
                  </a:lnTo>
                  <a:lnTo>
                    <a:pt x="162" y="260"/>
                  </a:lnTo>
                  <a:lnTo>
                    <a:pt x="154" y="262"/>
                  </a:lnTo>
                  <a:lnTo>
                    <a:pt x="146" y="263"/>
                  </a:lnTo>
                  <a:lnTo>
                    <a:pt x="138" y="264"/>
                  </a:lnTo>
                  <a:lnTo>
                    <a:pt x="130" y="264"/>
                  </a:lnTo>
                  <a:lnTo>
                    <a:pt x="121" y="264"/>
                  </a:lnTo>
                  <a:lnTo>
                    <a:pt x="113" y="262"/>
                  </a:lnTo>
                  <a:lnTo>
                    <a:pt x="104" y="260"/>
                  </a:lnTo>
                  <a:lnTo>
                    <a:pt x="97" y="257"/>
                  </a:lnTo>
                  <a:lnTo>
                    <a:pt x="89" y="253"/>
                  </a:lnTo>
                  <a:lnTo>
                    <a:pt x="82" y="248"/>
                  </a:lnTo>
                  <a:lnTo>
                    <a:pt x="77" y="242"/>
                  </a:lnTo>
                  <a:lnTo>
                    <a:pt x="71" y="236"/>
                  </a:lnTo>
                  <a:lnTo>
                    <a:pt x="67" y="228"/>
                  </a:lnTo>
                  <a:lnTo>
                    <a:pt x="62" y="219"/>
                  </a:lnTo>
                  <a:lnTo>
                    <a:pt x="59" y="210"/>
                  </a:lnTo>
                  <a:lnTo>
                    <a:pt x="56" y="200"/>
                  </a:lnTo>
                  <a:lnTo>
                    <a:pt x="54" y="190"/>
                  </a:lnTo>
                  <a:lnTo>
                    <a:pt x="51" y="179"/>
                  </a:lnTo>
                  <a:lnTo>
                    <a:pt x="50" y="166"/>
                  </a:lnTo>
                  <a:lnTo>
                    <a:pt x="50" y="154"/>
                  </a:lnTo>
                  <a:lnTo>
                    <a:pt x="50" y="140"/>
                  </a:lnTo>
                  <a:lnTo>
                    <a:pt x="51" y="128"/>
                  </a:lnTo>
                  <a:lnTo>
                    <a:pt x="54" y="117"/>
                  </a:lnTo>
                  <a:lnTo>
                    <a:pt x="56" y="106"/>
                  </a:lnTo>
                  <a:lnTo>
                    <a:pt x="59" y="96"/>
                  </a:lnTo>
                  <a:lnTo>
                    <a:pt x="62" y="87"/>
                  </a:lnTo>
                  <a:lnTo>
                    <a:pt x="67" y="79"/>
                  </a:lnTo>
                  <a:lnTo>
                    <a:pt x="72" y="71"/>
                  </a:lnTo>
                  <a:lnTo>
                    <a:pt x="78" y="64"/>
                  </a:lnTo>
                  <a:lnTo>
                    <a:pt x="84" y="59"/>
                  </a:lnTo>
                  <a:lnTo>
                    <a:pt x="91" y="54"/>
                  </a:lnTo>
                  <a:lnTo>
                    <a:pt x="98" y="50"/>
                  </a:lnTo>
                  <a:lnTo>
                    <a:pt x="106" y="48"/>
                  </a:lnTo>
                  <a:lnTo>
                    <a:pt x="115" y="46"/>
                  </a:lnTo>
                  <a:lnTo>
                    <a:pt x="124" y="43"/>
                  </a:lnTo>
                  <a:lnTo>
                    <a:pt x="134" y="43"/>
                  </a:lnTo>
                  <a:lnTo>
                    <a:pt x="142" y="43"/>
                  </a:lnTo>
                  <a:lnTo>
                    <a:pt x="149" y="44"/>
                  </a:lnTo>
                  <a:lnTo>
                    <a:pt x="157" y="46"/>
                  </a:lnTo>
                  <a:lnTo>
                    <a:pt x="164" y="48"/>
                  </a:lnTo>
                  <a:lnTo>
                    <a:pt x="171" y="50"/>
                  </a:lnTo>
                  <a:lnTo>
                    <a:pt x="176" y="52"/>
                  </a:lnTo>
                  <a:lnTo>
                    <a:pt x="182" y="56"/>
                  </a:lnTo>
                  <a:lnTo>
                    <a:pt x="187" y="60"/>
                  </a:lnTo>
                  <a:lnTo>
                    <a:pt x="192" y="64"/>
                  </a:lnTo>
                  <a:lnTo>
                    <a:pt x="195" y="69"/>
                  </a:lnTo>
                  <a:lnTo>
                    <a:pt x="200" y="73"/>
                  </a:lnTo>
                  <a:lnTo>
                    <a:pt x="202" y="79"/>
                  </a:lnTo>
                  <a:lnTo>
                    <a:pt x="204" y="86"/>
                  </a:lnTo>
                  <a:lnTo>
                    <a:pt x="206" y="91"/>
                  </a:lnTo>
                  <a:lnTo>
                    <a:pt x="207" y="99"/>
                  </a:lnTo>
                  <a:lnTo>
                    <a:pt x="208" y="1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4" name="Freeform 186"/>
            <p:cNvSpPr>
              <a:spLocks noEditPoints="1"/>
            </p:cNvSpPr>
            <p:nvPr/>
          </p:nvSpPr>
          <p:spPr bwMode="auto">
            <a:xfrm>
              <a:off x="4511" y="219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5" name="Freeform 187"/>
            <p:cNvSpPr>
              <a:spLocks/>
            </p:cNvSpPr>
            <p:nvPr/>
          </p:nvSpPr>
          <p:spPr bwMode="auto">
            <a:xfrm>
              <a:off x="4545" y="2231"/>
              <a:ext cx="80" cy="103"/>
            </a:xfrm>
            <a:custGeom>
              <a:avLst/>
              <a:gdLst>
                <a:gd name="T0" fmla="*/ 1 w 238"/>
                <a:gd name="T1" fmla="*/ 80 h 309"/>
                <a:gd name="T2" fmla="*/ 8 w 238"/>
                <a:gd name="T3" fmla="*/ 92 h 309"/>
                <a:gd name="T4" fmla="*/ 19 w 238"/>
                <a:gd name="T5" fmla="*/ 100 h 309"/>
                <a:gd name="T6" fmla="*/ 35 w 238"/>
                <a:gd name="T7" fmla="*/ 103 h 309"/>
                <a:gd name="T8" fmla="*/ 53 w 238"/>
                <a:gd name="T9" fmla="*/ 102 h 309"/>
                <a:gd name="T10" fmla="*/ 67 w 238"/>
                <a:gd name="T11" fmla="*/ 96 h 309"/>
                <a:gd name="T12" fmla="*/ 76 w 238"/>
                <a:gd name="T13" fmla="*/ 87 h 309"/>
                <a:gd name="T14" fmla="*/ 80 w 238"/>
                <a:gd name="T15" fmla="*/ 75 h 309"/>
                <a:gd name="T16" fmla="*/ 79 w 238"/>
                <a:gd name="T17" fmla="*/ 62 h 309"/>
                <a:gd name="T18" fmla="*/ 75 w 238"/>
                <a:gd name="T19" fmla="*/ 54 h 309"/>
                <a:gd name="T20" fmla="*/ 66 w 238"/>
                <a:gd name="T21" fmla="*/ 48 h 309"/>
                <a:gd name="T22" fmla="*/ 54 w 238"/>
                <a:gd name="T23" fmla="*/ 44 h 309"/>
                <a:gd name="T24" fmla="*/ 31 w 238"/>
                <a:gd name="T25" fmla="*/ 39 h 309"/>
                <a:gd name="T26" fmla="*/ 25 w 238"/>
                <a:gd name="T27" fmla="*/ 36 h 309"/>
                <a:gd name="T28" fmla="*/ 21 w 238"/>
                <a:gd name="T29" fmla="*/ 34 h 309"/>
                <a:gd name="T30" fmla="*/ 19 w 238"/>
                <a:gd name="T31" fmla="*/ 30 h 309"/>
                <a:gd name="T32" fmla="*/ 19 w 238"/>
                <a:gd name="T33" fmla="*/ 24 h 309"/>
                <a:gd name="T34" fmla="*/ 22 w 238"/>
                <a:gd name="T35" fmla="*/ 19 h 309"/>
                <a:gd name="T36" fmla="*/ 27 w 238"/>
                <a:gd name="T37" fmla="*/ 16 h 309"/>
                <a:gd name="T38" fmla="*/ 35 w 238"/>
                <a:gd name="T39" fmla="*/ 14 h 309"/>
                <a:gd name="T40" fmla="*/ 44 w 238"/>
                <a:gd name="T41" fmla="*/ 14 h 309"/>
                <a:gd name="T42" fmla="*/ 52 w 238"/>
                <a:gd name="T43" fmla="*/ 16 h 309"/>
                <a:gd name="T44" fmla="*/ 57 w 238"/>
                <a:gd name="T45" fmla="*/ 20 h 309"/>
                <a:gd name="T46" fmla="*/ 61 w 238"/>
                <a:gd name="T47" fmla="*/ 26 h 309"/>
                <a:gd name="T48" fmla="*/ 78 w 238"/>
                <a:gd name="T49" fmla="*/ 30 h 309"/>
                <a:gd name="T50" fmla="*/ 75 w 238"/>
                <a:gd name="T51" fmla="*/ 17 h 309"/>
                <a:gd name="T52" fmla="*/ 67 w 238"/>
                <a:gd name="T53" fmla="*/ 8 h 309"/>
                <a:gd name="T54" fmla="*/ 55 w 238"/>
                <a:gd name="T55" fmla="*/ 2 h 309"/>
                <a:gd name="T56" fmla="*/ 39 w 238"/>
                <a:gd name="T57" fmla="*/ 0 h 309"/>
                <a:gd name="T58" fmla="*/ 24 w 238"/>
                <a:gd name="T59" fmla="*/ 2 h 309"/>
                <a:gd name="T60" fmla="*/ 12 w 238"/>
                <a:gd name="T61" fmla="*/ 8 h 309"/>
                <a:gd name="T62" fmla="*/ 5 w 238"/>
                <a:gd name="T63" fmla="*/ 17 h 309"/>
                <a:gd name="T64" fmla="*/ 3 w 238"/>
                <a:gd name="T65" fmla="*/ 28 h 309"/>
                <a:gd name="T66" fmla="*/ 4 w 238"/>
                <a:gd name="T67" fmla="*/ 38 h 309"/>
                <a:gd name="T68" fmla="*/ 9 w 238"/>
                <a:gd name="T69" fmla="*/ 46 h 309"/>
                <a:gd name="T70" fmla="*/ 18 w 238"/>
                <a:gd name="T71" fmla="*/ 51 h 309"/>
                <a:gd name="T72" fmla="*/ 30 w 238"/>
                <a:gd name="T73" fmla="*/ 55 h 309"/>
                <a:gd name="T74" fmla="*/ 54 w 238"/>
                <a:gd name="T75" fmla="*/ 61 h 309"/>
                <a:gd name="T76" fmla="*/ 59 w 238"/>
                <a:gd name="T77" fmla="*/ 63 h 309"/>
                <a:gd name="T78" fmla="*/ 62 w 238"/>
                <a:gd name="T79" fmla="*/ 67 h 309"/>
                <a:gd name="T80" fmla="*/ 64 w 238"/>
                <a:gd name="T81" fmla="*/ 72 h 309"/>
                <a:gd name="T82" fmla="*/ 63 w 238"/>
                <a:gd name="T83" fmla="*/ 78 h 309"/>
                <a:gd name="T84" fmla="*/ 59 w 238"/>
                <a:gd name="T85" fmla="*/ 83 h 309"/>
                <a:gd name="T86" fmla="*/ 52 w 238"/>
                <a:gd name="T87" fmla="*/ 87 h 309"/>
                <a:gd name="T88" fmla="*/ 43 w 238"/>
                <a:gd name="T89" fmla="*/ 88 h 309"/>
                <a:gd name="T90" fmla="*/ 33 w 238"/>
                <a:gd name="T91" fmla="*/ 88 h 309"/>
                <a:gd name="T92" fmla="*/ 25 w 238"/>
                <a:gd name="T93" fmla="*/ 85 h 309"/>
                <a:gd name="T94" fmla="*/ 19 w 238"/>
                <a:gd name="T95" fmla="*/ 79 h 309"/>
                <a:gd name="T96" fmla="*/ 16 w 238"/>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8" h="309">
                  <a:moveTo>
                    <a:pt x="0" y="205"/>
                  </a:moveTo>
                  <a:lnTo>
                    <a:pt x="1" y="217"/>
                  </a:lnTo>
                  <a:lnTo>
                    <a:pt x="2" y="228"/>
                  </a:lnTo>
                  <a:lnTo>
                    <a:pt x="4" y="239"/>
                  </a:lnTo>
                  <a:lnTo>
                    <a:pt x="9" y="249"/>
                  </a:lnTo>
                  <a:lnTo>
                    <a:pt x="12" y="258"/>
                  </a:lnTo>
                  <a:lnTo>
                    <a:pt x="18" y="267"/>
                  </a:lnTo>
                  <a:lnTo>
                    <a:pt x="24" y="275"/>
                  </a:lnTo>
                  <a:lnTo>
                    <a:pt x="31" y="282"/>
                  </a:lnTo>
                  <a:lnTo>
                    <a:pt x="39" y="288"/>
                  </a:lnTo>
                  <a:lnTo>
                    <a:pt x="48" y="293"/>
                  </a:lnTo>
                  <a:lnTo>
                    <a:pt x="57" y="299"/>
                  </a:lnTo>
                  <a:lnTo>
                    <a:pt x="68" y="302"/>
                  </a:lnTo>
                  <a:lnTo>
                    <a:pt x="79" y="305"/>
                  </a:lnTo>
                  <a:lnTo>
                    <a:pt x="90" y="306"/>
                  </a:lnTo>
                  <a:lnTo>
                    <a:pt x="103" y="309"/>
                  </a:lnTo>
                  <a:lnTo>
                    <a:pt x="117" y="309"/>
                  </a:lnTo>
                  <a:lnTo>
                    <a:pt x="131" y="309"/>
                  </a:lnTo>
                  <a:lnTo>
                    <a:pt x="145" y="307"/>
                  </a:lnTo>
                  <a:lnTo>
                    <a:pt x="157" y="305"/>
                  </a:lnTo>
                  <a:lnTo>
                    <a:pt x="169" y="302"/>
                  </a:lnTo>
                  <a:lnTo>
                    <a:pt x="179" y="299"/>
                  </a:lnTo>
                  <a:lnTo>
                    <a:pt x="189" y="294"/>
                  </a:lnTo>
                  <a:lnTo>
                    <a:pt x="198" y="288"/>
                  </a:lnTo>
                  <a:lnTo>
                    <a:pt x="207" y="283"/>
                  </a:lnTo>
                  <a:lnTo>
                    <a:pt x="214" y="276"/>
                  </a:lnTo>
                  <a:lnTo>
                    <a:pt x="220" y="270"/>
                  </a:lnTo>
                  <a:lnTo>
                    <a:pt x="226" y="262"/>
                  </a:lnTo>
                  <a:lnTo>
                    <a:pt x="231" y="253"/>
                  </a:lnTo>
                  <a:lnTo>
                    <a:pt x="234" y="244"/>
                  </a:lnTo>
                  <a:lnTo>
                    <a:pt x="236" y="234"/>
                  </a:lnTo>
                  <a:lnTo>
                    <a:pt x="238" y="224"/>
                  </a:lnTo>
                  <a:lnTo>
                    <a:pt x="238" y="213"/>
                  </a:lnTo>
                  <a:lnTo>
                    <a:pt x="238" y="204"/>
                  </a:lnTo>
                  <a:lnTo>
                    <a:pt x="237" y="195"/>
                  </a:lnTo>
                  <a:lnTo>
                    <a:pt x="235" y="187"/>
                  </a:lnTo>
                  <a:lnTo>
                    <a:pt x="233" y="180"/>
                  </a:lnTo>
                  <a:lnTo>
                    <a:pt x="229" y="174"/>
                  </a:lnTo>
                  <a:lnTo>
                    <a:pt x="226" y="168"/>
                  </a:lnTo>
                  <a:lnTo>
                    <a:pt x="222" y="163"/>
                  </a:lnTo>
                  <a:lnTo>
                    <a:pt x="216" y="157"/>
                  </a:lnTo>
                  <a:lnTo>
                    <a:pt x="210" y="153"/>
                  </a:lnTo>
                  <a:lnTo>
                    <a:pt x="204" y="148"/>
                  </a:lnTo>
                  <a:lnTo>
                    <a:pt x="197" y="145"/>
                  </a:lnTo>
                  <a:lnTo>
                    <a:pt x="189" y="141"/>
                  </a:lnTo>
                  <a:lnTo>
                    <a:pt x="180" y="138"/>
                  </a:lnTo>
                  <a:lnTo>
                    <a:pt x="170" y="135"/>
                  </a:lnTo>
                  <a:lnTo>
                    <a:pt x="160" y="132"/>
                  </a:lnTo>
                  <a:lnTo>
                    <a:pt x="150" y="129"/>
                  </a:lnTo>
                  <a:lnTo>
                    <a:pt x="102" y="118"/>
                  </a:lnTo>
                  <a:lnTo>
                    <a:pt x="97" y="117"/>
                  </a:lnTo>
                  <a:lnTo>
                    <a:pt x="91" y="116"/>
                  </a:lnTo>
                  <a:lnTo>
                    <a:pt x="87" y="115"/>
                  </a:lnTo>
                  <a:lnTo>
                    <a:pt x="82" y="112"/>
                  </a:lnTo>
                  <a:lnTo>
                    <a:pt x="78" y="111"/>
                  </a:lnTo>
                  <a:lnTo>
                    <a:pt x="74" y="109"/>
                  </a:lnTo>
                  <a:lnTo>
                    <a:pt x="71" y="108"/>
                  </a:lnTo>
                  <a:lnTo>
                    <a:pt x="68" y="106"/>
                  </a:lnTo>
                  <a:lnTo>
                    <a:pt x="66" y="103"/>
                  </a:lnTo>
                  <a:lnTo>
                    <a:pt x="63" y="101"/>
                  </a:lnTo>
                  <a:lnTo>
                    <a:pt x="61" y="98"/>
                  </a:lnTo>
                  <a:lnTo>
                    <a:pt x="59" y="96"/>
                  </a:lnTo>
                  <a:lnTo>
                    <a:pt x="58" y="92"/>
                  </a:lnTo>
                  <a:lnTo>
                    <a:pt x="58" y="89"/>
                  </a:lnTo>
                  <a:lnTo>
                    <a:pt x="57" y="86"/>
                  </a:lnTo>
                  <a:lnTo>
                    <a:pt x="57" y="82"/>
                  </a:lnTo>
                  <a:lnTo>
                    <a:pt x="57" y="77"/>
                  </a:lnTo>
                  <a:lnTo>
                    <a:pt x="58" y="72"/>
                  </a:lnTo>
                  <a:lnTo>
                    <a:pt x="59" y="69"/>
                  </a:lnTo>
                  <a:lnTo>
                    <a:pt x="60" y="64"/>
                  </a:lnTo>
                  <a:lnTo>
                    <a:pt x="62" y="61"/>
                  </a:lnTo>
                  <a:lnTo>
                    <a:pt x="66" y="58"/>
                  </a:lnTo>
                  <a:lnTo>
                    <a:pt x="69" y="54"/>
                  </a:lnTo>
                  <a:lnTo>
                    <a:pt x="72" y="52"/>
                  </a:lnTo>
                  <a:lnTo>
                    <a:pt x="76" y="49"/>
                  </a:lnTo>
                  <a:lnTo>
                    <a:pt x="80" y="47"/>
                  </a:lnTo>
                  <a:lnTo>
                    <a:pt x="86" y="46"/>
                  </a:lnTo>
                  <a:lnTo>
                    <a:pt x="91" y="43"/>
                  </a:lnTo>
                  <a:lnTo>
                    <a:pt x="97" y="42"/>
                  </a:lnTo>
                  <a:lnTo>
                    <a:pt x="103" y="42"/>
                  </a:lnTo>
                  <a:lnTo>
                    <a:pt x="110" y="41"/>
                  </a:lnTo>
                  <a:lnTo>
                    <a:pt x="117" y="41"/>
                  </a:lnTo>
                  <a:lnTo>
                    <a:pt x="125" y="41"/>
                  </a:lnTo>
                  <a:lnTo>
                    <a:pt x="131" y="42"/>
                  </a:lnTo>
                  <a:lnTo>
                    <a:pt x="138" y="43"/>
                  </a:lnTo>
                  <a:lnTo>
                    <a:pt x="144" y="44"/>
                  </a:lnTo>
                  <a:lnTo>
                    <a:pt x="149" y="47"/>
                  </a:lnTo>
                  <a:lnTo>
                    <a:pt x="155" y="49"/>
                  </a:lnTo>
                  <a:lnTo>
                    <a:pt x="159" y="51"/>
                  </a:lnTo>
                  <a:lnTo>
                    <a:pt x="164" y="54"/>
                  </a:lnTo>
                  <a:lnTo>
                    <a:pt x="168" y="58"/>
                  </a:lnTo>
                  <a:lnTo>
                    <a:pt x="171" y="61"/>
                  </a:lnTo>
                  <a:lnTo>
                    <a:pt x="175" y="66"/>
                  </a:lnTo>
                  <a:lnTo>
                    <a:pt x="177" y="69"/>
                  </a:lnTo>
                  <a:lnTo>
                    <a:pt x="179" y="75"/>
                  </a:lnTo>
                  <a:lnTo>
                    <a:pt x="181" y="79"/>
                  </a:lnTo>
                  <a:lnTo>
                    <a:pt x="183" y="85"/>
                  </a:lnTo>
                  <a:lnTo>
                    <a:pt x="183" y="90"/>
                  </a:lnTo>
                  <a:lnTo>
                    <a:pt x="231" y="90"/>
                  </a:lnTo>
                  <a:lnTo>
                    <a:pt x="231" y="89"/>
                  </a:lnTo>
                  <a:lnTo>
                    <a:pt x="231" y="79"/>
                  </a:lnTo>
                  <a:lnTo>
                    <a:pt x="228" y="70"/>
                  </a:lnTo>
                  <a:lnTo>
                    <a:pt x="226" y="61"/>
                  </a:lnTo>
                  <a:lnTo>
                    <a:pt x="223" y="52"/>
                  </a:lnTo>
                  <a:lnTo>
                    <a:pt x="218" y="44"/>
                  </a:lnTo>
                  <a:lnTo>
                    <a:pt x="213" y="37"/>
                  </a:lnTo>
                  <a:lnTo>
                    <a:pt x="207" y="30"/>
                  </a:lnTo>
                  <a:lnTo>
                    <a:pt x="199" y="24"/>
                  </a:lnTo>
                  <a:lnTo>
                    <a:pt x="191" y="19"/>
                  </a:lnTo>
                  <a:lnTo>
                    <a:pt x="184" y="14"/>
                  </a:lnTo>
                  <a:lnTo>
                    <a:pt x="174" y="10"/>
                  </a:lnTo>
                  <a:lnTo>
                    <a:pt x="164" y="7"/>
                  </a:lnTo>
                  <a:lnTo>
                    <a:pt x="154" y="3"/>
                  </a:lnTo>
                  <a:lnTo>
                    <a:pt x="141" y="1"/>
                  </a:lnTo>
                  <a:lnTo>
                    <a:pt x="129" y="0"/>
                  </a:lnTo>
                  <a:lnTo>
                    <a:pt x="117" y="0"/>
                  </a:lnTo>
                  <a:lnTo>
                    <a:pt x="105" y="0"/>
                  </a:lnTo>
                  <a:lnTo>
                    <a:pt x="92" y="1"/>
                  </a:lnTo>
                  <a:lnTo>
                    <a:pt x="81" y="3"/>
                  </a:lnTo>
                  <a:lnTo>
                    <a:pt x="70" y="5"/>
                  </a:lnTo>
                  <a:lnTo>
                    <a:pt x="61" y="9"/>
                  </a:lnTo>
                  <a:lnTo>
                    <a:pt x="52" y="13"/>
                  </a:lnTo>
                  <a:lnTo>
                    <a:pt x="43" y="18"/>
                  </a:lnTo>
                  <a:lnTo>
                    <a:pt x="37" y="23"/>
                  </a:lnTo>
                  <a:lnTo>
                    <a:pt x="30" y="29"/>
                  </a:lnTo>
                  <a:lnTo>
                    <a:pt x="24" y="36"/>
                  </a:lnTo>
                  <a:lnTo>
                    <a:pt x="19" y="42"/>
                  </a:lnTo>
                  <a:lnTo>
                    <a:pt x="15" y="50"/>
                  </a:lnTo>
                  <a:lnTo>
                    <a:pt x="12" y="58"/>
                  </a:lnTo>
                  <a:lnTo>
                    <a:pt x="10" y="66"/>
                  </a:lnTo>
                  <a:lnTo>
                    <a:pt x="8" y="75"/>
                  </a:lnTo>
                  <a:lnTo>
                    <a:pt x="8" y="83"/>
                  </a:lnTo>
                  <a:lnTo>
                    <a:pt x="8" y="92"/>
                  </a:lnTo>
                  <a:lnTo>
                    <a:pt x="9" y="100"/>
                  </a:lnTo>
                  <a:lnTo>
                    <a:pt x="10" y="108"/>
                  </a:lnTo>
                  <a:lnTo>
                    <a:pt x="12" y="115"/>
                  </a:lnTo>
                  <a:lnTo>
                    <a:pt x="15" y="121"/>
                  </a:lnTo>
                  <a:lnTo>
                    <a:pt x="19" y="127"/>
                  </a:lnTo>
                  <a:lnTo>
                    <a:pt x="23" y="132"/>
                  </a:lnTo>
                  <a:lnTo>
                    <a:pt x="28" y="138"/>
                  </a:lnTo>
                  <a:lnTo>
                    <a:pt x="33" y="142"/>
                  </a:lnTo>
                  <a:lnTo>
                    <a:pt x="39" y="146"/>
                  </a:lnTo>
                  <a:lnTo>
                    <a:pt x="45" y="150"/>
                  </a:lnTo>
                  <a:lnTo>
                    <a:pt x="53" y="154"/>
                  </a:lnTo>
                  <a:lnTo>
                    <a:pt x="61" y="157"/>
                  </a:lnTo>
                  <a:lnTo>
                    <a:pt x="70" y="160"/>
                  </a:lnTo>
                  <a:lnTo>
                    <a:pt x="80" y="163"/>
                  </a:lnTo>
                  <a:lnTo>
                    <a:pt x="90" y="166"/>
                  </a:lnTo>
                  <a:lnTo>
                    <a:pt x="145" y="179"/>
                  </a:lnTo>
                  <a:lnTo>
                    <a:pt x="150" y="180"/>
                  </a:lnTo>
                  <a:lnTo>
                    <a:pt x="155" y="183"/>
                  </a:lnTo>
                  <a:lnTo>
                    <a:pt x="160" y="184"/>
                  </a:lnTo>
                  <a:lnTo>
                    <a:pt x="165" y="185"/>
                  </a:lnTo>
                  <a:lnTo>
                    <a:pt x="168" y="187"/>
                  </a:lnTo>
                  <a:lnTo>
                    <a:pt x="173" y="188"/>
                  </a:lnTo>
                  <a:lnTo>
                    <a:pt x="175" y="190"/>
                  </a:lnTo>
                  <a:lnTo>
                    <a:pt x="178" y="193"/>
                  </a:lnTo>
                  <a:lnTo>
                    <a:pt x="180" y="195"/>
                  </a:lnTo>
                  <a:lnTo>
                    <a:pt x="183" y="197"/>
                  </a:lnTo>
                  <a:lnTo>
                    <a:pt x="185" y="200"/>
                  </a:lnTo>
                  <a:lnTo>
                    <a:pt x="187" y="204"/>
                  </a:lnTo>
                  <a:lnTo>
                    <a:pt x="188" y="207"/>
                  </a:lnTo>
                  <a:lnTo>
                    <a:pt x="188" y="210"/>
                  </a:lnTo>
                  <a:lnTo>
                    <a:pt x="189" y="215"/>
                  </a:lnTo>
                  <a:lnTo>
                    <a:pt x="189" y="219"/>
                  </a:lnTo>
                  <a:lnTo>
                    <a:pt x="189" y="224"/>
                  </a:lnTo>
                  <a:lnTo>
                    <a:pt x="188" y="229"/>
                  </a:lnTo>
                  <a:lnTo>
                    <a:pt x="187" y="234"/>
                  </a:lnTo>
                  <a:lnTo>
                    <a:pt x="185" y="238"/>
                  </a:lnTo>
                  <a:lnTo>
                    <a:pt x="183" y="242"/>
                  </a:lnTo>
                  <a:lnTo>
                    <a:pt x="179" y="246"/>
                  </a:lnTo>
                  <a:lnTo>
                    <a:pt x="176" y="249"/>
                  </a:lnTo>
                  <a:lnTo>
                    <a:pt x="171" y="253"/>
                  </a:lnTo>
                  <a:lnTo>
                    <a:pt x="167" y="255"/>
                  </a:lnTo>
                  <a:lnTo>
                    <a:pt x="161" y="257"/>
                  </a:lnTo>
                  <a:lnTo>
                    <a:pt x="156" y="260"/>
                  </a:lnTo>
                  <a:lnTo>
                    <a:pt x="150" y="262"/>
                  </a:lnTo>
                  <a:lnTo>
                    <a:pt x="144" y="263"/>
                  </a:lnTo>
                  <a:lnTo>
                    <a:pt x="137" y="264"/>
                  </a:lnTo>
                  <a:lnTo>
                    <a:pt x="129" y="265"/>
                  </a:lnTo>
                  <a:lnTo>
                    <a:pt x="121" y="265"/>
                  </a:lnTo>
                  <a:lnTo>
                    <a:pt x="113" y="265"/>
                  </a:lnTo>
                  <a:lnTo>
                    <a:pt x="106" y="264"/>
                  </a:lnTo>
                  <a:lnTo>
                    <a:pt x="98" y="263"/>
                  </a:lnTo>
                  <a:lnTo>
                    <a:pt x="91" y="262"/>
                  </a:lnTo>
                  <a:lnTo>
                    <a:pt x="85" y="260"/>
                  </a:lnTo>
                  <a:lnTo>
                    <a:pt x="79" y="256"/>
                  </a:lnTo>
                  <a:lnTo>
                    <a:pt x="73" y="254"/>
                  </a:lnTo>
                  <a:lnTo>
                    <a:pt x="69" y="249"/>
                  </a:lnTo>
                  <a:lnTo>
                    <a:pt x="64" y="246"/>
                  </a:lnTo>
                  <a:lnTo>
                    <a:pt x="60" y="242"/>
                  </a:lnTo>
                  <a:lnTo>
                    <a:pt x="57" y="236"/>
                  </a:lnTo>
                  <a:lnTo>
                    <a:pt x="53" y="231"/>
                  </a:lnTo>
                  <a:lnTo>
                    <a:pt x="51" y="225"/>
                  </a:lnTo>
                  <a:lnTo>
                    <a:pt x="50" y="219"/>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6" name="Freeform 188"/>
            <p:cNvSpPr>
              <a:spLocks noEditPoints="1"/>
            </p:cNvSpPr>
            <p:nvPr/>
          </p:nvSpPr>
          <p:spPr bwMode="auto">
            <a:xfrm>
              <a:off x="4644" y="2198"/>
              <a:ext cx="16" cy="133"/>
            </a:xfrm>
            <a:custGeom>
              <a:avLst/>
              <a:gdLst>
                <a:gd name="T0" fmla="*/ 0 w 49"/>
                <a:gd name="T1" fmla="*/ 133 h 400"/>
                <a:gd name="T2" fmla="*/ 16 w 49"/>
                <a:gd name="T3" fmla="*/ 133 h 400"/>
                <a:gd name="T4" fmla="*/ 16 w 49"/>
                <a:gd name="T5" fmla="*/ 36 h 400"/>
                <a:gd name="T6" fmla="*/ 0 w 49"/>
                <a:gd name="T7" fmla="*/ 36 h 400"/>
                <a:gd name="T8" fmla="*/ 0 w 49"/>
                <a:gd name="T9" fmla="*/ 133 h 400"/>
                <a:gd name="T10" fmla="*/ 0 w 49"/>
                <a:gd name="T11" fmla="*/ 18 h 400"/>
                <a:gd name="T12" fmla="*/ 16 w 49"/>
                <a:gd name="T13" fmla="*/ 18 h 400"/>
                <a:gd name="T14" fmla="*/ 16 w 49"/>
                <a:gd name="T15" fmla="*/ 0 h 400"/>
                <a:gd name="T16" fmla="*/ 0 w 49"/>
                <a:gd name="T17" fmla="*/ 0 h 400"/>
                <a:gd name="T18" fmla="*/ 0 w 49"/>
                <a:gd name="T19" fmla="*/ 18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7" name="Freeform 189"/>
            <p:cNvSpPr>
              <a:spLocks noEditPoints="1"/>
            </p:cNvSpPr>
            <p:nvPr/>
          </p:nvSpPr>
          <p:spPr bwMode="auto">
            <a:xfrm>
              <a:off x="4680" y="2231"/>
              <a:ext cx="93" cy="103"/>
            </a:xfrm>
            <a:custGeom>
              <a:avLst/>
              <a:gdLst>
                <a:gd name="T0" fmla="*/ 1 w 279"/>
                <a:gd name="T1" fmla="*/ 63 h 309"/>
                <a:gd name="T2" fmla="*/ 5 w 279"/>
                <a:gd name="T3" fmla="*/ 78 h 309"/>
                <a:gd name="T4" fmla="*/ 12 w 279"/>
                <a:gd name="T5" fmla="*/ 89 h 309"/>
                <a:gd name="T6" fmla="*/ 23 w 279"/>
                <a:gd name="T7" fmla="*/ 98 h 309"/>
                <a:gd name="T8" fmla="*/ 36 w 279"/>
                <a:gd name="T9" fmla="*/ 102 h 309"/>
                <a:gd name="T10" fmla="*/ 52 w 279"/>
                <a:gd name="T11" fmla="*/ 102 h 309"/>
                <a:gd name="T12" fmla="*/ 66 w 279"/>
                <a:gd name="T13" fmla="*/ 100 h 309"/>
                <a:gd name="T14" fmla="*/ 78 w 279"/>
                <a:gd name="T15" fmla="*/ 92 h 309"/>
                <a:gd name="T16" fmla="*/ 86 w 279"/>
                <a:gd name="T17" fmla="*/ 82 h 309"/>
                <a:gd name="T18" fmla="*/ 91 w 279"/>
                <a:gd name="T19" fmla="*/ 68 h 309"/>
                <a:gd name="T20" fmla="*/ 93 w 279"/>
                <a:gd name="T21" fmla="*/ 52 h 309"/>
                <a:gd name="T22" fmla="*/ 91 w 279"/>
                <a:gd name="T23" fmla="*/ 34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4 h 309"/>
                <a:gd name="T54" fmla="*/ 54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6 h 309"/>
                <a:gd name="T70" fmla="*/ 64 w 279"/>
                <a:gd name="T71" fmla="*/ 83 h 309"/>
                <a:gd name="T72" fmla="*/ 57 w 279"/>
                <a:gd name="T73" fmla="*/ 87 h 309"/>
                <a:gd name="T74" fmla="*/ 47 w 279"/>
                <a:gd name="T75" fmla="*/ 88 h 309"/>
                <a:gd name="T76" fmla="*/ 37 w 279"/>
                <a:gd name="T77" fmla="*/ 87 h 309"/>
                <a:gd name="T78" fmla="*/ 29 w 279"/>
                <a:gd name="T79" fmla="*/ 83 h 309"/>
                <a:gd name="T80" fmla="*/ 23 w 279"/>
                <a:gd name="T81" fmla="*/ 76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2" y="189"/>
                  </a:lnTo>
                  <a:lnTo>
                    <a:pt x="6" y="205"/>
                  </a:lnTo>
                  <a:lnTo>
                    <a:pt x="9" y="219"/>
                  </a:lnTo>
                  <a:lnTo>
                    <a:pt x="15" y="234"/>
                  </a:lnTo>
                  <a:lnTo>
                    <a:pt x="21" y="246"/>
                  </a:lnTo>
                  <a:lnTo>
                    <a:pt x="29" y="257"/>
                  </a:lnTo>
                  <a:lnTo>
                    <a:pt x="37" y="268"/>
                  </a:lnTo>
                  <a:lnTo>
                    <a:pt x="47" y="277"/>
                  </a:lnTo>
                  <a:lnTo>
                    <a:pt x="57" y="285"/>
                  </a:lnTo>
                  <a:lnTo>
                    <a:pt x="68" y="293"/>
                  </a:lnTo>
                  <a:lnTo>
                    <a:pt x="80" y="299"/>
                  </a:lnTo>
                  <a:lnTo>
                    <a:pt x="94" y="303"/>
                  </a:lnTo>
                  <a:lnTo>
                    <a:pt x="108" y="306"/>
                  </a:lnTo>
                  <a:lnTo>
                    <a:pt x="124" y="307"/>
                  </a:lnTo>
                  <a:lnTo>
                    <a:pt x="140" y="309"/>
                  </a:lnTo>
                  <a:lnTo>
                    <a:pt x="156" y="307"/>
                  </a:lnTo>
                  <a:lnTo>
                    <a:pt x="171" y="306"/>
                  </a:lnTo>
                  <a:lnTo>
                    <a:pt x="185" y="303"/>
                  </a:lnTo>
                  <a:lnTo>
                    <a:pt x="199" y="299"/>
                  </a:lnTo>
                  <a:lnTo>
                    <a:pt x="211" y="293"/>
                  </a:lnTo>
                  <a:lnTo>
                    <a:pt x="222" y="285"/>
                  </a:lnTo>
                  <a:lnTo>
                    <a:pt x="233" y="277"/>
                  </a:lnTo>
                  <a:lnTo>
                    <a:pt x="242" y="268"/>
                  </a:lnTo>
                  <a:lnTo>
                    <a:pt x="251" y="257"/>
                  </a:lnTo>
                  <a:lnTo>
                    <a:pt x="258" y="246"/>
                  </a:lnTo>
                  <a:lnTo>
                    <a:pt x="264" y="234"/>
                  </a:lnTo>
                  <a:lnTo>
                    <a:pt x="270" y="219"/>
                  </a:lnTo>
                  <a:lnTo>
                    <a:pt x="273" y="205"/>
                  </a:lnTo>
                  <a:lnTo>
                    <a:pt x="277" y="189"/>
                  </a:lnTo>
                  <a:lnTo>
                    <a:pt x="278" y="173"/>
                  </a:lnTo>
                  <a:lnTo>
                    <a:pt x="279" y="155"/>
                  </a:lnTo>
                  <a:lnTo>
                    <a:pt x="278" y="136"/>
                  </a:lnTo>
                  <a:lnTo>
                    <a:pt x="277" y="119"/>
                  </a:lnTo>
                  <a:lnTo>
                    <a:pt x="273" y="103"/>
                  </a:lnTo>
                  <a:lnTo>
                    <a:pt x="270" y="89"/>
                  </a:lnTo>
                  <a:lnTo>
                    <a:pt x="264" y="75"/>
                  </a:lnTo>
                  <a:lnTo>
                    <a:pt x="258" y="62"/>
                  </a:lnTo>
                  <a:lnTo>
                    <a:pt x="251" y="51"/>
                  </a:lnTo>
                  <a:lnTo>
                    <a:pt x="242" y="40"/>
                  </a:lnTo>
                  <a:lnTo>
                    <a:pt x="232" y="31"/>
                  </a:lnTo>
                  <a:lnTo>
                    <a:pt x="222" y="23"/>
                  </a:lnTo>
                  <a:lnTo>
                    <a:pt x="211" y="15"/>
                  </a:lnTo>
                  <a:lnTo>
                    <a:pt x="199" y="10"/>
                  </a:lnTo>
                  <a:lnTo>
                    <a:pt x="185" y="5"/>
                  </a:lnTo>
                  <a:lnTo>
                    <a:pt x="171" y="2"/>
                  </a:lnTo>
                  <a:lnTo>
                    <a:pt x="155" y="1"/>
                  </a:lnTo>
                  <a:lnTo>
                    <a:pt x="140" y="0"/>
                  </a:lnTo>
                  <a:lnTo>
                    <a:pt x="123" y="1"/>
                  </a:lnTo>
                  <a:lnTo>
                    <a:pt x="108" y="2"/>
                  </a:lnTo>
                  <a:lnTo>
                    <a:pt x="94" y="5"/>
                  </a:lnTo>
                  <a:lnTo>
                    <a:pt x="80" y="10"/>
                  </a:lnTo>
                  <a:lnTo>
                    <a:pt x="68" y="15"/>
                  </a:lnTo>
                  <a:lnTo>
                    <a:pt x="57" y="23"/>
                  </a:lnTo>
                  <a:lnTo>
                    <a:pt x="47" y="31"/>
                  </a:lnTo>
                  <a:lnTo>
                    <a:pt x="37" y="40"/>
                  </a:lnTo>
                  <a:lnTo>
                    <a:pt x="28" y="51"/>
                  </a:lnTo>
                  <a:lnTo>
                    <a:pt x="21" y="62"/>
                  </a:lnTo>
                  <a:lnTo>
                    <a:pt x="15" y="75"/>
                  </a:lnTo>
                  <a:lnTo>
                    <a:pt x="9" y="89"/>
                  </a:lnTo>
                  <a:lnTo>
                    <a:pt x="6" y="103"/>
                  </a:lnTo>
                  <a:lnTo>
                    <a:pt x="2" y="119"/>
                  </a:lnTo>
                  <a:lnTo>
                    <a:pt x="1" y="136"/>
                  </a:lnTo>
                  <a:lnTo>
                    <a:pt x="0" y="155"/>
                  </a:lnTo>
                  <a:close/>
                  <a:moveTo>
                    <a:pt x="50" y="155"/>
                  </a:moveTo>
                  <a:lnTo>
                    <a:pt x="50" y="141"/>
                  </a:lnTo>
                  <a:lnTo>
                    <a:pt x="52" y="129"/>
                  </a:lnTo>
                  <a:lnTo>
                    <a:pt x="54" y="117"/>
                  </a:lnTo>
                  <a:lnTo>
                    <a:pt x="56" y="107"/>
                  </a:lnTo>
                  <a:lnTo>
                    <a:pt x="59" y="97"/>
                  </a:lnTo>
                  <a:lnTo>
                    <a:pt x="64" y="88"/>
                  </a:lnTo>
                  <a:lnTo>
                    <a:pt x="68" y="79"/>
                  </a:lnTo>
                  <a:lnTo>
                    <a:pt x="74" y="72"/>
                  </a:lnTo>
                  <a:lnTo>
                    <a:pt x="79" y="66"/>
                  </a:lnTo>
                  <a:lnTo>
                    <a:pt x="86" y="59"/>
                  </a:lnTo>
                  <a:lnTo>
                    <a:pt x="94" y="54"/>
                  </a:lnTo>
                  <a:lnTo>
                    <a:pt x="102" y="50"/>
                  </a:lnTo>
                  <a:lnTo>
                    <a:pt x="111" y="48"/>
                  </a:lnTo>
                  <a:lnTo>
                    <a:pt x="120" y="46"/>
                  </a:lnTo>
                  <a:lnTo>
                    <a:pt x="130" y="43"/>
                  </a:lnTo>
                  <a:lnTo>
                    <a:pt x="141" y="43"/>
                  </a:lnTo>
                  <a:lnTo>
                    <a:pt x="151" y="43"/>
                  </a:lnTo>
                  <a:lnTo>
                    <a:pt x="161" y="46"/>
                  </a:lnTo>
                  <a:lnTo>
                    <a:pt x="170" y="48"/>
                  </a:lnTo>
                  <a:lnTo>
                    <a:pt x="177" y="50"/>
                  </a:lnTo>
                  <a:lnTo>
                    <a:pt x="186" y="54"/>
                  </a:lnTo>
                  <a:lnTo>
                    <a:pt x="193" y="59"/>
                  </a:lnTo>
                  <a:lnTo>
                    <a:pt x="200" y="66"/>
                  </a:lnTo>
                  <a:lnTo>
                    <a:pt x="205" y="72"/>
                  </a:lnTo>
                  <a:lnTo>
                    <a:pt x="211" y="79"/>
                  </a:lnTo>
                  <a:lnTo>
                    <a:pt x="215" y="88"/>
                  </a:lnTo>
                  <a:lnTo>
                    <a:pt x="220" y="97"/>
                  </a:lnTo>
                  <a:lnTo>
                    <a:pt x="223" y="107"/>
                  </a:lnTo>
                  <a:lnTo>
                    <a:pt x="225" y="117"/>
                  </a:lnTo>
                  <a:lnTo>
                    <a:pt x="228" y="129"/>
                  </a:lnTo>
                  <a:lnTo>
                    <a:pt x="229" y="141"/>
                  </a:lnTo>
                  <a:lnTo>
                    <a:pt x="229" y="155"/>
                  </a:lnTo>
                  <a:lnTo>
                    <a:pt x="229" y="167"/>
                  </a:lnTo>
                  <a:lnTo>
                    <a:pt x="228" y="179"/>
                  </a:lnTo>
                  <a:lnTo>
                    <a:pt x="225" y="192"/>
                  </a:lnTo>
                  <a:lnTo>
                    <a:pt x="223" y="202"/>
                  </a:lnTo>
                  <a:lnTo>
                    <a:pt x="220" y="212"/>
                  </a:lnTo>
                  <a:lnTo>
                    <a:pt x="215" y="221"/>
                  </a:lnTo>
                  <a:lnTo>
                    <a:pt x="211" y="229"/>
                  </a:lnTo>
                  <a:lnTo>
                    <a:pt x="205" y="237"/>
                  </a:lnTo>
                  <a:lnTo>
                    <a:pt x="200" y="243"/>
                  </a:lnTo>
                  <a:lnTo>
                    <a:pt x="193" y="249"/>
                  </a:lnTo>
                  <a:lnTo>
                    <a:pt x="186" y="254"/>
                  </a:lnTo>
                  <a:lnTo>
                    <a:pt x="177" y="258"/>
                  </a:lnTo>
                  <a:lnTo>
                    <a:pt x="170" y="261"/>
                  </a:lnTo>
                  <a:lnTo>
                    <a:pt x="161" y="263"/>
                  </a:lnTo>
                  <a:lnTo>
                    <a:pt x="151" y="265"/>
                  </a:lnTo>
                  <a:lnTo>
                    <a:pt x="141" y="265"/>
                  </a:lnTo>
                  <a:lnTo>
                    <a:pt x="130" y="265"/>
                  </a:lnTo>
                  <a:lnTo>
                    <a:pt x="120" y="263"/>
                  </a:lnTo>
                  <a:lnTo>
                    <a:pt x="111" y="261"/>
                  </a:lnTo>
                  <a:lnTo>
                    <a:pt x="102" y="258"/>
                  </a:lnTo>
                  <a:lnTo>
                    <a:pt x="94" y="254"/>
                  </a:lnTo>
                  <a:lnTo>
                    <a:pt x="86" y="249"/>
                  </a:lnTo>
                  <a:lnTo>
                    <a:pt x="79" y="243"/>
                  </a:lnTo>
                  <a:lnTo>
                    <a:pt x="74" y="237"/>
                  </a:lnTo>
                  <a:lnTo>
                    <a:pt x="68" y="229"/>
                  </a:lnTo>
                  <a:lnTo>
                    <a:pt x="64" y="221"/>
                  </a:lnTo>
                  <a:lnTo>
                    <a:pt x="59" y="212"/>
                  </a:lnTo>
                  <a:lnTo>
                    <a:pt x="56" y="202"/>
                  </a:lnTo>
                  <a:lnTo>
                    <a:pt x="54" y="192"/>
                  </a:lnTo>
                  <a:lnTo>
                    <a:pt x="52" y="179"/>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8" name="Freeform 190"/>
            <p:cNvSpPr>
              <a:spLocks/>
            </p:cNvSpPr>
            <p:nvPr/>
          </p:nvSpPr>
          <p:spPr bwMode="auto">
            <a:xfrm>
              <a:off x="4792" y="2232"/>
              <a:ext cx="81" cy="99"/>
            </a:xfrm>
            <a:custGeom>
              <a:avLst/>
              <a:gdLst>
                <a:gd name="T0" fmla="*/ 81 w 243"/>
                <a:gd name="T1" fmla="*/ 99 h 298"/>
                <a:gd name="T2" fmla="*/ 81 w 243"/>
                <a:gd name="T3" fmla="*/ 36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7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2 w 243"/>
                <a:gd name="T39" fmla="*/ 9 h 298"/>
                <a:gd name="T40" fmla="*/ 19 w 243"/>
                <a:gd name="T41" fmla="*/ 13 h 298"/>
                <a:gd name="T42" fmla="*/ 16 w 243"/>
                <a:gd name="T43" fmla="*/ 16 h 298"/>
                <a:gd name="T44" fmla="*/ 0 w 243"/>
                <a:gd name="T45" fmla="*/ 2 h 298"/>
                <a:gd name="T46" fmla="*/ 16 w 243"/>
                <a:gd name="T47" fmla="*/ 99 h 298"/>
                <a:gd name="T48" fmla="*/ 16 w 243"/>
                <a:gd name="T49" fmla="*/ 41 h 298"/>
                <a:gd name="T50" fmla="*/ 17 w 243"/>
                <a:gd name="T51" fmla="*/ 34 h 298"/>
                <a:gd name="T52" fmla="*/ 19 w 243"/>
                <a:gd name="T53" fmla="*/ 29 h 298"/>
                <a:gd name="T54" fmla="*/ 22 w 243"/>
                <a:gd name="T55" fmla="*/ 24 h 298"/>
                <a:gd name="T56" fmla="*/ 26 w 243"/>
                <a:gd name="T57" fmla="*/ 20 h 298"/>
                <a:gd name="T58" fmla="*/ 30 w 243"/>
                <a:gd name="T59" fmla="*/ 17 h 298"/>
                <a:gd name="T60" fmla="*/ 36 w 243"/>
                <a:gd name="T61" fmla="*/ 16 h 298"/>
                <a:gd name="T62" fmla="*/ 42 w 243"/>
                <a:gd name="T63" fmla="*/ 15 h 298"/>
                <a:gd name="T64" fmla="*/ 48 w 243"/>
                <a:gd name="T65" fmla="*/ 15 h 298"/>
                <a:gd name="T66" fmla="*/ 53 w 243"/>
                <a:gd name="T67" fmla="*/ 15 h 298"/>
                <a:gd name="T68" fmla="*/ 56 w 243"/>
                <a:gd name="T69" fmla="*/ 17 h 298"/>
                <a:gd name="T70" fmla="*/ 59 w 243"/>
                <a:gd name="T71" fmla="*/ 19 h 298"/>
                <a:gd name="T72" fmla="*/ 62 w 243"/>
                <a:gd name="T73" fmla="*/ 22 h 298"/>
                <a:gd name="T74" fmla="*/ 63 w 243"/>
                <a:gd name="T75" fmla="*/ 26 h 298"/>
                <a:gd name="T76" fmla="*/ 64 w 243"/>
                <a:gd name="T77" fmla="*/ 31 h 298"/>
                <a:gd name="T78" fmla="*/ 65 w 243"/>
                <a:gd name="T79" fmla="*/ 36 h 298"/>
                <a:gd name="T80" fmla="*/ 65 w 243"/>
                <a:gd name="T81" fmla="*/ 99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1" y="71"/>
                  </a:lnTo>
                  <a:lnTo>
                    <a:pt x="240" y="62"/>
                  </a:lnTo>
                  <a:lnTo>
                    <a:pt x="237" y="55"/>
                  </a:lnTo>
                  <a:lnTo>
                    <a:pt x="234" y="47"/>
                  </a:lnTo>
                  <a:lnTo>
                    <a:pt x="231" y="39"/>
                  </a:lnTo>
                  <a:lnTo>
                    <a:pt x="227" y="35"/>
                  </a:lnTo>
                  <a:lnTo>
                    <a:pt x="224" y="30"/>
                  </a:lnTo>
                  <a:lnTo>
                    <a:pt x="219" y="26"/>
                  </a:lnTo>
                  <a:lnTo>
                    <a:pt x="215" y="22"/>
                  </a:lnTo>
                  <a:lnTo>
                    <a:pt x="211" y="19"/>
                  </a:lnTo>
                  <a:lnTo>
                    <a:pt x="206" y="16"/>
                  </a:lnTo>
                  <a:lnTo>
                    <a:pt x="201" y="12"/>
                  </a:lnTo>
                  <a:lnTo>
                    <a:pt x="195" y="10"/>
                  </a:lnTo>
                  <a:lnTo>
                    <a:pt x="189" y="8"/>
                  </a:lnTo>
                  <a:lnTo>
                    <a:pt x="184" y="6"/>
                  </a:lnTo>
                  <a:lnTo>
                    <a:pt x="177" y="5"/>
                  </a:lnTo>
                  <a:lnTo>
                    <a:pt x="170" y="2"/>
                  </a:lnTo>
                  <a:lnTo>
                    <a:pt x="164" y="1"/>
                  </a:lnTo>
                  <a:lnTo>
                    <a:pt x="156" y="1"/>
                  </a:lnTo>
                  <a:lnTo>
                    <a:pt x="148" y="0"/>
                  </a:lnTo>
                  <a:lnTo>
                    <a:pt x="140" y="0"/>
                  </a:lnTo>
                  <a:lnTo>
                    <a:pt x="133" y="0"/>
                  </a:lnTo>
                  <a:lnTo>
                    <a:pt x="126" y="1"/>
                  </a:lnTo>
                  <a:lnTo>
                    <a:pt x="118" y="2"/>
                  </a:lnTo>
                  <a:lnTo>
                    <a:pt x="111" y="3"/>
                  </a:lnTo>
                  <a:lnTo>
                    <a:pt x="105" y="5"/>
                  </a:lnTo>
                  <a:lnTo>
                    <a:pt x="99" y="7"/>
                  </a:lnTo>
                  <a:lnTo>
                    <a:pt x="92" y="9"/>
                  </a:lnTo>
                  <a:lnTo>
                    <a:pt x="87" y="12"/>
                  </a:lnTo>
                  <a:lnTo>
                    <a:pt x="81" y="16"/>
                  </a:lnTo>
                  <a:lnTo>
                    <a:pt x="76" y="19"/>
                  </a:lnTo>
                  <a:lnTo>
                    <a:pt x="70" y="23"/>
                  </a:lnTo>
                  <a:lnTo>
                    <a:pt x="65" y="28"/>
                  </a:lnTo>
                  <a:lnTo>
                    <a:pt x="60" y="32"/>
                  </a:lnTo>
                  <a:lnTo>
                    <a:pt x="56" y="38"/>
                  </a:lnTo>
                  <a:lnTo>
                    <a:pt x="51" y="44"/>
                  </a:lnTo>
                  <a:lnTo>
                    <a:pt x="47" y="49"/>
                  </a:lnTo>
                  <a:lnTo>
                    <a:pt x="47" y="7"/>
                  </a:lnTo>
                  <a:lnTo>
                    <a:pt x="0" y="7"/>
                  </a:lnTo>
                  <a:lnTo>
                    <a:pt x="0" y="298"/>
                  </a:lnTo>
                  <a:lnTo>
                    <a:pt x="49" y="298"/>
                  </a:lnTo>
                  <a:lnTo>
                    <a:pt x="49" y="133"/>
                  </a:lnTo>
                  <a:lnTo>
                    <a:pt x="49" y="122"/>
                  </a:lnTo>
                  <a:lnTo>
                    <a:pt x="50" y="113"/>
                  </a:lnTo>
                  <a:lnTo>
                    <a:pt x="52" y="103"/>
                  </a:lnTo>
                  <a:lnTo>
                    <a:pt x="55" y="95"/>
                  </a:lnTo>
                  <a:lnTo>
                    <a:pt x="58" y="86"/>
                  </a:lnTo>
                  <a:lnTo>
                    <a:pt x="62" y="79"/>
                  </a:lnTo>
                  <a:lnTo>
                    <a:pt x="67" y="73"/>
                  </a:lnTo>
                  <a:lnTo>
                    <a:pt x="72" y="67"/>
                  </a:lnTo>
                  <a:lnTo>
                    <a:pt x="78" y="61"/>
                  </a:lnTo>
                  <a:lnTo>
                    <a:pt x="85" y="57"/>
                  </a:lnTo>
                  <a:lnTo>
                    <a:pt x="91" y="52"/>
                  </a:lnTo>
                  <a:lnTo>
                    <a:pt x="99" y="49"/>
                  </a:lnTo>
                  <a:lnTo>
                    <a:pt x="107" y="47"/>
                  </a:lnTo>
                  <a:lnTo>
                    <a:pt x="116" y="45"/>
                  </a:lnTo>
                  <a:lnTo>
                    <a:pt x="126" y="44"/>
                  </a:lnTo>
                  <a:lnTo>
                    <a:pt x="136" y="44"/>
                  </a:lnTo>
                  <a:lnTo>
                    <a:pt x="144" y="44"/>
                  </a:lnTo>
                  <a:lnTo>
                    <a:pt x="152" y="45"/>
                  </a:lnTo>
                  <a:lnTo>
                    <a:pt x="158" y="46"/>
                  </a:lnTo>
                  <a:lnTo>
                    <a:pt x="164" y="48"/>
                  </a:lnTo>
                  <a:lnTo>
                    <a:pt x="169" y="50"/>
                  </a:lnTo>
                  <a:lnTo>
                    <a:pt x="175" y="54"/>
                  </a:lnTo>
                  <a:lnTo>
                    <a:pt x="178" y="58"/>
                  </a:lnTo>
                  <a:lnTo>
                    <a:pt x="183" y="62"/>
                  </a:lnTo>
                  <a:lnTo>
                    <a:pt x="185" y="67"/>
                  </a:lnTo>
                  <a:lnTo>
                    <a:pt x="187" y="73"/>
                  </a:lnTo>
                  <a:lnTo>
                    <a:pt x="189" y="79"/>
                  </a:lnTo>
                  <a:lnTo>
                    <a:pt x="192" y="86"/>
                  </a:lnTo>
                  <a:lnTo>
                    <a:pt x="193" y="93"/>
                  </a:lnTo>
                  <a:lnTo>
                    <a:pt x="193" y="101"/>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09" name="Freeform 191"/>
            <p:cNvSpPr>
              <a:spLocks/>
            </p:cNvSpPr>
            <p:nvPr/>
          </p:nvSpPr>
          <p:spPr bwMode="auto">
            <a:xfrm>
              <a:off x="4890" y="2231"/>
              <a:ext cx="80" cy="103"/>
            </a:xfrm>
            <a:custGeom>
              <a:avLst/>
              <a:gdLst>
                <a:gd name="T0" fmla="*/ 2 w 239"/>
                <a:gd name="T1" fmla="*/ 80 h 309"/>
                <a:gd name="T2" fmla="*/ 8 w 239"/>
                <a:gd name="T3" fmla="*/ 92 h 309"/>
                <a:gd name="T4" fmla="*/ 19 w 239"/>
                <a:gd name="T5" fmla="*/ 100 h 309"/>
                <a:gd name="T6" fmla="*/ 35 w 239"/>
                <a:gd name="T7" fmla="*/ 103 h 309"/>
                <a:gd name="T8" fmla="*/ 53 w 239"/>
                <a:gd name="T9" fmla="*/ 102 h 309"/>
                <a:gd name="T10" fmla="*/ 67 w 239"/>
                <a:gd name="T11" fmla="*/ 96 h 309"/>
                <a:gd name="T12" fmla="*/ 76 w 239"/>
                <a:gd name="T13" fmla="*/ 87 h 309"/>
                <a:gd name="T14" fmla="*/ 80 w 239"/>
                <a:gd name="T15" fmla="*/ 75 h 309"/>
                <a:gd name="T16" fmla="*/ 79 w 239"/>
                <a:gd name="T17" fmla="*/ 62 h 309"/>
                <a:gd name="T18" fmla="*/ 74 w 239"/>
                <a:gd name="T19" fmla="*/ 54 h 309"/>
                <a:gd name="T20" fmla="*/ 66 w 239"/>
                <a:gd name="T21" fmla="*/ 48 h 309"/>
                <a:gd name="T22" fmla="*/ 54 w 239"/>
                <a:gd name="T23" fmla="*/ 44 h 309"/>
                <a:gd name="T24" fmla="*/ 31 w 239"/>
                <a:gd name="T25" fmla="*/ 39 h 309"/>
                <a:gd name="T26" fmla="*/ 25 w 239"/>
                <a:gd name="T27" fmla="*/ 36 h 309"/>
                <a:gd name="T28" fmla="*/ 21 w 239"/>
                <a:gd name="T29" fmla="*/ 34 h 309"/>
                <a:gd name="T30" fmla="*/ 19 w 239"/>
                <a:gd name="T31" fmla="*/ 30 h 309"/>
                <a:gd name="T32" fmla="*/ 19 w 239"/>
                <a:gd name="T33" fmla="*/ 24 h 309"/>
                <a:gd name="T34" fmla="*/ 22 w 239"/>
                <a:gd name="T35" fmla="*/ 19 h 309"/>
                <a:gd name="T36" fmla="*/ 27 w 239"/>
                <a:gd name="T37" fmla="*/ 16 h 309"/>
                <a:gd name="T38" fmla="*/ 35 w 239"/>
                <a:gd name="T39" fmla="*/ 14 h 309"/>
                <a:gd name="T40" fmla="*/ 44 w 239"/>
                <a:gd name="T41" fmla="*/ 14 h 309"/>
                <a:gd name="T42" fmla="*/ 52 w 239"/>
                <a:gd name="T43" fmla="*/ 16 h 309"/>
                <a:gd name="T44" fmla="*/ 58 w 239"/>
                <a:gd name="T45" fmla="*/ 20 h 309"/>
                <a:gd name="T46" fmla="*/ 61 w 239"/>
                <a:gd name="T47" fmla="*/ 26 h 309"/>
                <a:gd name="T48" fmla="*/ 77 w 239"/>
                <a:gd name="T49" fmla="*/ 30 h 309"/>
                <a:gd name="T50" fmla="*/ 75 w 239"/>
                <a:gd name="T51" fmla="*/ 17 h 309"/>
                <a:gd name="T52" fmla="*/ 67 w 239"/>
                <a:gd name="T53" fmla="*/ 8 h 309"/>
                <a:gd name="T54" fmla="*/ 55 w 239"/>
                <a:gd name="T55" fmla="*/ 2 h 309"/>
                <a:gd name="T56" fmla="*/ 39 w 239"/>
                <a:gd name="T57" fmla="*/ 0 h 309"/>
                <a:gd name="T58" fmla="*/ 23 w 239"/>
                <a:gd name="T59" fmla="*/ 2 h 309"/>
                <a:gd name="T60" fmla="*/ 12 w 239"/>
                <a:gd name="T61" fmla="*/ 8 h 309"/>
                <a:gd name="T62" fmla="*/ 5 w 239"/>
                <a:gd name="T63" fmla="*/ 17 h 309"/>
                <a:gd name="T64" fmla="*/ 3 w 239"/>
                <a:gd name="T65" fmla="*/ 28 h 309"/>
                <a:gd name="T66" fmla="*/ 4 w 239"/>
                <a:gd name="T67" fmla="*/ 38 h 309"/>
                <a:gd name="T68" fmla="*/ 9 w 239"/>
                <a:gd name="T69" fmla="*/ 46 h 309"/>
                <a:gd name="T70" fmla="*/ 18 w 239"/>
                <a:gd name="T71" fmla="*/ 51 h 309"/>
                <a:gd name="T72" fmla="*/ 30 w 239"/>
                <a:gd name="T73" fmla="*/ 55 h 309"/>
                <a:gd name="T74" fmla="*/ 54 w 239"/>
                <a:gd name="T75" fmla="*/ 61 h 309"/>
                <a:gd name="T76" fmla="*/ 59 w 239"/>
                <a:gd name="T77" fmla="*/ 63 h 309"/>
                <a:gd name="T78" fmla="*/ 62 w 239"/>
                <a:gd name="T79" fmla="*/ 67 h 309"/>
                <a:gd name="T80" fmla="*/ 64 w 239"/>
                <a:gd name="T81" fmla="*/ 72 h 309"/>
                <a:gd name="T82" fmla="*/ 63 w 239"/>
                <a:gd name="T83" fmla="*/ 78 h 309"/>
                <a:gd name="T84" fmla="*/ 59 w 239"/>
                <a:gd name="T85" fmla="*/ 83 h 309"/>
                <a:gd name="T86" fmla="*/ 52 w 239"/>
                <a:gd name="T87" fmla="*/ 87 h 309"/>
                <a:gd name="T88" fmla="*/ 43 w 239"/>
                <a:gd name="T89" fmla="*/ 88 h 309"/>
                <a:gd name="T90" fmla="*/ 33 w 239"/>
                <a:gd name="T91" fmla="*/ 88 h 309"/>
                <a:gd name="T92" fmla="*/ 25 w 239"/>
                <a:gd name="T93" fmla="*/ 85 h 309"/>
                <a:gd name="T94" fmla="*/ 19 w 239"/>
                <a:gd name="T95" fmla="*/ 79 h 309"/>
                <a:gd name="T96" fmla="*/ 16 w 239"/>
                <a:gd name="T97" fmla="*/ 71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9" h="309">
                  <a:moveTo>
                    <a:pt x="0" y="205"/>
                  </a:moveTo>
                  <a:lnTo>
                    <a:pt x="1" y="217"/>
                  </a:lnTo>
                  <a:lnTo>
                    <a:pt x="2" y="228"/>
                  </a:lnTo>
                  <a:lnTo>
                    <a:pt x="5" y="239"/>
                  </a:lnTo>
                  <a:lnTo>
                    <a:pt x="9" y="249"/>
                  </a:lnTo>
                  <a:lnTo>
                    <a:pt x="12" y="258"/>
                  </a:lnTo>
                  <a:lnTo>
                    <a:pt x="18" y="267"/>
                  </a:lnTo>
                  <a:lnTo>
                    <a:pt x="25" y="275"/>
                  </a:lnTo>
                  <a:lnTo>
                    <a:pt x="31" y="282"/>
                  </a:lnTo>
                  <a:lnTo>
                    <a:pt x="39" y="288"/>
                  </a:lnTo>
                  <a:lnTo>
                    <a:pt x="48" y="293"/>
                  </a:lnTo>
                  <a:lnTo>
                    <a:pt x="57" y="299"/>
                  </a:lnTo>
                  <a:lnTo>
                    <a:pt x="68" y="302"/>
                  </a:lnTo>
                  <a:lnTo>
                    <a:pt x="79" y="305"/>
                  </a:lnTo>
                  <a:lnTo>
                    <a:pt x="90" y="306"/>
                  </a:lnTo>
                  <a:lnTo>
                    <a:pt x="104" y="309"/>
                  </a:lnTo>
                  <a:lnTo>
                    <a:pt x="117" y="309"/>
                  </a:lnTo>
                  <a:lnTo>
                    <a:pt x="132" y="309"/>
                  </a:lnTo>
                  <a:lnTo>
                    <a:pt x="145" y="307"/>
                  </a:lnTo>
                  <a:lnTo>
                    <a:pt x="157" y="305"/>
                  </a:lnTo>
                  <a:lnTo>
                    <a:pt x="170" y="302"/>
                  </a:lnTo>
                  <a:lnTo>
                    <a:pt x="180" y="299"/>
                  </a:lnTo>
                  <a:lnTo>
                    <a:pt x="190" y="294"/>
                  </a:lnTo>
                  <a:lnTo>
                    <a:pt x="199" y="288"/>
                  </a:lnTo>
                  <a:lnTo>
                    <a:pt x="207" y="283"/>
                  </a:lnTo>
                  <a:lnTo>
                    <a:pt x="214" y="276"/>
                  </a:lnTo>
                  <a:lnTo>
                    <a:pt x="221" y="270"/>
                  </a:lnTo>
                  <a:lnTo>
                    <a:pt x="226" y="262"/>
                  </a:lnTo>
                  <a:lnTo>
                    <a:pt x="231" y="253"/>
                  </a:lnTo>
                  <a:lnTo>
                    <a:pt x="234" y="244"/>
                  </a:lnTo>
                  <a:lnTo>
                    <a:pt x="236" y="234"/>
                  </a:lnTo>
                  <a:lnTo>
                    <a:pt x="239" y="224"/>
                  </a:lnTo>
                  <a:lnTo>
                    <a:pt x="239" y="213"/>
                  </a:lnTo>
                  <a:lnTo>
                    <a:pt x="239" y="204"/>
                  </a:lnTo>
                  <a:lnTo>
                    <a:pt x="238" y="195"/>
                  </a:lnTo>
                  <a:lnTo>
                    <a:pt x="235" y="187"/>
                  </a:lnTo>
                  <a:lnTo>
                    <a:pt x="233" y="180"/>
                  </a:lnTo>
                  <a:lnTo>
                    <a:pt x="230" y="174"/>
                  </a:lnTo>
                  <a:lnTo>
                    <a:pt x="226" y="168"/>
                  </a:lnTo>
                  <a:lnTo>
                    <a:pt x="222" y="163"/>
                  </a:lnTo>
                  <a:lnTo>
                    <a:pt x="216" y="157"/>
                  </a:lnTo>
                  <a:lnTo>
                    <a:pt x="211" y="153"/>
                  </a:lnTo>
                  <a:lnTo>
                    <a:pt x="204" y="148"/>
                  </a:lnTo>
                  <a:lnTo>
                    <a:pt x="197" y="145"/>
                  </a:lnTo>
                  <a:lnTo>
                    <a:pt x="190" y="141"/>
                  </a:lnTo>
                  <a:lnTo>
                    <a:pt x="181" y="138"/>
                  </a:lnTo>
                  <a:lnTo>
                    <a:pt x="171" y="135"/>
                  </a:lnTo>
                  <a:lnTo>
                    <a:pt x="161" y="132"/>
                  </a:lnTo>
                  <a:lnTo>
                    <a:pt x="151" y="129"/>
                  </a:lnTo>
                  <a:lnTo>
                    <a:pt x="103" y="118"/>
                  </a:lnTo>
                  <a:lnTo>
                    <a:pt x="97" y="117"/>
                  </a:lnTo>
                  <a:lnTo>
                    <a:pt x="92" y="116"/>
                  </a:lnTo>
                  <a:lnTo>
                    <a:pt x="87" y="115"/>
                  </a:lnTo>
                  <a:lnTo>
                    <a:pt x="83" y="112"/>
                  </a:lnTo>
                  <a:lnTo>
                    <a:pt x="78" y="111"/>
                  </a:lnTo>
                  <a:lnTo>
                    <a:pt x="75" y="109"/>
                  </a:lnTo>
                  <a:lnTo>
                    <a:pt x="71" y="108"/>
                  </a:lnTo>
                  <a:lnTo>
                    <a:pt x="68" y="106"/>
                  </a:lnTo>
                  <a:lnTo>
                    <a:pt x="66" y="103"/>
                  </a:lnTo>
                  <a:lnTo>
                    <a:pt x="64" y="101"/>
                  </a:lnTo>
                  <a:lnTo>
                    <a:pt x="61" y="98"/>
                  </a:lnTo>
                  <a:lnTo>
                    <a:pt x="59" y="96"/>
                  </a:lnTo>
                  <a:lnTo>
                    <a:pt x="58" y="92"/>
                  </a:lnTo>
                  <a:lnTo>
                    <a:pt x="58" y="89"/>
                  </a:lnTo>
                  <a:lnTo>
                    <a:pt x="57" y="86"/>
                  </a:lnTo>
                  <a:lnTo>
                    <a:pt x="57" y="82"/>
                  </a:lnTo>
                  <a:lnTo>
                    <a:pt x="57" y="77"/>
                  </a:lnTo>
                  <a:lnTo>
                    <a:pt x="58" y="72"/>
                  </a:lnTo>
                  <a:lnTo>
                    <a:pt x="59" y="69"/>
                  </a:lnTo>
                  <a:lnTo>
                    <a:pt x="60" y="64"/>
                  </a:lnTo>
                  <a:lnTo>
                    <a:pt x="63" y="61"/>
                  </a:lnTo>
                  <a:lnTo>
                    <a:pt x="66" y="58"/>
                  </a:lnTo>
                  <a:lnTo>
                    <a:pt x="69" y="54"/>
                  </a:lnTo>
                  <a:lnTo>
                    <a:pt x="73" y="52"/>
                  </a:lnTo>
                  <a:lnTo>
                    <a:pt x="76" y="49"/>
                  </a:lnTo>
                  <a:lnTo>
                    <a:pt x="80" y="47"/>
                  </a:lnTo>
                  <a:lnTo>
                    <a:pt x="86" y="46"/>
                  </a:lnTo>
                  <a:lnTo>
                    <a:pt x="92" y="43"/>
                  </a:lnTo>
                  <a:lnTo>
                    <a:pt x="97" y="42"/>
                  </a:lnTo>
                  <a:lnTo>
                    <a:pt x="104" y="42"/>
                  </a:lnTo>
                  <a:lnTo>
                    <a:pt x="111" y="41"/>
                  </a:lnTo>
                  <a:lnTo>
                    <a:pt x="117" y="41"/>
                  </a:lnTo>
                  <a:lnTo>
                    <a:pt x="125" y="41"/>
                  </a:lnTo>
                  <a:lnTo>
                    <a:pt x="132" y="42"/>
                  </a:lnTo>
                  <a:lnTo>
                    <a:pt x="138" y="43"/>
                  </a:lnTo>
                  <a:lnTo>
                    <a:pt x="144" y="44"/>
                  </a:lnTo>
                  <a:lnTo>
                    <a:pt x="150" y="47"/>
                  </a:lnTo>
                  <a:lnTo>
                    <a:pt x="155" y="49"/>
                  </a:lnTo>
                  <a:lnTo>
                    <a:pt x="160" y="51"/>
                  </a:lnTo>
                  <a:lnTo>
                    <a:pt x="164" y="54"/>
                  </a:lnTo>
                  <a:lnTo>
                    <a:pt x="168" y="58"/>
                  </a:lnTo>
                  <a:lnTo>
                    <a:pt x="172" y="61"/>
                  </a:lnTo>
                  <a:lnTo>
                    <a:pt x="175" y="66"/>
                  </a:lnTo>
                  <a:lnTo>
                    <a:pt x="177" y="69"/>
                  </a:lnTo>
                  <a:lnTo>
                    <a:pt x="180" y="75"/>
                  </a:lnTo>
                  <a:lnTo>
                    <a:pt x="182" y="79"/>
                  </a:lnTo>
                  <a:lnTo>
                    <a:pt x="183" y="85"/>
                  </a:lnTo>
                  <a:lnTo>
                    <a:pt x="183" y="90"/>
                  </a:lnTo>
                  <a:lnTo>
                    <a:pt x="231" y="90"/>
                  </a:lnTo>
                  <a:lnTo>
                    <a:pt x="231" y="89"/>
                  </a:lnTo>
                  <a:lnTo>
                    <a:pt x="231" y="79"/>
                  </a:lnTo>
                  <a:lnTo>
                    <a:pt x="229" y="70"/>
                  </a:lnTo>
                  <a:lnTo>
                    <a:pt x="226" y="61"/>
                  </a:lnTo>
                  <a:lnTo>
                    <a:pt x="223" y="52"/>
                  </a:lnTo>
                  <a:lnTo>
                    <a:pt x="219" y="44"/>
                  </a:lnTo>
                  <a:lnTo>
                    <a:pt x="213" y="37"/>
                  </a:lnTo>
                  <a:lnTo>
                    <a:pt x="207" y="30"/>
                  </a:lnTo>
                  <a:lnTo>
                    <a:pt x="200" y="24"/>
                  </a:lnTo>
                  <a:lnTo>
                    <a:pt x="192" y="19"/>
                  </a:lnTo>
                  <a:lnTo>
                    <a:pt x="184" y="14"/>
                  </a:lnTo>
                  <a:lnTo>
                    <a:pt x="174" y="10"/>
                  </a:lnTo>
                  <a:lnTo>
                    <a:pt x="164" y="7"/>
                  </a:lnTo>
                  <a:lnTo>
                    <a:pt x="154" y="3"/>
                  </a:lnTo>
                  <a:lnTo>
                    <a:pt x="142" y="1"/>
                  </a:lnTo>
                  <a:lnTo>
                    <a:pt x="129" y="0"/>
                  </a:lnTo>
                  <a:lnTo>
                    <a:pt x="117" y="0"/>
                  </a:lnTo>
                  <a:lnTo>
                    <a:pt x="105" y="0"/>
                  </a:lnTo>
                  <a:lnTo>
                    <a:pt x="93" y="1"/>
                  </a:lnTo>
                  <a:lnTo>
                    <a:pt x="82" y="3"/>
                  </a:lnTo>
                  <a:lnTo>
                    <a:pt x="70" y="5"/>
                  </a:lnTo>
                  <a:lnTo>
                    <a:pt x="61" y="9"/>
                  </a:lnTo>
                  <a:lnTo>
                    <a:pt x="53" y="13"/>
                  </a:lnTo>
                  <a:lnTo>
                    <a:pt x="44" y="18"/>
                  </a:lnTo>
                  <a:lnTo>
                    <a:pt x="37" y="23"/>
                  </a:lnTo>
                  <a:lnTo>
                    <a:pt x="30" y="29"/>
                  </a:lnTo>
                  <a:lnTo>
                    <a:pt x="25" y="36"/>
                  </a:lnTo>
                  <a:lnTo>
                    <a:pt x="19" y="42"/>
                  </a:lnTo>
                  <a:lnTo>
                    <a:pt x="16" y="50"/>
                  </a:lnTo>
                  <a:lnTo>
                    <a:pt x="12" y="58"/>
                  </a:lnTo>
                  <a:lnTo>
                    <a:pt x="10" y="66"/>
                  </a:lnTo>
                  <a:lnTo>
                    <a:pt x="8" y="75"/>
                  </a:lnTo>
                  <a:lnTo>
                    <a:pt x="8" y="83"/>
                  </a:lnTo>
                  <a:lnTo>
                    <a:pt x="8" y="92"/>
                  </a:lnTo>
                  <a:lnTo>
                    <a:pt x="9" y="100"/>
                  </a:lnTo>
                  <a:lnTo>
                    <a:pt x="10" y="108"/>
                  </a:lnTo>
                  <a:lnTo>
                    <a:pt x="12" y="115"/>
                  </a:lnTo>
                  <a:lnTo>
                    <a:pt x="16" y="121"/>
                  </a:lnTo>
                  <a:lnTo>
                    <a:pt x="19" y="127"/>
                  </a:lnTo>
                  <a:lnTo>
                    <a:pt x="24" y="132"/>
                  </a:lnTo>
                  <a:lnTo>
                    <a:pt x="28" y="138"/>
                  </a:lnTo>
                  <a:lnTo>
                    <a:pt x="34" y="142"/>
                  </a:lnTo>
                  <a:lnTo>
                    <a:pt x="39" y="146"/>
                  </a:lnTo>
                  <a:lnTo>
                    <a:pt x="46" y="150"/>
                  </a:lnTo>
                  <a:lnTo>
                    <a:pt x="54" y="154"/>
                  </a:lnTo>
                  <a:lnTo>
                    <a:pt x="61" y="157"/>
                  </a:lnTo>
                  <a:lnTo>
                    <a:pt x="70" y="160"/>
                  </a:lnTo>
                  <a:lnTo>
                    <a:pt x="80" y="163"/>
                  </a:lnTo>
                  <a:lnTo>
                    <a:pt x="90" y="166"/>
                  </a:lnTo>
                  <a:lnTo>
                    <a:pt x="145" y="179"/>
                  </a:lnTo>
                  <a:lnTo>
                    <a:pt x="151" y="180"/>
                  </a:lnTo>
                  <a:lnTo>
                    <a:pt x="155" y="183"/>
                  </a:lnTo>
                  <a:lnTo>
                    <a:pt x="161" y="184"/>
                  </a:lnTo>
                  <a:lnTo>
                    <a:pt x="165" y="185"/>
                  </a:lnTo>
                  <a:lnTo>
                    <a:pt x="168" y="187"/>
                  </a:lnTo>
                  <a:lnTo>
                    <a:pt x="173" y="188"/>
                  </a:lnTo>
                  <a:lnTo>
                    <a:pt x="175" y="190"/>
                  </a:lnTo>
                  <a:lnTo>
                    <a:pt x="178" y="193"/>
                  </a:lnTo>
                  <a:lnTo>
                    <a:pt x="181" y="195"/>
                  </a:lnTo>
                  <a:lnTo>
                    <a:pt x="183" y="197"/>
                  </a:lnTo>
                  <a:lnTo>
                    <a:pt x="185" y="200"/>
                  </a:lnTo>
                  <a:lnTo>
                    <a:pt x="187" y="204"/>
                  </a:lnTo>
                  <a:lnTo>
                    <a:pt x="189" y="207"/>
                  </a:lnTo>
                  <a:lnTo>
                    <a:pt x="189" y="210"/>
                  </a:lnTo>
                  <a:lnTo>
                    <a:pt x="190" y="215"/>
                  </a:lnTo>
                  <a:lnTo>
                    <a:pt x="190" y="219"/>
                  </a:lnTo>
                  <a:lnTo>
                    <a:pt x="190" y="224"/>
                  </a:lnTo>
                  <a:lnTo>
                    <a:pt x="189" y="229"/>
                  </a:lnTo>
                  <a:lnTo>
                    <a:pt x="187" y="234"/>
                  </a:lnTo>
                  <a:lnTo>
                    <a:pt x="185" y="238"/>
                  </a:lnTo>
                  <a:lnTo>
                    <a:pt x="183" y="242"/>
                  </a:lnTo>
                  <a:lnTo>
                    <a:pt x="180" y="246"/>
                  </a:lnTo>
                  <a:lnTo>
                    <a:pt x="176" y="249"/>
                  </a:lnTo>
                  <a:lnTo>
                    <a:pt x="172" y="253"/>
                  </a:lnTo>
                  <a:lnTo>
                    <a:pt x="167" y="255"/>
                  </a:lnTo>
                  <a:lnTo>
                    <a:pt x="162" y="257"/>
                  </a:lnTo>
                  <a:lnTo>
                    <a:pt x="156" y="260"/>
                  </a:lnTo>
                  <a:lnTo>
                    <a:pt x="151" y="262"/>
                  </a:lnTo>
                  <a:lnTo>
                    <a:pt x="144" y="263"/>
                  </a:lnTo>
                  <a:lnTo>
                    <a:pt x="137" y="264"/>
                  </a:lnTo>
                  <a:lnTo>
                    <a:pt x="129" y="265"/>
                  </a:lnTo>
                  <a:lnTo>
                    <a:pt x="122" y="265"/>
                  </a:lnTo>
                  <a:lnTo>
                    <a:pt x="114" y="265"/>
                  </a:lnTo>
                  <a:lnTo>
                    <a:pt x="106" y="264"/>
                  </a:lnTo>
                  <a:lnTo>
                    <a:pt x="98" y="263"/>
                  </a:lnTo>
                  <a:lnTo>
                    <a:pt x="92" y="262"/>
                  </a:lnTo>
                  <a:lnTo>
                    <a:pt x="85" y="260"/>
                  </a:lnTo>
                  <a:lnTo>
                    <a:pt x="79" y="256"/>
                  </a:lnTo>
                  <a:lnTo>
                    <a:pt x="74" y="254"/>
                  </a:lnTo>
                  <a:lnTo>
                    <a:pt x="69" y="249"/>
                  </a:lnTo>
                  <a:lnTo>
                    <a:pt x="65" y="246"/>
                  </a:lnTo>
                  <a:lnTo>
                    <a:pt x="60" y="242"/>
                  </a:lnTo>
                  <a:lnTo>
                    <a:pt x="57" y="236"/>
                  </a:lnTo>
                  <a:lnTo>
                    <a:pt x="54" y="231"/>
                  </a:lnTo>
                  <a:lnTo>
                    <a:pt x="51" y="225"/>
                  </a:lnTo>
                  <a:lnTo>
                    <a:pt x="50" y="219"/>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0" name="Rectangle 192"/>
            <p:cNvSpPr>
              <a:spLocks noChangeArrowheads="1"/>
            </p:cNvSpPr>
            <p:nvPr/>
          </p:nvSpPr>
          <p:spPr bwMode="auto">
            <a:xfrm>
              <a:off x="4993" y="2311"/>
              <a:ext cx="18" cy="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511" name="Freeform 193"/>
            <p:cNvSpPr>
              <a:spLocks/>
            </p:cNvSpPr>
            <p:nvPr/>
          </p:nvSpPr>
          <p:spPr bwMode="auto">
            <a:xfrm>
              <a:off x="426" y="2432"/>
              <a:ext cx="125" cy="134"/>
            </a:xfrm>
            <a:custGeom>
              <a:avLst/>
              <a:gdLst>
                <a:gd name="T0" fmla="*/ 17 w 376"/>
                <a:gd name="T1" fmla="*/ 20 h 400"/>
                <a:gd name="T2" fmla="*/ 18 w 376"/>
                <a:gd name="T3" fmla="*/ 23 h 400"/>
                <a:gd name="T4" fmla="*/ 18 w 376"/>
                <a:gd name="T5" fmla="*/ 26 h 400"/>
                <a:gd name="T6" fmla="*/ 19 w 376"/>
                <a:gd name="T7" fmla="*/ 29 h 400"/>
                <a:gd name="T8" fmla="*/ 20 w 376"/>
                <a:gd name="T9" fmla="*/ 31 h 400"/>
                <a:gd name="T10" fmla="*/ 53 w 376"/>
                <a:gd name="T11" fmla="*/ 134 h 400"/>
                <a:gd name="T12" fmla="*/ 70 w 376"/>
                <a:gd name="T13" fmla="*/ 134 h 400"/>
                <a:gd name="T14" fmla="*/ 104 w 376"/>
                <a:gd name="T15" fmla="*/ 31 h 400"/>
                <a:gd name="T16" fmla="*/ 106 w 376"/>
                <a:gd name="T17" fmla="*/ 26 h 400"/>
                <a:gd name="T18" fmla="*/ 107 w 376"/>
                <a:gd name="T19" fmla="*/ 20 h 400"/>
                <a:gd name="T20" fmla="*/ 107 w 376"/>
                <a:gd name="T21" fmla="*/ 134 h 400"/>
                <a:gd name="T22" fmla="*/ 125 w 376"/>
                <a:gd name="T23" fmla="*/ 134 h 400"/>
                <a:gd name="T24" fmla="*/ 125 w 376"/>
                <a:gd name="T25" fmla="*/ 0 h 400"/>
                <a:gd name="T26" fmla="*/ 99 w 376"/>
                <a:gd name="T27" fmla="*/ 0 h 400"/>
                <a:gd name="T28" fmla="*/ 65 w 376"/>
                <a:gd name="T29" fmla="*/ 103 h 400"/>
                <a:gd name="T30" fmla="*/ 63 w 376"/>
                <a:gd name="T31" fmla="*/ 108 h 400"/>
                <a:gd name="T32" fmla="*/ 62 w 376"/>
                <a:gd name="T33" fmla="*/ 114 h 400"/>
                <a:gd name="T34" fmla="*/ 61 w 376"/>
                <a:gd name="T35" fmla="*/ 109 h 400"/>
                <a:gd name="T36" fmla="*/ 59 w 376"/>
                <a:gd name="T37" fmla="*/ 103 h 400"/>
                <a:gd name="T38" fmla="*/ 26 w 376"/>
                <a:gd name="T39" fmla="*/ 0 h 400"/>
                <a:gd name="T40" fmla="*/ 0 w 376"/>
                <a:gd name="T41" fmla="*/ 0 h 400"/>
                <a:gd name="T42" fmla="*/ 0 w 376"/>
                <a:gd name="T43" fmla="*/ 134 h 400"/>
                <a:gd name="T44" fmla="*/ 17 w 376"/>
                <a:gd name="T45" fmla="*/ 134 h 400"/>
                <a:gd name="T46" fmla="*/ 17 w 376"/>
                <a:gd name="T47" fmla="*/ 20 h 4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76" h="400">
                  <a:moveTo>
                    <a:pt x="50" y="59"/>
                  </a:moveTo>
                  <a:lnTo>
                    <a:pt x="53" y="68"/>
                  </a:lnTo>
                  <a:lnTo>
                    <a:pt x="54" y="77"/>
                  </a:lnTo>
                  <a:lnTo>
                    <a:pt x="57" y="86"/>
                  </a:lnTo>
                  <a:lnTo>
                    <a:pt x="59" y="93"/>
                  </a:lnTo>
                  <a:lnTo>
                    <a:pt x="160" y="400"/>
                  </a:lnTo>
                  <a:lnTo>
                    <a:pt x="211" y="400"/>
                  </a:lnTo>
                  <a:lnTo>
                    <a:pt x="314" y="93"/>
                  </a:lnTo>
                  <a:lnTo>
                    <a:pt x="319" y="78"/>
                  </a:lnTo>
                  <a:lnTo>
                    <a:pt x="323" y="59"/>
                  </a:lnTo>
                  <a:lnTo>
                    <a:pt x="323" y="400"/>
                  </a:lnTo>
                  <a:lnTo>
                    <a:pt x="376" y="400"/>
                  </a:lnTo>
                  <a:lnTo>
                    <a:pt x="376" y="0"/>
                  </a:lnTo>
                  <a:lnTo>
                    <a:pt x="299" y="0"/>
                  </a:lnTo>
                  <a:lnTo>
                    <a:pt x="195" y="306"/>
                  </a:lnTo>
                  <a:lnTo>
                    <a:pt x="191" y="322"/>
                  </a:lnTo>
                  <a:lnTo>
                    <a:pt x="186" y="339"/>
                  </a:lnTo>
                  <a:lnTo>
                    <a:pt x="183" y="324"/>
                  </a:lnTo>
                  <a:lnTo>
                    <a:pt x="177" y="306"/>
                  </a:lnTo>
                  <a:lnTo>
                    <a:pt x="78" y="0"/>
                  </a:lnTo>
                  <a:lnTo>
                    <a:pt x="0" y="0"/>
                  </a:lnTo>
                  <a:lnTo>
                    <a:pt x="0" y="400"/>
                  </a:lnTo>
                  <a:lnTo>
                    <a:pt x="50" y="400"/>
                  </a:lnTo>
                  <a:lnTo>
                    <a:pt x="50"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2" name="Freeform 194"/>
            <p:cNvSpPr>
              <a:spLocks noEditPoints="1"/>
            </p:cNvSpPr>
            <p:nvPr/>
          </p:nvSpPr>
          <p:spPr bwMode="auto">
            <a:xfrm>
              <a:off x="572" y="2466"/>
              <a:ext cx="91" cy="103"/>
            </a:xfrm>
            <a:custGeom>
              <a:avLst/>
              <a:gdLst>
                <a:gd name="T0" fmla="*/ 64 w 274"/>
                <a:gd name="T1" fmla="*/ 70 h 309"/>
                <a:gd name="T2" fmla="*/ 59 w 274"/>
                <a:gd name="T3" fmla="*/ 79 h 309"/>
                <a:gd name="T4" fmla="*/ 51 w 274"/>
                <a:gd name="T5" fmla="*/ 85 h 309"/>
                <a:gd name="T6" fmla="*/ 41 w 274"/>
                <a:gd name="T7" fmla="*/ 88 h 309"/>
                <a:gd name="T8" fmla="*/ 30 w 274"/>
                <a:gd name="T9" fmla="*/ 88 h 309"/>
                <a:gd name="T10" fmla="*/ 24 w 274"/>
                <a:gd name="T11" fmla="*/ 87 h 309"/>
                <a:gd name="T12" fmla="*/ 19 w 274"/>
                <a:gd name="T13" fmla="*/ 83 h 309"/>
                <a:gd name="T14" fmla="*/ 17 w 274"/>
                <a:gd name="T15" fmla="*/ 77 h 309"/>
                <a:gd name="T16" fmla="*/ 17 w 274"/>
                <a:gd name="T17" fmla="*/ 70 h 309"/>
                <a:gd name="T18" fmla="*/ 19 w 274"/>
                <a:gd name="T19" fmla="*/ 65 h 309"/>
                <a:gd name="T20" fmla="*/ 23 w 274"/>
                <a:gd name="T21" fmla="*/ 61 h 309"/>
                <a:gd name="T22" fmla="*/ 29 w 274"/>
                <a:gd name="T23" fmla="*/ 58 h 309"/>
                <a:gd name="T24" fmla="*/ 42 w 274"/>
                <a:gd name="T25" fmla="*/ 56 h 309"/>
                <a:gd name="T26" fmla="*/ 57 w 274"/>
                <a:gd name="T27" fmla="*/ 54 h 309"/>
                <a:gd name="T28" fmla="*/ 66 w 274"/>
                <a:gd name="T29" fmla="*/ 88 h 309"/>
                <a:gd name="T30" fmla="*/ 67 w 274"/>
                <a:gd name="T31" fmla="*/ 94 h 309"/>
                <a:gd name="T32" fmla="*/ 70 w 274"/>
                <a:gd name="T33" fmla="*/ 98 h 309"/>
                <a:gd name="T34" fmla="*/ 75 w 274"/>
                <a:gd name="T35" fmla="*/ 101 h 309"/>
                <a:gd name="T36" fmla="*/ 82 w 274"/>
                <a:gd name="T37" fmla="*/ 102 h 309"/>
                <a:gd name="T38" fmla="*/ 91 w 274"/>
                <a:gd name="T39" fmla="*/ 100 h 309"/>
                <a:gd name="T40" fmla="*/ 85 w 274"/>
                <a:gd name="T41" fmla="*/ 88 h 309"/>
                <a:gd name="T42" fmla="*/ 81 w 274"/>
                <a:gd name="T43" fmla="*/ 85 h 309"/>
                <a:gd name="T44" fmla="*/ 81 w 274"/>
                <a:gd name="T45" fmla="*/ 30 h 309"/>
                <a:gd name="T46" fmla="*/ 79 w 274"/>
                <a:gd name="T47" fmla="*/ 17 h 309"/>
                <a:gd name="T48" fmla="*/ 71 w 274"/>
                <a:gd name="T49" fmla="*/ 7 h 309"/>
                <a:gd name="T50" fmla="*/ 60 w 274"/>
                <a:gd name="T51" fmla="*/ 2 h 309"/>
                <a:gd name="T52" fmla="*/ 43 w 274"/>
                <a:gd name="T53" fmla="*/ 0 h 309"/>
                <a:gd name="T54" fmla="*/ 27 w 274"/>
                <a:gd name="T55" fmla="*/ 2 h 309"/>
                <a:gd name="T56" fmla="*/ 15 w 274"/>
                <a:gd name="T57" fmla="*/ 9 h 309"/>
                <a:gd name="T58" fmla="*/ 7 w 274"/>
                <a:gd name="T59" fmla="*/ 19 h 309"/>
                <a:gd name="T60" fmla="*/ 5 w 274"/>
                <a:gd name="T61" fmla="*/ 32 h 309"/>
                <a:gd name="T62" fmla="*/ 20 w 274"/>
                <a:gd name="T63" fmla="*/ 28 h 309"/>
                <a:gd name="T64" fmla="*/ 23 w 274"/>
                <a:gd name="T65" fmla="*/ 22 h 309"/>
                <a:gd name="T66" fmla="*/ 29 w 274"/>
                <a:gd name="T67" fmla="*/ 17 h 309"/>
                <a:gd name="T68" fmla="*/ 37 w 274"/>
                <a:gd name="T69" fmla="*/ 15 h 309"/>
                <a:gd name="T70" fmla="*/ 47 w 274"/>
                <a:gd name="T71" fmla="*/ 15 h 309"/>
                <a:gd name="T72" fmla="*/ 56 w 274"/>
                <a:gd name="T73" fmla="*/ 17 h 309"/>
                <a:gd name="T74" fmla="*/ 61 w 274"/>
                <a:gd name="T75" fmla="*/ 20 h 309"/>
                <a:gd name="T76" fmla="*/ 64 w 274"/>
                <a:gd name="T77" fmla="*/ 26 h 309"/>
                <a:gd name="T78" fmla="*/ 64 w 274"/>
                <a:gd name="T79" fmla="*/ 33 h 309"/>
                <a:gd name="T80" fmla="*/ 62 w 274"/>
                <a:gd name="T81" fmla="*/ 38 h 309"/>
                <a:gd name="T82" fmla="*/ 55 w 274"/>
                <a:gd name="T83" fmla="*/ 41 h 309"/>
                <a:gd name="T84" fmla="*/ 42 w 274"/>
                <a:gd name="T85" fmla="*/ 42 h 309"/>
                <a:gd name="T86" fmla="*/ 25 w 274"/>
                <a:gd name="T87" fmla="*/ 45 h 309"/>
                <a:gd name="T88" fmla="*/ 13 w 274"/>
                <a:gd name="T89" fmla="*/ 50 h 309"/>
                <a:gd name="T90" fmla="*/ 5 w 274"/>
                <a:gd name="T91" fmla="*/ 57 h 309"/>
                <a:gd name="T92" fmla="*/ 0 w 274"/>
                <a:gd name="T93" fmla="*/ 68 h 309"/>
                <a:gd name="T94" fmla="*/ 0 w 274"/>
                <a:gd name="T95" fmla="*/ 80 h 309"/>
                <a:gd name="T96" fmla="*/ 5 w 274"/>
                <a:gd name="T97" fmla="*/ 91 h 309"/>
                <a:gd name="T98" fmla="*/ 13 w 274"/>
                <a:gd name="T99" fmla="*/ 98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10"/>
                  </a:lnTo>
                  <a:lnTo>
                    <a:pt x="190" y="217"/>
                  </a:lnTo>
                  <a:lnTo>
                    <a:pt x="186" y="224"/>
                  </a:lnTo>
                  <a:lnTo>
                    <a:pt x="183" y="230"/>
                  </a:lnTo>
                  <a:lnTo>
                    <a:pt x="179" y="236"/>
                  </a:lnTo>
                  <a:lnTo>
                    <a:pt x="174" y="241"/>
                  </a:lnTo>
                  <a:lnTo>
                    <a:pt x="169" y="246"/>
                  </a:lnTo>
                  <a:lnTo>
                    <a:pt x="162" y="251"/>
                  </a:lnTo>
                  <a:lnTo>
                    <a:pt x="155" y="254"/>
                  </a:lnTo>
                  <a:lnTo>
                    <a:pt x="147" y="259"/>
                  </a:lnTo>
                  <a:lnTo>
                    <a:pt x="140" y="261"/>
                  </a:lnTo>
                  <a:lnTo>
                    <a:pt x="131" y="263"/>
                  </a:lnTo>
                  <a:lnTo>
                    <a:pt x="122" y="265"/>
                  </a:lnTo>
                  <a:lnTo>
                    <a:pt x="113" y="266"/>
                  </a:lnTo>
                  <a:lnTo>
                    <a:pt x="103" y="266"/>
                  </a:lnTo>
                  <a:lnTo>
                    <a:pt x="96" y="266"/>
                  </a:lnTo>
                  <a:lnTo>
                    <a:pt x="91" y="265"/>
                  </a:lnTo>
                  <a:lnTo>
                    <a:pt x="85" y="264"/>
                  </a:lnTo>
                  <a:lnTo>
                    <a:pt x="81" y="263"/>
                  </a:lnTo>
                  <a:lnTo>
                    <a:pt x="76" y="262"/>
                  </a:lnTo>
                  <a:lnTo>
                    <a:pt x="72" y="260"/>
                  </a:lnTo>
                  <a:lnTo>
                    <a:pt x="67" y="258"/>
                  </a:lnTo>
                  <a:lnTo>
                    <a:pt x="64" y="254"/>
                  </a:lnTo>
                  <a:lnTo>
                    <a:pt x="60" y="252"/>
                  </a:lnTo>
                  <a:lnTo>
                    <a:pt x="58" y="248"/>
                  </a:lnTo>
                  <a:lnTo>
                    <a:pt x="56" y="244"/>
                  </a:lnTo>
                  <a:lnTo>
                    <a:pt x="54" y="241"/>
                  </a:lnTo>
                  <a:lnTo>
                    <a:pt x="53" y="236"/>
                  </a:lnTo>
                  <a:lnTo>
                    <a:pt x="52" y="231"/>
                  </a:lnTo>
                  <a:lnTo>
                    <a:pt x="50" y="226"/>
                  </a:lnTo>
                  <a:lnTo>
                    <a:pt x="50" y="221"/>
                  </a:lnTo>
                  <a:lnTo>
                    <a:pt x="50" y="216"/>
                  </a:lnTo>
                  <a:lnTo>
                    <a:pt x="52" y="211"/>
                  </a:lnTo>
                  <a:lnTo>
                    <a:pt x="52" y="206"/>
                  </a:lnTo>
                  <a:lnTo>
                    <a:pt x="54" y="202"/>
                  </a:lnTo>
                  <a:lnTo>
                    <a:pt x="55" y="197"/>
                  </a:lnTo>
                  <a:lnTo>
                    <a:pt x="57" y="194"/>
                  </a:lnTo>
                  <a:lnTo>
                    <a:pt x="59" y="191"/>
                  </a:lnTo>
                  <a:lnTo>
                    <a:pt x="63" y="187"/>
                  </a:lnTo>
                  <a:lnTo>
                    <a:pt x="66" y="185"/>
                  </a:lnTo>
                  <a:lnTo>
                    <a:pt x="69" y="182"/>
                  </a:lnTo>
                  <a:lnTo>
                    <a:pt x="74" y="180"/>
                  </a:lnTo>
                  <a:lnTo>
                    <a:pt x="78" y="178"/>
                  </a:lnTo>
                  <a:lnTo>
                    <a:pt x="83" y="176"/>
                  </a:lnTo>
                  <a:lnTo>
                    <a:pt x="88" y="175"/>
                  </a:lnTo>
                  <a:lnTo>
                    <a:pt x="94" y="173"/>
                  </a:lnTo>
                  <a:lnTo>
                    <a:pt x="101" y="172"/>
                  </a:lnTo>
                  <a:lnTo>
                    <a:pt x="114" y="171"/>
                  </a:lnTo>
                  <a:lnTo>
                    <a:pt x="126" y="168"/>
                  </a:lnTo>
                  <a:lnTo>
                    <a:pt x="139" y="167"/>
                  </a:lnTo>
                  <a:lnTo>
                    <a:pt x="150" y="165"/>
                  </a:lnTo>
                  <a:lnTo>
                    <a:pt x="162" y="163"/>
                  </a:lnTo>
                  <a:lnTo>
                    <a:pt x="172" y="161"/>
                  </a:lnTo>
                  <a:lnTo>
                    <a:pt x="183" y="156"/>
                  </a:lnTo>
                  <a:lnTo>
                    <a:pt x="193" y="152"/>
                  </a:lnTo>
                  <a:close/>
                  <a:moveTo>
                    <a:pt x="198" y="261"/>
                  </a:moveTo>
                  <a:lnTo>
                    <a:pt x="198" y="263"/>
                  </a:lnTo>
                  <a:lnTo>
                    <a:pt x="198" y="268"/>
                  </a:lnTo>
                  <a:lnTo>
                    <a:pt x="199" y="273"/>
                  </a:lnTo>
                  <a:lnTo>
                    <a:pt x="200" y="278"/>
                  </a:lnTo>
                  <a:lnTo>
                    <a:pt x="201" y="281"/>
                  </a:lnTo>
                  <a:lnTo>
                    <a:pt x="202" y="285"/>
                  </a:lnTo>
                  <a:lnTo>
                    <a:pt x="204" y="289"/>
                  </a:lnTo>
                  <a:lnTo>
                    <a:pt x="206" y="292"/>
                  </a:lnTo>
                  <a:lnTo>
                    <a:pt x="210" y="294"/>
                  </a:lnTo>
                  <a:lnTo>
                    <a:pt x="213" y="298"/>
                  </a:lnTo>
                  <a:lnTo>
                    <a:pt x="217" y="300"/>
                  </a:lnTo>
                  <a:lnTo>
                    <a:pt x="221" y="301"/>
                  </a:lnTo>
                  <a:lnTo>
                    <a:pt x="225" y="303"/>
                  </a:lnTo>
                  <a:lnTo>
                    <a:pt x="230" y="304"/>
                  </a:lnTo>
                  <a:lnTo>
                    <a:pt x="234" y="304"/>
                  </a:lnTo>
                  <a:lnTo>
                    <a:pt x="240" y="305"/>
                  </a:lnTo>
                  <a:lnTo>
                    <a:pt x="247" y="305"/>
                  </a:lnTo>
                  <a:lnTo>
                    <a:pt x="253" y="305"/>
                  </a:lnTo>
                  <a:lnTo>
                    <a:pt x="260" y="304"/>
                  </a:lnTo>
                  <a:lnTo>
                    <a:pt x="267" y="303"/>
                  </a:lnTo>
                  <a:lnTo>
                    <a:pt x="274" y="301"/>
                  </a:lnTo>
                  <a:lnTo>
                    <a:pt x="274" y="263"/>
                  </a:lnTo>
                  <a:lnTo>
                    <a:pt x="268" y="265"/>
                  </a:lnTo>
                  <a:lnTo>
                    <a:pt x="262" y="265"/>
                  </a:lnTo>
                  <a:lnTo>
                    <a:pt x="257" y="265"/>
                  </a:lnTo>
                  <a:lnTo>
                    <a:pt x="252" y="263"/>
                  </a:lnTo>
                  <a:lnTo>
                    <a:pt x="249" y="261"/>
                  </a:lnTo>
                  <a:lnTo>
                    <a:pt x="247" y="258"/>
                  </a:lnTo>
                  <a:lnTo>
                    <a:pt x="244" y="254"/>
                  </a:lnTo>
                  <a:lnTo>
                    <a:pt x="243" y="249"/>
                  </a:lnTo>
                  <a:lnTo>
                    <a:pt x="243" y="243"/>
                  </a:lnTo>
                  <a:lnTo>
                    <a:pt x="243" y="235"/>
                  </a:lnTo>
                  <a:lnTo>
                    <a:pt x="243" y="90"/>
                  </a:lnTo>
                  <a:lnTo>
                    <a:pt x="243" y="79"/>
                  </a:lnTo>
                  <a:lnTo>
                    <a:pt x="242" y="68"/>
                  </a:lnTo>
                  <a:lnTo>
                    <a:pt x="240" y="59"/>
                  </a:lnTo>
                  <a:lnTo>
                    <a:pt x="237" y="50"/>
                  </a:lnTo>
                  <a:lnTo>
                    <a:pt x="233" y="42"/>
                  </a:lnTo>
                  <a:lnTo>
                    <a:pt x="228" y="35"/>
                  </a:lnTo>
                  <a:lnTo>
                    <a:pt x="222" y="28"/>
                  </a:lnTo>
                  <a:lnTo>
                    <a:pt x="215" y="22"/>
                  </a:lnTo>
                  <a:lnTo>
                    <a:pt x="209" y="17"/>
                  </a:lnTo>
                  <a:lnTo>
                    <a:pt x="200" y="12"/>
                  </a:lnTo>
                  <a:lnTo>
                    <a:pt x="191" y="9"/>
                  </a:lnTo>
                  <a:lnTo>
                    <a:pt x="181" y="6"/>
                  </a:lnTo>
                  <a:lnTo>
                    <a:pt x="170" y="3"/>
                  </a:lnTo>
                  <a:lnTo>
                    <a:pt x="157" y="1"/>
                  </a:lnTo>
                  <a:lnTo>
                    <a:pt x="144" y="0"/>
                  </a:lnTo>
                  <a:lnTo>
                    <a:pt x="130" y="0"/>
                  </a:lnTo>
                  <a:lnTo>
                    <a:pt x="116" y="0"/>
                  </a:lnTo>
                  <a:lnTo>
                    <a:pt x="104" y="2"/>
                  </a:lnTo>
                  <a:lnTo>
                    <a:pt x="92" y="3"/>
                  </a:lnTo>
                  <a:lnTo>
                    <a:pt x="81" y="7"/>
                  </a:lnTo>
                  <a:lnTo>
                    <a:pt x="71" y="10"/>
                  </a:lnTo>
                  <a:lnTo>
                    <a:pt x="62" y="15"/>
                  </a:lnTo>
                  <a:lnTo>
                    <a:pt x="53" y="20"/>
                  </a:lnTo>
                  <a:lnTo>
                    <a:pt x="45" y="26"/>
                  </a:lnTo>
                  <a:lnTo>
                    <a:pt x="37" y="32"/>
                  </a:lnTo>
                  <a:lnTo>
                    <a:pt x="32" y="39"/>
                  </a:lnTo>
                  <a:lnTo>
                    <a:pt x="26" y="47"/>
                  </a:lnTo>
                  <a:lnTo>
                    <a:pt x="21" y="56"/>
                  </a:lnTo>
                  <a:lnTo>
                    <a:pt x="18" y="65"/>
                  </a:lnTo>
                  <a:lnTo>
                    <a:pt x="16" y="74"/>
                  </a:lnTo>
                  <a:lnTo>
                    <a:pt x="14" y="85"/>
                  </a:lnTo>
                  <a:lnTo>
                    <a:pt x="14" y="95"/>
                  </a:lnTo>
                  <a:lnTo>
                    <a:pt x="14" y="97"/>
                  </a:lnTo>
                  <a:lnTo>
                    <a:pt x="59" y="97"/>
                  </a:lnTo>
                  <a:lnTo>
                    <a:pt x="59" y="90"/>
                  </a:lnTo>
                  <a:lnTo>
                    <a:pt x="60" y="85"/>
                  </a:lnTo>
                  <a:lnTo>
                    <a:pt x="62" y="79"/>
                  </a:lnTo>
                  <a:lnTo>
                    <a:pt x="64" y="74"/>
                  </a:lnTo>
                  <a:lnTo>
                    <a:pt x="66" y="69"/>
                  </a:lnTo>
                  <a:lnTo>
                    <a:pt x="69" y="65"/>
                  </a:lnTo>
                  <a:lnTo>
                    <a:pt x="73" y="61"/>
                  </a:lnTo>
                  <a:lnTo>
                    <a:pt x="76" y="57"/>
                  </a:lnTo>
                  <a:lnTo>
                    <a:pt x="81" y="55"/>
                  </a:lnTo>
                  <a:lnTo>
                    <a:pt x="86" y="51"/>
                  </a:lnTo>
                  <a:lnTo>
                    <a:pt x="92" y="49"/>
                  </a:lnTo>
                  <a:lnTo>
                    <a:pt x="98" y="47"/>
                  </a:lnTo>
                  <a:lnTo>
                    <a:pt x="105" y="46"/>
                  </a:lnTo>
                  <a:lnTo>
                    <a:pt x="112" y="45"/>
                  </a:lnTo>
                  <a:lnTo>
                    <a:pt x="120" y="44"/>
                  </a:lnTo>
                  <a:lnTo>
                    <a:pt x="128" y="44"/>
                  </a:lnTo>
                  <a:lnTo>
                    <a:pt x="136" y="44"/>
                  </a:lnTo>
                  <a:lnTo>
                    <a:pt x="143" y="45"/>
                  </a:lnTo>
                  <a:lnTo>
                    <a:pt x="151" y="45"/>
                  </a:lnTo>
                  <a:lnTo>
                    <a:pt x="156" y="47"/>
                  </a:lnTo>
                  <a:lnTo>
                    <a:pt x="163" y="48"/>
                  </a:lnTo>
                  <a:lnTo>
                    <a:pt x="169" y="50"/>
                  </a:lnTo>
                  <a:lnTo>
                    <a:pt x="173" y="53"/>
                  </a:lnTo>
                  <a:lnTo>
                    <a:pt x="178" y="55"/>
                  </a:lnTo>
                  <a:lnTo>
                    <a:pt x="181" y="58"/>
                  </a:lnTo>
                  <a:lnTo>
                    <a:pt x="184" y="61"/>
                  </a:lnTo>
                  <a:lnTo>
                    <a:pt x="188" y="65"/>
                  </a:lnTo>
                  <a:lnTo>
                    <a:pt x="190" y="68"/>
                  </a:lnTo>
                  <a:lnTo>
                    <a:pt x="191" y="73"/>
                  </a:lnTo>
                  <a:lnTo>
                    <a:pt x="193" y="78"/>
                  </a:lnTo>
                  <a:lnTo>
                    <a:pt x="193" y="83"/>
                  </a:lnTo>
                  <a:lnTo>
                    <a:pt x="194" y="88"/>
                  </a:lnTo>
                  <a:lnTo>
                    <a:pt x="194" y="95"/>
                  </a:lnTo>
                  <a:lnTo>
                    <a:pt x="193" y="100"/>
                  </a:lnTo>
                  <a:lnTo>
                    <a:pt x="193" y="105"/>
                  </a:lnTo>
                  <a:lnTo>
                    <a:pt x="192" y="109"/>
                  </a:lnTo>
                  <a:lnTo>
                    <a:pt x="190" y="113"/>
                  </a:lnTo>
                  <a:lnTo>
                    <a:pt x="188" y="115"/>
                  </a:lnTo>
                  <a:lnTo>
                    <a:pt x="184" y="117"/>
                  </a:lnTo>
                  <a:lnTo>
                    <a:pt x="180" y="119"/>
                  </a:lnTo>
                  <a:lnTo>
                    <a:pt x="174" y="122"/>
                  </a:lnTo>
                  <a:lnTo>
                    <a:pt x="167" y="123"/>
                  </a:lnTo>
                  <a:lnTo>
                    <a:pt x="160" y="124"/>
                  </a:lnTo>
                  <a:lnTo>
                    <a:pt x="151" y="125"/>
                  </a:lnTo>
                  <a:lnTo>
                    <a:pt x="140" y="126"/>
                  </a:lnTo>
                  <a:lnTo>
                    <a:pt x="127" y="127"/>
                  </a:lnTo>
                  <a:lnTo>
                    <a:pt x="114" y="129"/>
                  </a:lnTo>
                  <a:lnTo>
                    <a:pt x="100" y="131"/>
                  </a:lnTo>
                  <a:lnTo>
                    <a:pt x="87" y="133"/>
                  </a:lnTo>
                  <a:lnTo>
                    <a:pt x="76" y="135"/>
                  </a:lnTo>
                  <a:lnTo>
                    <a:pt x="66" y="137"/>
                  </a:lnTo>
                  <a:lnTo>
                    <a:pt x="56" y="141"/>
                  </a:lnTo>
                  <a:lnTo>
                    <a:pt x="47" y="145"/>
                  </a:lnTo>
                  <a:lnTo>
                    <a:pt x="39" y="149"/>
                  </a:lnTo>
                  <a:lnTo>
                    <a:pt x="32" y="154"/>
                  </a:lnTo>
                  <a:lnTo>
                    <a:pt x="25" y="159"/>
                  </a:lnTo>
                  <a:lnTo>
                    <a:pt x="19" y="165"/>
                  </a:lnTo>
                  <a:lnTo>
                    <a:pt x="14" y="172"/>
                  </a:lnTo>
                  <a:lnTo>
                    <a:pt x="10" y="178"/>
                  </a:lnTo>
                  <a:lnTo>
                    <a:pt x="7" y="186"/>
                  </a:lnTo>
                  <a:lnTo>
                    <a:pt x="4" y="194"/>
                  </a:lnTo>
                  <a:lnTo>
                    <a:pt x="1" y="203"/>
                  </a:lnTo>
                  <a:lnTo>
                    <a:pt x="0" y="212"/>
                  </a:lnTo>
                  <a:lnTo>
                    <a:pt x="0" y="222"/>
                  </a:lnTo>
                  <a:lnTo>
                    <a:pt x="0" y="232"/>
                  </a:lnTo>
                  <a:lnTo>
                    <a:pt x="1" y="241"/>
                  </a:lnTo>
                  <a:lnTo>
                    <a:pt x="4" y="250"/>
                  </a:lnTo>
                  <a:lnTo>
                    <a:pt x="7" y="258"/>
                  </a:lnTo>
                  <a:lnTo>
                    <a:pt x="10" y="265"/>
                  </a:lnTo>
                  <a:lnTo>
                    <a:pt x="15" y="273"/>
                  </a:lnTo>
                  <a:lnTo>
                    <a:pt x="19" y="280"/>
                  </a:lnTo>
                  <a:lnTo>
                    <a:pt x="25" y="285"/>
                  </a:lnTo>
                  <a:lnTo>
                    <a:pt x="32" y="291"/>
                  </a:lnTo>
                  <a:lnTo>
                    <a:pt x="38" y="295"/>
                  </a:lnTo>
                  <a:lnTo>
                    <a:pt x="46" y="300"/>
                  </a:lnTo>
                  <a:lnTo>
                    <a:pt x="55" y="303"/>
                  </a:lnTo>
                  <a:lnTo>
                    <a:pt x="64" y="305"/>
                  </a:lnTo>
                  <a:lnTo>
                    <a:pt x="74" y="308"/>
                  </a:lnTo>
                  <a:lnTo>
                    <a:pt x="84" y="309"/>
                  </a:lnTo>
                  <a:lnTo>
                    <a:pt x="95" y="309"/>
                  </a:lnTo>
                  <a:lnTo>
                    <a:pt x="110" y="308"/>
                  </a:lnTo>
                  <a:lnTo>
                    <a:pt x="123" y="305"/>
                  </a:lnTo>
                  <a:lnTo>
                    <a:pt x="136" y="302"/>
                  </a:lnTo>
                  <a:lnTo>
                    <a:pt x="150" y="297"/>
                  </a:lnTo>
                  <a:lnTo>
                    <a:pt x="162" y="290"/>
                  </a:lnTo>
                  <a:lnTo>
                    <a:pt x="174" y="282"/>
                  </a:lnTo>
                  <a:lnTo>
                    <a:pt x="186" y="272"/>
                  </a:lnTo>
                  <a:lnTo>
                    <a:pt x="198"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3" name="Freeform 195"/>
            <p:cNvSpPr>
              <a:spLocks/>
            </p:cNvSpPr>
            <p:nvPr/>
          </p:nvSpPr>
          <p:spPr bwMode="auto">
            <a:xfrm>
              <a:off x="678" y="2466"/>
              <a:ext cx="81" cy="100"/>
            </a:xfrm>
            <a:custGeom>
              <a:avLst/>
              <a:gdLst>
                <a:gd name="T0" fmla="*/ 81 w 243"/>
                <a:gd name="T1" fmla="*/ 100 h 298"/>
                <a:gd name="T2" fmla="*/ 81 w 243"/>
                <a:gd name="T3" fmla="*/ 37 h 298"/>
                <a:gd name="T4" fmla="*/ 81 w 243"/>
                <a:gd name="T5" fmla="*/ 30 h 298"/>
                <a:gd name="T6" fmla="*/ 80 w 243"/>
                <a:gd name="T7" fmla="*/ 24 h 298"/>
                <a:gd name="T8" fmla="*/ 79 w 243"/>
                <a:gd name="T9" fmla="*/ 18 h 298"/>
                <a:gd name="T10" fmla="*/ 77 w 243"/>
                <a:gd name="T11" fmla="*/ 13 h 298"/>
                <a:gd name="T12" fmla="*/ 75 w 243"/>
                <a:gd name="T13" fmla="*/ 10 h 298"/>
                <a:gd name="T14" fmla="*/ 72 w 243"/>
                <a:gd name="T15" fmla="*/ 8 h 298"/>
                <a:gd name="T16" fmla="*/ 69 w 243"/>
                <a:gd name="T17" fmla="*/ 5 h 298"/>
                <a:gd name="T18" fmla="*/ 65 w 243"/>
                <a:gd name="T19" fmla="*/ 3 h 298"/>
                <a:gd name="T20" fmla="*/ 61 w 243"/>
                <a:gd name="T21" fmla="*/ 2 h 298"/>
                <a:gd name="T22" fmla="*/ 57 w 243"/>
                <a:gd name="T23" fmla="*/ 1 h 298"/>
                <a:gd name="T24" fmla="*/ 52 w 243"/>
                <a:gd name="T25" fmla="*/ 0 h 298"/>
                <a:gd name="T26" fmla="*/ 47 w 243"/>
                <a:gd name="T27" fmla="*/ 0 h 298"/>
                <a:gd name="T28" fmla="*/ 42 w 243"/>
                <a:gd name="T29" fmla="*/ 0 h 298"/>
                <a:gd name="T30" fmla="*/ 37 w 243"/>
                <a:gd name="T31" fmla="*/ 1 h 298"/>
                <a:gd name="T32" fmla="*/ 33 w 243"/>
                <a:gd name="T33" fmla="*/ 2 h 298"/>
                <a:gd name="T34" fmla="*/ 29 w 243"/>
                <a:gd name="T35" fmla="*/ 4 h 298"/>
                <a:gd name="T36" fmla="*/ 25 w 243"/>
                <a:gd name="T37" fmla="*/ 6 h 298"/>
                <a:gd name="T38" fmla="*/ 22 w 243"/>
                <a:gd name="T39" fmla="*/ 9 h 298"/>
                <a:gd name="T40" fmla="*/ 19 w 243"/>
                <a:gd name="T41" fmla="*/ 13 h 298"/>
                <a:gd name="T42" fmla="*/ 16 w 243"/>
                <a:gd name="T43" fmla="*/ 16 h 298"/>
                <a:gd name="T44" fmla="*/ 0 w 243"/>
                <a:gd name="T45" fmla="*/ 2 h 298"/>
                <a:gd name="T46" fmla="*/ 16 w 243"/>
                <a:gd name="T47" fmla="*/ 100 h 298"/>
                <a:gd name="T48" fmla="*/ 16 w 243"/>
                <a:gd name="T49" fmla="*/ 41 h 298"/>
                <a:gd name="T50" fmla="*/ 17 w 243"/>
                <a:gd name="T51" fmla="*/ 35 h 298"/>
                <a:gd name="T52" fmla="*/ 19 w 243"/>
                <a:gd name="T53" fmla="*/ 29 h 298"/>
                <a:gd name="T54" fmla="*/ 22 w 243"/>
                <a:gd name="T55" fmla="*/ 24 h 298"/>
                <a:gd name="T56" fmla="*/ 26 w 243"/>
                <a:gd name="T57" fmla="*/ 21 h 298"/>
                <a:gd name="T58" fmla="*/ 30 w 243"/>
                <a:gd name="T59" fmla="*/ 18 h 298"/>
                <a:gd name="T60" fmla="*/ 36 w 243"/>
                <a:gd name="T61" fmla="*/ 16 h 298"/>
                <a:gd name="T62" fmla="*/ 42 w 243"/>
                <a:gd name="T63" fmla="*/ 15 h 298"/>
                <a:gd name="T64" fmla="*/ 48 w 243"/>
                <a:gd name="T65" fmla="*/ 15 h 298"/>
                <a:gd name="T66" fmla="*/ 53 w 243"/>
                <a:gd name="T67" fmla="*/ 15 h 298"/>
                <a:gd name="T68" fmla="*/ 56 w 243"/>
                <a:gd name="T69" fmla="*/ 17 h 298"/>
                <a:gd name="T70" fmla="*/ 59 w 243"/>
                <a:gd name="T71" fmla="*/ 19 h 298"/>
                <a:gd name="T72" fmla="*/ 62 w 243"/>
                <a:gd name="T73" fmla="*/ 22 h 298"/>
                <a:gd name="T74" fmla="*/ 63 w 243"/>
                <a:gd name="T75" fmla="*/ 27 h 298"/>
                <a:gd name="T76" fmla="*/ 64 w 243"/>
                <a:gd name="T77" fmla="*/ 31 h 298"/>
                <a:gd name="T78" fmla="*/ 65 w 243"/>
                <a:gd name="T79" fmla="*/ 37 h 298"/>
                <a:gd name="T80" fmla="*/ 65 w 243"/>
                <a:gd name="T81" fmla="*/ 100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10"/>
                  </a:lnTo>
                  <a:lnTo>
                    <a:pt x="243" y="100"/>
                  </a:lnTo>
                  <a:lnTo>
                    <a:pt x="243" y="90"/>
                  </a:lnTo>
                  <a:lnTo>
                    <a:pt x="242" y="81"/>
                  </a:lnTo>
                  <a:lnTo>
                    <a:pt x="241" y="72"/>
                  </a:lnTo>
                  <a:lnTo>
                    <a:pt x="240" y="63"/>
                  </a:lnTo>
                  <a:lnTo>
                    <a:pt x="237" y="55"/>
                  </a:lnTo>
                  <a:lnTo>
                    <a:pt x="234" y="47"/>
                  </a:lnTo>
                  <a:lnTo>
                    <a:pt x="231" y="39"/>
                  </a:lnTo>
                  <a:lnTo>
                    <a:pt x="227" y="35"/>
                  </a:lnTo>
                  <a:lnTo>
                    <a:pt x="224" y="30"/>
                  </a:lnTo>
                  <a:lnTo>
                    <a:pt x="220" y="26"/>
                  </a:lnTo>
                  <a:lnTo>
                    <a:pt x="215" y="23"/>
                  </a:lnTo>
                  <a:lnTo>
                    <a:pt x="211" y="19"/>
                  </a:lnTo>
                  <a:lnTo>
                    <a:pt x="206" y="16"/>
                  </a:lnTo>
                  <a:lnTo>
                    <a:pt x="201" y="13"/>
                  </a:lnTo>
                  <a:lnTo>
                    <a:pt x="195" y="10"/>
                  </a:lnTo>
                  <a:lnTo>
                    <a:pt x="190" y="8"/>
                  </a:lnTo>
                  <a:lnTo>
                    <a:pt x="184" y="6"/>
                  </a:lnTo>
                  <a:lnTo>
                    <a:pt x="177" y="5"/>
                  </a:lnTo>
                  <a:lnTo>
                    <a:pt x="171" y="3"/>
                  </a:lnTo>
                  <a:lnTo>
                    <a:pt x="164" y="1"/>
                  </a:lnTo>
                  <a:lnTo>
                    <a:pt x="156" y="1"/>
                  </a:lnTo>
                  <a:lnTo>
                    <a:pt x="148" y="0"/>
                  </a:lnTo>
                  <a:lnTo>
                    <a:pt x="140" y="0"/>
                  </a:lnTo>
                  <a:lnTo>
                    <a:pt x="133" y="0"/>
                  </a:lnTo>
                  <a:lnTo>
                    <a:pt x="126" y="1"/>
                  </a:lnTo>
                  <a:lnTo>
                    <a:pt x="118" y="3"/>
                  </a:lnTo>
                  <a:lnTo>
                    <a:pt x="112" y="4"/>
                  </a:lnTo>
                  <a:lnTo>
                    <a:pt x="105" y="5"/>
                  </a:lnTo>
                  <a:lnTo>
                    <a:pt x="99" y="7"/>
                  </a:lnTo>
                  <a:lnTo>
                    <a:pt x="93" y="9"/>
                  </a:lnTo>
                  <a:lnTo>
                    <a:pt x="87" y="13"/>
                  </a:lnTo>
                  <a:lnTo>
                    <a:pt x="81" y="16"/>
                  </a:lnTo>
                  <a:lnTo>
                    <a:pt x="76" y="19"/>
                  </a:lnTo>
                  <a:lnTo>
                    <a:pt x="70" y="24"/>
                  </a:lnTo>
                  <a:lnTo>
                    <a:pt x="65" y="28"/>
                  </a:lnTo>
                  <a:lnTo>
                    <a:pt x="60" y="33"/>
                  </a:lnTo>
                  <a:lnTo>
                    <a:pt x="56" y="38"/>
                  </a:lnTo>
                  <a:lnTo>
                    <a:pt x="51" y="44"/>
                  </a:lnTo>
                  <a:lnTo>
                    <a:pt x="47" y="49"/>
                  </a:lnTo>
                  <a:lnTo>
                    <a:pt x="47" y="7"/>
                  </a:lnTo>
                  <a:lnTo>
                    <a:pt x="0" y="7"/>
                  </a:lnTo>
                  <a:lnTo>
                    <a:pt x="0" y="298"/>
                  </a:lnTo>
                  <a:lnTo>
                    <a:pt x="49" y="298"/>
                  </a:lnTo>
                  <a:lnTo>
                    <a:pt x="49" y="133"/>
                  </a:lnTo>
                  <a:lnTo>
                    <a:pt x="49" y="122"/>
                  </a:lnTo>
                  <a:lnTo>
                    <a:pt x="50" y="113"/>
                  </a:lnTo>
                  <a:lnTo>
                    <a:pt x="52" y="103"/>
                  </a:lnTo>
                  <a:lnTo>
                    <a:pt x="55" y="95"/>
                  </a:lnTo>
                  <a:lnTo>
                    <a:pt x="58" y="86"/>
                  </a:lnTo>
                  <a:lnTo>
                    <a:pt x="62" y="79"/>
                  </a:lnTo>
                  <a:lnTo>
                    <a:pt x="67" y="73"/>
                  </a:lnTo>
                  <a:lnTo>
                    <a:pt x="73" y="67"/>
                  </a:lnTo>
                  <a:lnTo>
                    <a:pt x="78" y="62"/>
                  </a:lnTo>
                  <a:lnTo>
                    <a:pt x="85" y="57"/>
                  </a:lnTo>
                  <a:lnTo>
                    <a:pt x="91" y="53"/>
                  </a:lnTo>
                  <a:lnTo>
                    <a:pt x="99" y="49"/>
                  </a:lnTo>
                  <a:lnTo>
                    <a:pt x="107" y="47"/>
                  </a:lnTo>
                  <a:lnTo>
                    <a:pt x="116" y="45"/>
                  </a:lnTo>
                  <a:lnTo>
                    <a:pt x="126" y="44"/>
                  </a:lnTo>
                  <a:lnTo>
                    <a:pt x="136" y="44"/>
                  </a:lnTo>
                  <a:lnTo>
                    <a:pt x="144" y="44"/>
                  </a:lnTo>
                  <a:lnTo>
                    <a:pt x="152" y="45"/>
                  </a:lnTo>
                  <a:lnTo>
                    <a:pt x="158" y="46"/>
                  </a:lnTo>
                  <a:lnTo>
                    <a:pt x="164" y="48"/>
                  </a:lnTo>
                  <a:lnTo>
                    <a:pt x="169" y="51"/>
                  </a:lnTo>
                  <a:lnTo>
                    <a:pt x="175" y="54"/>
                  </a:lnTo>
                  <a:lnTo>
                    <a:pt x="178" y="58"/>
                  </a:lnTo>
                  <a:lnTo>
                    <a:pt x="183" y="63"/>
                  </a:lnTo>
                  <a:lnTo>
                    <a:pt x="185" y="67"/>
                  </a:lnTo>
                  <a:lnTo>
                    <a:pt x="187" y="73"/>
                  </a:lnTo>
                  <a:lnTo>
                    <a:pt x="190" y="79"/>
                  </a:lnTo>
                  <a:lnTo>
                    <a:pt x="192" y="86"/>
                  </a:lnTo>
                  <a:lnTo>
                    <a:pt x="193" y="93"/>
                  </a:lnTo>
                  <a:lnTo>
                    <a:pt x="193" y="102"/>
                  </a:lnTo>
                  <a:lnTo>
                    <a:pt x="194" y="110"/>
                  </a:lnTo>
                  <a:lnTo>
                    <a:pt x="194" y="120"/>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4" name="Freeform 196"/>
            <p:cNvSpPr>
              <a:spLocks noEditPoints="1"/>
            </p:cNvSpPr>
            <p:nvPr/>
          </p:nvSpPr>
          <p:spPr bwMode="auto">
            <a:xfrm>
              <a:off x="777" y="2466"/>
              <a:ext cx="92" cy="103"/>
            </a:xfrm>
            <a:custGeom>
              <a:avLst/>
              <a:gdLst>
                <a:gd name="T0" fmla="*/ 64 w 274"/>
                <a:gd name="T1" fmla="*/ 70 h 309"/>
                <a:gd name="T2" fmla="*/ 60 w 274"/>
                <a:gd name="T3" fmla="*/ 79 h 309"/>
                <a:gd name="T4" fmla="*/ 52 w 274"/>
                <a:gd name="T5" fmla="*/ 85 h 309"/>
                <a:gd name="T6" fmla="*/ 41 w 274"/>
                <a:gd name="T7" fmla="*/ 88 h 309"/>
                <a:gd name="T8" fmla="*/ 30 w 274"/>
                <a:gd name="T9" fmla="*/ 88 h 309"/>
                <a:gd name="T10" fmla="*/ 24 w 274"/>
                <a:gd name="T11" fmla="*/ 87 h 309"/>
                <a:gd name="T12" fmla="*/ 19 w 274"/>
                <a:gd name="T13" fmla="*/ 83 h 309"/>
                <a:gd name="T14" fmla="*/ 17 w 274"/>
                <a:gd name="T15" fmla="*/ 77 h 309"/>
                <a:gd name="T16" fmla="*/ 17 w 274"/>
                <a:gd name="T17" fmla="*/ 70 h 309"/>
                <a:gd name="T18" fmla="*/ 19 w 274"/>
                <a:gd name="T19" fmla="*/ 65 h 309"/>
                <a:gd name="T20" fmla="*/ 23 w 274"/>
                <a:gd name="T21" fmla="*/ 61 h 309"/>
                <a:gd name="T22" fmla="*/ 30 w 274"/>
                <a:gd name="T23" fmla="*/ 58 h 309"/>
                <a:gd name="T24" fmla="*/ 42 w 274"/>
                <a:gd name="T25" fmla="*/ 56 h 309"/>
                <a:gd name="T26" fmla="*/ 57 w 274"/>
                <a:gd name="T27" fmla="*/ 54 h 309"/>
                <a:gd name="T28" fmla="*/ 66 w 274"/>
                <a:gd name="T29" fmla="*/ 88 h 309"/>
                <a:gd name="T30" fmla="*/ 67 w 274"/>
                <a:gd name="T31" fmla="*/ 94 h 309"/>
                <a:gd name="T32" fmla="*/ 70 w 274"/>
                <a:gd name="T33" fmla="*/ 98 h 309"/>
                <a:gd name="T34" fmla="*/ 76 w 274"/>
                <a:gd name="T35" fmla="*/ 101 h 309"/>
                <a:gd name="T36" fmla="*/ 83 w 274"/>
                <a:gd name="T37" fmla="*/ 102 h 309"/>
                <a:gd name="T38" fmla="*/ 92 w 274"/>
                <a:gd name="T39" fmla="*/ 100 h 309"/>
                <a:gd name="T40" fmla="*/ 86 w 274"/>
                <a:gd name="T41" fmla="*/ 88 h 309"/>
                <a:gd name="T42" fmla="*/ 82 w 274"/>
                <a:gd name="T43" fmla="*/ 85 h 309"/>
                <a:gd name="T44" fmla="*/ 81 w 274"/>
                <a:gd name="T45" fmla="*/ 30 h 309"/>
                <a:gd name="T46" fmla="*/ 79 w 274"/>
                <a:gd name="T47" fmla="*/ 17 h 309"/>
                <a:gd name="T48" fmla="*/ 72 w 274"/>
                <a:gd name="T49" fmla="*/ 7 h 309"/>
                <a:gd name="T50" fmla="*/ 60 w 274"/>
                <a:gd name="T51" fmla="*/ 2 h 309"/>
                <a:gd name="T52" fmla="*/ 43 w 274"/>
                <a:gd name="T53" fmla="*/ 0 h 309"/>
                <a:gd name="T54" fmla="*/ 27 w 274"/>
                <a:gd name="T55" fmla="*/ 2 h 309"/>
                <a:gd name="T56" fmla="*/ 15 w 274"/>
                <a:gd name="T57" fmla="*/ 9 h 309"/>
                <a:gd name="T58" fmla="*/ 7 w 274"/>
                <a:gd name="T59" fmla="*/ 19 h 309"/>
                <a:gd name="T60" fmla="*/ 4 w 274"/>
                <a:gd name="T61" fmla="*/ 32 h 309"/>
                <a:gd name="T62" fmla="*/ 20 w 274"/>
                <a:gd name="T63" fmla="*/ 28 h 309"/>
                <a:gd name="T64" fmla="*/ 23 w 274"/>
                <a:gd name="T65" fmla="*/ 22 h 309"/>
                <a:gd name="T66" fmla="*/ 29 w 274"/>
                <a:gd name="T67" fmla="*/ 17 h 309"/>
                <a:gd name="T68" fmla="*/ 37 w 274"/>
                <a:gd name="T69" fmla="*/ 15 h 309"/>
                <a:gd name="T70" fmla="*/ 48 w 274"/>
                <a:gd name="T71" fmla="*/ 15 h 309"/>
                <a:gd name="T72" fmla="*/ 56 w 274"/>
                <a:gd name="T73" fmla="*/ 17 h 309"/>
                <a:gd name="T74" fmla="*/ 61 w 274"/>
                <a:gd name="T75" fmla="*/ 20 h 309"/>
                <a:gd name="T76" fmla="*/ 64 w 274"/>
                <a:gd name="T77" fmla="*/ 26 h 309"/>
                <a:gd name="T78" fmla="*/ 64 w 274"/>
                <a:gd name="T79" fmla="*/ 33 h 309"/>
                <a:gd name="T80" fmla="*/ 63 w 274"/>
                <a:gd name="T81" fmla="*/ 38 h 309"/>
                <a:gd name="T82" fmla="*/ 56 w 274"/>
                <a:gd name="T83" fmla="*/ 41 h 309"/>
                <a:gd name="T84" fmla="*/ 43 w 274"/>
                <a:gd name="T85" fmla="*/ 42 h 309"/>
                <a:gd name="T86" fmla="*/ 25 w 274"/>
                <a:gd name="T87" fmla="*/ 45 h 309"/>
                <a:gd name="T88" fmla="*/ 13 w 274"/>
                <a:gd name="T89" fmla="*/ 50 h 309"/>
                <a:gd name="T90" fmla="*/ 4 w 274"/>
                <a:gd name="T91" fmla="*/ 57 h 309"/>
                <a:gd name="T92" fmla="*/ 0 w 274"/>
                <a:gd name="T93" fmla="*/ 68 h 309"/>
                <a:gd name="T94" fmla="*/ 0 w 274"/>
                <a:gd name="T95" fmla="*/ 80 h 309"/>
                <a:gd name="T96" fmla="*/ 5 w 274"/>
                <a:gd name="T97" fmla="*/ 91 h 309"/>
                <a:gd name="T98" fmla="*/ 12 w 274"/>
                <a:gd name="T99" fmla="*/ 98 h 309"/>
                <a:gd name="T100" fmla="*/ 25 w 274"/>
                <a:gd name="T101" fmla="*/ 103 h 309"/>
                <a:gd name="T102" fmla="*/ 41 w 274"/>
                <a:gd name="T103" fmla="*/ 102 h 309"/>
                <a:gd name="T104" fmla="*/ 58 w 274"/>
                <a:gd name="T105" fmla="*/ 94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2" y="152"/>
                  </a:moveTo>
                  <a:lnTo>
                    <a:pt x="192" y="195"/>
                  </a:lnTo>
                  <a:lnTo>
                    <a:pt x="192" y="203"/>
                  </a:lnTo>
                  <a:lnTo>
                    <a:pt x="191" y="210"/>
                  </a:lnTo>
                  <a:lnTo>
                    <a:pt x="189" y="217"/>
                  </a:lnTo>
                  <a:lnTo>
                    <a:pt x="186" y="224"/>
                  </a:lnTo>
                  <a:lnTo>
                    <a:pt x="182" y="230"/>
                  </a:lnTo>
                  <a:lnTo>
                    <a:pt x="178" y="236"/>
                  </a:lnTo>
                  <a:lnTo>
                    <a:pt x="173" y="241"/>
                  </a:lnTo>
                  <a:lnTo>
                    <a:pt x="168" y="246"/>
                  </a:lnTo>
                  <a:lnTo>
                    <a:pt x="161" y="251"/>
                  </a:lnTo>
                  <a:lnTo>
                    <a:pt x="154" y="254"/>
                  </a:lnTo>
                  <a:lnTo>
                    <a:pt x="147" y="259"/>
                  </a:lnTo>
                  <a:lnTo>
                    <a:pt x="139" y="261"/>
                  </a:lnTo>
                  <a:lnTo>
                    <a:pt x="130" y="263"/>
                  </a:lnTo>
                  <a:lnTo>
                    <a:pt x="121" y="265"/>
                  </a:lnTo>
                  <a:lnTo>
                    <a:pt x="112" y="266"/>
                  </a:lnTo>
                  <a:lnTo>
                    <a:pt x="102" y="266"/>
                  </a:lnTo>
                  <a:lnTo>
                    <a:pt x="95" y="266"/>
                  </a:lnTo>
                  <a:lnTo>
                    <a:pt x="90" y="265"/>
                  </a:lnTo>
                  <a:lnTo>
                    <a:pt x="84" y="264"/>
                  </a:lnTo>
                  <a:lnTo>
                    <a:pt x="80" y="263"/>
                  </a:lnTo>
                  <a:lnTo>
                    <a:pt x="75" y="262"/>
                  </a:lnTo>
                  <a:lnTo>
                    <a:pt x="71" y="260"/>
                  </a:lnTo>
                  <a:lnTo>
                    <a:pt x="66" y="258"/>
                  </a:lnTo>
                  <a:lnTo>
                    <a:pt x="63" y="254"/>
                  </a:lnTo>
                  <a:lnTo>
                    <a:pt x="60" y="252"/>
                  </a:lnTo>
                  <a:lnTo>
                    <a:pt x="57" y="248"/>
                  </a:lnTo>
                  <a:lnTo>
                    <a:pt x="55" y="244"/>
                  </a:lnTo>
                  <a:lnTo>
                    <a:pt x="53" y="241"/>
                  </a:lnTo>
                  <a:lnTo>
                    <a:pt x="52" y="236"/>
                  </a:lnTo>
                  <a:lnTo>
                    <a:pt x="51" y="231"/>
                  </a:lnTo>
                  <a:lnTo>
                    <a:pt x="50" y="226"/>
                  </a:lnTo>
                  <a:lnTo>
                    <a:pt x="50" y="221"/>
                  </a:lnTo>
                  <a:lnTo>
                    <a:pt x="50" y="216"/>
                  </a:lnTo>
                  <a:lnTo>
                    <a:pt x="51" y="211"/>
                  </a:lnTo>
                  <a:lnTo>
                    <a:pt x="51" y="206"/>
                  </a:lnTo>
                  <a:lnTo>
                    <a:pt x="53" y="202"/>
                  </a:lnTo>
                  <a:lnTo>
                    <a:pt x="54" y="197"/>
                  </a:lnTo>
                  <a:lnTo>
                    <a:pt x="56" y="194"/>
                  </a:lnTo>
                  <a:lnTo>
                    <a:pt x="59" y="191"/>
                  </a:lnTo>
                  <a:lnTo>
                    <a:pt x="62" y="187"/>
                  </a:lnTo>
                  <a:lnTo>
                    <a:pt x="65" y="185"/>
                  </a:lnTo>
                  <a:lnTo>
                    <a:pt x="69" y="182"/>
                  </a:lnTo>
                  <a:lnTo>
                    <a:pt x="73" y="180"/>
                  </a:lnTo>
                  <a:lnTo>
                    <a:pt x="78" y="178"/>
                  </a:lnTo>
                  <a:lnTo>
                    <a:pt x="82" y="176"/>
                  </a:lnTo>
                  <a:lnTo>
                    <a:pt x="88" y="175"/>
                  </a:lnTo>
                  <a:lnTo>
                    <a:pt x="93" y="173"/>
                  </a:lnTo>
                  <a:lnTo>
                    <a:pt x="100" y="172"/>
                  </a:lnTo>
                  <a:lnTo>
                    <a:pt x="113" y="171"/>
                  </a:lnTo>
                  <a:lnTo>
                    <a:pt x="125" y="168"/>
                  </a:lnTo>
                  <a:lnTo>
                    <a:pt x="138" y="167"/>
                  </a:lnTo>
                  <a:lnTo>
                    <a:pt x="149" y="165"/>
                  </a:lnTo>
                  <a:lnTo>
                    <a:pt x="161" y="163"/>
                  </a:lnTo>
                  <a:lnTo>
                    <a:pt x="171" y="161"/>
                  </a:lnTo>
                  <a:lnTo>
                    <a:pt x="182" y="156"/>
                  </a:lnTo>
                  <a:lnTo>
                    <a:pt x="192" y="152"/>
                  </a:lnTo>
                  <a:close/>
                  <a:moveTo>
                    <a:pt x="197" y="261"/>
                  </a:moveTo>
                  <a:lnTo>
                    <a:pt x="197" y="263"/>
                  </a:lnTo>
                  <a:lnTo>
                    <a:pt x="197" y="268"/>
                  </a:lnTo>
                  <a:lnTo>
                    <a:pt x="198" y="273"/>
                  </a:lnTo>
                  <a:lnTo>
                    <a:pt x="199" y="278"/>
                  </a:lnTo>
                  <a:lnTo>
                    <a:pt x="200" y="281"/>
                  </a:lnTo>
                  <a:lnTo>
                    <a:pt x="201" y="285"/>
                  </a:lnTo>
                  <a:lnTo>
                    <a:pt x="203" y="289"/>
                  </a:lnTo>
                  <a:lnTo>
                    <a:pt x="206" y="292"/>
                  </a:lnTo>
                  <a:lnTo>
                    <a:pt x="209" y="294"/>
                  </a:lnTo>
                  <a:lnTo>
                    <a:pt x="212" y="298"/>
                  </a:lnTo>
                  <a:lnTo>
                    <a:pt x="216" y="300"/>
                  </a:lnTo>
                  <a:lnTo>
                    <a:pt x="220" y="301"/>
                  </a:lnTo>
                  <a:lnTo>
                    <a:pt x="225" y="303"/>
                  </a:lnTo>
                  <a:lnTo>
                    <a:pt x="229" y="304"/>
                  </a:lnTo>
                  <a:lnTo>
                    <a:pt x="234" y="304"/>
                  </a:lnTo>
                  <a:lnTo>
                    <a:pt x="239" y="305"/>
                  </a:lnTo>
                  <a:lnTo>
                    <a:pt x="246" y="305"/>
                  </a:lnTo>
                  <a:lnTo>
                    <a:pt x="253" y="305"/>
                  </a:lnTo>
                  <a:lnTo>
                    <a:pt x="259" y="304"/>
                  </a:lnTo>
                  <a:lnTo>
                    <a:pt x="266" y="303"/>
                  </a:lnTo>
                  <a:lnTo>
                    <a:pt x="274" y="301"/>
                  </a:lnTo>
                  <a:lnTo>
                    <a:pt x="274" y="263"/>
                  </a:lnTo>
                  <a:lnTo>
                    <a:pt x="267" y="265"/>
                  </a:lnTo>
                  <a:lnTo>
                    <a:pt x="261" y="265"/>
                  </a:lnTo>
                  <a:lnTo>
                    <a:pt x="256" y="265"/>
                  </a:lnTo>
                  <a:lnTo>
                    <a:pt x="251" y="263"/>
                  </a:lnTo>
                  <a:lnTo>
                    <a:pt x="248" y="261"/>
                  </a:lnTo>
                  <a:lnTo>
                    <a:pt x="246" y="258"/>
                  </a:lnTo>
                  <a:lnTo>
                    <a:pt x="244" y="254"/>
                  </a:lnTo>
                  <a:lnTo>
                    <a:pt x="242" y="249"/>
                  </a:lnTo>
                  <a:lnTo>
                    <a:pt x="242" y="243"/>
                  </a:lnTo>
                  <a:lnTo>
                    <a:pt x="242" y="235"/>
                  </a:lnTo>
                  <a:lnTo>
                    <a:pt x="242" y="90"/>
                  </a:lnTo>
                  <a:lnTo>
                    <a:pt x="242" y="79"/>
                  </a:lnTo>
                  <a:lnTo>
                    <a:pt x="241" y="68"/>
                  </a:lnTo>
                  <a:lnTo>
                    <a:pt x="239" y="59"/>
                  </a:lnTo>
                  <a:lnTo>
                    <a:pt x="236" y="50"/>
                  </a:lnTo>
                  <a:lnTo>
                    <a:pt x="232" y="42"/>
                  </a:lnTo>
                  <a:lnTo>
                    <a:pt x="227" y="35"/>
                  </a:lnTo>
                  <a:lnTo>
                    <a:pt x="221" y="28"/>
                  </a:lnTo>
                  <a:lnTo>
                    <a:pt x="215" y="22"/>
                  </a:lnTo>
                  <a:lnTo>
                    <a:pt x="208" y="17"/>
                  </a:lnTo>
                  <a:lnTo>
                    <a:pt x="199" y="12"/>
                  </a:lnTo>
                  <a:lnTo>
                    <a:pt x="190" y="9"/>
                  </a:lnTo>
                  <a:lnTo>
                    <a:pt x="180" y="6"/>
                  </a:lnTo>
                  <a:lnTo>
                    <a:pt x="169" y="3"/>
                  </a:lnTo>
                  <a:lnTo>
                    <a:pt x="157" y="1"/>
                  </a:lnTo>
                  <a:lnTo>
                    <a:pt x="143" y="0"/>
                  </a:lnTo>
                  <a:lnTo>
                    <a:pt x="129" y="0"/>
                  </a:lnTo>
                  <a:lnTo>
                    <a:pt x="115" y="0"/>
                  </a:lnTo>
                  <a:lnTo>
                    <a:pt x="103" y="2"/>
                  </a:lnTo>
                  <a:lnTo>
                    <a:pt x="91" y="3"/>
                  </a:lnTo>
                  <a:lnTo>
                    <a:pt x="80" y="7"/>
                  </a:lnTo>
                  <a:lnTo>
                    <a:pt x="70" y="10"/>
                  </a:lnTo>
                  <a:lnTo>
                    <a:pt x="61" y="15"/>
                  </a:lnTo>
                  <a:lnTo>
                    <a:pt x="52" y="20"/>
                  </a:lnTo>
                  <a:lnTo>
                    <a:pt x="44" y="26"/>
                  </a:lnTo>
                  <a:lnTo>
                    <a:pt x="36" y="32"/>
                  </a:lnTo>
                  <a:lnTo>
                    <a:pt x="31" y="39"/>
                  </a:lnTo>
                  <a:lnTo>
                    <a:pt x="25" y="47"/>
                  </a:lnTo>
                  <a:lnTo>
                    <a:pt x="21" y="56"/>
                  </a:lnTo>
                  <a:lnTo>
                    <a:pt x="17" y="65"/>
                  </a:lnTo>
                  <a:lnTo>
                    <a:pt x="15" y="74"/>
                  </a:lnTo>
                  <a:lnTo>
                    <a:pt x="13" y="85"/>
                  </a:lnTo>
                  <a:lnTo>
                    <a:pt x="13" y="95"/>
                  </a:lnTo>
                  <a:lnTo>
                    <a:pt x="13" y="97"/>
                  </a:lnTo>
                  <a:lnTo>
                    <a:pt x="59" y="97"/>
                  </a:lnTo>
                  <a:lnTo>
                    <a:pt x="59" y="90"/>
                  </a:lnTo>
                  <a:lnTo>
                    <a:pt x="60" y="85"/>
                  </a:lnTo>
                  <a:lnTo>
                    <a:pt x="61" y="79"/>
                  </a:lnTo>
                  <a:lnTo>
                    <a:pt x="63" y="74"/>
                  </a:lnTo>
                  <a:lnTo>
                    <a:pt x="65" y="69"/>
                  </a:lnTo>
                  <a:lnTo>
                    <a:pt x="69" y="65"/>
                  </a:lnTo>
                  <a:lnTo>
                    <a:pt x="72" y="61"/>
                  </a:lnTo>
                  <a:lnTo>
                    <a:pt x="75" y="57"/>
                  </a:lnTo>
                  <a:lnTo>
                    <a:pt x="80" y="55"/>
                  </a:lnTo>
                  <a:lnTo>
                    <a:pt x="85" y="51"/>
                  </a:lnTo>
                  <a:lnTo>
                    <a:pt x="91" y="49"/>
                  </a:lnTo>
                  <a:lnTo>
                    <a:pt x="98" y="47"/>
                  </a:lnTo>
                  <a:lnTo>
                    <a:pt x="104" y="46"/>
                  </a:lnTo>
                  <a:lnTo>
                    <a:pt x="111" y="45"/>
                  </a:lnTo>
                  <a:lnTo>
                    <a:pt x="119" y="44"/>
                  </a:lnTo>
                  <a:lnTo>
                    <a:pt x="128" y="44"/>
                  </a:lnTo>
                  <a:lnTo>
                    <a:pt x="135" y="44"/>
                  </a:lnTo>
                  <a:lnTo>
                    <a:pt x="142" y="45"/>
                  </a:lnTo>
                  <a:lnTo>
                    <a:pt x="150" y="45"/>
                  </a:lnTo>
                  <a:lnTo>
                    <a:pt x="156" y="47"/>
                  </a:lnTo>
                  <a:lnTo>
                    <a:pt x="162" y="48"/>
                  </a:lnTo>
                  <a:lnTo>
                    <a:pt x="168" y="50"/>
                  </a:lnTo>
                  <a:lnTo>
                    <a:pt x="172" y="53"/>
                  </a:lnTo>
                  <a:lnTo>
                    <a:pt x="177" y="55"/>
                  </a:lnTo>
                  <a:lnTo>
                    <a:pt x="180" y="58"/>
                  </a:lnTo>
                  <a:lnTo>
                    <a:pt x="183" y="61"/>
                  </a:lnTo>
                  <a:lnTo>
                    <a:pt x="187" y="65"/>
                  </a:lnTo>
                  <a:lnTo>
                    <a:pt x="189" y="68"/>
                  </a:lnTo>
                  <a:lnTo>
                    <a:pt x="190" y="73"/>
                  </a:lnTo>
                  <a:lnTo>
                    <a:pt x="192" y="78"/>
                  </a:lnTo>
                  <a:lnTo>
                    <a:pt x="192" y="83"/>
                  </a:lnTo>
                  <a:lnTo>
                    <a:pt x="193" y="88"/>
                  </a:lnTo>
                  <a:lnTo>
                    <a:pt x="193" y="95"/>
                  </a:lnTo>
                  <a:lnTo>
                    <a:pt x="192" y="100"/>
                  </a:lnTo>
                  <a:lnTo>
                    <a:pt x="192" y="105"/>
                  </a:lnTo>
                  <a:lnTo>
                    <a:pt x="191" y="109"/>
                  </a:lnTo>
                  <a:lnTo>
                    <a:pt x="189" y="113"/>
                  </a:lnTo>
                  <a:lnTo>
                    <a:pt x="187" y="115"/>
                  </a:lnTo>
                  <a:lnTo>
                    <a:pt x="183" y="117"/>
                  </a:lnTo>
                  <a:lnTo>
                    <a:pt x="179" y="119"/>
                  </a:lnTo>
                  <a:lnTo>
                    <a:pt x="173" y="122"/>
                  </a:lnTo>
                  <a:lnTo>
                    <a:pt x="167" y="123"/>
                  </a:lnTo>
                  <a:lnTo>
                    <a:pt x="159" y="124"/>
                  </a:lnTo>
                  <a:lnTo>
                    <a:pt x="150" y="125"/>
                  </a:lnTo>
                  <a:lnTo>
                    <a:pt x="139" y="126"/>
                  </a:lnTo>
                  <a:lnTo>
                    <a:pt x="127" y="127"/>
                  </a:lnTo>
                  <a:lnTo>
                    <a:pt x="113" y="129"/>
                  </a:lnTo>
                  <a:lnTo>
                    <a:pt x="99" y="131"/>
                  </a:lnTo>
                  <a:lnTo>
                    <a:pt x="86" y="133"/>
                  </a:lnTo>
                  <a:lnTo>
                    <a:pt x="75" y="135"/>
                  </a:lnTo>
                  <a:lnTo>
                    <a:pt x="65" y="137"/>
                  </a:lnTo>
                  <a:lnTo>
                    <a:pt x="55" y="141"/>
                  </a:lnTo>
                  <a:lnTo>
                    <a:pt x="46" y="145"/>
                  </a:lnTo>
                  <a:lnTo>
                    <a:pt x="39" y="149"/>
                  </a:lnTo>
                  <a:lnTo>
                    <a:pt x="31" y="154"/>
                  </a:lnTo>
                  <a:lnTo>
                    <a:pt x="24" y="159"/>
                  </a:lnTo>
                  <a:lnTo>
                    <a:pt x="18" y="165"/>
                  </a:lnTo>
                  <a:lnTo>
                    <a:pt x="13" y="172"/>
                  </a:lnTo>
                  <a:lnTo>
                    <a:pt x="10" y="178"/>
                  </a:lnTo>
                  <a:lnTo>
                    <a:pt x="6" y="186"/>
                  </a:lnTo>
                  <a:lnTo>
                    <a:pt x="3" y="194"/>
                  </a:lnTo>
                  <a:lnTo>
                    <a:pt x="1" y="203"/>
                  </a:lnTo>
                  <a:lnTo>
                    <a:pt x="0" y="212"/>
                  </a:lnTo>
                  <a:lnTo>
                    <a:pt x="0" y="222"/>
                  </a:lnTo>
                  <a:lnTo>
                    <a:pt x="0" y="232"/>
                  </a:lnTo>
                  <a:lnTo>
                    <a:pt x="1" y="241"/>
                  </a:lnTo>
                  <a:lnTo>
                    <a:pt x="3" y="250"/>
                  </a:lnTo>
                  <a:lnTo>
                    <a:pt x="6" y="258"/>
                  </a:lnTo>
                  <a:lnTo>
                    <a:pt x="10" y="265"/>
                  </a:lnTo>
                  <a:lnTo>
                    <a:pt x="14" y="273"/>
                  </a:lnTo>
                  <a:lnTo>
                    <a:pt x="18" y="280"/>
                  </a:lnTo>
                  <a:lnTo>
                    <a:pt x="24" y="285"/>
                  </a:lnTo>
                  <a:lnTo>
                    <a:pt x="31" y="291"/>
                  </a:lnTo>
                  <a:lnTo>
                    <a:pt x="37" y="295"/>
                  </a:lnTo>
                  <a:lnTo>
                    <a:pt x="45" y="300"/>
                  </a:lnTo>
                  <a:lnTo>
                    <a:pt x="54" y="303"/>
                  </a:lnTo>
                  <a:lnTo>
                    <a:pt x="63" y="305"/>
                  </a:lnTo>
                  <a:lnTo>
                    <a:pt x="73" y="308"/>
                  </a:lnTo>
                  <a:lnTo>
                    <a:pt x="83" y="309"/>
                  </a:lnTo>
                  <a:lnTo>
                    <a:pt x="94" y="309"/>
                  </a:lnTo>
                  <a:lnTo>
                    <a:pt x="109" y="308"/>
                  </a:lnTo>
                  <a:lnTo>
                    <a:pt x="122" y="305"/>
                  </a:lnTo>
                  <a:lnTo>
                    <a:pt x="135" y="302"/>
                  </a:lnTo>
                  <a:lnTo>
                    <a:pt x="149" y="297"/>
                  </a:lnTo>
                  <a:lnTo>
                    <a:pt x="161" y="290"/>
                  </a:lnTo>
                  <a:lnTo>
                    <a:pt x="173"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5" name="Freeform 197"/>
            <p:cNvSpPr>
              <a:spLocks noEditPoints="1"/>
            </p:cNvSpPr>
            <p:nvPr/>
          </p:nvSpPr>
          <p:spPr bwMode="auto">
            <a:xfrm>
              <a:off x="879" y="2466"/>
              <a:ext cx="90" cy="140"/>
            </a:xfrm>
            <a:custGeom>
              <a:avLst/>
              <a:gdLst>
                <a:gd name="T0" fmla="*/ 74 w 271"/>
                <a:gd name="T1" fmla="*/ 107 h 421"/>
                <a:gd name="T2" fmla="*/ 71 w 271"/>
                <a:gd name="T3" fmla="*/ 117 h 421"/>
                <a:gd name="T4" fmla="*/ 64 w 271"/>
                <a:gd name="T5" fmla="*/ 123 h 421"/>
                <a:gd name="T6" fmla="*/ 52 w 271"/>
                <a:gd name="T7" fmla="*/ 126 h 421"/>
                <a:gd name="T8" fmla="*/ 39 w 271"/>
                <a:gd name="T9" fmla="*/ 126 h 421"/>
                <a:gd name="T10" fmla="*/ 30 w 271"/>
                <a:gd name="T11" fmla="*/ 124 h 421"/>
                <a:gd name="T12" fmla="*/ 23 w 271"/>
                <a:gd name="T13" fmla="*/ 120 h 421"/>
                <a:gd name="T14" fmla="*/ 20 w 271"/>
                <a:gd name="T15" fmla="*/ 115 h 421"/>
                <a:gd name="T16" fmla="*/ 4 w 271"/>
                <a:gd name="T17" fmla="*/ 111 h 421"/>
                <a:gd name="T18" fmla="*/ 6 w 271"/>
                <a:gd name="T19" fmla="*/ 121 h 421"/>
                <a:gd name="T20" fmla="*/ 12 w 271"/>
                <a:gd name="T21" fmla="*/ 130 h 421"/>
                <a:gd name="T22" fmla="*/ 24 w 271"/>
                <a:gd name="T23" fmla="*/ 137 h 421"/>
                <a:gd name="T24" fmla="*/ 40 w 271"/>
                <a:gd name="T25" fmla="*/ 140 h 421"/>
                <a:gd name="T26" fmla="*/ 61 w 271"/>
                <a:gd name="T27" fmla="*/ 139 h 421"/>
                <a:gd name="T28" fmla="*/ 77 w 271"/>
                <a:gd name="T29" fmla="*/ 132 h 421"/>
                <a:gd name="T30" fmla="*/ 86 w 271"/>
                <a:gd name="T31" fmla="*/ 120 h 421"/>
                <a:gd name="T32" fmla="*/ 90 w 271"/>
                <a:gd name="T33" fmla="*/ 103 h 421"/>
                <a:gd name="T34" fmla="*/ 74 w 271"/>
                <a:gd name="T35" fmla="*/ 15 h 421"/>
                <a:gd name="T36" fmla="*/ 68 w 271"/>
                <a:gd name="T37" fmla="*/ 9 h 421"/>
                <a:gd name="T38" fmla="*/ 62 w 271"/>
                <a:gd name="T39" fmla="*/ 4 h 421"/>
                <a:gd name="T40" fmla="*/ 53 w 271"/>
                <a:gd name="T41" fmla="*/ 1 h 421"/>
                <a:gd name="T42" fmla="*/ 44 w 271"/>
                <a:gd name="T43" fmla="*/ 0 h 421"/>
                <a:gd name="T44" fmla="*/ 26 w 271"/>
                <a:gd name="T45" fmla="*/ 4 h 421"/>
                <a:gd name="T46" fmla="*/ 12 w 271"/>
                <a:gd name="T47" fmla="*/ 14 h 421"/>
                <a:gd name="T48" fmla="*/ 3 w 271"/>
                <a:gd name="T49" fmla="*/ 30 h 421"/>
                <a:gd name="T50" fmla="*/ 0 w 271"/>
                <a:gd name="T51" fmla="*/ 51 h 421"/>
                <a:gd name="T52" fmla="*/ 3 w 271"/>
                <a:gd name="T53" fmla="*/ 72 h 421"/>
                <a:gd name="T54" fmla="*/ 12 w 271"/>
                <a:gd name="T55" fmla="*/ 88 h 421"/>
                <a:gd name="T56" fmla="*/ 26 w 271"/>
                <a:gd name="T57" fmla="*/ 99 h 421"/>
                <a:gd name="T58" fmla="*/ 43 w 271"/>
                <a:gd name="T59" fmla="*/ 103 h 421"/>
                <a:gd name="T60" fmla="*/ 61 w 271"/>
                <a:gd name="T61" fmla="*/ 99 h 421"/>
                <a:gd name="T62" fmla="*/ 74 w 271"/>
                <a:gd name="T63" fmla="*/ 88 h 421"/>
                <a:gd name="T64" fmla="*/ 55 w 271"/>
                <a:gd name="T65" fmla="*/ 16 h 421"/>
                <a:gd name="T66" fmla="*/ 65 w 271"/>
                <a:gd name="T67" fmla="*/ 22 h 421"/>
                <a:gd name="T68" fmla="*/ 72 w 271"/>
                <a:gd name="T69" fmla="*/ 32 h 421"/>
                <a:gd name="T70" fmla="*/ 75 w 271"/>
                <a:gd name="T71" fmla="*/ 48 h 421"/>
                <a:gd name="T72" fmla="*/ 74 w 271"/>
                <a:gd name="T73" fmla="*/ 65 h 421"/>
                <a:gd name="T74" fmla="*/ 69 w 271"/>
                <a:gd name="T75" fmla="*/ 77 h 421"/>
                <a:gd name="T76" fmla="*/ 61 w 271"/>
                <a:gd name="T77" fmla="*/ 85 h 421"/>
                <a:gd name="T78" fmla="*/ 49 w 271"/>
                <a:gd name="T79" fmla="*/ 88 h 421"/>
                <a:gd name="T80" fmla="*/ 37 w 271"/>
                <a:gd name="T81" fmla="*/ 87 h 421"/>
                <a:gd name="T82" fmla="*/ 27 w 271"/>
                <a:gd name="T83" fmla="*/ 81 h 421"/>
                <a:gd name="T84" fmla="*/ 20 w 271"/>
                <a:gd name="T85" fmla="*/ 70 h 421"/>
                <a:gd name="T86" fmla="*/ 17 w 271"/>
                <a:gd name="T87" fmla="*/ 56 h 421"/>
                <a:gd name="T88" fmla="*/ 18 w 271"/>
                <a:gd name="T89" fmla="*/ 39 h 421"/>
                <a:gd name="T90" fmla="*/ 23 w 271"/>
                <a:gd name="T91" fmla="*/ 26 h 421"/>
                <a:gd name="T92" fmla="*/ 31 w 271"/>
                <a:gd name="T93" fmla="*/ 18 h 421"/>
                <a:gd name="T94" fmla="*/ 42 w 271"/>
                <a:gd name="T95" fmla="*/ 15 h 4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1">
                  <a:moveTo>
                    <a:pt x="223" y="264"/>
                  </a:moveTo>
                  <a:lnTo>
                    <a:pt x="223" y="304"/>
                  </a:lnTo>
                  <a:lnTo>
                    <a:pt x="223" y="313"/>
                  </a:lnTo>
                  <a:lnTo>
                    <a:pt x="222" y="322"/>
                  </a:lnTo>
                  <a:lnTo>
                    <a:pt x="221" y="331"/>
                  </a:lnTo>
                  <a:lnTo>
                    <a:pt x="218" y="339"/>
                  </a:lnTo>
                  <a:lnTo>
                    <a:pt x="216" y="346"/>
                  </a:lnTo>
                  <a:lnTo>
                    <a:pt x="213" y="351"/>
                  </a:lnTo>
                  <a:lnTo>
                    <a:pt x="208" y="357"/>
                  </a:lnTo>
                  <a:lnTo>
                    <a:pt x="204" y="362"/>
                  </a:lnTo>
                  <a:lnTo>
                    <a:pt x="198" y="367"/>
                  </a:lnTo>
                  <a:lnTo>
                    <a:pt x="192" y="370"/>
                  </a:lnTo>
                  <a:lnTo>
                    <a:pt x="185" y="373"/>
                  </a:lnTo>
                  <a:lnTo>
                    <a:pt x="177" y="376"/>
                  </a:lnTo>
                  <a:lnTo>
                    <a:pt x="168" y="378"/>
                  </a:lnTo>
                  <a:lnTo>
                    <a:pt x="158" y="379"/>
                  </a:lnTo>
                  <a:lnTo>
                    <a:pt x="148" y="380"/>
                  </a:lnTo>
                  <a:lnTo>
                    <a:pt x="137" y="380"/>
                  </a:lnTo>
                  <a:lnTo>
                    <a:pt x="127" y="380"/>
                  </a:lnTo>
                  <a:lnTo>
                    <a:pt x="118" y="379"/>
                  </a:lnTo>
                  <a:lnTo>
                    <a:pt x="110" y="379"/>
                  </a:lnTo>
                  <a:lnTo>
                    <a:pt x="102" y="377"/>
                  </a:lnTo>
                  <a:lnTo>
                    <a:pt x="96" y="376"/>
                  </a:lnTo>
                  <a:lnTo>
                    <a:pt x="89" y="373"/>
                  </a:lnTo>
                  <a:lnTo>
                    <a:pt x="83" y="371"/>
                  </a:lnTo>
                  <a:lnTo>
                    <a:pt x="79" y="369"/>
                  </a:lnTo>
                  <a:lnTo>
                    <a:pt x="75" y="366"/>
                  </a:lnTo>
                  <a:lnTo>
                    <a:pt x="70" y="362"/>
                  </a:lnTo>
                  <a:lnTo>
                    <a:pt x="67" y="359"/>
                  </a:lnTo>
                  <a:lnTo>
                    <a:pt x="65" y="355"/>
                  </a:lnTo>
                  <a:lnTo>
                    <a:pt x="62" y="350"/>
                  </a:lnTo>
                  <a:lnTo>
                    <a:pt x="61" y="346"/>
                  </a:lnTo>
                  <a:lnTo>
                    <a:pt x="60" y="340"/>
                  </a:lnTo>
                  <a:lnTo>
                    <a:pt x="60" y="334"/>
                  </a:lnTo>
                  <a:lnTo>
                    <a:pt x="60" y="333"/>
                  </a:lnTo>
                  <a:lnTo>
                    <a:pt x="11" y="333"/>
                  </a:lnTo>
                  <a:lnTo>
                    <a:pt x="11" y="336"/>
                  </a:lnTo>
                  <a:lnTo>
                    <a:pt x="12" y="346"/>
                  </a:lnTo>
                  <a:lnTo>
                    <a:pt x="13" y="355"/>
                  </a:lnTo>
                  <a:lnTo>
                    <a:pt x="17" y="363"/>
                  </a:lnTo>
                  <a:lnTo>
                    <a:pt x="20" y="371"/>
                  </a:lnTo>
                  <a:lnTo>
                    <a:pt x="24" y="379"/>
                  </a:lnTo>
                  <a:lnTo>
                    <a:pt x="30" y="386"/>
                  </a:lnTo>
                  <a:lnTo>
                    <a:pt x="37" y="392"/>
                  </a:lnTo>
                  <a:lnTo>
                    <a:pt x="43" y="398"/>
                  </a:lnTo>
                  <a:lnTo>
                    <a:pt x="52" y="404"/>
                  </a:lnTo>
                  <a:lnTo>
                    <a:pt x="61" y="408"/>
                  </a:lnTo>
                  <a:lnTo>
                    <a:pt x="71" y="412"/>
                  </a:lnTo>
                  <a:lnTo>
                    <a:pt x="82" y="416"/>
                  </a:lnTo>
                  <a:lnTo>
                    <a:pt x="95" y="418"/>
                  </a:lnTo>
                  <a:lnTo>
                    <a:pt x="107" y="420"/>
                  </a:lnTo>
                  <a:lnTo>
                    <a:pt x="120" y="421"/>
                  </a:lnTo>
                  <a:lnTo>
                    <a:pt x="135" y="421"/>
                  </a:lnTo>
                  <a:lnTo>
                    <a:pt x="153" y="421"/>
                  </a:lnTo>
                  <a:lnTo>
                    <a:pt x="168" y="419"/>
                  </a:lnTo>
                  <a:lnTo>
                    <a:pt x="184" y="417"/>
                  </a:lnTo>
                  <a:lnTo>
                    <a:pt x="197" y="414"/>
                  </a:lnTo>
                  <a:lnTo>
                    <a:pt x="209" y="409"/>
                  </a:lnTo>
                  <a:lnTo>
                    <a:pt x="221" y="405"/>
                  </a:lnTo>
                  <a:lnTo>
                    <a:pt x="231" y="398"/>
                  </a:lnTo>
                  <a:lnTo>
                    <a:pt x="240" y="391"/>
                  </a:lnTo>
                  <a:lnTo>
                    <a:pt x="246" y="382"/>
                  </a:lnTo>
                  <a:lnTo>
                    <a:pt x="253" y="373"/>
                  </a:lnTo>
                  <a:lnTo>
                    <a:pt x="258" y="362"/>
                  </a:lnTo>
                  <a:lnTo>
                    <a:pt x="263" y="351"/>
                  </a:lnTo>
                  <a:lnTo>
                    <a:pt x="266" y="339"/>
                  </a:lnTo>
                  <a:lnTo>
                    <a:pt x="268" y="324"/>
                  </a:lnTo>
                  <a:lnTo>
                    <a:pt x="271" y="310"/>
                  </a:lnTo>
                  <a:lnTo>
                    <a:pt x="271" y="294"/>
                  </a:lnTo>
                  <a:lnTo>
                    <a:pt x="271" y="9"/>
                  </a:lnTo>
                  <a:lnTo>
                    <a:pt x="223" y="9"/>
                  </a:lnTo>
                  <a:lnTo>
                    <a:pt x="223" y="46"/>
                  </a:lnTo>
                  <a:lnTo>
                    <a:pt x="219" y="40"/>
                  </a:lnTo>
                  <a:lnTo>
                    <a:pt x="215" y="36"/>
                  </a:lnTo>
                  <a:lnTo>
                    <a:pt x="211" y="31"/>
                  </a:lnTo>
                  <a:lnTo>
                    <a:pt x="206" y="27"/>
                  </a:lnTo>
                  <a:lnTo>
                    <a:pt x="202" y="24"/>
                  </a:lnTo>
                  <a:lnTo>
                    <a:pt x="196" y="19"/>
                  </a:lnTo>
                  <a:lnTo>
                    <a:pt x="192" y="16"/>
                  </a:lnTo>
                  <a:lnTo>
                    <a:pt x="186" y="12"/>
                  </a:lnTo>
                  <a:lnTo>
                    <a:pt x="180" y="10"/>
                  </a:lnTo>
                  <a:lnTo>
                    <a:pt x="174" y="8"/>
                  </a:lnTo>
                  <a:lnTo>
                    <a:pt x="168" y="6"/>
                  </a:lnTo>
                  <a:lnTo>
                    <a:pt x="161" y="3"/>
                  </a:lnTo>
                  <a:lnTo>
                    <a:pt x="155" y="2"/>
                  </a:lnTo>
                  <a:lnTo>
                    <a:pt x="147" y="1"/>
                  </a:lnTo>
                  <a:lnTo>
                    <a:pt x="139" y="0"/>
                  </a:lnTo>
                  <a:lnTo>
                    <a:pt x="131" y="0"/>
                  </a:lnTo>
                  <a:lnTo>
                    <a:pt x="117" y="1"/>
                  </a:lnTo>
                  <a:lnTo>
                    <a:pt x="104" y="3"/>
                  </a:lnTo>
                  <a:lnTo>
                    <a:pt x="90" y="7"/>
                  </a:lnTo>
                  <a:lnTo>
                    <a:pt x="78" y="11"/>
                  </a:lnTo>
                  <a:lnTo>
                    <a:pt x="66" y="17"/>
                  </a:lnTo>
                  <a:lnTo>
                    <a:pt x="56" y="25"/>
                  </a:lnTo>
                  <a:lnTo>
                    <a:pt x="46" y="32"/>
                  </a:lnTo>
                  <a:lnTo>
                    <a:pt x="36" y="42"/>
                  </a:lnTo>
                  <a:lnTo>
                    <a:pt x="28" y="53"/>
                  </a:lnTo>
                  <a:lnTo>
                    <a:pt x="21" y="65"/>
                  </a:lnTo>
                  <a:lnTo>
                    <a:pt x="14" y="77"/>
                  </a:lnTo>
                  <a:lnTo>
                    <a:pt x="9" y="90"/>
                  </a:lnTo>
                  <a:lnTo>
                    <a:pt x="5" y="105"/>
                  </a:lnTo>
                  <a:lnTo>
                    <a:pt x="2" y="120"/>
                  </a:lnTo>
                  <a:lnTo>
                    <a:pt x="1" y="137"/>
                  </a:lnTo>
                  <a:lnTo>
                    <a:pt x="0" y="154"/>
                  </a:lnTo>
                  <a:lnTo>
                    <a:pt x="1" y="171"/>
                  </a:lnTo>
                  <a:lnTo>
                    <a:pt x="2" y="187"/>
                  </a:lnTo>
                  <a:lnTo>
                    <a:pt x="5" y="203"/>
                  </a:lnTo>
                  <a:lnTo>
                    <a:pt x="10" y="217"/>
                  </a:lnTo>
                  <a:lnTo>
                    <a:pt x="14" y="232"/>
                  </a:lnTo>
                  <a:lnTo>
                    <a:pt x="21" y="244"/>
                  </a:lnTo>
                  <a:lnTo>
                    <a:pt x="28" y="256"/>
                  </a:lnTo>
                  <a:lnTo>
                    <a:pt x="36" y="266"/>
                  </a:lnTo>
                  <a:lnTo>
                    <a:pt x="46" y="277"/>
                  </a:lnTo>
                  <a:lnTo>
                    <a:pt x="56" y="284"/>
                  </a:lnTo>
                  <a:lnTo>
                    <a:pt x="66" y="292"/>
                  </a:lnTo>
                  <a:lnTo>
                    <a:pt x="78" y="298"/>
                  </a:lnTo>
                  <a:lnTo>
                    <a:pt x="90" y="302"/>
                  </a:lnTo>
                  <a:lnTo>
                    <a:pt x="102" y="307"/>
                  </a:lnTo>
                  <a:lnTo>
                    <a:pt x="117" y="308"/>
                  </a:lnTo>
                  <a:lnTo>
                    <a:pt x="130" y="309"/>
                  </a:lnTo>
                  <a:lnTo>
                    <a:pt x="145" y="308"/>
                  </a:lnTo>
                  <a:lnTo>
                    <a:pt x="158" y="307"/>
                  </a:lnTo>
                  <a:lnTo>
                    <a:pt x="172" y="302"/>
                  </a:lnTo>
                  <a:lnTo>
                    <a:pt x="183" y="298"/>
                  </a:lnTo>
                  <a:lnTo>
                    <a:pt x="194" y="291"/>
                  </a:lnTo>
                  <a:lnTo>
                    <a:pt x="205" y="284"/>
                  </a:lnTo>
                  <a:lnTo>
                    <a:pt x="214" y="275"/>
                  </a:lnTo>
                  <a:lnTo>
                    <a:pt x="223" y="264"/>
                  </a:lnTo>
                  <a:close/>
                  <a:moveTo>
                    <a:pt x="137" y="44"/>
                  </a:moveTo>
                  <a:lnTo>
                    <a:pt x="147" y="44"/>
                  </a:lnTo>
                  <a:lnTo>
                    <a:pt x="157" y="46"/>
                  </a:lnTo>
                  <a:lnTo>
                    <a:pt x="167" y="48"/>
                  </a:lnTo>
                  <a:lnTo>
                    <a:pt x="175" y="50"/>
                  </a:lnTo>
                  <a:lnTo>
                    <a:pt x="183" y="55"/>
                  </a:lnTo>
                  <a:lnTo>
                    <a:pt x="190" y="59"/>
                  </a:lnTo>
                  <a:lnTo>
                    <a:pt x="197" y="66"/>
                  </a:lnTo>
                  <a:lnTo>
                    <a:pt x="203" y="73"/>
                  </a:lnTo>
                  <a:lnTo>
                    <a:pt x="208" y="79"/>
                  </a:lnTo>
                  <a:lnTo>
                    <a:pt x="213" y="88"/>
                  </a:lnTo>
                  <a:lnTo>
                    <a:pt x="216" y="97"/>
                  </a:lnTo>
                  <a:lnTo>
                    <a:pt x="219" y="107"/>
                  </a:lnTo>
                  <a:lnTo>
                    <a:pt x="222" y="118"/>
                  </a:lnTo>
                  <a:lnTo>
                    <a:pt x="224" y="131"/>
                  </a:lnTo>
                  <a:lnTo>
                    <a:pt x="225" y="143"/>
                  </a:lnTo>
                  <a:lnTo>
                    <a:pt x="225" y="156"/>
                  </a:lnTo>
                  <a:lnTo>
                    <a:pt x="225" y="170"/>
                  </a:lnTo>
                  <a:lnTo>
                    <a:pt x="224" y="183"/>
                  </a:lnTo>
                  <a:lnTo>
                    <a:pt x="222" y="194"/>
                  </a:lnTo>
                  <a:lnTo>
                    <a:pt x="219" y="205"/>
                  </a:lnTo>
                  <a:lnTo>
                    <a:pt x="217" y="214"/>
                  </a:lnTo>
                  <a:lnTo>
                    <a:pt x="213" y="223"/>
                  </a:lnTo>
                  <a:lnTo>
                    <a:pt x="208" y="232"/>
                  </a:lnTo>
                  <a:lnTo>
                    <a:pt x="204" y="239"/>
                  </a:lnTo>
                  <a:lnTo>
                    <a:pt x="198" y="245"/>
                  </a:lnTo>
                  <a:lnTo>
                    <a:pt x="192" y="251"/>
                  </a:lnTo>
                  <a:lnTo>
                    <a:pt x="184" y="255"/>
                  </a:lnTo>
                  <a:lnTo>
                    <a:pt x="176" y="259"/>
                  </a:lnTo>
                  <a:lnTo>
                    <a:pt x="168" y="262"/>
                  </a:lnTo>
                  <a:lnTo>
                    <a:pt x="158" y="264"/>
                  </a:lnTo>
                  <a:lnTo>
                    <a:pt x="148" y="265"/>
                  </a:lnTo>
                  <a:lnTo>
                    <a:pt x="138" y="265"/>
                  </a:lnTo>
                  <a:lnTo>
                    <a:pt x="128" y="265"/>
                  </a:lnTo>
                  <a:lnTo>
                    <a:pt x="118" y="263"/>
                  </a:lnTo>
                  <a:lnTo>
                    <a:pt x="110" y="261"/>
                  </a:lnTo>
                  <a:lnTo>
                    <a:pt x="101" y="258"/>
                  </a:lnTo>
                  <a:lnTo>
                    <a:pt x="94" y="254"/>
                  </a:lnTo>
                  <a:lnTo>
                    <a:pt x="87" y="249"/>
                  </a:lnTo>
                  <a:lnTo>
                    <a:pt x="80" y="243"/>
                  </a:lnTo>
                  <a:lnTo>
                    <a:pt x="75" y="236"/>
                  </a:lnTo>
                  <a:lnTo>
                    <a:pt x="69" y="229"/>
                  </a:lnTo>
                  <a:lnTo>
                    <a:pt x="65" y="221"/>
                  </a:lnTo>
                  <a:lnTo>
                    <a:pt x="60" y="212"/>
                  </a:lnTo>
                  <a:lnTo>
                    <a:pt x="57" y="202"/>
                  </a:lnTo>
                  <a:lnTo>
                    <a:pt x="54" y="191"/>
                  </a:lnTo>
                  <a:lnTo>
                    <a:pt x="52" y="180"/>
                  </a:lnTo>
                  <a:lnTo>
                    <a:pt x="51" y="167"/>
                  </a:lnTo>
                  <a:lnTo>
                    <a:pt x="51" y="155"/>
                  </a:lnTo>
                  <a:lnTo>
                    <a:pt x="51" y="142"/>
                  </a:lnTo>
                  <a:lnTo>
                    <a:pt x="52" y="129"/>
                  </a:lnTo>
                  <a:lnTo>
                    <a:pt x="54" y="118"/>
                  </a:lnTo>
                  <a:lnTo>
                    <a:pt x="57" y="107"/>
                  </a:lnTo>
                  <a:lnTo>
                    <a:pt x="60" y="97"/>
                  </a:lnTo>
                  <a:lnTo>
                    <a:pt x="63" y="88"/>
                  </a:lnTo>
                  <a:lnTo>
                    <a:pt x="69" y="79"/>
                  </a:lnTo>
                  <a:lnTo>
                    <a:pt x="73" y="73"/>
                  </a:lnTo>
                  <a:lnTo>
                    <a:pt x="79" y="66"/>
                  </a:lnTo>
                  <a:lnTo>
                    <a:pt x="86" y="59"/>
                  </a:lnTo>
                  <a:lnTo>
                    <a:pt x="92" y="55"/>
                  </a:lnTo>
                  <a:lnTo>
                    <a:pt x="100" y="50"/>
                  </a:lnTo>
                  <a:lnTo>
                    <a:pt x="109" y="48"/>
                  </a:lnTo>
                  <a:lnTo>
                    <a:pt x="118" y="46"/>
                  </a:lnTo>
                  <a:lnTo>
                    <a:pt x="127" y="44"/>
                  </a:lnTo>
                  <a:lnTo>
                    <a:pt x="137"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6" name="Freeform 198"/>
            <p:cNvSpPr>
              <a:spLocks noEditPoints="1"/>
            </p:cNvSpPr>
            <p:nvPr/>
          </p:nvSpPr>
          <p:spPr bwMode="auto">
            <a:xfrm>
              <a:off x="989" y="2466"/>
              <a:ext cx="88" cy="103"/>
            </a:xfrm>
            <a:custGeom>
              <a:avLst/>
              <a:gdLst>
                <a:gd name="T0" fmla="*/ 69 w 262"/>
                <a:gd name="T1" fmla="*/ 73 h 309"/>
                <a:gd name="T2" fmla="*/ 66 w 262"/>
                <a:gd name="T3" fmla="*/ 79 h 309"/>
                <a:gd name="T4" fmla="*/ 62 w 262"/>
                <a:gd name="T5" fmla="*/ 83 h 309"/>
                <a:gd name="T6" fmla="*/ 56 w 262"/>
                <a:gd name="T7" fmla="*/ 86 h 309"/>
                <a:gd name="T8" fmla="*/ 50 w 262"/>
                <a:gd name="T9" fmla="*/ 88 h 309"/>
                <a:gd name="T10" fmla="*/ 42 w 262"/>
                <a:gd name="T11" fmla="*/ 88 h 309"/>
                <a:gd name="T12" fmla="*/ 34 w 262"/>
                <a:gd name="T13" fmla="*/ 86 h 309"/>
                <a:gd name="T14" fmla="*/ 27 w 262"/>
                <a:gd name="T15" fmla="*/ 82 h 309"/>
                <a:gd name="T16" fmla="*/ 22 w 262"/>
                <a:gd name="T17" fmla="*/ 75 h 309"/>
                <a:gd name="T18" fmla="*/ 18 w 262"/>
                <a:gd name="T19" fmla="*/ 67 h 309"/>
                <a:gd name="T20" fmla="*/ 17 w 262"/>
                <a:gd name="T21" fmla="*/ 57 h 309"/>
                <a:gd name="T22" fmla="*/ 88 w 262"/>
                <a:gd name="T23" fmla="*/ 49 h 309"/>
                <a:gd name="T24" fmla="*/ 86 w 262"/>
                <a:gd name="T25" fmla="*/ 33 h 309"/>
                <a:gd name="T26" fmla="*/ 81 w 262"/>
                <a:gd name="T27" fmla="*/ 20 h 309"/>
                <a:gd name="T28" fmla="*/ 73 w 262"/>
                <a:gd name="T29" fmla="*/ 10 h 309"/>
                <a:gd name="T30" fmla="*/ 62 w 262"/>
                <a:gd name="T31" fmla="*/ 3 h 309"/>
                <a:gd name="T32" fmla="*/ 49 w 262"/>
                <a:gd name="T33" fmla="*/ 0 h 309"/>
                <a:gd name="T34" fmla="*/ 34 w 262"/>
                <a:gd name="T35" fmla="*/ 1 h 309"/>
                <a:gd name="T36" fmla="*/ 22 w 262"/>
                <a:gd name="T37" fmla="*/ 6 h 309"/>
                <a:gd name="T38" fmla="*/ 12 w 262"/>
                <a:gd name="T39" fmla="*/ 14 h 309"/>
                <a:gd name="T40" fmla="*/ 5 w 262"/>
                <a:gd name="T41" fmla="*/ 26 h 309"/>
                <a:gd name="T42" fmla="*/ 1 w 262"/>
                <a:gd name="T43" fmla="*/ 41 h 309"/>
                <a:gd name="T44" fmla="*/ 0 w 262"/>
                <a:gd name="T45" fmla="*/ 58 h 309"/>
                <a:gd name="T46" fmla="*/ 3 w 262"/>
                <a:gd name="T47" fmla="*/ 74 h 309"/>
                <a:gd name="T48" fmla="*/ 9 w 262"/>
                <a:gd name="T49" fmla="*/ 86 h 309"/>
                <a:gd name="T50" fmla="*/ 18 w 262"/>
                <a:gd name="T51" fmla="*/ 95 h 309"/>
                <a:gd name="T52" fmla="*/ 30 w 262"/>
                <a:gd name="T53" fmla="*/ 101 h 309"/>
                <a:gd name="T54" fmla="*/ 44 w 262"/>
                <a:gd name="T55" fmla="*/ 103 h 309"/>
                <a:gd name="T56" fmla="*/ 56 w 262"/>
                <a:gd name="T57" fmla="*/ 101 h 309"/>
                <a:gd name="T58" fmla="*/ 67 w 262"/>
                <a:gd name="T59" fmla="*/ 98 h 309"/>
                <a:gd name="T60" fmla="*/ 75 w 262"/>
                <a:gd name="T61" fmla="*/ 91 h 309"/>
                <a:gd name="T62" fmla="*/ 82 w 262"/>
                <a:gd name="T63" fmla="*/ 83 h 309"/>
                <a:gd name="T64" fmla="*/ 86 w 262"/>
                <a:gd name="T65" fmla="*/ 73 h 309"/>
                <a:gd name="T66" fmla="*/ 17 w 262"/>
                <a:gd name="T67" fmla="*/ 43 h 309"/>
                <a:gd name="T68" fmla="*/ 19 w 262"/>
                <a:gd name="T69" fmla="*/ 33 h 309"/>
                <a:gd name="T70" fmla="*/ 22 w 262"/>
                <a:gd name="T71" fmla="*/ 26 h 309"/>
                <a:gd name="T72" fmla="*/ 27 w 262"/>
                <a:gd name="T73" fmla="*/ 20 h 309"/>
                <a:gd name="T74" fmla="*/ 34 w 262"/>
                <a:gd name="T75" fmla="*/ 16 h 309"/>
                <a:gd name="T76" fmla="*/ 42 w 262"/>
                <a:gd name="T77" fmla="*/ 15 h 309"/>
                <a:gd name="T78" fmla="*/ 50 w 262"/>
                <a:gd name="T79" fmla="*/ 15 h 309"/>
                <a:gd name="T80" fmla="*/ 58 w 262"/>
                <a:gd name="T81" fmla="*/ 18 h 309"/>
                <a:gd name="T82" fmla="*/ 63 w 262"/>
                <a:gd name="T83" fmla="*/ 22 h 309"/>
                <a:gd name="T84" fmla="*/ 68 w 262"/>
                <a:gd name="T85" fmla="*/ 28 h 309"/>
                <a:gd name="T86" fmla="*/ 70 w 262"/>
                <a:gd name="T87" fmla="*/ 36 h 309"/>
                <a:gd name="T88" fmla="*/ 17 w 262"/>
                <a:gd name="T89" fmla="*/ 4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09" y="206"/>
                  </a:moveTo>
                  <a:lnTo>
                    <a:pt x="208" y="213"/>
                  </a:lnTo>
                  <a:lnTo>
                    <a:pt x="206" y="220"/>
                  </a:lnTo>
                  <a:lnTo>
                    <a:pt x="203" y="225"/>
                  </a:lnTo>
                  <a:lnTo>
                    <a:pt x="200" y="231"/>
                  </a:lnTo>
                  <a:lnTo>
                    <a:pt x="197" y="236"/>
                  </a:lnTo>
                  <a:lnTo>
                    <a:pt x="193" y="241"/>
                  </a:lnTo>
                  <a:lnTo>
                    <a:pt x="189" y="245"/>
                  </a:lnTo>
                  <a:lnTo>
                    <a:pt x="184" y="250"/>
                  </a:lnTo>
                  <a:lnTo>
                    <a:pt x="179" y="253"/>
                  </a:lnTo>
                  <a:lnTo>
                    <a:pt x="174" y="255"/>
                  </a:lnTo>
                  <a:lnTo>
                    <a:pt x="168" y="259"/>
                  </a:lnTo>
                  <a:lnTo>
                    <a:pt x="163" y="261"/>
                  </a:lnTo>
                  <a:lnTo>
                    <a:pt x="156" y="262"/>
                  </a:lnTo>
                  <a:lnTo>
                    <a:pt x="149" y="263"/>
                  </a:lnTo>
                  <a:lnTo>
                    <a:pt x="143" y="264"/>
                  </a:lnTo>
                  <a:lnTo>
                    <a:pt x="135" y="264"/>
                  </a:lnTo>
                  <a:lnTo>
                    <a:pt x="126" y="264"/>
                  </a:lnTo>
                  <a:lnTo>
                    <a:pt x="117" y="263"/>
                  </a:lnTo>
                  <a:lnTo>
                    <a:pt x="108" y="261"/>
                  </a:lnTo>
                  <a:lnTo>
                    <a:pt x="100" y="258"/>
                  </a:lnTo>
                  <a:lnTo>
                    <a:pt x="94" y="254"/>
                  </a:lnTo>
                  <a:lnTo>
                    <a:pt x="86" y="250"/>
                  </a:lnTo>
                  <a:lnTo>
                    <a:pt x="80" y="245"/>
                  </a:lnTo>
                  <a:lnTo>
                    <a:pt x="75" y="240"/>
                  </a:lnTo>
                  <a:lnTo>
                    <a:pt x="69" y="233"/>
                  </a:lnTo>
                  <a:lnTo>
                    <a:pt x="65" y="226"/>
                  </a:lnTo>
                  <a:lnTo>
                    <a:pt x="61" y="219"/>
                  </a:lnTo>
                  <a:lnTo>
                    <a:pt x="58" y="210"/>
                  </a:lnTo>
                  <a:lnTo>
                    <a:pt x="55" y="201"/>
                  </a:lnTo>
                  <a:lnTo>
                    <a:pt x="53" y="191"/>
                  </a:lnTo>
                  <a:lnTo>
                    <a:pt x="52" y="181"/>
                  </a:lnTo>
                  <a:lnTo>
                    <a:pt x="51" y="170"/>
                  </a:lnTo>
                  <a:lnTo>
                    <a:pt x="262" y="170"/>
                  </a:lnTo>
                  <a:lnTo>
                    <a:pt x="262" y="158"/>
                  </a:lnTo>
                  <a:lnTo>
                    <a:pt x="262" y="148"/>
                  </a:lnTo>
                  <a:lnTo>
                    <a:pt x="262" y="131"/>
                  </a:lnTo>
                  <a:lnTo>
                    <a:pt x="260" y="114"/>
                  </a:lnTo>
                  <a:lnTo>
                    <a:pt x="257" y="99"/>
                  </a:lnTo>
                  <a:lnTo>
                    <a:pt x="253" y="85"/>
                  </a:lnTo>
                  <a:lnTo>
                    <a:pt x="248" y="71"/>
                  </a:lnTo>
                  <a:lnTo>
                    <a:pt x="242" y="59"/>
                  </a:lnTo>
                  <a:lnTo>
                    <a:pt x="235" y="48"/>
                  </a:lnTo>
                  <a:lnTo>
                    <a:pt x="227" y="38"/>
                  </a:lnTo>
                  <a:lnTo>
                    <a:pt x="218" y="29"/>
                  </a:lnTo>
                  <a:lnTo>
                    <a:pt x="208" y="22"/>
                  </a:lnTo>
                  <a:lnTo>
                    <a:pt x="198" y="16"/>
                  </a:lnTo>
                  <a:lnTo>
                    <a:pt x="186" y="10"/>
                  </a:lnTo>
                  <a:lnTo>
                    <a:pt x="174" y="6"/>
                  </a:lnTo>
                  <a:lnTo>
                    <a:pt x="160" y="2"/>
                  </a:lnTo>
                  <a:lnTo>
                    <a:pt x="146" y="1"/>
                  </a:lnTo>
                  <a:lnTo>
                    <a:pt x="130" y="0"/>
                  </a:lnTo>
                  <a:lnTo>
                    <a:pt x="116" y="1"/>
                  </a:lnTo>
                  <a:lnTo>
                    <a:pt x="102" y="2"/>
                  </a:lnTo>
                  <a:lnTo>
                    <a:pt x="89" y="6"/>
                  </a:lnTo>
                  <a:lnTo>
                    <a:pt x="77" y="10"/>
                  </a:lnTo>
                  <a:lnTo>
                    <a:pt x="65" y="17"/>
                  </a:lnTo>
                  <a:lnTo>
                    <a:pt x="55" y="24"/>
                  </a:lnTo>
                  <a:lnTo>
                    <a:pt x="44" y="31"/>
                  </a:lnTo>
                  <a:lnTo>
                    <a:pt x="36" y="41"/>
                  </a:lnTo>
                  <a:lnTo>
                    <a:pt x="28" y="51"/>
                  </a:lnTo>
                  <a:lnTo>
                    <a:pt x="20" y="64"/>
                  </a:lnTo>
                  <a:lnTo>
                    <a:pt x="14" y="77"/>
                  </a:lnTo>
                  <a:lnTo>
                    <a:pt x="9" y="90"/>
                  </a:lnTo>
                  <a:lnTo>
                    <a:pt x="5" y="106"/>
                  </a:lnTo>
                  <a:lnTo>
                    <a:pt x="2" y="122"/>
                  </a:lnTo>
                  <a:lnTo>
                    <a:pt x="1" y="139"/>
                  </a:lnTo>
                  <a:lnTo>
                    <a:pt x="0" y="157"/>
                  </a:lnTo>
                  <a:lnTo>
                    <a:pt x="1" y="175"/>
                  </a:lnTo>
                  <a:lnTo>
                    <a:pt x="2" y="191"/>
                  </a:lnTo>
                  <a:lnTo>
                    <a:pt x="5" y="206"/>
                  </a:lnTo>
                  <a:lnTo>
                    <a:pt x="9" y="221"/>
                  </a:lnTo>
                  <a:lnTo>
                    <a:pt x="14" y="234"/>
                  </a:lnTo>
                  <a:lnTo>
                    <a:pt x="20" y="246"/>
                  </a:lnTo>
                  <a:lnTo>
                    <a:pt x="28" y="259"/>
                  </a:lnTo>
                  <a:lnTo>
                    <a:pt x="36" y="269"/>
                  </a:lnTo>
                  <a:lnTo>
                    <a:pt x="44" y="278"/>
                  </a:lnTo>
                  <a:lnTo>
                    <a:pt x="55" y="285"/>
                  </a:lnTo>
                  <a:lnTo>
                    <a:pt x="65" y="293"/>
                  </a:lnTo>
                  <a:lnTo>
                    <a:pt x="77" y="299"/>
                  </a:lnTo>
                  <a:lnTo>
                    <a:pt x="89" y="303"/>
                  </a:lnTo>
                  <a:lnTo>
                    <a:pt x="102" y="307"/>
                  </a:lnTo>
                  <a:lnTo>
                    <a:pt x="116" y="308"/>
                  </a:lnTo>
                  <a:lnTo>
                    <a:pt x="130" y="309"/>
                  </a:lnTo>
                  <a:lnTo>
                    <a:pt x="144" y="309"/>
                  </a:lnTo>
                  <a:lnTo>
                    <a:pt x="155" y="307"/>
                  </a:lnTo>
                  <a:lnTo>
                    <a:pt x="167" y="304"/>
                  </a:lnTo>
                  <a:lnTo>
                    <a:pt x="178" y="302"/>
                  </a:lnTo>
                  <a:lnTo>
                    <a:pt x="188" y="298"/>
                  </a:lnTo>
                  <a:lnTo>
                    <a:pt x="198" y="293"/>
                  </a:lnTo>
                  <a:lnTo>
                    <a:pt x="207" y="288"/>
                  </a:lnTo>
                  <a:lnTo>
                    <a:pt x="216" y="282"/>
                  </a:lnTo>
                  <a:lnTo>
                    <a:pt x="224" y="274"/>
                  </a:lnTo>
                  <a:lnTo>
                    <a:pt x="231" y="266"/>
                  </a:lnTo>
                  <a:lnTo>
                    <a:pt x="237" y="259"/>
                  </a:lnTo>
                  <a:lnTo>
                    <a:pt x="243" y="250"/>
                  </a:lnTo>
                  <a:lnTo>
                    <a:pt x="248" y="240"/>
                  </a:lnTo>
                  <a:lnTo>
                    <a:pt x="253" y="229"/>
                  </a:lnTo>
                  <a:lnTo>
                    <a:pt x="255" y="219"/>
                  </a:lnTo>
                  <a:lnTo>
                    <a:pt x="258" y="206"/>
                  </a:lnTo>
                  <a:lnTo>
                    <a:pt x="209" y="206"/>
                  </a:lnTo>
                  <a:close/>
                  <a:moveTo>
                    <a:pt x="51" y="129"/>
                  </a:moveTo>
                  <a:lnTo>
                    <a:pt x="52" y="119"/>
                  </a:lnTo>
                  <a:lnTo>
                    <a:pt x="55" y="109"/>
                  </a:lnTo>
                  <a:lnTo>
                    <a:pt x="57" y="100"/>
                  </a:lnTo>
                  <a:lnTo>
                    <a:pt x="59" y="93"/>
                  </a:lnTo>
                  <a:lnTo>
                    <a:pt x="62" y="85"/>
                  </a:lnTo>
                  <a:lnTo>
                    <a:pt x="66" y="78"/>
                  </a:lnTo>
                  <a:lnTo>
                    <a:pt x="70" y="71"/>
                  </a:lnTo>
                  <a:lnTo>
                    <a:pt x="76" y="66"/>
                  </a:lnTo>
                  <a:lnTo>
                    <a:pt x="80" y="60"/>
                  </a:lnTo>
                  <a:lnTo>
                    <a:pt x="87" y="56"/>
                  </a:lnTo>
                  <a:lnTo>
                    <a:pt x="94" y="53"/>
                  </a:lnTo>
                  <a:lnTo>
                    <a:pt x="100" y="49"/>
                  </a:lnTo>
                  <a:lnTo>
                    <a:pt x="107" y="47"/>
                  </a:lnTo>
                  <a:lnTo>
                    <a:pt x="115" y="45"/>
                  </a:lnTo>
                  <a:lnTo>
                    <a:pt x="124" y="44"/>
                  </a:lnTo>
                  <a:lnTo>
                    <a:pt x="133" y="44"/>
                  </a:lnTo>
                  <a:lnTo>
                    <a:pt x="141" y="44"/>
                  </a:lnTo>
                  <a:lnTo>
                    <a:pt x="150" y="45"/>
                  </a:lnTo>
                  <a:lnTo>
                    <a:pt x="158" y="47"/>
                  </a:lnTo>
                  <a:lnTo>
                    <a:pt x="165" y="49"/>
                  </a:lnTo>
                  <a:lnTo>
                    <a:pt x="173" y="53"/>
                  </a:lnTo>
                  <a:lnTo>
                    <a:pt x="178" y="56"/>
                  </a:lnTo>
                  <a:lnTo>
                    <a:pt x="185" y="60"/>
                  </a:lnTo>
                  <a:lnTo>
                    <a:pt x="189" y="66"/>
                  </a:lnTo>
                  <a:lnTo>
                    <a:pt x="195" y="71"/>
                  </a:lnTo>
                  <a:lnTo>
                    <a:pt x="198" y="78"/>
                  </a:lnTo>
                  <a:lnTo>
                    <a:pt x="202" y="85"/>
                  </a:lnTo>
                  <a:lnTo>
                    <a:pt x="205" y="93"/>
                  </a:lnTo>
                  <a:lnTo>
                    <a:pt x="207" y="100"/>
                  </a:lnTo>
                  <a:lnTo>
                    <a:pt x="209" y="109"/>
                  </a:lnTo>
                  <a:lnTo>
                    <a:pt x="211" y="119"/>
                  </a:lnTo>
                  <a:lnTo>
                    <a:pt x="211" y="129"/>
                  </a:lnTo>
                  <a:lnTo>
                    <a:pt x="51"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7" name="Freeform 199"/>
            <p:cNvSpPr>
              <a:spLocks noEditPoints="1"/>
            </p:cNvSpPr>
            <p:nvPr/>
          </p:nvSpPr>
          <p:spPr bwMode="auto">
            <a:xfrm>
              <a:off x="1090" y="2432"/>
              <a:ext cx="90" cy="137"/>
            </a:xfrm>
            <a:custGeom>
              <a:avLst/>
              <a:gdLst>
                <a:gd name="T0" fmla="*/ 74 w 270"/>
                <a:gd name="T1" fmla="*/ 0 h 409"/>
                <a:gd name="T2" fmla="*/ 71 w 270"/>
                <a:gd name="T3" fmla="*/ 45 h 409"/>
                <a:gd name="T4" fmla="*/ 64 w 270"/>
                <a:gd name="T5" fmla="*/ 40 h 409"/>
                <a:gd name="T6" fmla="*/ 56 w 270"/>
                <a:gd name="T7" fmla="*/ 36 h 409"/>
                <a:gd name="T8" fmla="*/ 48 w 270"/>
                <a:gd name="T9" fmla="*/ 34 h 409"/>
                <a:gd name="T10" fmla="*/ 38 w 270"/>
                <a:gd name="T11" fmla="*/ 34 h 409"/>
                <a:gd name="T12" fmla="*/ 29 w 270"/>
                <a:gd name="T13" fmla="*/ 36 h 409"/>
                <a:gd name="T14" fmla="*/ 22 w 270"/>
                <a:gd name="T15" fmla="*/ 39 h 409"/>
                <a:gd name="T16" fmla="*/ 15 w 270"/>
                <a:gd name="T17" fmla="*/ 44 h 409"/>
                <a:gd name="T18" fmla="*/ 9 w 270"/>
                <a:gd name="T19" fmla="*/ 51 h 409"/>
                <a:gd name="T20" fmla="*/ 5 w 270"/>
                <a:gd name="T21" fmla="*/ 59 h 409"/>
                <a:gd name="T22" fmla="*/ 2 w 270"/>
                <a:gd name="T23" fmla="*/ 69 h 409"/>
                <a:gd name="T24" fmla="*/ 0 w 270"/>
                <a:gd name="T25" fmla="*/ 80 h 409"/>
                <a:gd name="T26" fmla="*/ 0 w 270"/>
                <a:gd name="T27" fmla="*/ 91 h 409"/>
                <a:gd name="T28" fmla="*/ 2 w 270"/>
                <a:gd name="T29" fmla="*/ 102 h 409"/>
                <a:gd name="T30" fmla="*/ 5 w 270"/>
                <a:gd name="T31" fmla="*/ 112 h 409"/>
                <a:gd name="T32" fmla="*/ 9 w 270"/>
                <a:gd name="T33" fmla="*/ 120 h 409"/>
                <a:gd name="T34" fmla="*/ 14 w 270"/>
                <a:gd name="T35" fmla="*/ 127 h 409"/>
                <a:gd name="T36" fmla="*/ 22 w 270"/>
                <a:gd name="T37" fmla="*/ 131 h 409"/>
                <a:gd name="T38" fmla="*/ 29 w 270"/>
                <a:gd name="T39" fmla="*/ 135 h 409"/>
                <a:gd name="T40" fmla="*/ 38 w 270"/>
                <a:gd name="T41" fmla="*/ 137 h 409"/>
                <a:gd name="T42" fmla="*/ 47 w 270"/>
                <a:gd name="T43" fmla="*/ 137 h 409"/>
                <a:gd name="T44" fmla="*/ 56 w 270"/>
                <a:gd name="T45" fmla="*/ 135 h 409"/>
                <a:gd name="T46" fmla="*/ 64 w 270"/>
                <a:gd name="T47" fmla="*/ 131 h 409"/>
                <a:gd name="T48" fmla="*/ 71 w 270"/>
                <a:gd name="T49" fmla="*/ 125 h 409"/>
                <a:gd name="T50" fmla="*/ 74 w 270"/>
                <a:gd name="T51" fmla="*/ 134 h 409"/>
                <a:gd name="T52" fmla="*/ 90 w 270"/>
                <a:gd name="T53" fmla="*/ 0 h 409"/>
                <a:gd name="T54" fmla="*/ 75 w 270"/>
                <a:gd name="T55" fmla="*/ 89 h 409"/>
                <a:gd name="T56" fmla="*/ 74 w 270"/>
                <a:gd name="T57" fmla="*/ 97 h 409"/>
                <a:gd name="T58" fmla="*/ 72 w 270"/>
                <a:gd name="T59" fmla="*/ 104 h 409"/>
                <a:gd name="T60" fmla="*/ 69 w 270"/>
                <a:gd name="T61" fmla="*/ 110 h 409"/>
                <a:gd name="T62" fmla="*/ 65 w 270"/>
                <a:gd name="T63" fmla="*/ 115 h 409"/>
                <a:gd name="T64" fmla="*/ 61 w 270"/>
                <a:gd name="T65" fmla="*/ 119 h 409"/>
                <a:gd name="T66" fmla="*/ 55 w 270"/>
                <a:gd name="T67" fmla="*/ 121 h 409"/>
                <a:gd name="T68" fmla="*/ 49 w 270"/>
                <a:gd name="T69" fmla="*/ 122 h 409"/>
                <a:gd name="T70" fmla="*/ 42 w 270"/>
                <a:gd name="T71" fmla="*/ 122 h 409"/>
                <a:gd name="T72" fmla="*/ 36 w 270"/>
                <a:gd name="T73" fmla="*/ 121 h 409"/>
                <a:gd name="T74" fmla="*/ 31 w 270"/>
                <a:gd name="T75" fmla="*/ 119 h 409"/>
                <a:gd name="T76" fmla="*/ 26 w 270"/>
                <a:gd name="T77" fmla="*/ 115 h 409"/>
                <a:gd name="T78" fmla="*/ 23 w 270"/>
                <a:gd name="T79" fmla="*/ 111 h 409"/>
                <a:gd name="T80" fmla="*/ 20 w 270"/>
                <a:gd name="T81" fmla="*/ 105 h 409"/>
                <a:gd name="T82" fmla="*/ 18 w 270"/>
                <a:gd name="T83" fmla="*/ 98 h 409"/>
                <a:gd name="T84" fmla="*/ 17 w 270"/>
                <a:gd name="T85" fmla="*/ 91 h 409"/>
                <a:gd name="T86" fmla="*/ 17 w 270"/>
                <a:gd name="T87" fmla="*/ 82 h 409"/>
                <a:gd name="T88" fmla="*/ 18 w 270"/>
                <a:gd name="T89" fmla="*/ 74 h 409"/>
                <a:gd name="T90" fmla="*/ 20 w 270"/>
                <a:gd name="T91" fmla="*/ 67 h 409"/>
                <a:gd name="T92" fmla="*/ 23 w 270"/>
                <a:gd name="T93" fmla="*/ 60 h 409"/>
                <a:gd name="T94" fmla="*/ 26 w 270"/>
                <a:gd name="T95" fmla="*/ 56 h 409"/>
                <a:gd name="T96" fmla="*/ 31 w 270"/>
                <a:gd name="T97" fmla="*/ 52 h 409"/>
                <a:gd name="T98" fmla="*/ 36 w 270"/>
                <a:gd name="T99" fmla="*/ 50 h 409"/>
                <a:gd name="T100" fmla="*/ 42 w 270"/>
                <a:gd name="T101" fmla="*/ 48 h 409"/>
                <a:gd name="T102" fmla="*/ 49 w 270"/>
                <a:gd name="T103" fmla="*/ 48 h 409"/>
                <a:gd name="T104" fmla="*/ 55 w 270"/>
                <a:gd name="T105" fmla="*/ 49 h 409"/>
                <a:gd name="T106" fmla="*/ 61 w 270"/>
                <a:gd name="T107" fmla="*/ 52 h 409"/>
                <a:gd name="T108" fmla="*/ 65 w 270"/>
                <a:gd name="T109" fmla="*/ 55 h 409"/>
                <a:gd name="T110" fmla="*/ 69 w 270"/>
                <a:gd name="T111" fmla="*/ 60 h 409"/>
                <a:gd name="T112" fmla="*/ 72 w 270"/>
                <a:gd name="T113" fmla="*/ 65 h 409"/>
                <a:gd name="T114" fmla="*/ 74 w 270"/>
                <a:gd name="T115" fmla="*/ 72 h 409"/>
                <a:gd name="T116" fmla="*/ 75 w 270"/>
                <a:gd name="T117" fmla="*/ 80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0" h="409">
                  <a:moveTo>
                    <a:pt x="270" y="0"/>
                  </a:moveTo>
                  <a:lnTo>
                    <a:pt x="222" y="0"/>
                  </a:lnTo>
                  <a:lnTo>
                    <a:pt x="222" y="145"/>
                  </a:lnTo>
                  <a:lnTo>
                    <a:pt x="213" y="134"/>
                  </a:lnTo>
                  <a:lnTo>
                    <a:pt x="204" y="125"/>
                  </a:lnTo>
                  <a:lnTo>
                    <a:pt x="193" y="118"/>
                  </a:lnTo>
                  <a:lnTo>
                    <a:pt x="182" y="111"/>
                  </a:lnTo>
                  <a:lnTo>
                    <a:pt x="169" y="107"/>
                  </a:lnTo>
                  <a:lnTo>
                    <a:pt x="156" y="103"/>
                  </a:lnTo>
                  <a:lnTo>
                    <a:pt x="143" y="101"/>
                  </a:lnTo>
                  <a:lnTo>
                    <a:pt x="127" y="100"/>
                  </a:lnTo>
                  <a:lnTo>
                    <a:pt x="114" y="101"/>
                  </a:lnTo>
                  <a:lnTo>
                    <a:pt x="100" y="102"/>
                  </a:lnTo>
                  <a:lnTo>
                    <a:pt x="88" y="106"/>
                  </a:lnTo>
                  <a:lnTo>
                    <a:pt x="76" y="111"/>
                  </a:lnTo>
                  <a:lnTo>
                    <a:pt x="65" y="117"/>
                  </a:lnTo>
                  <a:lnTo>
                    <a:pt x="53" y="124"/>
                  </a:lnTo>
                  <a:lnTo>
                    <a:pt x="44" y="132"/>
                  </a:lnTo>
                  <a:lnTo>
                    <a:pt x="36" y="141"/>
                  </a:lnTo>
                  <a:lnTo>
                    <a:pt x="28" y="153"/>
                  </a:lnTo>
                  <a:lnTo>
                    <a:pt x="20" y="164"/>
                  </a:lnTo>
                  <a:lnTo>
                    <a:pt x="14" y="177"/>
                  </a:lnTo>
                  <a:lnTo>
                    <a:pt x="9" y="190"/>
                  </a:lnTo>
                  <a:lnTo>
                    <a:pt x="5" y="205"/>
                  </a:lnTo>
                  <a:lnTo>
                    <a:pt x="2" y="222"/>
                  </a:lnTo>
                  <a:lnTo>
                    <a:pt x="1" y="238"/>
                  </a:lnTo>
                  <a:lnTo>
                    <a:pt x="0" y="256"/>
                  </a:lnTo>
                  <a:lnTo>
                    <a:pt x="1" y="273"/>
                  </a:lnTo>
                  <a:lnTo>
                    <a:pt x="2" y="290"/>
                  </a:lnTo>
                  <a:lnTo>
                    <a:pt x="5" y="305"/>
                  </a:lnTo>
                  <a:lnTo>
                    <a:pt x="9" y="320"/>
                  </a:lnTo>
                  <a:lnTo>
                    <a:pt x="14" y="333"/>
                  </a:lnTo>
                  <a:lnTo>
                    <a:pt x="20" y="345"/>
                  </a:lnTo>
                  <a:lnTo>
                    <a:pt x="27" y="358"/>
                  </a:lnTo>
                  <a:lnTo>
                    <a:pt x="36" y="368"/>
                  </a:lnTo>
                  <a:lnTo>
                    <a:pt x="43" y="378"/>
                  </a:lnTo>
                  <a:lnTo>
                    <a:pt x="53" y="385"/>
                  </a:lnTo>
                  <a:lnTo>
                    <a:pt x="65" y="392"/>
                  </a:lnTo>
                  <a:lnTo>
                    <a:pt x="76" y="399"/>
                  </a:lnTo>
                  <a:lnTo>
                    <a:pt x="87" y="403"/>
                  </a:lnTo>
                  <a:lnTo>
                    <a:pt x="100" y="407"/>
                  </a:lnTo>
                  <a:lnTo>
                    <a:pt x="114" y="408"/>
                  </a:lnTo>
                  <a:lnTo>
                    <a:pt x="127" y="409"/>
                  </a:lnTo>
                  <a:lnTo>
                    <a:pt x="141" y="408"/>
                  </a:lnTo>
                  <a:lnTo>
                    <a:pt x="155" y="405"/>
                  </a:lnTo>
                  <a:lnTo>
                    <a:pt x="167" y="402"/>
                  </a:lnTo>
                  <a:lnTo>
                    <a:pt x="179" y="398"/>
                  </a:lnTo>
                  <a:lnTo>
                    <a:pt x="192" y="391"/>
                  </a:lnTo>
                  <a:lnTo>
                    <a:pt x="202" y="383"/>
                  </a:lnTo>
                  <a:lnTo>
                    <a:pt x="213" y="374"/>
                  </a:lnTo>
                  <a:lnTo>
                    <a:pt x="222" y="363"/>
                  </a:lnTo>
                  <a:lnTo>
                    <a:pt x="222" y="400"/>
                  </a:lnTo>
                  <a:lnTo>
                    <a:pt x="270" y="400"/>
                  </a:lnTo>
                  <a:lnTo>
                    <a:pt x="270" y="0"/>
                  </a:lnTo>
                  <a:close/>
                  <a:moveTo>
                    <a:pt x="224" y="253"/>
                  </a:moveTo>
                  <a:lnTo>
                    <a:pt x="224" y="266"/>
                  </a:lnTo>
                  <a:lnTo>
                    <a:pt x="223" y="278"/>
                  </a:lnTo>
                  <a:lnTo>
                    <a:pt x="221" y="291"/>
                  </a:lnTo>
                  <a:lnTo>
                    <a:pt x="218" y="301"/>
                  </a:lnTo>
                  <a:lnTo>
                    <a:pt x="215" y="311"/>
                  </a:lnTo>
                  <a:lnTo>
                    <a:pt x="211" y="321"/>
                  </a:lnTo>
                  <a:lnTo>
                    <a:pt x="206" y="329"/>
                  </a:lnTo>
                  <a:lnTo>
                    <a:pt x="201" y="336"/>
                  </a:lnTo>
                  <a:lnTo>
                    <a:pt x="195" y="343"/>
                  </a:lnTo>
                  <a:lnTo>
                    <a:pt x="188" y="349"/>
                  </a:lnTo>
                  <a:lnTo>
                    <a:pt x="182" y="354"/>
                  </a:lnTo>
                  <a:lnTo>
                    <a:pt x="174" y="358"/>
                  </a:lnTo>
                  <a:lnTo>
                    <a:pt x="166" y="361"/>
                  </a:lnTo>
                  <a:lnTo>
                    <a:pt x="157" y="363"/>
                  </a:lnTo>
                  <a:lnTo>
                    <a:pt x="147" y="365"/>
                  </a:lnTo>
                  <a:lnTo>
                    <a:pt x="137" y="365"/>
                  </a:lnTo>
                  <a:lnTo>
                    <a:pt x="127" y="365"/>
                  </a:lnTo>
                  <a:lnTo>
                    <a:pt x="118" y="363"/>
                  </a:lnTo>
                  <a:lnTo>
                    <a:pt x="109" y="361"/>
                  </a:lnTo>
                  <a:lnTo>
                    <a:pt x="101" y="358"/>
                  </a:lnTo>
                  <a:lnTo>
                    <a:pt x="94" y="354"/>
                  </a:lnTo>
                  <a:lnTo>
                    <a:pt x="86" y="350"/>
                  </a:lnTo>
                  <a:lnTo>
                    <a:pt x="79" y="343"/>
                  </a:lnTo>
                  <a:lnTo>
                    <a:pt x="73" y="338"/>
                  </a:lnTo>
                  <a:lnTo>
                    <a:pt x="68" y="330"/>
                  </a:lnTo>
                  <a:lnTo>
                    <a:pt x="63" y="322"/>
                  </a:lnTo>
                  <a:lnTo>
                    <a:pt x="59" y="313"/>
                  </a:lnTo>
                  <a:lnTo>
                    <a:pt x="56" y="303"/>
                  </a:lnTo>
                  <a:lnTo>
                    <a:pt x="53" y="293"/>
                  </a:lnTo>
                  <a:lnTo>
                    <a:pt x="51" y="283"/>
                  </a:lnTo>
                  <a:lnTo>
                    <a:pt x="50" y="271"/>
                  </a:lnTo>
                  <a:lnTo>
                    <a:pt x="50" y="258"/>
                  </a:lnTo>
                  <a:lnTo>
                    <a:pt x="50" y="245"/>
                  </a:lnTo>
                  <a:lnTo>
                    <a:pt x="51" y="233"/>
                  </a:lnTo>
                  <a:lnTo>
                    <a:pt x="53" y="220"/>
                  </a:lnTo>
                  <a:lnTo>
                    <a:pt x="56" y="209"/>
                  </a:lnTo>
                  <a:lnTo>
                    <a:pt x="59" y="199"/>
                  </a:lnTo>
                  <a:lnTo>
                    <a:pt x="63" y="189"/>
                  </a:lnTo>
                  <a:lnTo>
                    <a:pt x="68" y="180"/>
                  </a:lnTo>
                  <a:lnTo>
                    <a:pt x="73" y="173"/>
                  </a:lnTo>
                  <a:lnTo>
                    <a:pt x="79" y="166"/>
                  </a:lnTo>
                  <a:lnTo>
                    <a:pt x="86" y="160"/>
                  </a:lnTo>
                  <a:lnTo>
                    <a:pt x="92" y="155"/>
                  </a:lnTo>
                  <a:lnTo>
                    <a:pt x="100" y="151"/>
                  </a:lnTo>
                  <a:lnTo>
                    <a:pt x="109" y="148"/>
                  </a:lnTo>
                  <a:lnTo>
                    <a:pt x="117" y="146"/>
                  </a:lnTo>
                  <a:lnTo>
                    <a:pt x="127" y="144"/>
                  </a:lnTo>
                  <a:lnTo>
                    <a:pt x="137" y="144"/>
                  </a:lnTo>
                  <a:lnTo>
                    <a:pt x="147" y="144"/>
                  </a:lnTo>
                  <a:lnTo>
                    <a:pt x="157" y="146"/>
                  </a:lnTo>
                  <a:lnTo>
                    <a:pt x="166" y="147"/>
                  </a:lnTo>
                  <a:lnTo>
                    <a:pt x="175" y="150"/>
                  </a:lnTo>
                  <a:lnTo>
                    <a:pt x="183" y="155"/>
                  </a:lnTo>
                  <a:lnTo>
                    <a:pt x="189" y="159"/>
                  </a:lnTo>
                  <a:lnTo>
                    <a:pt x="196" y="165"/>
                  </a:lnTo>
                  <a:lnTo>
                    <a:pt x="202" y="171"/>
                  </a:lnTo>
                  <a:lnTo>
                    <a:pt x="207" y="178"/>
                  </a:lnTo>
                  <a:lnTo>
                    <a:pt x="212" y="186"/>
                  </a:lnTo>
                  <a:lnTo>
                    <a:pt x="215" y="195"/>
                  </a:lnTo>
                  <a:lnTo>
                    <a:pt x="218" y="205"/>
                  </a:lnTo>
                  <a:lnTo>
                    <a:pt x="221" y="216"/>
                  </a:lnTo>
                  <a:lnTo>
                    <a:pt x="223" y="227"/>
                  </a:lnTo>
                  <a:lnTo>
                    <a:pt x="224" y="239"/>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18" name="Rectangle 200"/>
            <p:cNvSpPr>
              <a:spLocks noChangeArrowheads="1"/>
            </p:cNvSpPr>
            <p:nvPr/>
          </p:nvSpPr>
          <p:spPr bwMode="auto">
            <a:xfrm>
              <a:off x="1255" y="2432"/>
              <a:ext cx="16" cy="13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519" name="Freeform 201"/>
            <p:cNvSpPr>
              <a:spLocks noEditPoints="1"/>
            </p:cNvSpPr>
            <p:nvPr/>
          </p:nvSpPr>
          <p:spPr bwMode="auto">
            <a:xfrm>
              <a:off x="1291" y="2466"/>
              <a:ext cx="93" cy="103"/>
            </a:xfrm>
            <a:custGeom>
              <a:avLst/>
              <a:gdLst>
                <a:gd name="T0" fmla="*/ 1 w 279"/>
                <a:gd name="T1" fmla="*/ 63 h 309"/>
                <a:gd name="T2" fmla="*/ 5 w 279"/>
                <a:gd name="T3" fmla="*/ 78 h 309"/>
                <a:gd name="T4" fmla="*/ 12 w 279"/>
                <a:gd name="T5" fmla="*/ 90 h 309"/>
                <a:gd name="T6" fmla="*/ 23 w 279"/>
                <a:gd name="T7" fmla="*/ 98 h 309"/>
                <a:gd name="T8" fmla="*/ 36 w 279"/>
                <a:gd name="T9" fmla="*/ 102 h 309"/>
                <a:gd name="T10" fmla="*/ 52 w 279"/>
                <a:gd name="T11" fmla="*/ 103 h 309"/>
                <a:gd name="T12" fmla="*/ 66 w 279"/>
                <a:gd name="T13" fmla="*/ 100 h 309"/>
                <a:gd name="T14" fmla="*/ 78 w 279"/>
                <a:gd name="T15" fmla="*/ 93 h 309"/>
                <a:gd name="T16" fmla="*/ 86 w 279"/>
                <a:gd name="T17" fmla="*/ 82 h 309"/>
                <a:gd name="T18" fmla="*/ 91 w 279"/>
                <a:gd name="T19" fmla="*/ 68 h 309"/>
                <a:gd name="T20" fmla="*/ 93 w 279"/>
                <a:gd name="T21" fmla="*/ 52 h 309"/>
                <a:gd name="T22" fmla="*/ 91 w 279"/>
                <a:gd name="T23" fmla="*/ 35 h 309"/>
                <a:gd name="T24" fmla="*/ 86 w 279"/>
                <a:gd name="T25" fmla="*/ 21 h 309"/>
                <a:gd name="T26" fmla="*/ 77 w 279"/>
                <a:gd name="T27" fmla="*/ 10 h 309"/>
                <a:gd name="T28" fmla="*/ 66 w 279"/>
                <a:gd name="T29" fmla="*/ 3 h 309"/>
                <a:gd name="T30" fmla="*/ 52 w 279"/>
                <a:gd name="T31" fmla="*/ 0 h 309"/>
                <a:gd name="T32" fmla="*/ 36 w 279"/>
                <a:gd name="T33" fmla="*/ 1 h 309"/>
                <a:gd name="T34" fmla="*/ 23 w 279"/>
                <a:gd name="T35" fmla="*/ 5 h 309"/>
                <a:gd name="T36" fmla="*/ 12 w 279"/>
                <a:gd name="T37" fmla="*/ 13 h 309"/>
                <a:gd name="T38" fmla="*/ 5 w 279"/>
                <a:gd name="T39" fmla="*/ 25 h 309"/>
                <a:gd name="T40" fmla="*/ 1 w 279"/>
                <a:gd name="T41" fmla="*/ 40 h 309"/>
                <a:gd name="T42" fmla="*/ 17 w 279"/>
                <a:gd name="T43" fmla="*/ 52 h 309"/>
                <a:gd name="T44" fmla="*/ 18 w 279"/>
                <a:gd name="T45" fmla="*/ 39 h 309"/>
                <a:gd name="T46" fmla="*/ 21 w 279"/>
                <a:gd name="T47" fmla="*/ 29 h 309"/>
                <a:gd name="T48" fmla="*/ 26 w 279"/>
                <a:gd name="T49" fmla="*/ 22 h 309"/>
                <a:gd name="T50" fmla="*/ 34 w 279"/>
                <a:gd name="T51" fmla="*/ 17 h 309"/>
                <a:gd name="T52" fmla="*/ 43 w 279"/>
                <a:gd name="T53" fmla="*/ 15 h 309"/>
                <a:gd name="T54" fmla="*/ 53 w 279"/>
                <a:gd name="T55" fmla="*/ 15 h 309"/>
                <a:gd name="T56" fmla="*/ 62 w 279"/>
                <a:gd name="T57" fmla="*/ 18 h 309"/>
                <a:gd name="T58" fmla="*/ 68 w 279"/>
                <a:gd name="T59" fmla="*/ 24 h 309"/>
                <a:gd name="T60" fmla="*/ 73 w 279"/>
                <a:gd name="T61" fmla="*/ 32 h 309"/>
                <a:gd name="T62" fmla="*/ 76 w 279"/>
                <a:gd name="T63" fmla="*/ 43 h 309"/>
                <a:gd name="T64" fmla="*/ 76 w 279"/>
                <a:gd name="T65" fmla="*/ 56 h 309"/>
                <a:gd name="T66" fmla="*/ 74 w 279"/>
                <a:gd name="T67" fmla="*/ 67 h 309"/>
                <a:gd name="T68" fmla="*/ 70 w 279"/>
                <a:gd name="T69" fmla="*/ 77 h 309"/>
                <a:gd name="T70" fmla="*/ 64 w 279"/>
                <a:gd name="T71" fmla="*/ 83 h 309"/>
                <a:gd name="T72" fmla="*/ 56 w 279"/>
                <a:gd name="T73" fmla="*/ 87 h 309"/>
                <a:gd name="T74" fmla="*/ 47 w 279"/>
                <a:gd name="T75" fmla="*/ 88 h 309"/>
                <a:gd name="T76" fmla="*/ 37 w 279"/>
                <a:gd name="T77" fmla="*/ 87 h 309"/>
                <a:gd name="T78" fmla="*/ 29 w 279"/>
                <a:gd name="T79" fmla="*/ 83 h 309"/>
                <a:gd name="T80" fmla="*/ 23 w 279"/>
                <a:gd name="T81" fmla="*/ 77 h 309"/>
                <a:gd name="T82" fmla="*/ 19 w 279"/>
                <a:gd name="T83" fmla="*/ 67 h 309"/>
                <a:gd name="T84" fmla="*/ 17 w 279"/>
                <a:gd name="T85" fmla="*/ 56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2" y="190"/>
                  </a:lnTo>
                  <a:lnTo>
                    <a:pt x="6" y="205"/>
                  </a:lnTo>
                  <a:lnTo>
                    <a:pt x="9" y="220"/>
                  </a:lnTo>
                  <a:lnTo>
                    <a:pt x="14" y="234"/>
                  </a:lnTo>
                  <a:lnTo>
                    <a:pt x="21" y="246"/>
                  </a:lnTo>
                  <a:lnTo>
                    <a:pt x="29" y="258"/>
                  </a:lnTo>
                  <a:lnTo>
                    <a:pt x="37" y="269"/>
                  </a:lnTo>
                  <a:lnTo>
                    <a:pt x="47" y="278"/>
                  </a:lnTo>
                  <a:lnTo>
                    <a:pt x="57" y="285"/>
                  </a:lnTo>
                  <a:lnTo>
                    <a:pt x="68" y="293"/>
                  </a:lnTo>
                  <a:lnTo>
                    <a:pt x="80" y="299"/>
                  </a:lnTo>
                  <a:lnTo>
                    <a:pt x="94" y="303"/>
                  </a:lnTo>
                  <a:lnTo>
                    <a:pt x="108" y="307"/>
                  </a:lnTo>
                  <a:lnTo>
                    <a:pt x="124" y="308"/>
                  </a:lnTo>
                  <a:lnTo>
                    <a:pt x="139" y="309"/>
                  </a:lnTo>
                  <a:lnTo>
                    <a:pt x="156" y="308"/>
                  </a:lnTo>
                  <a:lnTo>
                    <a:pt x="170" y="307"/>
                  </a:lnTo>
                  <a:lnTo>
                    <a:pt x="185" y="303"/>
                  </a:lnTo>
                  <a:lnTo>
                    <a:pt x="198" y="299"/>
                  </a:lnTo>
                  <a:lnTo>
                    <a:pt x="211" y="293"/>
                  </a:lnTo>
                  <a:lnTo>
                    <a:pt x="222" y="285"/>
                  </a:lnTo>
                  <a:lnTo>
                    <a:pt x="233" y="278"/>
                  </a:lnTo>
                  <a:lnTo>
                    <a:pt x="242" y="269"/>
                  </a:lnTo>
                  <a:lnTo>
                    <a:pt x="251" y="258"/>
                  </a:lnTo>
                  <a:lnTo>
                    <a:pt x="257" y="246"/>
                  </a:lnTo>
                  <a:lnTo>
                    <a:pt x="264" y="234"/>
                  </a:lnTo>
                  <a:lnTo>
                    <a:pt x="270" y="220"/>
                  </a:lnTo>
                  <a:lnTo>
                    <a:pt x="273" y="205"/>
                  </a:lnTo>
                  <a:lnTo>
                    <a:pt x="276" y="190"/>
                  </a:lnTo>
                  <a:lnTo>
                    <a:pt x="277" y="173"/>
                  </a:lnTo>
                  <a:lnTo>
                    <a:pt x="279" y="155"/>
                  </a:lnTo>
                  <a:lnTo>
                    <a:pt x="277" y="136"/>
                  </a:lnTo>
                  <a:lnTo>
                    <a:pt x="276" y="119"/>
                  </a:lnTo>
                  <a:lnTo>
                    <a:pt x="273" y="104"/>
                  </a:lnTo>
                  <a:lnTo>
                    <a:pt x="270" y="89"/>
                  </a:lnTo>
                  <a:lnTo>
                    <a:pt x="264" y="75"/>
                  </a:lnTo>
                  <a:lnTo>
                    <a:pt x="257" y="63"/>
                  </a:lnTo>
                  <a:lnTo>
                    <a:pt x="251" y="51"/>
                  </a:lnTo>
                  <a:lnTo>
                    <a:pt x="242" y="40"/>
                  </a:lnTo>
                  <a:lnTo>
                    <a:pt x="232" y="31"/>
                  </a:lnTo>
                  <a:lnTo>
                    <a:pt x="222" y="24"/>
                  </a:lnTo>
                  <a:lnTo>
                    <a:pt x="211" y="16"/>
                  </a:lnTo>
                  <a:lnTo>
                    <a:pt x="198" y="10"/>
                  </a:lnTo>
                  <a:lnTo>
                    <a:pt x="185" y="6"/>
                  </a:lnTo>
                  <a:lnTo>
                    <a:pt x="170" y="2"/>
                  </a:lnTo>
                  <a:lnTo>
                    <a:pt x="155" y="1"/>
                  </a:lnTo>
                  <a:lnTo>
                    <a:pt x="139" y="0"/>
                  </a:lnTo>
                  <a:lnTo>
                    <a:pt x="123" y="1"/>
                  </a:lnTo>
                  <a:lnTo>
                    <a:pt x="108" y="2"/>
                  </a:lnTo>
                  <a:lnTo>
                    <a:pt x="94" y="6"/>
                  </a:lnTo>
                  <a:lnTo>
                    <a:pt x="80" y="10"/>
                  </a:lnTo>
                  <a:lnTo>
                    <a:pt x="68" y="16"/>
                  </a:lnTo>
                  <a:lnTo>
                    <a:pt x="57" y="24"/>
                  </a:lnTo>
                  <a:lnTo>
                    <a:pt x="47" y="31"/>
                  </a:lnTo>
                  <a:lnTo>
                    <a:pt x="37" y="40"/>
                  </a:lnTo>
                  <a:lnTo>
                    <a:pt x="28" y="51"/>
                  </a:lnTo>
                  <a:lnTo>
                    <a:pt x="21" y="63"/>
                  </a:lnTo>
                  <a:lnTo>
                    <a:pt x="14" y="75"/>
                  </a:lnTo>
                  <a:lnTo>
                    <a:pt x="9" y="89"/>
                  </a:lnTo>
                  <a:lnTo>
                    <a:pt x="6" y="104"/>
                  </a:lnTo>
                  <a:lnTo>
                    <a:pt x="2" y="119"/>
                  </a:lnTo>
                  <a:lnTo>
                    <a:pt x="1" y="136"/>
                  </a:lnTo>
                  <a:lnTo>
                    <a:pt x="0" y="155"/>
                  </a:lnTo>
                  <a:close/>
                  <a:moveTo>
                    <a:pt x="50" y="155"/>
                  </a:moveTo>
                  <a:lnTo>
                    <a:pt x="50" y="142"/>
                  </a:lnTo>
                  <a:lnTo>
                    <a:pt x="51" y="129"/>
                  </a:lnTo>
                  <a:lnTo>
                    <a:pt x="53" y="117"/>
                  </a:lnTo>
                  <a:lnTo>
                    <a:pt x="56" y="107"/>
                  </a:lnTo>
                  <a:lnTo>
                    <a:pt x="59" y="97"/>
                  </a:lnTo>
                  <a:lnTo>
                    <a:pt x="63" y="88"/>
                  </a:lnTo>
                  <a:lnTo>
                    <a:pt x="68" y="79"/>
                  </a:lnTo>
                  <a:lnTo>
                    <a:pt x="74" y="73"/>
                  </a:lnTo>
                  <a:lnTo>
                    <a:pt x="79" y="66"/>
                  </a:lnTo>
                  <a:lnTo>
                    <a:pt x="86" y="59"/>
                  </a:lnTo>
                  <a:lnTo>
                    <a:pt x="94" y="55"/>
                  </a:lnTo>
                  <a:lnTo>
                    <a:pt x="101" y="50"/>
                  </a:lnTo>
                  <a:lnTo>
                    <a:pt x="110" y="48"/>
                  </a:lnTo>
                  <a:lnTo>
                    <a:pt x="119" y="46"/>
                  </a:lnTo>
                  <a:lnTo>
                    <a:pt x="129" y="44"/>
                  </a:lnTo>
                  <a:lnTo>
                    <a:pt x="140" y="44"/>
                  </a:lnTo>
                  <a:lnTo>
                    <a:pt x="150" y="44"/>
                  </a:lnTo>
                  <a:lnTo>
                    <a:pt x="160" y="46"/>
                  </a:lnTo>
                  <a:lnTo>
                    <a:pt x="169" y="48"/>
                  </a:lnTo>
                  <a:lnTo>
                    <a:pt x="177" y="50"/>
                  </a:lnTo>
                  <a:lnTo>
                    <a:pt x="186" y="55"/>
                  </a:lnTo>
                  <a:lnTo>
                    <a:pt x="193" y="59"/>
                  </a:lnTo>
                  <a:lnTo>
                    <a:pt x="199" y="66"/>
                  </a:lnTo>
                  <a:lnTo>
                    <a:pt x="205" y="73"/>
                  </a:lnTo>
                  <a:lnTo>
                    <a:pt x="211" y="79"/>
                  </a:lnTo>
                  <a:lnTo>
                    <a:pt x="215" y="88"/>
                  </a:lnTo>
                  <a:lnTo>
                    <a:pt x="220" y="97"/>
                  </a:lnTo>
                  <a:lnTo>
                    <a:pt x="223" y="107"/>
                  </a:lnTo>
                  <a:lnTo>
                    <a:pt x="225" y="117"/>
                  </a:lnTo>
                  <a:lnTo>
                    <a:pt x="227" y="129"/>
                  </a:lnTo>
                  <a:lnTo>
                    <a:pt x="228" y="142"/>
                  </a:lnTo>
                  <a:lnTo>
                    <a:pt x="228" y="155"/>
                  </a:lnTo>
                  <a:lnTo>
                    <a:pt x="228" y="167"/>
                  </a:lnTo>
                  <a:lnTo>
                    <a:pt x="227" y="180"/>
                  </a:lnTo>
                  <a:lnTo>
                    <a:pt x="225" y="192"/>
                  </a:lnTo>
                  <a:lnTo>
                    <a:pt x="223" y="202"/>
                  </a:lnTo>
                  <a:lnTo>
                    <a:pt x="220" y="212"/>
                  </a:lnTo>
                  <a:lnTo>
                    <a:pt x="215" y="221"/>
                  </a:lnTo>
                  <a:lnTo>
                    <a:pt x="211" y="230"/>
                  </a:lnTo>
                  <a:lnTo>
                    <a:pt x="205" y="238"/>
                  </a:lnTo>
                  <a:lnTo>
                    <a:pt x="199" y="243"/>
                  </a:lnTo>
                  <a:lnTo>
                    <a:pt x="193" y="250"/>
                  </a:lnTo>
                  <a:lnTo>
                    <a:pt x="186" y="254"/>
                  </a:lnTo>
                  <a:lnTo>
                    <a:pt x="177" y="259"/>
                  </a:lnTo>
                  <a:lnTo>
                    <a:pt x="169" y="261"/>
                  </a:lnTo>
                  <a:lnTo>
                    <a:pt x="160" y="263"/>
                  </a:lnTo>
                  <a:lnTo>
                    <a:pt x="150" y="265"/>
                  </a:lnTo>
                  <a:lnTo>
                    <a:pt x="140" y="265"/>
                  </a:lnTo>
                  <a:lnTo>
                    <a:pt x="129" y="265"/>
                  </a:lnTo>
                  <a:lnTo>
                    <a:pt x="119" y="263"/>
                  </a:lnTo>
                  <a:lnTo>
                    <a:pt x="110" y="261"/>
                  </a:lnTo>
                  <a:lnTo>
                    <a:pt x="101" y="259"/>
                  </a:lnTo>
                  <a:lnTo>
                    <a:pt x="94" y="254"/>
                  </a:lnTo>
                  <a:lnTo>
                    <a:pt x="86" y="250"/>
                  </a:lnTo>
                  <a:lnTo>
                    <a:pt x="79" y="243"/>
                  </a:lnTo>
                  <a:lnTo>
                    <a:pt x="74" y="238"/>
                  </a:lnTo>
                  <a:lnTo>
                    <a:pt x="68" y="230"/>
                  </a:lnTo>
                  <a:lnTo>
                    <a:pt x="63" y="221"/>
                  </a:lnTo>
                  <a:lnTo>
                    <a:pt x="59" y="212"/>
                  </a:lnTo>
                  <a:lnTo>
                    <a:pt x="56" y="202"/>
                  </a:lnTo>
                  <a:lnTo>
                    <a:pt x="53" y="192"/>
                  </a:lnTo>
                  <a:lnTo>
                    <a:pt x="51" y="180"/>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20" name="Freeform 202"/>
            <p:cNvSpPr>
              <a:spLocks/>
            </p:cNvSpPr>
            <p:nvPr/>
          </p:nvSpPr>
          <p:spPr bwMode="auto">
            <a:xfrm>
              <a:off x="1393" y="2469"/>
              <a:ext cx="132" cy="97"/>
            </a:xfrm>
            <a:custGeom>
              <a:avLst/>
              <a:gdLst>
                <a:gd name="T0" fmla="*/ 29 w 397"/>
                <a:gd name="T1" fmla="*/ 97 h 291"/>
                <a:gd name="T2" fmla="*/ 45 w 397"/>
                <a:gd name="T3" fmla="*/ 97 h 291"/>
                <a:gd name="T4" fmla="*/ 66 w 397"/>
                <a:gd name="T5" fmla="*/ 22 h 291"/>
                <a:gd name="T6" fmla="*/ 86 w 397"/>
                <a:gd name="T7" fmla="*/ 97 h 291"/>
                <a:gd name="T8" fmla="*/ 103 w 397"/>
                <a:gd name="T9" fmla="*/ 97 h 291"/>
                <a:gd name="T10" fmla="*/ 132 w 397"/>
                <a:gd name="T11" fmla="*/ 0 h 291"/>
                <a:gd name="T12" fmla="*/ 115 w 397"/>
                <a:gd name="T13" fmla="*/ 0 h 291"/>
                <a:gd name="T14" fmla="*/ 94 w 397"/>
                <a:gd name="T15" fmla="*/ 74 h 291"/>
                <a:gd name="T16" fmla="*/ 75 w 397"/>
                <a:gd name="T17" fmla="*/ 0 h 291"/>
                <a:gd name="T18" fmla="*/ 57 w 397"/>
                <a:gd name="T19" fmla="*/ 0 h 291"/>
                <a:gd name="T20" fmla="*/ 38 w 397"/>
                <a:gd name="T21" fmla="*/ 74 h 291"/>
                <a:gd name="T22" fmla="*/ 17 w 397"/>
                <a:gd name="T23" fmla="*/ 0 h 291"/>
                <a:gd name="T24" fmla="*/ 0 w 397"/>
                <a:gd name="T25" fmla="*/ 0 h 291"/>
                <a:gd name="T26" fmla="*/ 29 w 397"/>
                <a:gd name="T27" fmla="*/ 97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7" h="291">
                  <a:moveTo>
                    <a:pt x="87" y="291"/>
                  </a:moveTo>
                  <a:lnTo>
                    <a:pt x="136" y="291"/>
                  </a:lnTo>
                  <a:lnTo>
                    <a:pt x="199" y="67"/>
                  </a:lnTo>
                  <a:lnTo>
                    <a:pt x="260" y="291"/>
                  </a:lnTo>
                  <a:lnTo>
                    <a:pt x="309" y="291"/>
                  </a:lnTo>
                  <a:lnTo>
                    <a:pt x="397" y="0"/>
                  </a:lnTo>
                  <a:lnTo>
                    <a:pt x="347" y="0"/>
                  </a:lnTo>
                  <a:lnTo>
                    <a:pt x="283" y="223"/>
                  </a:lnTo>
                  <a:lnTo>
                    <a:pt x="226" y="0"/>
                  </a:lnTo>
                  <a:lnTo>
                    <a:pt x="170" y="0"/>
                  </a:lnTo>
                  <a:lnTo>
                    <a:pt x="113" y="223"/>
                  </a:lnTo>
                  <a:lnTo>
                    <a:pt x="51" y="0"/>
                  </a:lnTo>
                  <a:lnTo>
                    <a:pt x="0" y="0"/>
                  </a:lnTo>
                  <a:lnTo>
                    <a:pt x="87" y="2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7173" name="Freeform 204"/>
          <p:cNvSpPr>
            <a:spLocks/>
          </p:cNvSpPr>
          <p:nvPr/>
        </p:nvSpPr>
        <p:spPr bwMode="auto">
          <a:xfrm>
            <a:off x="2503488" y="3876675"/>
            <a:ext cx="76200" cy="198438"/>
          </a:xfrm>
          <a:custGeom>
            <a:avLst/>
            <a:gdLst>
              <a:gd name="T0" fmla="*/ 48873 w 145"/>
              <a:gd name="T1" fmla="*/ 157692 h 375"/>
              <a:gd name="T2" fmla="*/ 48873 w 145"/>
              <a:gd name="T3" fmla="*/ 63500 h 375"/>
              <a:gd name="T4" fmla="*/ 76200 w 145"/>
              <a:gd name="T5" fmla="*/ 63500 h 375"/>
              <a:gd name="T6" fmla="*/ 76200 w 145"/>
              <a:gd name="T7" fmla="*/ 42863 h 375"/>
              <a:gd name="T8" fmla="*/ 48873 w 145"/>
              <a:gd name="T9" fmla="*/ 42863 h 375"/>
              <a:gd name="T10" fmla="*/ 48873 w 145"/>
              <a:gd name="T11" fmla="*/ 0 h 375"/>
              <a:gd name="T12" fmla="*/ 22597 w 145"/>
              <a:gd name="T13" fmla="*/ 0 h 375"/>
              <a:gd name="T14" fmla="*/ 22597 w 145"/>
              <a:gd name="T15" fmla="*/ 42863 h 375"/>
              <a:gd name="T16" fmla="*/ 0 w 145"/>
              <a:gd name="T17" fmla="*/ 42863 h 375"/>
              <a:gd name="T18" fmla="*/ 0 w 145"/>
              <a:gd name="T19" fmla="*/ 63500 h 375"/>
              <a:gd name="T20" fmla="*/ 22597 w 145"/>
              <a:gd name="T21" fmla="*/ 63500 h 375"/>
              <a:gd name="T22" fmla="*/ 22597 w 145"/>
              <a:gd name="T23" fmla="*/ 166688 h 375"/>
              <a:gd name="T24" fmla="*/ 22597 w 145"/>
              <a:gd name="T25" fmla="*/ 170921 h 375"/>
              <a:gd name="T26" fmla="*/ 23648 w 145"/>
              <a:gd name="T27" fmla="*/ 175155 h 375"/>
              <a:gd name="T28" fmla="*/ 24174 w 145"/>
              <a:gd name="T29" fmla="*/ 178330 h 375"/>
              <a:gd name="T30" fmla="*/ 24699 w 145"/>
              <a:gd name="T31" fmla="*/ 181505 h 375"/>
              <a:gd name="T32" fmla="*/ 25750 w 145"/>
              <a:gd name="T33" fmla="*/ 184680 h 375"/>
              <a:gd name="T34" fmla="*/ 26801 w 145"/>
              <a:gd name="T35" fmla="*/ 186796 h 375"/>
              <a:gd name="T36" fmla="*/ 28378 w 145"/>
              <a:gd name="T37" fmla="*/ 188913 h 375"/>
              <a:gd name="T38" fmla="*/ 29954 w 145"/>
              <a:gd name="T39" fmla="*/ 191559 h 375"/>
              <a:gd name="T40" fmla="*/ 32057 w 145"/>
              <a:gd name="T41" fmla="*/ 193146 h 375"/>
              <a:gd name="T42" fmla="*/ 34684 w 145"/>
              <a:gd name="T43" fmla="*/ 194205 h 375"/>
              <a:gd name="T44" fmla="*/ 36786 w 145"/>
              <a:gd name="T45" fmla="*/ 195792 h 375"/>
              <a:gd name="T46" fmla="*/ 40465 w 145"/>
              <a:gd name="T47" fmla="*/ 196850 h 375"/>
              <a:gd name="T48" fmla="*/ 43092 w 145"/>
              <a:gd name="T49" fmla="*/ 197380 h 375"/>
              <a:gd name="T50" fmla="*/ 47297 w 145"/>
              <a:gd name="T51" fmla="*/ 197909 h 375"/>
              <a:gd name="T52" fmla="*/ 50975 w 145"/>
              <a:gd name="T53" fmla="*/ 198438 h 375"/>
              <a:gd name="T54" fmla="*/ 55705 w 145"/>
              <a:gd name="T55" fmla="*/ 198438 h 375"/>
              <a:gd name="T56" fmla="*/ 60434 w 145"/>
              <a:gd name="T57" fmla="*/ 198438 h 375"/>
              <a:gd name="T58" fmla="*/ 65164 w 145"/>
              <a:gd name="T59" fmla="*/ 197909 h 375"/>
              <a:gd name="T60" fmla="*/ 70419 w 145"/>
              <a:gd name="T61" fmla="*/ 197380 h 375"/>
              <a:gd name="T62" fmla="*/ 76200 w 145"/>
              <a:gd name="T63" fmla="*/ 196321 h 375"/>
              <a:gd name="T64" fmla="*/ 76200 w 145"/>
              <a:gd name="T65" fmla="*/ 174625 h 375"/>
              <a:gd name="T66" fmla="*/ 67792 w 145"/>
              <a:gd name="T67" fmla="*/ 175155 h 375"/>
              <a:gd name="T68" fmla="*/ 62537 w 145"/>
              <a:gd name="T69" fmla="*/ 175155 h 375"/>
              <a:gd name="T70" fmla="*/ 58332 w 145"/>
              <a:gd name="T71" fmla="*/ 175155 h 375"/>
              <a:gd name="T72" fmla="*/ 55705 w 145"/>
              <a:gd name="T73" fmla="*/ 173567 h 375"/>
              <a:gd name="T74" fmla="*/ 53077 w 145"/>
              <a:gd name="T75" fmla="*/ 172509 h 375"/>
              <a:gd name="T76" fmla="*/ 50975 w 145"/>
              <a:gd name="T77" fmla="*/ 170921 h 375"/>
              <a:gd name="T78" fmla="*/ 49924 w 145"/>
              <a:gd name="T79" fmla="*/ 168275 h 375"/>
              <a:gd name="T80" fmla="*/ 49399 w 145"/>
              <a:gd name="T81" fmla="*/ 165630 h 375"/>
              <a:gd name="T82" fmla="*/ 48873 w 145"/>
              <a:gd name="T83" fmla="*/ 161925 h 375"/>
              <a:gd name="T84" fmla="*/ 48873 w 145"/>
              <a:gd name="T85" fmla="*/ 157692 h 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5">
                <a:moveTo>
                  <a:pt x="93" y="298"/>
                </a:moveTo>
                <a:lnTo>
                  <a:pt x="93" y="120"/>
                </a:lnTo>
                <a:lnTo>
                  <a:pt x="145" y="120"/>
                </a:lnTo>
                <a:lnTo>
                  <a:pt x="145" y="81"/>
                </a:lnTo>
                <a:lnTo>
                  <a:pt x="93" y="81"/>
                </a:lnTo>
                <a:lnTo>
                  <a:pt x="93" y="0"/>
                </a:lnTo>
                <a:lnTo>
                  <a:pt x="43" y="0"/>
                </a:lnTo>
                <a:lnTo>
                  <a:pt x="43" y="81"/>
                </a:lnTo>
                <a:lnTo>
                  <a:pt x="0" y="81"/>
                </a:lnTo>
                <a:lnTo>
                  <a:pt x="0" y="120"/>
                </a:lnTo>
                <a:lnTo>
                  <a:pt x="43" y="120"/>
                </a:lnTo>
                <a:lnTo>
                  <a:pt x="43" y="315"/>
                </a:lnTo>
                <a:lnTo>
                  <a:pt x="43" y="323"/>
                </a:lnTo>
                <a:lnTo>
                  <a:pt x="45" y="331"/>
                </a:lnTo>
                <a:lnTo>
                  <a:pt x="46" y="337"/>
                </a:lnTo>
                <a:lnTo>
                  <a:pt x="47" y="343"/>
                </a:lnTo>
                <a:lnTo>
                  <a:pt x="49" y="349"/>
                </a:lnTo>
                <a:lnTo>
                  <a:pt x="51" y="353"/>
                </a:lnTo>
                <a:lnTo>
                  <a:pt x="54" y="357"/>
                </a:lnTo>
                <a:lnTo>
                  <a:pt x="57" y="362"/>
                </a:lnTo>
                <a:lnTo>
                  <a:pt x="61" y="365"/>
                </a:lnTo>
                <a:lnTo>
                  <a:pt x="66" y="367"/>
                </a:lnTo>
                <a:lnTo>
                  <a:pt x="70" y="370"/>
                </a:lnTo>
                <a:lnTo>
                  <a:pt x="77" y="372"/>
                </a:lnTo>
                <a:lnTo>
                  <a:pt x="82" y="373"/>
                </a:lnTo>
                <a:lnTo>
                  <a:pt x="90" y="374"/>
                </a:lnTo>
                <a:lnTo>
                  <a:pt x="97" y="375"/>
                </a:lnTo>
                <a:lnTo>
                  <a:pt x="106" y="375"/>
                </a:lnTo>
                <a:lnTo>
                  <a:pt x="115" y="375"/>
                </a:lnTo>
                <a:lnTo>
                  <a:pt x="124" y="374"/>
                </a:lnTo>
                <a:lnTo>
                  <a:pt x="134" y="373"/>
                </a:lnTo>
                <a:lnTo>
                  <a:pt x="145" y="371"/>
                </a:lnTo>
                <a:lnTo>
                  <a:pt x="145" y="330"/>
                </a:lnTo>
                <a:lnTo>
                  <a:pt x="129" y="331"/>
                </a:lnTo>
                <a:lnTo>
                  <a:pt x="119" y="331"/>
                </a:lnTo>
                <a:lnTo>
                  <a:pt x="111" y="331"/>
                </a:lnTo>
                <a:lnTo>
                  <a:pt x="106" y="328"/>
                </a:lnTo>
                <a:lnTo>
                  <a:pt x="101" y="326"/>
                </a:lnTo>
                <a:lnTo>
                  <a:pt x="97" y="323"/>
                </a:lnTo>
                <a:lnTo>
                  <a:pt x="95" y="318"/>
                </a:lnTo>
                <a:lnTo>
                  <a:pt x="94" y="313"/>
                </a:lnTo>
                <a:lnTo>
                  <a:pt x="93" y="306"/>
                </a:lnTo>
                <a:lnTo>
                  <a:pt x="93"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4" name="Freeform 205"/>
          <p:cNvSpPr>
            <a:spLocks/>
          </p:cNvSpPr>
          <p:nvPr/>
        </p:nvSpPr>
        <p:spPr bwMode="auto">
          <a:xfrm>
            <a:off x="2603500" y="3919538"/>
            <a:ext cx="128588" cy="157162"/>
          </a:xfrm>
          <a:custGeom>
            <a:avLst/>
            <a:gdLst>
              <a:gd name="T0" fmla="*/ 0 w 243"/>
              <a:gd name="T1" fmla="*/ 0 h 298"/>
              <a:gd name="T2" fmla="*/ 0 w 243"/>
              <a:gd name="T3" fmla="*/ 99149 h 298"/>
              <a:gd name="T4" fmla="*/ 0 w 243"/>
              <a:gd name="T5" fmla="*/ 109697 h 298"/>
              <a:gd name="T6" fmla="*/ 1588 w 243"/>
              <a:gd name="T7" fmla="*/ 119190 h 298"/>
              <a:gd name="T8" fmla="*/ 3175 w 243"/>
              <a:gd name="T9" fmla="*/ 128156 h 298"/>
              <a:gd name="T10" fmla="*/ 6879 w 243"/>
              <a:gd name="T11" fmla="*/ 136594 h 298"/>
              <a:gd name="T12" fmla="*/ 10054 w 243"/>
              <a:gd name="T13" fmla="*/ 141340 h 298"/>
              <a:gd name="T14" fmla="*/ 14288 w 243"/>
              <a:gd name="T15" fmla="*/ 145032 h 298"/>
              <a:gd name="T16" fmla="*/ 19579 w 243"/>
              <a:gd name="T17" fmla="*/ 148724 h 298"/>
              <a:gd name="T18" fmla="*/ 24871 w 243"/>
              <a:gd name="T19" fmla="*/ 151888 h 298"/>
              <a:gd name="T20" fmla="*/ 30692 w 243"/>
              <a:gd name="T21" fmla="*/ 153998 h 298"/>
              <a:gd name="T22" fmla="*/ 38100 w 243"/>
              <a:gd name="T23" fmla="*/ 155580 h 298"/>
              <a:gd name="T24" fmla="*/ 44979 w 243"/>
              <a:gd name="T25" fmla="*/ 156107 h 298"/>
              <a:gd name="T26" fmla="*/ 53446 w 243"/>
              <a:gd name="T27" fmla="*/ 157162 h 298"/>
              <a:gd name="T28" fmla="*/ 61384 w 243"/>
              <a:gd name="T29" fmla="*/ 156107 h 298"/>
              <a:gd name="T30" fmla="*/ 69321 w 243"/>
              <a:gd name="T31" fmla="*/ 155052 h 298"/>
              <a:gd name="T32" fmla="*/ 76729 w 243"/>
              <a:gd name="T33" fmla="*/ 153470 h 298"/>
              <a:gd name="T34" fmla="*/ 83609 w 243"/>
              <a:gd name="T35" fmla="*/ 150306 h 298"/>
              <a:gd name="T36" fmla="*/ 89430 w 243"/>
              <a:gd name="T37" fmla="*/ 146614 h 298"/>
              <a:gd name="T38" fmla="*/ 95250 w 243"/>
              <a:gd name="T39" fmla="*/ 141868 h 298"/>
              <a:gd name="T40" fmla="*/ 100013 w 243"/>
              <a:gd name="T41" fmla="*/ 136594 h 298"/>
              <a:gd name="T42" fmla="*/ 104246 w 243"/>
              <a:gd name="T43" fmla="*/ 130265 h 298"/>
              <a:gd name="T44" fmla="*/ 128588 w 243"/>
              <a:gd name="T45" fmla="*/ 153470 h 298"/>
              <a:gd name="T46" fmla="*/ 102659 w 243"/>
              <a:gd name="T47" fmla="*/ 0 h 298"/>
              <a:gd name="T48" fmla="*/ 102659 w 243"/>
              <a:gd name="T49" fmla="*/ 88601 h 298"/>
              <a:gd name="T50" fmla="*/ 101071 w 243"/>
              <a:gd name="T51" fmla="*/ 99677 h 298"/>
              <a:gd name="T52" fmla="*/ 97896 w 243"/>
              <a:gd name="T53" fmla="*/ 109170 h 298"/>
              <a:gd name="T54" fmla="*/ 94192 w 243"/>
              <a:gd name="T55" fmla="*/ 117608 h 298"/>
              <a:gd name="T56" fmla="*/ 88371 w 243"/>
              <a:gd name="T57" fmla="*/ 123936 h 298"/>
              <a:gd name="T58" fmla="*/ 80963 w 243"/>
              <a:gd name="T59" fmla="*/ 128683 h 298"/>
              <a:gd name="T60" fmla="*/ 73025 w 243"/>
              <a:gd name="T61" fmla="*/ 132375 h 298"/>
              <a:gd name="T62" fmla="*/ 62971 w 243"/>
              <a:gd name="T63" fmla="*/ 133957 h 298"/>
              <a:gd name="T64" fmla="*/ 53446 w 243"/>
              <a:gd name="T65" fmla="*/ 133957 h 298"/>
              <a:gd name="T66" fmla="*/ 45509 w 243"/>
              <a:gd name="T67" fmla="*/ 132902 h 298"/>
              <a:gd name="T68" fmla="*/ 39158 w 243"/>
              <a:gd name="T69" fmla="*/ 130265 h 298"/>
              <a:gd name="T70" fmla="*/ 34396 w 243"/>
              <a:gd name="T71" fmla="*/ 126573 h 298"/>
              <a:gd name="T72" fmla="*/ 30692 w 243"/>
              <a:gd name="T73" fmla="*/ 121827 h 298"/>
              <a:gd name="T74" fmla="*/ 28575 w 243"/>
              <a:gd name="T75" fmla="*/ 114971 h 298"/>
              <a:gd name="T76" fmla="*/ 26988 w 243"/>
              <a:gd name="T77" fmla="*/ 108115 h 298"/>
              <a:gd name="T78" fmla="*/ 26458 w 243"/>
              <a:gd name="T79" fmla="*/ 98622 h 298"/>
              <a:gd name="T80" fmla="*/ 26458 w 243"/>
              <a:gd name="T81" fmla="*/ 0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50" y="0"/>
                </a:moveTo>
                <a:lnTo>
                  <a:pt x="0" y="0"/>
                </a:lnTo>
                <a:lnTo>
                  <a:pt x="0" y="174"/>
                </a:lnTo>
                <a:lnTo>
                  <a:pt x="0" y="188"/>
                </a:lnTo>
                <a:lnTo>
                  <a:pt x="0" y="198"/>
                </a:lnTo>
                <a:lnTo>
                  <a:pt x="0" y="208"/>
                </a:lnTo>
                <a:lnTo>
                  <a:pt x="2" y="217"/>
                </a:lnTo>
                <a:lnTo>
                  <a:pt x="3" y="226"/>
                </a:lnTo>
                <a:lnTo>
                  <a:pt x="4" y="235"/>
                </a:lnTo>
                <a:lnTo>
                  <a:pt x="6" y="243"/>
                </a:lnTo>
                <a:lnTo>
                  <a:pt x="9" y="251"/>
                </a:lnTo>
                <a:lnTo>
                  <a:pt x="13" y="259"/>
                </a:lnTo>
                <a:lnTo>
                  <a:pt x="16" y="263"/>
                </a:lnTo>
                <a:lnTo>
                  <a:pt x="19" y="268"/>
                </a:lnTo>
                <a:lnTo>
                  <a:pt x="24" y="271"/>
                </a:lnTo>
                <a:lnTo>
                  <a:pt x="27" y="275"/>
                </a:lnTo>
                <a:lnTo>
                  <a:pt x="32" y="279"/>
                </a:lnTo>
                <a:lnTo>
                  <a:pt x="37" y="282"/>
                </a:lnTo>
                <a:lnTo>
                  <a:pt x="42" y="284"/>
                </a:lnTo>
                <a:lnTo>
                  <a:pt x="47" y="288"/>
                </a:lnTo>
                <a:lnTo>
                  <a:pt x="53" y="290"/>
                </a:lnTo>
                <a:lnTo>
                  <a:pt x="58" y="292"/>
                </a:lnTo>
                <a:lnTo>
                  <a:pt x="65" y="293"/>
                </a:lnTo>
                <a:lnTo>
                  <a:pt x="72" y="295"/>
                </a:lnTo>
                <a:lnTo>
                  <a:pt x="78" y="296"/>
                </a:lnTo>
                <a:lnTo>
                  <a:pt x="85" y="296"/>
                </a:lnTo>
                <a:lnTo>
                  <a:pt x="93" y="298"/>
                </a:lnTo>
                <a:lnTo>
                  <a:pt x="101" y="298"/>
                </a:lnTo>
                <a:lnTo>
                  <a:pt x="109" y="298"/>
                </a:lnTo>
                <a:lnTo>
                  <a:pt x="116" y="296"/>
                </a:lnTo>
                <a:lnTo>
                  <a:pt x="124" y="295"/>
                </a:lnTo>
                <a:lnTo>
                  <a:pt x="131" y="294"/>
                </a:lnTo>
                <a:lnTo>
                  <a:pt x="139" y="293"/>
                </a:lnTo>
                <a:lnTo>
                  <a:pt x="145" y="291"/>
                </a:lnTo>
                <a:lnTo>
                  <a:pt x="151" y="288"/>
                </a:lnTo>
                <a:lnTo>
                  <a:pt x="158" y="285"/>
                </a:lnTo>
                <a:lnTo>
                  <a:pt x="163" y="282"/>
                </a:lnTo>
                <a:lnTo>
                  <a:pt x="169" y="278"/>
                </a:lnTo>
                <a:lnTo>
                  <a:pt x="174" y="274"/>
                </a:lnTo>
                <a:lnTo>
                  <a:pt x="180" y="269"/>
                </a:lnTo>
                <a:lnTo>
                  <a:pt x="184" y="264"/>
                </a:lnTo>
                <a:lnTo>
                  <a:pt x="189" y="259"/>
                </a:lnTo>
                <a:lnTo>
                  <a:pt x="193" y="253"/>
                </a:lnTo>
                <a:lnTo>
                  <a:pt x="197" y="247"/>
                </a:lnTo>
                <a:lnTo>
                  <a:pt x="197" y="291"/>
                </a:lnTo>
                <a:lnTo>
                  <a:pt x="243" y="291"/>
                </a:lnTo>
                <a:lnTo>
                  <a:pt x="243" y="0"/>
                </a:lnTo>
                <a:lnTo>
                  <a:pt x="194" y="0"/>
                </a:lnTo>
                <a:lnTo>
                  <a:pt x="194" y="156"/>
                </a:lnTo>
                <a:lnTo>
                  <a:pt x="194" y="168"/>
                </a:lnTo>
                <a:lnTo>
                  <a:pt x="193" y="179"/>
                </a:lnTo>
                <a:lnTo>
                  <a:pt x="191" y="189"/>
                </a:lnTo>
                <a:lnTo>
                  <a:pt x="189" y="198"/>
                </a:lnTo>
                <a:lnTo>
                  <a:pt x="185" y="207"/>
                </a:lnTo>
                <a:lnTo>
                  <a:pt x="182" y="215"/>
                </a:lnTo>
                <a:lnTo>
                  <a:pt x="178" y="223"/>
                </a:lnTo>
                <a:lnTo>
                  <a:pt x="172" y="230"/>
                </a:lnTo>
                <a:lnTo>
                  <a:pt x="167" y="235"/>
                </a:lnTo>
                <a:lnTo>
                  <a:pt x="161" y="241"/>
                </a:lnTo>
                <a:lnTo>
                  <a:pt x="153" y="244"/>
                </a:lnTo>
                <a:lnTo>
                  <a:pt x="145" y="247"/>
                </a:lnTo>
                <a:lnTo>
                  <a:pt x="138" y="251"/>
                </a:lnTo>
                <a:lnTo>
                  <a:pt x="129" y="253"/>
                </a:lnTo>
                <a:lnTo>
                  <a:pt x="119" y="254"/>
                </a:lnTo>
                <a:lnTo>
                  <a:pt x="109" y="254"/>
                </a:lnTo>
                <a:lnTo>
                  <a:pt x="101" y="254"/>
                </a:lnTo>
                <a:lnTo>
                  <a:pt x="93" y="253"/>
                </a:lnTo>
                <a:lnTo>
                  <a:pt x="86" y="252"/>
                </a:lnTo>
                <a:lnTo>
                  <a:pt x="80" y="250"/>
                </a:lnTo>
                <a:lnTo>
                  <a:pt x="74" y="247"/>
                </a:lnTo>
                <a:lnTo>
                  <a:pt x="70" y="244"/>
                </a:lnTo>
                <a:lnTo>
                  <a:pt x="65" y="240"/>
                </a:lnTo>
                <a:lnTo>
                  <a:pt x="62" y="235"/>
                </a:lnTo>
                <a:lnTo>
                  <a:pt x="58" y="231"/>
                </a:lnTo>
                <a:lnTo>
                  <a:pt x="56" y="225"/>
                </a:lnTo>
                <a:lnTo>
                  <a:pt x="54" y="218"/>
                </a:lnTo>
                <a:lnTo>
                  <a:pt x="52" y="212"/>
                </a:lnTo>
                <a:lnTo>
                  <a:pt x="51" y="205"/>
                </a:lnTo>
                <a:lnTo>
                  <a:pt x="51" y="196"/>
                </a:lnTo>
                <a:lnTo>
                  <a:pt x="50" y="187"/>
                </a:lnTo>
                <a:lnTo>
                  <a:pt x="50" y="178"/>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5" name="Freeform 206"/>
          <p:cNvSpPr>
            <a:spLocks/>
          </p:cNvSpPr>
          <p:nvPr/>
        </p:nvSpPr>
        <p:spPr bwMode="auto">
          <a:xfrm>
            <a:off x="2770188" y="3916363"/>
            <a:ext cx="74612" cy="157162"/>
          </a:xfrm>
          <a:custGeom>
            <a:avLst/>
            <a:gdLst>
              <a:gd name="T0" fmla="*/ 0 w 140"/>
              <a:gd name="T1" fmla="*/ 157162 h 297"/>
              <a:gd name="T2" fmla="*/ 26114 w 140"/>
              <a:gd name="T3" fmla="*/ 157162 h 297"/>
              <a:gd name="T4" fmla="*/ 26114 w 140"/>
              <a:gd name="T5" fmla="*/ 71437 h 297"/>
              <a:gd name="T6" fmla="*/ 26114 w 140"/>
              <a:gd name="T7" fmla="*/ 66146 h 297"/>
              <a:gd name="T8" fmla="*/ 26647 w 140"/>
              <a:gd name="T9" fmla="*/ 61383 h 297"/>
              <a:gd name="T10" fmla="*/ 27713 w 140"/>
              <a:gd name="T11" fmla="*/ 56621 h 297"/>
              <a:gd name="T12" fmla="*/ 28779 w 140"/>
              <a:gd name="T13" fmla="*/ 52916 h 297"/>
              <a:gd name="T14" fmla="*/ 30378 w 140"/>
              <a:gd name="T15" fmla="*/ 48683 h 297"/>
              <a:gd name="T16" fmla="*/ 31977 w 140"/>
              <a:gd name="T17" fmla="*/ 44979 h 297"/>
              <a:gd name="T18" fmla="*/ 34641 w 140"/>
              <a:gd name="T19" fmla="*/ 41275 h 297"/>
              <a:gd name="T20" fmla="*/ 36773 w 140"/>
              <a:gd name="T21" fmla="*/ 38629 h 297"/>
              <a:gd name="T22" fmla="*/ 39971 w 140"/>
              <a:gd name="T23" fmla="*/ 35983 h 297"/>
              <a:gd name="T24" fmla="*/ 42635 w 140"/>
              <a:gd name="T25" fmla="*/ 33867 h 297"/>
              <a:gd name="T26" fmla="*/ 46366 w 140"/>
              <a:gd name="T27" fmla="*/ 32279 h 297"/>
              <a:gd name="T28" fmla="*/ 50630 w 140"/>
              <a:gd name="T29" fmla="*/ 30162 h 297"/>
              <a:gd name="T30" fmla="*/ 54360 w 140"/>
              <a:gd name="T31" fmla="*/ 29104 h 297"/>
              <a:gd name="T32" fmla="*/ 58624 w 140"/>
              <a:gd name="T33" fmla="*/ 28046 h 297"/>
              <a:gd name="T34" fmla="*/ 63420 w 140"/>
              <a:gd name="T35" fmla="*/ 27517 h 297"/>
              <a:gd name="T36" fmla="*/ 68750 w 140"/>
              <a:gd name="T37" fmla="*/ 27517 h 297"/>
              <a:gd name="T38" fmla="*/ 71947 w 140"/>
              <a:gd name="T39" fmla="*/ 27517 h 297"/>
              <a:gd name="T40" fmla="*/ 74612 w 140"/>
              <a:gd name="T41" fmla="*/ 28046 h 297"/>
              <a:gd name="T42" fmla="*/ 74612 w 140"/>
              <a:gd name="T43" fmla="*/ 0 h 297"/>
              <a:gd name="T44" fmla="*/ 71414 w 140"/>
              <a:gd name="T45" fmla="*/ 0 h 297"/>
              <a:gd name="T46" fmla="*/ 68217 w 140"/>
              <a:gd name="T47" fmla="*/ 0 h 297"/>
              <a:gd name="T48" fmla="*/ 63953 w 140"/>
              <a:gd name="T49" fmla="*/ 0 h 297"/>
              <a:gd name="T50" fmla="*/ 60755 w 140"/>
              <a:gd name="T51" fmla="*/ 1058 h 297"/>
              <a:gd name="T52" fmla="*/ 57025 w 140"/>
              <a:gd name="T53" fmla="*/ 1587 h 297"/>
              <a:gd name="T54" fmla="*/ 53827 w 140"/>
              <a:gd name="T55" fmla="*/ 2117 h 297"/>
              <a:gd name="T56" fmla="*/ 50630 w 140"/>
              <a:gd name="T57" fmla="*/ 3175 h 297"/>
              <a:gd name="T58" fmla="*/ 47432 w 140"/>
              <a:gd name="T59" fmla="*/ 4233 h 297"/>
              <a:gd name="T60" fmla="*/ 45300 w 140"/>
              <a:gd name="T61" fmla="*/ 6350 h 297"/>
              <a:gd name="T62" fmla="*/ 42102 w 140"/>
              <a:gd name="T63" fmla="*/ 7937 h 297"/>
              <a:gd name="T64" fmla="*/ 39971 w 140"/>
              <a:gd name="T65" fmla="*/ 9525 h 297"/>
              <a:gd name="T66" fmla="*/ 36773 w 140"/>
              <a:gd name="T67" fmla="*/ 12171 h 297"/>
              <a:gd name="T68" fmla="*/ 34641 w 140"/>
              <a:gd name="T69" fmla="*/ 14287 h 297"/>
              <a:gd name="T70" fmla="*/ 32510 w 140"/>
              <a:gd name="T71" fmla="*/ 17462 h 297"/>
              <a:gd name="T72" fmla="*/ 30378 w 140"/>
              <a:gd name="T73" fmla="*/ 20108 h 297"/>
              <a:gd name="T74" fmla="*/ 28246 w 140"/>
              <a:gd name="T75" fmla="*/ 23812 h 297"/>
              <a:gd name="T76" fmla="*/ 26647 w 140"/>
              <a:gd name="T77" fmla="*/ 27517 h 297"/>
              <a:gd name="T78" fmla="*/ 25048 w 140"/>
              <a:gd name="T79" fmla="*/ 30692 h 297"/>
              <a:gd name="T80" fmla="*/ 25048 w 140"/>
              <a:gd name="T81" fmla="*/ 3175 h 297"/>
              <a:gd name="T82" fmla="*/ 0 w 140"/>
              <a:gd name="T83" fmla="*/ 3175 h 297"/>
              <a:gd name="T84" fmla="*/ 0 w 140"/>
              <a:gd name="T85" fmla="*/ 157162 h 2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7">
                <a:moveTo>
                  <a:pt x="0" y="297"/>
                </a:moveTo>
                <a:lnTo>
                  <a:pt x="49" y="297"/>
                </a:lnTo>
                <a:lnTo>
                  <a:pt x="49" y="135"/>
                </a:lnTo>
                <a:lnTo>
                  <a:pt x="49" y="125"/>
                </a:lnTo>
                <a:lnTo>
                  <a:pt x="50" y="116"/>
                </a:lnTo>
                <a:lnTo>
                  <a:pt x="52" y="107"/>
                </a:lnTo>
                <a:lnTo>
                  <a:pt x="54" y="100"/>
                </a:lnTo>
                <a:lnTo>
                  <a:pt x="57" y="92"/>
                </a:lnTo>
                <a:lnTo>
                  <a:pt x="60" y="85"/>
                </a:lnTo>
                <a:lnTo>
                  <a:pt x="65" y="78"/>
                </a:lnTo>
                <a:lnTo>
                  <a:pt x="69" y="73"/>
                </a:lnTo>
                <a:lnTo>
                  <a:pt x="75" y="68"/>
                </a:lnTo>
                <a:lnTo>
                  <a:pt x="80" y="64"/>
                </a:lnTo>
                <a:lnTo>
                  <a:pt x="87" y="61"/>
                </a:lnTo>
                <a:lnTo>
                  <a:pt x="95" y="57"/>
                </a:lnTo>
                <a:lnTo>
                  <a:pt x="102" y="55"/>
                </a:lnTo>
                <a:lnTo>
                  <a:pt x="110" y="53"/>
                </a:lnTo>
                <a:lnTo>
                  <a:pt x="119" y="52"/>
                </a:lnTo>
                <a:lnTo>
                  <a:pt x="129" y="52"/>
                </a:lnTo>
                <a:lnTo>
                  <a:pt x="135" y="52"/>
                </a:lnTo>
                <a:lnTo>
                  <a:pt x="140" y="53"/>
                </a:lnTo>
                <a:lnTo>
                  <a:pt x="140" y="0"/>
                </a:lnTo>
                <a:lnTo>
                  <a:pt x="134" y="0"/>
                </a:lnTo>
                <a:lnTo>
                  <a:pt x="128" y="0"/>
                </a:lnTo>
                <a:lnTo>
                  <a:pt x="120" y="0"/>
                </a:lnTo>
                <a:lnTo>
                  <a:pt x="114" y="2"/>
                </a:lnTo>
                <a:lnTo>
                  <a:pt x="107" y="3"/>
                </a:lnTo>
                <a:lnTo>
                  <a:pt x="101" y="4"/>
                </a:lnTo>
                <a:lnTo>
                  <a:pt x="95" y="6"/>
                </a:lnTo>
                <a:lnTo>
                  <a:pt x="89" y="8"/>
                </a:lnTo>
                <a:lnTo>
                  <a:pt x="85" y="12"/>
                </a:lnTo>
                <a:lnTo>
                  <a:pt x="79" y="15"/>
                </a:lnTo>
                <a:lnTo>
                  <a:pt x="75" y="18"/>
                </a:lnTo>
                <a:lnTo>
                  <a:pt x="69" y="23"/>
                </a:lnTo>
                <a:lnTo>
                  <a:pt x="65" y="27"/>
                </a:lnTo>
                <a:lnTo>
                  <a:pt x="61" y="33"/>
                </a:lnTo>
                <a:lnTo>
                  <a:pt x="57" y="38"/>
                </a:lnTo>
                <a:lnTo>
                  <a:pt x="53" y="45"/>
                </a:lnTo>
                <a:lnTo>
                  <a:pt x="50" y="52"/>
                </a:lnTo>
                <a:lnTo>
                  <a:pt x="47" y="58"/>
                </a:lnTo>
                <a:lnTo>
                  <a:pt x="47" y="6"/>
                </a:lnTo>
                <a:lnTo>
                  <a:pt x="0" y="6"/>
                </a:lnTo>
                <a:lnTo>
                  <a:pt x="0"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6" name="Freeform 207"/>
          <p:cNvSpPr>
            <a:spLocks/>
          </p:cNvSpPr>
          <p:nvPr/>
        </p:nvSpPr>
        <p:spPr bwMode="auto">
          <a:xfrm>
            <a:off x="2868613" y="3914775"/>
            <a:ext cx="128587" cy="158750"/>
          </a:xfrm>
          <a:custGeom>
            <a:avLst/>
            <a:gdLst>
              <a:gd name="T0" fmla="*/ 128587 w 243"/>
              <a:gd name="T1" fmla="*/ 158750 h 298"/>
              <a:gd name="T2" fmla="*/ 128587 w 243"/>
              <a:gd name="T3" fmla="*/ 58599 h 298"/>
              <a:gd name="T4" fmla="*/ 128587 w 243"/>
              <a:gd name="T5" fmla="*/ 47945 h 298"/>
              <a:gd name="T6" fmla="*/ 127529 w 243"/>
              <a:gd name="T7" fmla="*/ 38356 h 298"/>
              <a:gd name="T8" fmla="*/ 125412 w 243"/>
              <a:gd name="T9" fmla="*/ 29299 h 298"/>
              <a:gd name="T10" fmla="*/ 121708 w 243"/>
              <a:gd name="T11" fmla="*/ 20776 h 298"/>
              <a:gd name="T12" fmla="*/ 118533 w 243"/>
              <a:gd name="T13" fmla="*/ 15982 h 298"/>
              <a:gd name="T14" fmla="*/ 113770 w 243"/>
              <a:gd name="T15" fmla="*/ 12253 h 298"/>
              <a:gd name="T16" fmla="*/ 109008 w 243"/>
              <a:gd name="T17" fmla="*/ 8523 h 298"/>
              <a:gd name="T18" fmla="*/ 103187 w 243"/>
              <a:gd name="T19" fmla="*/ 5327 h 298"/>
              <a:gd name="T20" fmla="*/ 97366 w 243"/>
              <a:gd name="T21" fmla="*/ 3196 h 298"/>
              <a:gd name="T22" fmla="*/ 89958 w 243"/>
              <a:gd name="T23" fmla="*/ 1598 h 298"/>
              <a:gd name="T24" fmla="*/ 82550 w 243"/>
              <a:gd name="T25" fmla="*/ 533 h 298"/>
              <a:gd name="T26" fmla="*/ 74083 w 243"/>
              <a:gd name="T27" fmla="*/ 0 h 298"/>
              <a:gd name="T28" fmla="*/ 66675 w 243"/>
              <a:gd name="T29" fmla="*/ 533 h 298"/>
              <a:gd name="T30" fmla="*/ 58737 w 243"/>
              <a:gd name="T31" fmla="*/ 2131 h 298"/>
              <a:gd name="T32" fmla="*/ 52387 w 243"/>
              <a:gd name="T33" fmla="*/ 3729 h 298"/>
              <a:gd name="T34" fmla="*/ 46037 w 243"/>
              <a:gd name="T35" fmla="*/ 6925 h 298"/>
              <a:gd name="T36" fmla="*/ 40217 w 243"/>
              <a:gd name="T37" fmla="*/ 10122 h 298"/>
              <a:gd name="T38" fmla="*/ 33867 w 243"/>
              <a:gd name="T39" fmla="*/ 14916 h 298"/>
              <a:gd name="T40" fmla="*/ 29104 w 243"/>
              <a:gd name="T41" fmla="*/ 20243 h 298"/>
              <a:gd name="T42" fmla="*/ 24871 w 243"/>
              <a:gd name="T43" fmla="*/ 26103 h 298"/>
              <a:gd name="T44" fmla="*/ 0 w 243"/>
              <a:gd name="T45" fmla="*/ 3729 h 298"/>
              <a:gd name="T46" fmla="*/ 25929 w 243"/>
              <a:gd name="T47" fmla="*/ 158750 h 298"/>
              <a:gd name="T48" fmla="*/ 25929 w 243"/>
              <a:gd name="T49" fmla="*/ 64992 h 298"/>
              <a:gd name="T50" fmla="*/ 27517 w 243"/>
              <a:gd name="T51" fmla="*/ 54870 h 298"/>
              <a:gd name="T52" fmla="*/ 30692 w 243"/>
              <a:gd name="T53" fmla="*/ 45814 h 298"/>
              <a:gd name="T54" fmla="*/ 35454 w 243"/>
              <a:gd name="T55" fmla="*/ 38888 h 298"/>
              <a:gd name="T56" fmla="*/ 41275 w 243"/>
              <a:gd name="T57" fmla="*/ 33029 h 298"/>
              <a:gd name="T58" fmla="*/ 48154 w 243"/>
              <a:gd name="T59" fmla="*/ 28234 h 298"/>
              <a:gd name="T60" fmla="*/ 56621 w 243"/>
              <a:gd name="T61" fmla="*/ 25038 h 298"/>
              <a:gd name="T62" fmla="*/ 66675 w 243"/>
              <a:gd name="T63" fmla="*/ 23440 h 298"/>
              <a:gd name="T64" fmla="*/ 76200 w 243"/>
              <a:gd name="T65" fmla="*/ 23440 h 298"/>
              <a:gd name="T66" fmla="*/ 83608 w 243"/>
              <a:gd name="T67" fmla="*/ 24505 h 298"/>
              <a:gd name="T68" fmla="*/ 89429 w 243"/>
              <a:gd name="T69" fmla="*/ 27169 h 298"/>
              <a:gd name="T70" fmla="*/ 94191 w 243"/>
              <a:gd name="T71" fmla="*/ 30898 h 298"/>
              <a:gd name="T72" fmla="*/ 97895 w 243"/>
              <a:gd name="T73" fmla="*/ 35692 h 298"/>
              <a:gd name="T74" fmla="*/ 100012 w 243"/>
              <a:gd name="T75" fmla="*/ 42085 h 298"/>
              <a:gd name="T76" fmla="*/ 102129 w 243"/>
              <a:gd name="T77" fmla="*/ 49543 h 298"/>
              <a:gd name="T78" fmla="*/ 102658 w 243"/>
              <a:gd name="T79" fmla="*/ 58599 h 298"/>
              <a:gd name="T80" fmla="*/ 102658 w 243"/>
              <a:gd name="T81" fmla="*/ 158750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10"/>
                </a:lnTo>
                <a:lnTo>
                  <a:pt x="243" y="100"/>
                </a:lnTo>
                <a:lnTo>
                  <a:pt x="243" y="90"/>
                </a:lnTo>
                <a:lnTo>
                  <a:pt x="242" y="81"/>
                </a:lnTo>
                <a:lnTo>
                  <a:pt x="241" y="72"/>
                </a:lnTo>
                <a:lnTo>
                  <a:pt x="239" y="63"/>
                </a:lnTo>
                <a:lnTo>
                  <a:pt x="237" y="55"/>
                </a:lnTo>
                <a:lnTo>
                  <a:pt x="234" y="47"/>
                </a:lnTo>
                <a:lnTo>
                  <a:pt x="230" y="39"/>
                </a:lnTo>
                <a:lnTo>
                  <a:pt x="227" y="35"/>
                </a:lnTo>
                <a:lnTo>
                  <a:pt x="224" y="30"/>
                </a:lnTo>
                <a:lnTo>
                  <a:pt x="219" y="26"/>
                </a:lnTo>
                <a:lnTo>
                  <a:pt x="215" y="23"/>
                </a:lnTo>
                <a:lnTo>
                  <a:pt x="210" y="19"/>
                </a:lnTo>
                <a:lnTo>
                  <a:pt x="206" y="16"/>
                </a:lnTo>
                <a:lnTo>
                  <a:pt x="200" y="13"/>
                </a:lnTo>
                <a:lnTo>
                  <a:pt x="195" y="10"/>
                </a:lnTo>
                <a:lnTo>
                  <a:pt x="189" y="8"/>
                </a:lnTo>
                <a:lnTo>
                  <a:pt x="184" y="6"/>
                </a:lnTo>
                <a:lnTo>
                  <a:pt x="177" y="5"/>
                </a:lnTo>
                <a:lnTo>
                  <a:pt x="170" y="3"/>
                </a:lnTo>
                <a:lnTo>
                  <a:pt x="164" y="1"/>
                </a:lnTo>
                <a:lnTo>
                  <a:pt x="156" y="1"/>
                </a:lnTo>
                <a:lnTo>
                  <a:pt x="148" y="0"/>
                </a:lnTo>
                <a:lnTo>
                  <a:pt x="140" y="0"/>
                </a:lnTo>
                <a:lnTo>
                  <a:pt x="132" y="0"/>
                </a:lnTo>
                <a:lnTo>
                  <a:pt x="126" y="1"/>
                </a:lnTo>
                <a:lnTo>
                  <a:pt x="118" y="3"/>
                </a:lnTo>
                <a:lnTo>
                  <a:pt x="111" y="4"/>
                </a:lnTo>
                <a:lnTo>
                  <a:pt x="105" y="5"/>
                </a:lnTo>
                <a:lnTo>
                  <a:pt x="99" y="7"/>
                </a:lnTo>
                <a:lnTo>
                  <a:pt x="92" y="9"/>
                </a:lnTo>
                <a:lnTo>
                  <a:pt x="87" y="13"/>
                </a:lnTo>
                <a:lnTo>
                  <a:pt x="81" y="16"/>
                </a:lnTo>
                <a:lnTo>
                  <a:pt x="76" y="19"/>
                </a:lnTo>
                <a:lnTo>
                  <a:pt x="70" y="24"/>
                </a:lnTo>
                <a:lnTo>
                  <a:pt x="64" y="28"/>
                </a:lnTo>
                <a:lnTo>
                  <a:pt x="60" y="33"/>
                </a:lnTo>
                <a:lnTo>
                  <a:pt x="55" y="38"/>
                </a:lnTo>
                <a:lnTo>
                  <a:pt x="51" y="44"/>
                </a:lnTo>
                <a:lnTo>
                  <a:pt x="47" y="49"/>
                </a:lnTo>
                <a:lnTo>
                  <a:pt x="47" y="7"/>
                </a:lnTo>
                <a:lnTo>
                  <a:pt x="0" y="7"/>
                </a:lnTo>
                <a:lnTo>
                  <a:pt x="0" y="298"/>
                </a:lnTo>
                <a:lnTo>
                  <a:pt x="49" y="298"/>
                </a:lnTo>
                <a:lnTo>
                  <a:pt x="49" y="133"/>
                </a:lnTo>
                <a:lnTo>
                  <a:pt x="49" y="122"/>
                </a:lnTo>
                <a:lnTo>
                  <a:pt x="50" y="113"/>
                </a:lnTo>
                <a:lnTo>
                  <a:pt x="52" y="103"/>
                </a:lnTo>
                <a:lnTo>
                  <a:pt x="54" y="95"/>
                </a:lnTo>
                <a:lnTo>
                  <a:pt x="58" y="86"/>
                </a:lnTo>
                <a:lnTo>
                  <a:pt x="62" y="79"/>
                </a:lnTo>
                <a:lnTo>
                  <a:pt x="67" y="73"/>
                </a:lnTo>
                <a:lnTo>
                  <a:pt x="72" y="67"/>
                </a:lnTo>
                <a:lnTo>
                  <a:pt x="78" y="62"/>
                </a:lnTo>
                <a:lnTo>
                  <a:pt x="84" y="57"/>
                </a:lnTo>
                <a:lnTo>
                  <a:pt x="91" y="53"/>
                </a:lnTo>
                <a:lnTo>
                  <a:pt x="99" y="49"/>
                </a:lnTo>
                <a:lnTo>
                  <a:pt x="107" y="47"/>
                </a:lnTo>
                <a:lnTo>
                  <a:pt x="116" y="45"/>
                </a:lnTo>
                <a:lnTo>
                  <a:pt x="126" y="44"/>
                </a:lnTo>
                <a:lnTo>
                  <a:pt x="136" y="44"/>
                </a:lnTo>
                <a:lnTo>
                  <a:pt x="144" y="44"/>
                </a:lnTo>
                <a:lnTo>
                  <a:pt x="151" y="45"/>
                </a:lnTo>
                <a:lnTo>
                  <a:pt x="158" y="46"/>
                </a:lnTo>
                <a:lnTo>
                  <a:pt x="164" y="48"/>
                </a:lnTo>
                <a:lnTo>
                  <a:pt x="169" y="51"/>
                </a:lnTo>
                <a:lnTo>
                  <a:pt x="175" y="54"/>
                </a:lnTo>
                <a:lnTo>
                  <a:pt x="178" y="58"/>
                </a:lnTo>
                <a:lnTo>
                  <a:pt x="183" y="63"/>
                </a:lnTo>
                <a:lnTo>
                  <a:pt x="185" y="67"/>
                </a:lnTo>
                <a:lnTo>
                  <a:pt x="187" y="73"/>
                </a:lnTo>
                <a:lnTo>
                  <a:pt x="189" y="79"/>
                </a:lnTo>
                <a:lnTo>
                  <a:pt x="191" y="86"/>
                </a:lnTo>
                <a:lnTo>
                  <a:pt x="193" y="93"/>
                </a:lnTo>
                <a:lnTo>
                  <a:pt x="193" y="102"/>
                </a:lnTo>
                <a:lnTo>
                  <a:pt x="194" y="110"/>
                </a:lnTo>
                <a:lnTo>
                  <a:pt x="194" y="120"/>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7" name="Freeform 208"/>
          <p:cNvSpPr>
            <a:spLocks noEditPoints="1"/>
          </p:cNvSpPr>
          <p:nvPr/>
        </p:nvSpPr>
        <p:spPr bwMode="auto">
          <a:xfrm>
            <a:off x="3027363" y="3914775"/>
            <a:ext cx="146050" cy="163513"/>
          </a:xfrm>
          <a:custGeom>
            <a:avLst/>
            <a:gdLst>
              <a:gd name="T0" fmla="*/ 1051 w 278"/>
              <a:gd name="T1" fmla="*/ 100542 h 309"/>
              <a:gd name="T2" fmla="*/ 7355 w 278"/>
              <a:gd name="T3" fmla="*/ 123825 h 309"/>
              <a:gd name="T4" fmla="*/ 18913 w 278"/>
              <a:gd name="T5" fmla="*/ 142346 h 309"/>
              <a:gd name="T6" fmla="*/ 35724 w 278"/>
              <a:gd name="T7" fmla="*/ 155046 h 309"/>
              <a:gd name="T8" fmla="*/ 56739 w 278"/>
              <a:gd name="T9" fmla="*/ 162455 h 309"/>
              <a:gd name="T10" fmla="*/ 81956 w 278"/>
              <a:gd name="T11" fmla="*/ 162984 h 309"/>
              <a:gd name="T12" fmla="*/ 104021 w 278"/>
              <a:gd name="T13" fmla="*/ 158221 h 309"/>
              <a:gd name="T14" fmla="*/ 121883 w 278"/>
              <a:gd name="T15" fmla="*/ 147109 h 309"/>
              <a:gd name="T16" fmla="*/ 135017 w 278"/>
              <a:gd name="T17" fmla="*/ 130175 h 309"/>
              <a:gd name="T18" fmla="*/ 143423 w 278"/>
              <a:gd name="T19" fmla="*/ 108479 h 309"/>
              <a:gd name="T20" fmla="*/ 146050 w 278"/>
              <a:gd name="T21" fmla="*/ 82021 h 309"/>
              <a:gd name="T22" fmla="*/ 143423 w 278"/>
              <a:gd name="T23" fmla="*/ 55034 h 309"/>
              <a:gd name="T24" fmla="*/ 135017 w 278"/>
              <a:gd name="T25" fmla="*/ 33338 h 309"/>
              <a:gd name="T26" fmla="*/ 121358 w 278"/>
              <a:gd name="T27" fmla="*/ 16404 h 309"/>
              <a:gd name="T28" fmla="*/ 104021 w 278"/>
              <a:gd name="T29" fmla="*/ 5292 h 309"/>
              <a:gd name="T30" fmla="*/ 80905 w 278"/>
              <a:gd name="T31" fmla="*/ 529 h 309"/>
              <a:gd name="T32" fmla="*/ 56739 w 278"/>
              <a:gd name="T33" fmla="*/ 1058 h 309"/>
              <a:gd name="T34" fmla="*/ 35724 w 278"/>
              <a:gd name="T35" fmla="*/ 8467 h 309"/>
              <a:gd name="T36" fmla="*/ 18913 w 278"/>
              <a:gd name="T37" fmla="*/ 21167 h 309"/>
              <a:gd name="T38" fmla="*/ 7355 w 278"/>
              <a:gd name="T39" fmla="*/ 39688 h 309"/>
              <a:gd name="T40" fmla="*/ 1051 w 278"/>
              <a:gd name="T41" fmla="*/ 62971 h 309"/>
              <a:gd name="T42" fmla="*/ 26268 w 278"/>
              <a:gd name="T43" fmla="*/ 82021 h 309"/>
              <a:gd name="T44" fmla="*/ 27844 w 278"/>
              <a:gd name="T45" fmla="*/ 61913 h 309"/>
              <a:gd name="T46" fmla="*/ 33098 w 278"/>
              <a:gd name="T47" fmla="*/ 46567 h 309"/>
              <a:gd name="T48" fmla="*/ 41503 w 278"/>
              <a:gd name="T49" fmla="*/ 34925 h 309"/>
              <a:gd name="T50" fmla="*/ 53061 w 278"/>
              <a:gd name="T51" fmla="*/ 26458 h 309"/>
              <a:gd name="T52" fmla="*/ 67771 w 278"/>
              <a:gd name="T53" fmla="*/ 23283 h 309"/>
              <a:gd name="T54" fmla="*/ 84058 w 278"/>
              <a:gd name="T55" fmla="*/ 24342 h 309"/>
              <a:gd name="T56" fmla="*/ 97717 w 278"/>
              <a:gd name="T57" fmla="*/ 29104 h 309"/>
              <a:gd name="T58" fmla="*/ 107699 w 278"/>
              <a:gd name="T59" fmla="*/ 38629 h 309"/>
              <a:gd name="T60" fmla="*/ 115054 w 278"/>
              <a:gd name="T61" fmla="*/ 51329 h 309"/>
              <a:gd name="T62" fmla="*/ 119257 w 278"/>
              <a:gd name="T63" fmla="*/ 68263 h 309"/>
              <a:gd name="T64" fmla="*/ 119782 w 278"/>
              <a:gd name="T65" fmla="*/ 88371 h 309"/>
              <a:gd name="T66" fmla="*/ 116630 w 278"/>
              <a:gd name="T67" fmla="*/ 106892 h 309"/>
              <a:gd name="T68" fmla="*/ 110326 w 278"/>
              <a:gd name="T69" fmla="*/ 121709 h 309"/>
              <a:gd name="T70" fmla="*/ 100869 w 278"/>
              <a:gd name="T71" fmla="*/ 132292 h 309"/>
              <a:gd name="T72" fmla="*/ 88786 w 278"/>
              <a:gd name="T73" fmla="*/ 138113 h 309"/>
              <a:gd name="T74" fmla="*/ 73550 w 278"/>
              <a:gd name="T75" fmla="*/ 140230 h 309"/>
              <a:gd name="T76" fmla="*/ 57790 w 278"/>
              <a:gd name="T77" fmla="*/ 138113 h 309"/>
              <a:gd name="T78" fmla="*/ 44656 w 278"/>
              <a:gd name="T79" fmla="*/ 132292 h 309"/>
              <a:gd name="T80" fmla="*/ 35724 w 278"/>
              <a:gd name="T81" fmla="*/ 121709 h 309"/>
              <a:gd name="T82" fmla="*/ 28895 w 278"/>
              <a:gd name="T83" fmla="*/ 106892 h 309"/>
              <a:gd name="T84" fmla="*/ 26268 w 278"/>
              <a:gd name="T85" fmla="*/ 88371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8" h="309">
                <a:moveTo>
                  <a:pt x="0" y="155"/>
                </a:moveTo>
                <a:lnTo>
                  <a:pt x="1" y="173"/>
                </a:lnTo>
                <a:lnTo>
                  <a:pt x="2" y="190"/>
                </a:lnTo>
                <a:lnTo>
                  <a:pt x="5" y="205"/>
                </a:lnTo>
                <a:lnTo>
                  <a:pt x="8" y="220"/>
                </a:lnTo>
                <a:lnTo>
                  <a:pt x="14" y="234"/>
                </a:lnTo>
                <a:lnTo>
                  <a:pt x="21" y="246"/>
                </a:lnTo>
                <a:lnTo>
                  <a:pt x="29" y="258"/>
                </a:lnTo>
                <a:lnTo>
                  <a:pt x="36" y="269"/>
                </a:lnTo>
                <a:lnTo>
                  <a:pt x="46" y="278"/>
                </a:lnTo>
                <a:lnTo>
                  <a:pt x="56" y="285"/>
                </a:lnTo>
                <a:lnTo>
                  <a:pt x="68" y="293"/>
                </a:lnTo>
                <a:lnTo>
                  <a:pt x="80" y="299"/>
                </a:lnTo>
                <a:lnTo>
                  <a:pt x="93" y="303"/>
                </a:lnTo>
                <a:lnTo>
                  <a:pt x="108" y="307"/>
                </a:lnTo>
                <a:lnTo>
                  <a:pt x="123" y="308"/>
                </a:lnTo>
                <a:lnTo>
                  <a:pt x="139" y="309"/>
                </a:lnTo>
                <a:lnTo>
                  <a:pt x="156" y="308"/>
                </a:lnTo>
                <a:lnTo>
                  <a:pt x="170" y="307"/>
                </a:lnTo>
                <a:lnTo>
                  <a:pt x="185" y="303"/>
                </a:lnTo>
                <a:lnTo>
                  <a:pt x="198" y="299"/>
                </a:lnTo>
                <a:lnTo>
                  <a:pt x="210" y="293"/>
                </a:lnTo>
                <a:lnTo>
                  <a:pt x="221" y="285"/>
                </a:lnTo>
                <a:lnTo>
                  <a:pt x="232" y="278"/>
                </a:lnTo>
                <a:lnTo>
                  <a:pt x="241" y="269"/>
                </a:lnTo>
                <a:lnTo>
                  <a:pt x="250" y="258"/>
                </a:lnTo>
                <a:lnTo>
                  <a:pt x="257" y="246"/>
                </a:lnTo>
                <a:lnTo>
                  <a:pt x="264" y="234"/>
                </a:lnTo>
                <a:lnTo>
                  <a:pt x="269" y="220"/>
                </a:lnTo>
                <a:lnTo>
                  <a:pt x="273" y="205"/>
                </a:lnTo>
                <a:lnTo>
                  <a:pt x="276" y="190"/>
                </a:lnTo>
                <a:lnTo>
                  <a:pt x="277" y="173"/>
                </a:lnTo>
                <a:lnTo>
                  <a:pt x="278" y="155"/>
                </a:lnTo>
                <a:lnTo>
                  <a:pt x="277" y="136"/>
                </a:lnTo>
                <a:lnTo>
                  <a:pt x="276" y="119"/>
                </a:lnTo>
                <a:lnTo>
                  <a:pt x="273" y="104"/>
                </a:lnTo>
                <a:lnTo>
                  <a:pt x="269" y="89"/>
                </a:lnTo>
                <a:lnTo>
                  <a:pt x="264" y="75"/>
                </a:lnTo>
                <a:lnTo>
                  <a:pt x="257" y="63"/>
                </a:lnTo>
                <a:lnTo>
                  <a:pt x="250" y="51"/>
                </a:lnTo>
                <a:lnTo>
                  <a:pt x="241" y="40"/>
                </a:lnTo>
                <a:lnTo>
                  <a:pt x="231" y="31"/>
                </a:lnTo>
                <a:lnTo>
                  <a:pt x="221" y="24"/>
                </a:lnTo>
                <a:lnTo>
                  <a:pt x="210" y="16"/>
                </a:lnTo>
                <a:lnTo>
                  <a:pt x="198" y="10"/>
                </a:lnTo>
                <a:lnTo>
                  <a:pt x="185" y="6"/>
                </a:lnTo>
                <a:lnTo>
                  <a:pt x="170" y="2"/>
                </a:lnTo>
                <a:lnTo>
                  <a:pt x="154" y="1"/>
                </a:lnTo>
                <a:lnTo>
                  <a:pt x="139" y="0"/>
                </a:lnTo>
                <a:lnTo>
                  <a:pt x="122" y="1"/>
                </a:lnTo>
                <a:lnTo>
                  <a:pt x="108" y="2"/>
                </a:lnTo>
                <a:lnTo>
                  <a:pt x="93" y="6"/>
                </a:lnTo>
                <a:lnTo>
                  <a:pt x="80" y="10"/>
                </a:lnTo>
                <a:lnTo>
                  <a:pt x="68" y="16"/>
                </a:lnTo>
                <a:lnTo>
                  <a:pt x="56" y="24"/>
                </a:lnTo>
                <a:lnTo>
                  <a:pt x="46" y="31"/>
                </a:lnTo>
                <a:lnTo>
                  <a:pt x="36" y="40"/>
                </a:lnTo>
                <a:lnTo>
                  <a:pt x="27" y="51"/>
                </a:lnTo>
                <a:lnTo>
                  <a:pt x="21" y="63"/>
                </a:lnTo>
                <a:lnTo>
                  <a:pt x="14" y="75"/>
                </a:lnTo>
                <a:lnTo>
                  <a:pt x="8" y="89"/>
                </a:lnTo>
                <a:lnTo>
                  <a:pt x="5" y="104"/>
                </a:lnTo>
                <a:lnTo>
                  <a:pt x="2" y="119"/>
                </a:lnTo>
                <a:lnTo>
                  <a:pt x="1" y="136"/>
                </a:lnTo>
                <a:lnTo>
                  <a:pt x="0" y="155"/>
                </a:lnTo>
                <a:close/>
                <a:moveTo>
                  <a:pt x="50" y="155"/>
                </a:moveTo>
                <a:lnTo>
                  <a:pt x="50" y="142"/>
                </a:lnTo>
                <a:lnTo>
                  <a:pt x="51" y="129"/>
                </a:lnTo>
                <a:lnTo>
                  <a:pt x="53" y="117"/>
                </a:lnTo>
                <a:lnTo>
                  <a:pt x="55" y="107"/>
                </a:lnTo>
                <a:lnTo>
                  <a:pt x="59" y="97"/>
                </a:lnTo>
                <a:lnTo>
                  <a:pt x="63" y="88"/>
                </a:lnTo>
                <a:lnTo>
                  <a:pt x="68" y="79"/>
                </a:lnTo>
                <a:lnTo>
                  <a:pt x="73" y="73"/>
                </a:lnTo>
                <a:lnTo>
                  <a:pt x="79" y="66"/>
                </a:lnTo>
                <a:lnTo>
                  <a:pt x="85" y="59"/>
                </a:lnTo>
                <a:lnTo>
                  <a:pt x="93" y="55"/>
                </a:lnTo>
                <a:lnTo>
                  <a:pt x="101" y="50"/>
                </a:lnTo>
                <a:lnTo>
                  <a:pt x="110" y="48"/>
                </a:lnTo>
                <a:lnTo>
                  <a:pt x="119" y="46"/>
                </a:lnTo>
                <a:lnTo>
                  <a:pt x="129" y="44"/>
                </a:lnTo>
                <a:lnTo>
                  <a:pt x="140" y="44"/>
                </a:lnTo>
                <a:lnTo>
                  <a:pt x="150" y="44"/>
                </a:lnTo>
                <a:lnTo>
                  <a:pt x="160" y="46"/>
                </a:lnTo>
                <a:lnTo>
                  <a:pt x="169" y="48"/>
                </a:lnTo>
                <a:lnTo>
                  <a:pt x="177" y="50"/>
                </a:lnTo>
                <a:lnTo>
                  <a:pt x="186" y="55"/>
                </a:lnTo>
                <a:lnTo>
                  <a:pt x="192" y="59"/>
                </a:lnTo>
                <a:lnTo>
                  <a:pt x="199" y="66"/>
                </a:lnTo>
                <a:lnTo>
                  <a:pt x="205" y="73"/>
                </a:lnTo>
                <a:lnTo>
                  <a:pt x="210" y="79"/>
                </a:lnTo>
                <a:lnTo>
                  <a:pt x="215" y="88"/>
                </a:lnTo>
                <a:lnTo>
                  <a:pt x="219" y="97"/>
                </a:lnTo>
                <a:lnTo>
                  <a:pt x="222" y="107"/>
                </a:lnTo>
                <a:lnTo>
                  <a:pt x="225" y="117"/>
                </a:lnTo>
                <a:lnTo>
                  <a:pt x="227" y="129"/>
                </a:lnTo>
                <a:lnTo>
                  <a:pt x="228" y="142"/>
                </a:lnTo>
                <a:lnTo>
                  <a:pt x="228" y="155"/>
                </a:lnTo>
                <a:lnTo>
                  <a:pt x="228" y="167"/>
                </a:lnTo>
                <a:lnTo>
                  <a:pt x="227" y="180"/>
                </a:lnTo>
                <a:lnTo>
                  <a:pt x="225" y="192"/>
                </a:lnTo>
                <a:lnTo>
                  <a:pt x="222" y="202"/>
                </a:lnTo>
                <a:lnTo>
                  <a:pt x="219" y="212"/>
                </a:lnTo>
                <a:lnTo>
                  <a:pt x="215" y="221"/>
                </a:lnTo>
                <a:lnTo>
                  <a:pt x="210" y="230"/>
                </a:lnTo>
                <a:lnTo>
                  <a:pt x="205" y="238"/>
                </a:lnTo>
                <a:lnTo>
                  <a:pt x="199" y="243"/>
                </a:lnTo>
                <a:lnTo>
                  <a:pt x="192" y="250"/>
                </a:lnTo>
                <a:lnTo>
                  <a:pt x="186" y="254"/>
                </a:lnTo>
                <a:lnTo>
                  <a:pt x="177" y="259"/>
                </a:lnTo>
                <a:lnTo>
                  <a:pt x="169" y="261"/>
                </a:lnTo>
                <a:lnTo>
                  <a:pt x="160" y="263"/>
                </a:lnTo>
                <a:lnTo>
                  <a:pt x="150" y="265"/>
                </a:lnTo>
                <a:lnTo>
                  <a:pt x="140" y="265"/>
                </a:lnTo>
                <a:lnTo>
                  <a:pt x="129" y="265"/>
                </a:lnTo>
                <a:lnTo>
                  <a:pt x="119" y="263"/>
                </a:lnTo>
                <a:lnTo>
                  <a:pt x="110" y="261"/>
                </a:lnTo>
                <a:lnTo>
                  <a:pt x="101" y="259"/>
                </a:lnTo>
                <a:lnTo>
                  <a:pt x="93" y="254"/>
                </a:lnTo>
                <a:lnTo>
                  <a:pt x="85" y="250"/>
                </a:lnTo>
                <a:lnTo>
                  <a:pt x="79" y="243"/>
                </a:lnTo>
                <a:lnTo>
                  <a:pt x="73" y="238"/>
                </a:lnTo>
                <a:lnTo>
                  <a:pt x="68" y="230"/>
                </a:lnTo>
                <a:lnTo>
                  <a:pt x="63" y="221"/>
                </a:lnTo>
                <a:lnTo>
                  <a:pt x="59" y="212"/>
                </a:lnTo>
                <a:lnTo>
                  <a:pt x="55" y="202"/>
                </a:lnTo>
                <a:lnTo>
                  <a:pt x="53" y="192"/>
                </a:lnTo>
                <a:lnTo>
                  <a:pt x="51" y="180"/>
                </a:lnTo>
                <a:lnTo>
                  <a:pt x="50" y="167"/>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8" name="Freeform 209"/>
          <p:cNvSpPr>
            <a:spLocks/>
          </p:cNvSpPr>
          <p:nvPr/>
        </p:nvSpPr>
        <p:spPr bwMode="auto">
          <a:xfrm>
            <a:off x="3186113" y="3919538"/>
            <a:ext cx="139700" cy="153987"/>
          </a:xfrm>
          <a:custGeom>
            <a:avLst/>
            <a:gdLst>
              <a:gd name="T0" fmla="*/ 57245 w 266"/>
              <a:gd name="T1" fmla="*/ 153987 h 291"/>
              <a:gd name="T2" fmla="*/ 84030 w 266"/>
              <a:gd name="T3" fmla="*/ 153987 h 291"/>
              <a:gd name="T4" fmla="*/ 139700 w 266"/>
              <a:gd name="T5" fmla="*/ 0 h 291"/>
              <a:gd name="T6" fmla="*/ 111865 w 266"/>
              <a:gd name="T7" fmla="*/ 0 h 291"/>
              <a:gd name="T8" fmla="*/ 70375 w 266"/>
              <a:gd name="T9" fmla="*/ 123295 h 291"/>
              <a:gd name="T10" fmla="*/ 27835 w 266"/>
              <a:gd name="T11" fmla="*/ 0 h 291"/>
              <a:gd name="T12" fmla="*/ 0 w 266"/>
              <a:gd name="T13" fmla="*/ 0 h 291"/>
              <a:gd name="T14" fmla="*/ 57245 w 266"/>
              <a:gd name="T15" fmla="*/ 153987 h 2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6" h="291">
                <a:moveTo>
                  <a:pt x="109" y="291"/>
                </a:moveTo>
                <a:lnTo>
                  <a:pt x="160" y="291"/>
                </a:lnTo>
                <a:lnTo>
                  <a:pt x="266" y="0"/>
                </a:lnTo>
                <a:lnTo>
                  <a:pt x="213" y="0"/>
                </a:lnTo>
                <a:lnTo>
                  <a:pt x="134" y="233"/>
                </a:lnTo>
                <a:lnTo>
                  <a:pt x="53" y="0"/>
                </a:lnTo>
                <a:lnTo>
                  <a:pt x="0" y="0"/>
                </a:lnTo>
                <a:lnTo>
                  <a:pt x="109" y="2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9" name="Freeform 210"/>
          <p:cNvSpPr>
            <a:spLocks noEditPoints="1"/>
          </p:cNvSpPr>
          <p:nvPr/>
        </p:nvSpPr>
        <p:spPr bwMode="auto">
          <a:xfrm>
            <a:off x="3340100" y="3914775"/>
            <a:ext cx="138113" cy="163513"/>
          </a:xfrm>
          <a:custGeom>
            <a:avLst/>
            <a:gdLst>
              <a:gd name="T0" fmla="*/ 109120 w 262"/>
              <a:gd name="T1" fmla="*/ 116417 h 309"/>
              <a:gd name="T2" fmla="*/ 104375 w 262"/>
              <a:gd name="T3" fmla="*/ 124884 h 309"/>
              <a:gd name="T4" fmla="*/ 96995 w 262"/>
              <a:gd name="T5" fmla="*/ 132292 h 309"/>
              <a:gd name="T6" fmla="*/ 89088 w 262"/>
              <a:gd name="T7" fmla="*/ 137055 h 309"/>
              <a:gd name="T8" fmla="*/ 79072 w 262"/>
              <a:gd name="T9" fmla="*/ 139171 h 309"/>
              <a:gd name="T10" fmla="*/ 66421 w 262"/>
              <a:gd name="T11" fmla="*/ 139700 h 309"/>
              <a:gd name="T12" fmla="*/ 53242 w 262"/>
              <a:gd name="T13" fmla="*/ 136525 h 309"/>
              <a:gd name="T14" fmla="*/ 42699 w 262"/>
              <a:gd name="T15" fmla="*/ 129646 h 309"/>
              <a:gd name="T16" fmla="*/ 34265 w 262"/>
              <a:gd name="T17" fmla="*/ 119592 h 309"/>
              <a:gd name="T18" fmla="*/ 28993 w 262"/>
              <a:gd name="T19" fmla="*/ 106363 h 309"/>
              <a:gd name="T20" fmla="*/ 27412 w 262"/>
              <a:gd name="T21" fmla="*/ 89959 h 309"/>
              <a:gd name="T22" fmla="*/ 138113 w 262"/>
              <a:gd name="T23" fmla="*/ 78317 h 309"/>
              <a:gd name="T24" fmla="*/ 136004 w 262"/>
              <a:gd name="T25" fmla="*/ 52388 h 309"/>
              <a:gd name="T26" fmla="*/ 127570 w 262"/>
              <a:gd name="T27" fmla="*/ 31221 h 309"/>
              <a:gd name="T28" fmla="*/ 115446 w 262"/>
              <a:gd name="T29" fmla="*/ 15346 h 309"/>
              <a:gd name="T30" fmla="*/ 98050 w 262"/>
              <a:gd name="T31" fmla="*/ 5292 h 309"/>
              <a:gd name="T32" fmla="*/ 76964 w 262"/>
              <a:gd name="T33" fmla="*/ 529 h 309"/>
              <a:gd name="T34" fmla="*/ 54296 w 262"/>
              <a:gd name="T35" fmla="*/ 1058 h 309"/>
              <a:gd name="T36" fmla="*/ 34265 w 262"/>
              <a:gd name="T37" fmla="*/ 8996 h 309"/>
              <a:gd name="T38" fmla="*/ 18977 w 262"/>
              <a:gd name="T39" fmla="*/ 21696 h 309"/>
              <a:gd name="T40" fmla="*/ 7907 w 262"/>
              <a:gd name="T41" fmla="*/ 40746 h 309"/>
              <a:gd name="T42" fmla="*/ 1581 w 262"/>
              <a:gd name="T43" fmla="*/ 64559 h 309"/>
              <a:gd name="T44" fmla="*/ 527 w 262"/>
              <a:gd name="T45" fmla="*/ 92604 h 309"/>
              <a:gd name="T46" fmla="*/ 4744 w 262"/>
              <a:gd name="T47" fmla="*/ 116946 h 309"/>
              <a:gd name="T48" fmla="*/ 14760 w 262"/>
              <a:gd name="T49" fmla="*/ 137055 h 309"/>
              <a:gd name="T50" fmla="*/ 28993 w 262"/>
              <a:gd name="T51" fmla="*/ 150813 h 309"/>
              <a:gd name="T52" fmla="*/ 47443 w 262"/>
              <a:gd name="T53" fmla="*/ 160338 h 309"/>
              <a:gd name="T54" fmla="*/ 69057 w 262"/>
              <a:gd name="T55" fmla="*/ 163513 h 309"/>
              <a:gd name="T56" fmla="*/ 88561 w 262"/>
              <a:gd name="T57" fmla="*/ 160867 h 309"/>
              <a:gd name="T58" fmla="*/ 104903 w 262"/>
              <a:gd name="T59" fmla="*/ 155046 h 309"/>
              <a:gd name="T60" fmla="*/ 118081 w 262"/>
              <a:gd name="T61" fmla="*/ 144992 h 309"/>
              <a:gd name="T62" fmla="*/ 128097 w 262"/>
              <a:gd name="T63" fmla="*/ 132292 h 309"/>
              <a:gd name="T64" fmla="*/ 134950 w 262"/>
              <a:gd name="T65" fmla="*/ 115888 h 309"/>
              <a:gd name="T66" fmla="*/ 27412 w 262"/>
              <a:gd name="T67" fmla="*/ 68263 h 309"/>
              <a:gd name="T68" fmla="*/ 30047 w 262"/>
              <a:gd name="T69" fmla="*/ 52917 h 309"/>
              <a:gd name="T70" fmla="*/ 34792 w 262"/>
              <a:gd name="T71" fmla="*/ 41275 h 309"/>
              <a:gd name="T72" fmla="*/ 42699 w 262"/>
              <a:gd name="T73" fmla="*/ 31750 h 309"/>
              <a:gd name="T74" fmla="*/ 53242 w 262"/>
              <a:gd name="T75" fmla="*/ 25929 h 309"/>
              <a:gd name="T76" fmla="*/ 65366 w 262"/>
              <a:gd name="T77" fmla="*/ 23283 h 309"/>
              <a:gd name="T78" fmla="*/ 79599 w 262"/>
              <a:gd name="T79" fmla="*/ 23813 h 309"/>
              <a:gd name="T80" fmla="*/ 91197 w 262"/>
              <a:gd name="T81" fmla="*/ 28046 h 309"/>
              <a:gd name="T82" fmla="*/ 100158 w 262"/>
              <a:gd name="T83" fmla="*/ 34925 h 309"/>
              <a:gd name="T84" fmla="*/ 106484 w 262"/>
              <a:gd name="T85" fmla="*/ 44979 h 309"/>
              <a:gd name="T86" fmla="*/ 110701 w 262"/>
              <a:gd name="T87" fmla="*/ 57679 h 309"/>
              <a:gd name="T88" fmla="*/ 27412 w 262"/>
              <a:gd name="T89" fmla="*/ 6826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20"/>
                </a:lnTo>
                <a:lnTo>
                  <a:pt x="203" y="225"/>
                </a:lnTo>
                <a:lnTo>
                  <a:pt x="201" y="231"/>
                </a:lnTo>
                <a:lnTo>
                  <a:pt x="198" y="236"/>
                </a:lnTo>
                <a:lnTo>
                  <a:pt x="193" y="241"/>
                </a:lnTo>
                <a:lnTo>
                  <a:pt x="190" y="245"/>
                </a:lnTo>
                <a:lnTo>
                  <a:pt x="184" y="250"/>
                </a:lnTo>
                <a:lnTo>
                  <a:pt x="180" y="253"/>
                </a:lnTo>
                <a:lnTo>
                  <a:pt x="174" y="255"/>
                </a:lnTo>
                <a:lnTo>
                  <a:pt x="169" y="259"/>
                </a:lnTo>
                <a:lnTo>
                  <a:pt x="163" y="261"/>
                </a:lnTo>
                <a:lnTo>
                  <a:pt x="156" y="262"/>
                </a:lnTo>
                <a:lnTo>
                  <a:pt x="150" y="263"/>
                </a:lnTo>
                <a:lnTo>
                  <a:pt x="143" y="264"/>
                </a:lnTo>
                <a:lnTo>
                  <a:pt x="135" y="264"/>
                </a:lnTo>
                <a:lnTo>
                  <a:pt x="126" y="264"/>
                </a:lnTo>
                <a:lnTo>
                  <a:pt x="117" y="263"/>
                </a:lnTo>
                <a:lnTo>
                  <a:pt x="108" y="261"/>
                </a:lnTo>
                <a:lnTo>
                  <a:pt x="101" y="258"/>
                </a:lnTo>
                <a:lnTo>
                  <a:pt x="94" y="254"/>
                </a:lnTo>
                <a:lnTo>
                  <a:pt x="86" y="250"/>
                </a:lnTo>
                <a:lnTo>
                  <a:pt x="81" y="245"/>
                </a:lnTo>
                <a:lnTo>
                  <a:pt x="75" y="240"/>
                </a:lnTo>
                <a:lnTo>
                  <a:pt x="69" y="233"/>
                </a:lnTo>
                <a:lnTo>
                  <a:pt x="65" y="226"/>
                </a:lnTo>
                <a:lnTo>
                  <a:pt x="62" y="219"/>
                </a:lnTo>
                <a:lnTo>
                  <a:pt x="58" y="210"/>
                </a:lnTo>
                <a:lnTo>
                  <a:pt x="55" y="201"/>
                </a:lnTo>
                <a:lnTo>
                  <a:pt x="54" y="191"/>
                </a:lnTo>
                <a:lnTo>
                  <a:pt x="53" y="181"/>
                </a:lnTo>
                <a:lnTo>
                  <a:pt x="52" y="170"/>
                </a:lnTo>
                <a:lnTo>
                  <a:pt x="262" y="170"/>
                </a:lnTo>
                <a:lnTo>
                  <a:pt x="262" y="158"/>
                </a:lnTo>
                <a:lnTo>
                  <a:pt x="262" y="148"/>
                </a:lnTo>
                <a:lnTo>
                  <a:pt x="262" y="131"/>
                </a:lnTo>
                <a:lnTo>
                  <a:pt x="260" y="114"/>
                </a:lnTo>
                <a:lnTo>
                  <a:pt x="258" y="99"/>
                </a:lnTo>
                <a:lnTo>
                  <a:pt x="253" y="85"/>
                </a:lnTo>
                <a:lnTo>
                  <a:pt x="249" y="71"/>
                </a:lnTo>
                <a:lnTo>
                  <a:pt x="242" y="59"/>
                </a:lnTo>
                <a:lnTo>
                  <a:pt x="236" y="48"/>
                </a:lnTo>
                <a:lnTo>
                  <a:pt x="228" y="38"/>
                </a:lnTo>
                <a:lnTo>
                  <a:pt x="219" y="29"/>
                </a:lnTo>
                <a:lnTo>
                  <a:pt x="209" y="22"/>
                </a:lnTo>
                <a:lnTo>
                  <a:pt x="199" y="16"/>
                </a:lnTo>
                <a:lnTo>
                  <a:pt x="186" y="10"/>
                </a:lnTo>
                <a:lnTo>
                  <a:pt x="174" y="6"/>
                </a:lnTo>
                <a:lnTo>
                  <a:pt x="161" y="2"/>
                </a:lnTo>
                <a:lnTo>
                  <a:pt x="146" y="1"/>
                </a:lnTo>
                <a:lnTo>
                  <a:pt x="131" y="0"/>
                </a:lnTo>
                <a:lnTo>
                  <a:pt x="116" y="1"/>
                </a:lnTo>
                <a:lnTo>
                  <a:pt x="103" y="2"/>
                </a:lnTo>
                <a:lnTo>
                  <a:pt x="90" y="6"/>
                </a:lnTo>
                <a:lnTo>
                  <a:pt x="77" y="10"/>
                </a:lnTo>
                <a:lnTo>
                  <a:pt x="65" y="17"/>
                </a:lnTo>
                <a:lnTo>
                  <a:pt x="55" y="24"/>
                </a:lnTo>
                <a:lnTo>
                  <a:pt x="45" y="31"/>
                </a:lnTo>
                <a:lnTo>
                  <a:pt x="36" y="41"/>
                </a:lnTo>
                <a:lnTo>
                  <a:pt x="28" y="51"/>
                </a:lnTo>
                <a:lnTo>
                  <a:pt x="20" y="64"/>
                </a:lnTo>
                <a:lnTo>
                  <a:pt x="15" y="77"/>
                </a:lnTo>
                <a:lnTo>
                  <a:pt x="9" y="90"/>
                </a:lnTo>
                <a:lnTo>
                  <a:pt x="6" y="106"/>
                </a:lnTo>
                <a:lnTo>
                  <a:pt x="3" y="122"/>
                </a:lnTo>
                <a:lnTo>
                  <a:pt x="1" y="139"/>
                </a:lnTo>
                <a:lnTo>
                  <a:pt x="0" y="157"/>
                </a:lnTo>
                <a:lnTo>
                  <a:pt x="1" y="175"/>
                </a:lnTo>
                <a:lnTo>
                  <a:pt x="3" y="191"/>
                </a:lnTo>
                <a:lnTo>
                  <a:pt x="6" y="206"/>
                </a:lnTo>
                <a:lnTo>
                  <a:pt x="9" y="221"/>
                </a:lnTo>
                <a:lnTo>
                  <a:pt x="15" y="234"/>
                </a:lnTo>
                <a:lnTo>
                  <a:pt x="20" y="246"/>
                </a:lnTo>
                <a:lnTo>
                  <a:pt x="28" y="259"/>
                </a:lnTo>
                <a:lnTo>
                  <a:pt x="36" y="269"/>
                </a:lnTo>
                <a:lnTo>
                  <a:pt x="45" y="278"/>
                </a:lnTo>
                <a:lnTo>
                  <a:pt x="55" y="285"/>
                </a:lnTo>
                <a:lnTo>
                  <a:pt x="65" y="293"/>
                </a:lnTo>
                <a:lnTo>
                  <a:pt x="77" y="299"/>
                </a:lnTo>
                <a:lnTo>
                  <a:pt x="90" y="303"/>
                </a:lnTo>
                <a:lnTo>
                  <a:pt x="103" y="307"/>
                </a:lnTo>
                <a:lnTo>
                  <a:pt x="116" y="308"/>
                </a:lnTo>
                <a:lnTo>
                  <a:pt x="131" y="309"/>
                </a:lnTo>
                <a:lnTo>
                  <a:pt x="144" y="309"/>
                </a:lnTo>
                <a:lnTo>
                  <a:pt x="155" y="307"/>
                </a:lnTo>
                <a:lnTo>
                  <a:pt x="168" y="304"/>
                </a:lnTo>
                <a:lnTo>
                  <a:pt x="179" y="302"/>
                </a:lnTo>
                <a:lnTo>
                  <a:pt x="189" y="298"/>
                </a:lnTo>
                <a:lnTo>
                  <a:pt x="199" y="293"/>
                </a:lnTo>
                <a:lnTo>
                  <a:pt x="208" y="288"/>
                </a:lnTo>
                <a:lnTo>
                  <a:pt x="217" y="282"/>
                </a:lnTo>
                <a:lnTo>
                  <a:pt x="224" y="274"/>
                </a:lnTo>
                <a:lnTo>
                  <a:pt x="231" y="266"/>
                </a:lnTo>
                <a:lnTo>
                  <a:pt x="238" y="259"/>
                </a:lnTo>
                <a:lnTo>
                  <a:pt x="243" y="250"/>
                </a:lnTo>
                <a:lnTo>
                  <a:pt x="249" y="240"/>
                </a:lnTo>
                <a:lnTo>
                  <a:pt x="253" y="229"/>
                </a:lnTo>
                <a:lnTo>
                  <a:pt x="256" y="219"/>
                </a:lnTo>
                <a:lnTo>
                  <a:pt x="259" y="206"/>
                </a:lnTo>
                <a:lnTo>
                  <a:pt x="210" y="206"/>
                </a:lnTo>
                <a:close/>
                <a:moveTo>
                  <a:pt x="52" y="129"/>
                </a:moveTo>
                <a:lnTo>
                  <a:pt x="53" y="119"/>
                </a:lnTo>
                <a:lnTo>
                  <a:pt x="55" y="109"/>
                </a:lnTo>
                <a:lnTo>
                  <a:pt x="57" y="100"/>
                </a:lnTo>
                <a:lnTo>
                  <a:pt x="59" y="93"/>
                </a:lnTo>
                <a:lnTo>
                  <a:pt x="63" y="85"/>
                </a:lnTo>
                <a:lnTo>
                  <a:pt x="66" y="78"/>
                </a:lnTo>
                <a:lnTo>
                  <a:pt x="71" y="71"/>
                </a:lnTo>
                <a:lnTo>
                  <a:pt x="76" y="66"/>
                </a:lnTo>
                <a:lnTo>
                  <a:pt x="81" y="60"/>
                </a:lnTo>
                <a:lnTo>
                  <a:pt x="87" y="56"/>
                </a:lnTo>
                <a:lnTo>
                  <a:pt x="94" y="53"/>
                </a:lnTo>
                <a:lnTo>
                  <a:pt x="101" y="49"/>
                </a:lnTo>
                <a:lnTo>
                  <a:pt x="107" y="47"/>
                </a:lnTo>
                <a:lnTo>
                  <a:pt x="115" y="45"/>
                </a:lnTo>
                <a:lnTo>
                  <a:pt x="124" y="44"/>
                </a:lnTo>
                <a:lnTo>
                  <a:pt x="133" y="44"/>
                </a:lnTo>
                <a:lnTo>
                  <a:pt x="142" y="44"/>
                </a:lnTo>
                <a:lnTo>
                  <a:pt x="151" y="45"/>
                </a:lnTo>
                <a:lnTo>
                  <a:pt x="159" y="47"/>
                </a:lnTo>
                <a:lnTo>
                  <a:pt x="165" y="49"/>
                </a:lnTo>
                <a:lnTo>
                  <a:pt x="173" y="53"/>
                </a:lnTo>
                <a:lnTo>
                  <a:pt x="179" y="56"/>
                </a:lnTo>
                <a:lnTo>
                  <a:pt x="185" y="60"/>
                </a:lnTo>
                <a:lnTo>
                  <a:pt x="190" y="66"/>
                </a:lnTo>
                <a:lnTo>
                  <a:pt x="195" y="71"/>
                </a:lnTo>
                <a:lnTo>
                  <a:pt x="199" y="78"/>
                </a:lnTo>
                <a:lnTo>
                  <a:pt x="202" y="85"/>
                </a:lnTo>
                <a:lnTo>
                  <a:pt x="205" y="93"/>
                </a:lnTo>
                <a:lnTo>
                  <a:pt x="208" y="100"/>
                </a:lnTo>
                <a:lnTo>
                  <a:pt x="210" y="109"/>
                </a:lnTo>
                <a:lnTo>
                  <a:pt x="211" y="119"/>
                </a:lnTo>
                <a:lnTo>
                  <a:pt x="211" y="129"/>
                </a:lnTo>
                <a:lnTo>
                  <a:pt x="52"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0" name="Freeform 211"/>
          <p:cNvSpPr>
            <a:spLocks/>
          </p:cNvSpPr>
          <p:nvPr/>
        </p:nvSpPr>
        <p:spPr bwMode="auto">
          <a:xfrm>
            <a:off x="3506788" y="3916363"/>
            <a:ext cx="74612" cy="157162"/>
          </a:xfrm>
          <a:custGeom>
            <a:avLst/>
            <a:gdLst>
              <a:gd name="T0" fmla="*/ 0 w 140"/>
              <a:gd name="T1" fmla="*/ 157162 h 297"/>
              <a:gd name="T2" fmla="*/ 26114 w 140"/>
              <a:gd name="T3" fmla="*/ 157162 h 297"/>
              <a:gd name="T4" fmla="*/ 26114 w 140"/>
              <a:gd name="T5" fmla="*/ 71437 h 297"/>
              <a:gd name="T6" fmla="*/ 26114 w 140"/>
              <a:gd name="T7" fmla="*/ 66146 h 297"/>
              <a:gd name="T8" fmla="*/ 26647 w 140"/>
              <a:gd name="T9" fmla="*/ 61383 h 297"/>
              <a:gd name="T10" fmla="*/ 27713 w 140"/>
              <a:gd name="T11" fmla="*/ 56621 h 297"/>
              <a:gd name="T12" fmla="*/ 28779 w 140"/>
              <a:gd name="T13" fmla="*/ 52916 h 297"/>
              <a:gd name="T14" fmla="*/ 30378 w 140"/>
              <a:gd name="T15" fmla="*/ 48683 h 297"/>
              <a:gd name="T16" fmla="*/ 31977 w 140"/>
              <a:gd name="T17" fmla="*/ 44979 h 297"/>
              <a:gd name="T18" fmla="*/ 34641 w 140"/>
              <a:gd name="T19" fmla="*/ 41275 h 297"/>
              <a:gd name="T20" fmla="*/ 36773 w 140"/>
              <a:gd name="T21" fmla="*/ 38629 h 297"/>
              <a:gd name="T22" fmla="*/ 39971 w 140"/>
              <a:gd name="T23" fmla="*/ 35983 h 297"/>
              <a:gd name="T24" fmla="*/ 42635 w 140"/>
              <a:gd name="T25" fmla="*/ 33867 h 297"/>
              <a:gd name="T26" fmla="*/ 46366 w 140"/>
              <a:gd name="T27" fmla="*/ 32279 h 297"/>
              <a:gd name="T28" fmla="*/ 50630 w 140"/>
              <a:gd name="T29" fmla="*/ 30162 h 297"/>
              <a:gd name="T30" fmla="*/ 54360 w 140"/>
              <a:gd name="T31" fmla="*/ 29104 h 297"/>
              <a:gd name="T32" fmla="*/ 58624 w 140"/>
              <a:gd name="T33" fmla="*/ 28046 h 297"/>
              <a:gd name="T34" fmla="*/ 63420 w 140"/>
              <a:gd name="T35" fmla="*/ 27517 h 297"/>
              <a:gd name="T36" fmla="*/ 68750 w 140"/>
              <a:gd name="T37" fmla="*/ 27517 h 297"/>
              <a:gd name="T38" fmla="*/ 71947 w 140"/>
              <a:gd name="T39" fmla="*/ 27517 h 297"/>
              <a:gd name="T40" fmla="*/ 74612 w 140"/>
              <a:gd name="T41" fmla="*/ 28046 h 297"/>
              <a:gd name="T42" fmla="*/ 74612 w 140"/>
              <a:gd name="T43" fmla="*/ 0 h 297"/>
              <a:gd name="T44" fmla="*/ 71414 w 140"/>
              <a:gd name="T45" fmla="*/ 0 h 297"/>
              <a:gd name="T46" fmla="*/ 68217 w 140"/>
              <a:gd name="T47" fmla="*/ 0 h 297"/>
              <a:gd name="T48" fmla="*/ 63953 w 140"/>
              <a:gd name="T49" fmla="*/ 0 h 297"/>
              <a:gd name="T50" fmla="*/ 60755 w 140"/>
              <a:gd name="T51" fmla="*/ 1058 h 297"/>
              <a:gd name="T52" fmla="*/ 57025 w 140"/>
              <a:gd name="T53" fmla="*/ 1587 h 297"/>
              <a:gd name="T54" fmla="*/ 53827 w 140"/>
              <a:gd name="T55" fmla="*/ 2117 h 297"/>
              <a:gd name="T56" fmla="*/ 50630 w 140"/>
              <a:gd name="T57" fmla="*/ 3175 h 297"/>
              <a:gd name="T58" fmla="*/ 47432 w 140"/>
              <a:gd name="T59" fmla="*/ 4233 h 297"/>
              <a:gd name="T60" fmla="*/ 45300 w 140"/>
              <a:gd name="T61" fmla="*/ 6350 h 297"/>
              <a:gd name="T62" fmla="*/ 42102 w 140"/>
              <a:gd name="T63" fmla="*/ 7937 h 297"/>
              <a:gd name="T64" fmla="*/ 39971 w 140"/>
              <a:gd name="T65" fmla="*/ 9525 h 297"/>
              <a:gd name="T66" fmla="*/ 36773 w 140"/>
              <a:gd name="T67" fmla="*/ 12171 h 297"/>
              <a:gd name="T68" fmla="*/ 34641 w 140"/>
              <a:gd name="T69" fmla="*/ 14287 h 297"/>
              <a:gd name="T70" fmla="*/ 32510 w 140"/>
              <a:gd name="T71" fmla="*/ 17462 h 297"/>
              <a:gd name="T72" fmla="*/ 30378 w 140"/>
              <a:gd name="T73" fmla="*/ 20108 h 297"/>
              <a:gd name="T74" fmla="*/ 28246 w 140"/>
              <a:gd name="T75" fmla="*/ 23812 h 297"/>
              <a:gd name="T76" fmla="*/ 26647 w 140"/>
              <a:gd name="T77" fmla="*/ 27517 h 297"/>
              <a:gd name="T78" fmla="*/ 25048 w 140"/>
              <a:gd name="T79" fmla="*/ 30692 h 297"/>
              <a:gd name="T80" fmla="*/ 25048 w 140"/>
              <a:gd name="T81" fmla="*/ 3175 h 297"/>
              <a:gd name="T82" fmla="*/ 0 w 140"/>
              <a:gd name="T83" fmla="*/ 3175 h 297"/>
              <a:gd name="T84" fmla="*/ 0 w 140"/>
              <a:gd name="T85" fmla="*/ 157162 h 2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7">
                <a:moveTo>
                  <a:pt x="0" y="297"/>
                </a:moveTo>
                <a:lnTo>
                  <a:pt x="49" y="297"/>
                </a:lnTo>
                <a:lnTo>
                  <a:pt x="49" y="135"/>
                </a:lnTo>
                <a:lnTo>
                  <a:pt x="49" y="125"/>
                </a:lnTo>
                <a:lnTo>
                  <a:pt x="50" y="116"/>
                </a:lnTo>
                <a:lnTo>
                  <a:pt x="52" y="107"/>
                </a:lnTo>
                <a:lnTo>
                  <a:pt x="54" y="100"/>
                </a:lnTo>
                <a:lnTo>
                  <a:pt x="57" y="92"/>
                </a:lnTo>
                <a:lnTo>
                  <a:pt x="60" y="85"/>
                </a:lnTo>
                <a:lnTo>
                  <a:pt x="65" y="78"/>
                </a:lnTo>
                <a:lnTo>
                  <a:pt x="69" y="73"/>
                </a:lnTo>
                <a:lnTo>
                  <a:pt x="75" y="68"/>
                </a:lnTo>
                <a:lnTo>
                  <a:pt x="80" y="64"/>
                </a:lnTo>
                <a:lnTo>
                  <a:pt x="87" y="61"/>
                </a:lnTo>
                <a:lnTo>
                  <a:pt x="95" y="57"/>
                </a:lnTo>
                <a:lnTo>
                  <a:pt x="102" y="55"/>
                </a:lnTo>
                <a:lnTo>
                  <a:pt x="110" y="53"/>
                </a:lnTo>
                <a:lnTo>
                  <a:pt x="119" y="52"/>
                </a:lnTo>
                <a:lnTo>
                  <a:pt x="129" y="52"/>
                </a:lnTo>
                <a:lnTo>
                  <a:pt x="135" y="52"/>
                </a:lnTo>
                <a:lnTo>
                  <a:pt x="140" y="53"/>
                </a:lnTo>
                <a:lnTo>
                  <a:pt x="140" y="0"/>
                </a:lnTo>
                <a:lnTo>
                  <a:pt x="134" y="0"/>
                </a:lnTo>
                <a:lnTo>
                  <a:pt x="128" y="0"/>
                </a:lnTo>
                <a:lnTo>
                  <a:pt x="120" y="0"/>
                </a:lnTo>
                <a:lnTo>
                  <a:pt x="114" y="2"/>
                </a:lnTo>
                <a:lnTo>
                  <a:pt x="107" y="3"/>
                </a:lnTo>
                <a:lnTo>
                  <a:pt x="101" y="4"/>
                </a:lnTo>
                <a:lnTo>
                  <a:pt x="95" y="6"/>
                </a:lnTo>
                <a:lnTo>
                  <a:pt x="89" y="8"/>
                </a:lnTo>
                <a:lnTo>
                  <a:pt x="85" y="12"/>
                </a:lnTo>
                <a:lnTo>
                  <a:pt x="79" y="15"/>
                </a:lnTo>
                <a:lnTo>
                  <a:pt x="75" y="18"/>
                </a:lnTo>
                <a:lnTo>
                  <a:pt x="69" y="23"/>
                </a:lnTo>
                <a:lnTo>
                  <a:pt x="65" y="27"/>
                </a:lnTo>
                <a:lnTo>
                  <a:pt x="61" y="33"/>
                </a:lnTo>
                <a:lnTo>
                  <a:pt x="57" y="38"/>
                </a:lnTo>
                <a:lnTo>
                  <a:pt x="53" y="45"/>
                </a:lnTo>
                <a:lnTo>
                  <a:pt x="50" y="52"/>
                </a:lnTo>
                <a:lnTo>
                  <a:pt x="47" y="58"/>
                </a:lnTo>
                <a:lnTo>
                  <a:pt x="47" y="6"/>
                </a:lnTo>
                <a:lnTo>
                  <a:pt x="0" y="6"/>
                </a:lnTo>
                <a:lnTo>
                  <a:pt x="0"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1" name="Freeform 212"/>
          <p:cNvSpPr>
            <a:spLocks noEditPoints="1"/>
          </p:cNvSpPr>
          <p:nvPr/>
        </p:nvSpPr>
        <p:spPr bwMode="auto">
          <a:xfrm>
            <a:off x="3614738" y="3919538"/>
            <a:ext cx="28575" cy="153987"/>
          </a:xfrm>
          <a:custGeom>
            <a:avLst/>
            <a:gdLst>
              <a:gd name="T0" fmla="*/ 0 w 55"/>
              <a:gd name="T1" fmla="*/ 153987 h 291"/>
              <a:gd name="T2" fmla="*/ 28575 w 55"/>
              <a:gd name="T3" fmla="*/ 153987 h 291"/>
              <a:gd name="T4" fmla="*/ 28575 w 55"/>
              <a:gd name="T5" fmla="*/ 122237 h 291"/>
              <a:gd name="T6" fmla="*/ 0 w 55"/>
              <a:gd name="T7" fmla="*/ 122237 h 291"/>
              <a:gd name="T8" fmla="*/ 0 w 55"/>
              <a:gd name="T9" fmla="*/ 153987 h 291"/>
              <a:gd name="T10" fmla="*/ 0 w 55"/>
              <a:gd name="T11" fmla="*/ 31750 h 291"/>
              <a:gd name="T12" fmla="*/ 28575 w 55"/>
              <a:gd name="T13" fmla="*/ 31750 h 291"/>
              <a:gd name="T14" fmla="*/ 28575 w 55"/>
              <a:gd name="T15" fmla="*/ 0 h 291"/>
              <a:gd name="T16" fmla="*/ 0 w 55"/>
              <a:gd name="T17" fmla="*/ 0 h 291"/>
              <a:gd name="T18" fmla="*/ 0 w 55"/>
              <a:gd name="T19" fmla="*/ 31750 h 2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5" h="291">
                <a:moveTo>
                  <a:pt x="0" y="291"/>
                </a:moveTo>
                <a:lnTo>
                  <a:pt x="55" y="291"/>
                </a:lnTo>
                <a:lnTo>
                  <a:pt x="55" y="231"/>
                </a:lnTo>
                <a:lnTo>
                  <a:pt x="0" y="231"/>
                </a:lnTo>
                <a:lnTo>
                  <a:pt x="0" y="291"/>
                </a:lnTo>
                <a:close/>
                <a:moveTo>
                  <a:pt x="0" y="60"/>
                </a:moveTo>
                <a:lnTo>
                  <a:pt x="55" y="60"/>
                </a:lnTo>
                <a:lnTo>
                  <a:pt x="55" y="0"/>
                </a:lnTo>
                <a:lnTo>
                  <a:pt x="0" y="0"/>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2" name="Freeform 213"/>
          <p:cNvSpPr>
            <a:spLocks noEditPoints="1"/>
          </p:cNvSpPr>
          <p:nvPr/>
        </p:nvSpPr>
        <p:spPr bwMode="auto">
          <a:xfrm>
            <a:off x="1117600" y="4233863"/>
            <a:ext cx="171450" cy="211137"/>
          </a:xfrm>
          <a:custGeom>
            <a:avLst/>
            <a:gdLst>
              <a:gd name="T0" fmla="*/ 79375 w 324"/>
              <a:gd name="T1" fmla="*/ 211137 h 400"/>
              <a:gd name="T2" fmla="*/ 89429 w 324"/>
              <a:gd name="T3" fmla="*/ 210609 h 400"/>
              <a:gd name="T4" fmla="*/ 99483 w 324"/>
              <a:gd name="T5" fmla="*/ 209553 h 400"/>
              <a:gd name="T6" fmla="*/ 109008 w 324"/>
              <a:gd name="T7" fmla="*/ 206914 h 400"/>
              <a:gd name="T8" fmla="*/ 118004 w 324"/>
              <a:gd name="T9" fmla="*/ 204275 h 400"/>
              <a:gd name="T10" fmla="*/ 125942 w 324"/>
              <a:gd name="T11" fmla="*/ 200052 h 400"/>
              <a:gd name="T12" fmla="*/ 133879 w 324"/>
              <a:gd name="T13" fmla="*/ 195302 h 400"/>
              <a:gd name="T14" fmla="*/ 140758 w 324"/>
              <a:gd name="T15" fmla="*/ 189495 h 400"/>
              <a:gd name="T16" fmla="*/ 146579 w 324"/>
              <a:gd name="T17" fmla="*/ 183161 h 400"/>
              <a:gd name="T18" fmla="*/ 152929 w 324"/>
              <a:gd name="T19" fmla="*/ 175244 h 400"/>
              <a:gd name="T20" fmla="*/ 157692 w 324"/>
              <a:gd name="T21" fmla="*/ 167854 h 400"/>
              <a:gd name="T22" fmla="*/ 161396 w 324"/>
              <a:gd name="T23" fmla="*/ 158353 h 400"/>
              <a:gd name="T24" fmla="*/ 165100 w 324"/>
              <a:gd name="T25" fmla="*/ 148852 h 400"/>
              <a:gd name="T26" fmla="*/ 168275 w 324"/>
              <a:gd name="T27" fmla="*/ 138295 h 400"/>
              <a:gd name="T28" fmla="*/ 169863 w 324"/>
              <a:gd name="T29" fmla="*/ 127210 h 400"/>
              <a:gd name="T30" fmla="*/ 170921 w 324"/>
              <a:gd name="T31" fmla="*/ 115598 h 400"/>
              <a:gd name="T32" fmla="*/ 171450 w 324"/>
              <a:gd name="T33" fmla="*/ 102401 h 400"/>
              <a:gd name="T34" fmla="*/ 170921 w 324"/>
              <a:gd name="T35" fmla="*/ 90789 h 400"/>
              <a:gd name="T36" fmla="*/ 169863 w 324"/>
              <a:gd name="T37" fmla="*/ 78649 h 400"/>
              <a:gd name="T38" fmla="*/ 168275 w 324"/>
              <a:gd name="T39" fmla="*/ 68092 h 400"/>
              <a:gd name="T40" fmla="*/ 165629 w 324"/>
              <a:gd name="T41" fmla="*/ 58063 h 400"/>
              <a:gd name="T42" fmla="*/ 161925 w 324"/>
              <a:gd name="T43" fmla="*/ 49617 h 400"/>
              <a:gd name="T44" fmla="*/ 158750 w 324"/>
              <a:gd name="T45" fmla="*/ 41172 h 400"/>
              <a:gd name="T46" fmla="*/ 153988 w 324"/>
              <a:gd name="T47" fmla="*/ 33782 h 400"/>
              <a:gd name="T48" fmla="*/ 148167 w 324"/>
              <a:gd name="T49" fmla="*/ 26392 h 400"/>
              <a:gd name="T50" fmla="*/ 142346 w 324"/>
              <a:gd name="T51" fmla="*/ 20058 h 400"/>
              <a:gd name="T52" fmla="*/ 135467 w 324"/>
              <a:gd name="T53" fmla="*/ 14780 h 400"/>
              <a:gd name="T54" fmla="*/ 128058 w 324"/>
              <a:gd name="T55" fmla="*/ 10557 h 400"/>
              <a:gd name="T56" fmla="*/ 119592 w 324"/>
              <a:gd name="T57" fmla="*/ 6334 h 400"/>
              <a:gd name="T58" fmla="*/ 110596 w 324"/>
              <a:gd name="T59" fmla="*/ 3695 h 400"/>
              <a:gd name="T60" fmla="*/ 101600 w 324"/>
              <a:gd name="T61" fmla="*/ 1584 h 400"/>
              <a:gd name="T62" fmla="*/ 91546 w 324"/>
              <a:gd name="T63" fmla="*/ 528 h 400"/>
              <a:gd name="T64" fmla="*/ 80963 w 324"/>
              <a:gd name="T65" fmla="*/ 0 h 400"/>
              <a:gd name="T66" fmla="*/ 0 w 324"/>
              <a:gd name="T67" fmla="*/ 211137 h 400"/>
              <a:gd name="T68" fmla="*/ 85725 w 324"/>
              <a:gd name="T69" fmla="*/ 24809 h 400"/>
              <a:gd name="T70" fmla="*/ 98954 w 324"/>
              <a:gd name="T71" fmla="*/ 26920 h 400"/>
              <a:gd name="T72" fmla="*/ 111654 w 324"/>
              <a:gd name="T73" fmla="*/ 32198 h 400"/>
              <a:gd name="T74" fmla="*/ 121708 w 324"/>
              <a:gd name="T75" fmla="*/ 40116 h 400"/>
              <a:gd name="T76" fmla="*/ 129117 w 324"/>
              <a:gd name="T77" fmla="*/ 50145 h 400"/>
              <a:gd name="T78" fmla="*/ 135467 w 324"/>
              <a:gd name="T79" fmla="*/ 62285 h 400"/>
              <a:gd name="T80" fmla="*/ 139700 w 324"/>
              <a:gd name="T81" fmla="*/ 77065 h 400"/>
              <a:gd name="T82" fmla="*/ 142346 w 324"/>
              <a:gd name="T83" fmla="*/ 93956 h 400"/>
              <a:gd name="T84" fmla="*/ 142346 w 324"/>
              <a:gd name="T85" fmla="*/ 113486 h 400"/>
              <a:gd name="T86" fmla="*/ 139700 w 324"/>
              <a:gd name="T87" fmla="*/ 131433 h 400"/>
              <a:gd name="T88" fmla="*/ 135467 w 324"/>
              <a:gd name="T89" fmla="*/ 146740 h 400"/>
              <a:gd name="T90" fmla="*/ 129646 w 324"/>
              <a:gd name="T91" fmla="*/ 159408 h 400"/>
              <a:gd name="T92" fmla="*/ 121708 w 324"/>
              <a:gd name="T93" fmla="*/ 169437 h 400"/>
              <a:gd name="T94" fmla="*/ 111654 w 324"/>
              <a:gd name="T95" fmla="*/ 177355 h 400"/>
              <a:gd name="T96" fmla="*/ 99483 w 324"/>
              <a:gd name="T97" fmla="*/ 182634 h 400"/>
              <a:gd name="T98" fmla="*/ 86254 w 324"/>
              <a:gd name="T99" fmla="*/ 184745 h 400"/>
              <a:gd name="T100" fmla="*/ 29104 w 324"/>
              <a:gd name="T101" fmla="*/ 185273 h 400"/>
              <a:gd name="T102" fmla="*/ 78317 w 324"/>
              <a:gd name="T103" fmla="*/ 24281 h 4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4" h="400">
                <a:moveTo>
                  <a:pt x="0" y="400"/>
                </a:moveTo>
                <a:lnTo>
                  <a:pt x="150" y="400"/>
                </a:lnTo>
                <a:lnTo>
                  <a:pt x="160" y="400"/>
                </a:lnTo>
                <a:lnTo>
                  <a:pt x="169" y="399"/>
                </a:lnTo>
                <a:lnTo>
                  <a:pt x="179" y="398"/>
                </a:lnTo>
                <a:lnTo>
                  <a:pt x="188" y="397"/>
                </a:lnTo>
                <a:lnTo>
                  <a:pt x="197" y="395"/>
                </a:lnTo>
                <a:lnTo>
                  <a:pt x="206" y="392"/>
                </a:lnTo>
                <a:lnTo>
                  <a:pt x="215" y="390"/>
                </a:lnTo>
                <a:lnTo>
                  <a:pt x="223" y="387"/>
                </a:lnTo>
                <a:lnTo>
                  <a:pt x="231" y="383"/>
                </a:lnTo>
                <a:lnTo>
                  <a:pt x="238" y="379"/>
                </a:lnTo>
                <a:lnTo>
                  <a:pt x="246" y="375"/>
                </a:lnTo>
                <a:lnTo>
                  <a:pt x="253" y="370"/>
                </a:lnTo>
                <a:lnTo>
                  <a:pt x="260" y="365"/>
                </a:lnTo>
                <a:lnTo>
                  <a:pt x="266" y="359"/>
                </a:lnTo>
                <a:lnTo>
                  <a:pt x="272" y="353"/>
                </a:lnTo>
                <a:lnTo>
                  <a:pt x="277" y="347"/>
                </a:lnTo>
                <a:lnTo>
                  <a:pt x="283" y="340"/>
                </a:lnTo>
                <a:lnTo>
                  <a:pt x="289" y="332"/>
                </a:lnTo>
                <a:lnTo>
                  <a:pt x="293" y="326"/>
                </a:lnTo>
                <a:lnTo>
                  <a:pt x="298" y="318"/>
                </a:lnTo>
                <a:lnTo>
                  <a:pt x="302" y="309"/>
                </a:lnTo>
                <a:lnTo>
                  <a:pt x="305" y="300"/>
                </a:lnTo>
                <a:lnTo>
                  <a:pt x="310" y="291"/>
                </a:lnTo>
                <a:lnTo>
                  <a:pt x="312" y="282"/>
                </a:lnTo>
                <a:lnTo>
                  <a:pt x="315" y="272"/>
                </a:lnTo>
                <a:lnTo>
                  <a:pt x="318" y="262"/>
                </a:lnTo>
                <a:lnTo>
                  <a:pt x="320" y="252"/>
                </a:lnTo>
                <a:lnTo>
                  <a:pt x="321" y="241"/>
                </a:lnTo>
                <a:lnTo>
                  <a:pt x="322" y="230"/>
                </a:lnTo>
                <a:lnTo>
                  <a:pt x="323" y="219"/>
                </a:lnTo>
                <a:lnTo>
                  <a:pt x="324" y="206"/>
                </a:lnTo>
                <a:lnTo>
                  <a:pt x="324" y="194"/>
                </a:lnTo>
                <a:lnTo>
                  <a:pt x="324" y="183"/>
                </a:lnTo>
                <a:lnTo>
                  <a:pt x="323" y="172"/>
                </a:lnTo>
                <a:lnTo>
                  <a:pt x="323" y="161"/>
                </a:lnTo>
                <a:lnTo>
                  <a:pt x="321" y="149"/>
                </a:lnTo>
                <a:lnTo>
                  <a:pt x="320" y="139"/>
                </a:lnTo>
                <a:lnTo>
                  <a:pt x="318" y="129"/>
                </a:lnTo>
                <a:lnTo>
                  <a:pt x="315" y="120"/>
                </a:lnTo>
                <a:lnTo>
                  <a:pt x="313" y="110"/>
                </a:lnTo>
                <a:lnTo>
                  <a:pt x="310" y="103"/>
                </a:lnTo>
                <a:lnTo>
                  <a:pt x="306" y="94"/>
                </a:lnTo>
                <a:lnTo>
                  <a:pt x="303" y="86"/>
                </a:lnTo>
                <a:lnTo>
                  <a:pt x="300" y="78"/>
                </a:lnTo>
                <a:lnTo>
                  <a:pt x="295" y="70"/>
                </a:lnTo>
                <a:lnTo>
                  <a:pt x="291" y="64"/>
                </a:lnTo>
                <a:lnTo>
                  <a:pt x="285" y="57"/>
                </a:lnTo>
                <a:lnTo>
                  <a:pt x="280" y="50"/>
                </a:lnTo>
                <a:lnTo>
                  <a:pt x="274" y="44"/>
                </a:lnTo>
                <a:lnTo>
                  <a:pt x="269" y="38"/>
                </a:lnTo>
                <a:lnTo>
                  <a:pt x="262" y="34"/>
                </a:lnTo>
                <a:lnTo>
                  <a:pt x="256" y="28"/>
                </a:lnTo>
                <a:lnTo>
                  <a:pt x="248" y="24"/>
                </a:lnTo>
                <a:lnTo>
                  <a:pt x="242" y="20"/>
                </a:lnTo>
                <a:lnTo>
                  <a:pt x="234" y="16"/>
                </a:lnTo>
                <a:lnTo>
                  <a:pt x="226" y="12"/>
                </a:lnTo>
                <a:lnTo>
                  <a:pt x="218" y="10"/>
                </a:lnTo>
                <a:lnTo>
                  <a:pt x="209" y="7"/>
                </a:lnTo>
                <a:lnTo>
                  <a:pt x="201" y="5"/>
                </a:lnTo>
                <a:lnTo>
                  <a:pt x="192" y="3"/>
                </a:lnTo>
                <a:lnTo>
                  <a:pt x="183" y="2"/>
                </a:lnTo>
                <a:lnTo>
                  <a:pt x="173" y="1"/>
                </a:lnTo>
                <a:lnTo>
                  <a:pt x="163" y="0"/>
                </a:lnTo>
                <a:lnTo>
                  <a:pt x="153" y="0"/>
                </a:lnTo>
                <a:lnTo>
                  <a:pt x="0" y="0"/>
                </a:lnTo>
                <a:lnTo>
                  <a:pt x="0" y="400"/>
                </a:lnTo>
                <a:close/>
                <a:moveTo>
                  <a:pt x="148" y="46"/>
                </a:moveTo>
                <a:lnTo>
                  <a:pt x="162" y="47"/>
                </a:lnTo>
                <a:lnTo>
                  <a:pt x="175" y="48"/>
                </a:lnTo>
                <a:lnTo>
                  <a:pt x="187" y="51"/>
                </a:lnTo>
                <a:lnTo>
                  <a:pt x="199" y="56"/>
                </a:lnTo>
                <a:lnTo>
                  <a:pt x="211" y="61"/>
                </a:lnTo>
                <a:lnTo>
                  <a:pt x="221" y="68"/>
                </a:lnTo>
                <a:lnTo>
                  <a:pt x="230" y="76"/>
                </a:lnTo>
                <a:lnTo>
                  <a:pt x="237" y="85"/>
                </a:lnTo>
                <a:lnTo>
                  <a:pt x="244" y="95"/>
                </a:lnTo>
                <a:lnTo>
                  <a:pt x="251" y="106"/>
                </a:lnTo>
                <a:lnTo>
                  <a:pt x="256" y="118"/>
                </a:lnTo>
                <a:lnTo>
                  <a:pt x="261" y="132"/>
                </a:lnTo>
                <a:lnTo>
                  <a:pt x="264" y="146"/>
                </a:lnTo>
                <a:lnTo>
                  <a:pt x="266" y="162"/>
                </a:lnTo>
                <a:lnTo>
                  <a:pt x="269" y="178"/>
                </a:lnTo>
                <a:lnTo>
                  <a:pt x="269" y="197"/>
                </a:lnTo>
                <a:lnTo>
                  <a:pt x="269" y="215"/>
                </a:lnTo>
                <a:lnTo>
                  <a:pt x="266" y="233"/>
                </a:lnTo>
                <a:lnTo>
                  <a:pt x="264" y="249"/>
                </a:lnTo>
                <a:lnTo>
                  <a:pt x="261" y="264"/>
                </a:lnTo>
                <a:lnTo>
                  <a:pt x="256" y="278"/>
                </a:lnTo>
                <a:lnTo>
                  <a:pt x="251" y="291"/>
                </a:lnTo>
                <a:lnTo>
                  <a:pt x="245" y="302"/>
                </a:lnTo>
                <a:lnTo>
                  <a:pt x="237" y="312"/>
                </a:lnTo>
                <a:lnTo>
                  <a:pt x="230" y="321"/>
                </a:lnTo>
                <a:lnTo>
                  <a:pt x="221" y="329"/>
                </a:lnTo>
                <a:lnTo>
                  <a:pt x="211" y="336"/>
                </a:lnTo>
                <a:lnTo>
                  <a:pt x="201" y="341"/>
                </a:lnTo>
                <a:lnTo>
                  <a:pt x="188" y="346"/>
                </a:lnTo>
                <a:lnTo>
                  <a:pt x="176" y="349"/>
                </a:lnTo>
                <a:lnTo>
                  <a:pt x="163" y="350"/>
                </a:lnTo>
                <a:lnTo>
                  <a:pt x="148" y="351"/>
                </a:lnTo>
                <a:lnTo>
                  <a:pt x="55" y="351"/>
                </a:lnTo>
                <a:lnTo>
                  <a:pt x="55" y="46"/>
                </a:lnTo>
                <a:lnTo>
                  <a:pt x="148"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3" name="Freeform 214"/>
          <p:cNvSpPr>
            <a:spLocks noEditPoints="1"/>
          </p:cNvSpPr>
          <p:nvPr/>
        </p:nvSpPr>
        <p:spPr bwMode="auto">
          <a:xfrm>
            <a:off x="1314450" y="4286250"/>
            <a:ext cx="147638" cy="163513"/>
          </a:xfrm>
          <a:custGeom>
            <a:avLst/>
            <a:gdLst>
              <a:gd name="T0" fmla="*/ 1058 w 279"/>
              <a:gd name="T1" fmla="*/ 100542 h 309"/>
              <a:gd name="T2" fmla="*/ 7938 w 279"/>
              <a:gd name="T3" fmla="*/ 123825 h 309"/>
              <a:gd name="T4" fmla="*/ 19579 w 279"/>
              <a:gd name="T5" fmla="*/ 142346 h 309"/>
              <a:gd name="T6" fmla="*/ 35983 w 279"/>
              <a:gd name="T7" fmla="*/ 155575 h 309"/>
              <a:gd name="T8" fmla="*/ 57150 w 279"/>
              <a:gd name="T9" fmla="*/ 162455 h 309"/>
              <a:gd name="T10" fmla="*/ 82550 w 279"/>
              <a:gd name="T11" fmla="*/ 162984 h 309"/>
              <a:gd name="T12" fmla="*/ 105305 w 279"/>
              <a:gd name="T13" fmla="*/ 158221 h 309"/>
              <a:gd name="T14" fmla="*/ 123296 w 279"/>
              <a:gd name="T15" fmla="*/ 147109 h 309"/>
              <a:gd name="T16" fmla="*/ 136525 w 279"/>
              <a:gd name="T17" fmla="*/ 130705 h 309"/>
              <a:gd name="T18" fmla="*/ 144463 w 279"/>
              <a:gd name="T19" fmla="*/ 108479 h 309"/>
              <a:gd name="T20" fmla="*/ 147638 w 279"/>
              <a:gd name="T21" fmla="*/ 82021 h 309"/>
              <a:gd name="T22" fmla="*/ 144463 w 279"/>
              <a:gd name="T23" fmla="*/ 55034 h 309"/>
              <a:gd name="T24" fmla="*/ 136525 w 279"/>
              <a:gd name="T25" fmla="*/ 33338 h 309"/>
              <a:gd name="T26" fmla="*/ 122767 w 279"/>
              <a:gd name="T27" fmla="*/ 16933 h 309"/>
              <a:gd name="T28" fmla="*/ 105305 w 279"/>
              <a:gd name="T29" fmla="*/ 5292 h 309"/>
              <a:gd name="T30" fmla="*/ 82021 w 279"/>
              <a:gd name="T31" fmla="*/ 1058 h 309"/>
              <a:gd name="T32" fmla="*/ 57150 w 279"/>
              <a:gd name="T33" fmla="*/ 1588 h 309"/>
              <a:gd name="T34" fmla="*/ 35983 w 279"/>
              <a:gd name="T35" fmla="*/ 8467 h 309"/>
              <a:gd name="T36" fmla="*/ 19579 w 279"/>
              <a:gd name="T37" fmla="*/ 21696 h 309"/>
              <a:gd name="T38" fmla="*/ 7938 w 279"/>
              <a:gd name="T39" fmla="*/ 39688 h 309"/>
              <a:gd name="T40" fmla="*/ 1058 w 279"/>
              <a:gd name="T41" fmla="*/ 63500 h 309"/>
              <a:gd name="T42" fmla="*/ 26458 w 279"/>
              <a:gd name="T43" fmla="*/ 82021 h 309"/>
              <a:gd name="T44" fmla="*/ 28575 w 279"/>
              <a:gd name="T45" fmla="*/ 61913 h 309"/>
              <a:gd name="T46" fmla="*/ 33867 w 279"/>
              <a:gd name="T47" fmla="*/ 46567 h 309"/>
              <a:gd name="T48" fmla="*/ 41804 w 279"/>
              <a:gd name="T49" fmla="*/ 34925 h 309"/>
              <a:gd name="T50" fmla="*/ 53975 w 279"/>
              <a:gd name="T51" fmla="*/ 26988 h 309"/>
              <a:gd name="T52" fmla="*/ 68263 w 279"/>
              <a:gd name="T53" fmla="*/ 23283 h 309"/>
              <a:gd name="T54" fmla="*/ 85196 w 279"/>
              <a:gd name="T55" fmla="*/ 24342 h 309"/>
              <a:gd name="T56" fmla="*/ 98425 w 279"/>
              <a:gd name="T57" fmla="*/ 29104 h 309"/>
              <a:gd name="T58" fmla="*/ 108480 w 279"/>
              <a:gd name="T59" fmla="*/ 38629 h 309"/>
              <a:gd name="T60" fmla="*/ 116417 w 279"/>
              <a:gd name="T61" fmla="*/ 51329 h 309"/>
              <a:gd name="T62" fmla="*/ 120650 w 279"/>
              <a:gd name="T63" fmla="*/ 68792 h 309"/>
              <a:gd name="T64" fmla="*/ 121180 w 279"/>
              <a:gd name="T65" fmla="*/ 88900 h 309"/>
              <a:gd name="T66" fmla="*/ 118005 w 279"/>
              <a:gd name="T67" fmla="*/ 106892 h 309"/>
              <a:gd name="T68" fmla="*/ 111655 w 279"/>
              <a:gd name="T69" fmla="*/ 121709 h 309"/>
              <a:gd name="T70" fmla="*/ 102130 w 279"/>
              <a:gd name="T71" fmla="*/ 132292 h 309"/>
              <a:gd name="T72" fmla="*/ 89959 w 279"/>
              <a:gd name="T73" fmla="*/ 138113 h 309"/>
              <a:gd name="T74" fmla="*/ 74613 w 279"/>
              <a:gd name="T75" fmla="*/ 140759 h 309"/>
              <a:gd name="T76" fmla="*/ 58738 w 279"/>
              <a:gd name="T77" fmla="*/ 138113 h 309"/>
              <a:gd name="T78" fmla="*/ 45508 w 279"/>
              <a:gd name="T79" fmla="*/ 132292 h 309"/>
              <a:gd name="T80" fmla="*/ 35983 w 279"/>
              <a:gd name="T81" fmla="*/ 121709 h 309"/>
              <a:gd name="T82" fmla="*/ 29633 w 279"/>
              <a:gd name="T83" fmla="*/ 106892 h 309"/>
              <a:gd name="T84" fmla="*/ 26458 w 279"/>
              <a:gd name="T85" fmla="*/ 88900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2" y="190"/>
                </a:lnTo>
                <a:lnTo>
                  <a:pt x="6" y="205"/>
                </a:lnTo>
                <a:lnTo>
                  <a:pt x="9" y="220"/>
                </a:lnTo>
                <a:lnTo>
                  <a:pt x="15" y="234"/>
                </a:lnTo>
                <a:lnTo>
                  <a:pt x="21" y="247"/>
                </a:lnTo>
                <a:lnTo>
                  <a:pt x="29" y="258"/>
                </a:lnTo>
                <a:lnTo>
                  <a:pt x="37" y="269"/>
                </a:lnTo>
                <a:lnTo>
                  <a:pt x="47" y="278"/>
                </a:lnTo>
                <a:lnTo>
                  <a:pt x="57" y="286"/>
                </a:lnTo>
                <a:lnTo>
                  <a:pt x="68" y="294"/>
                </a:lnTo>
                <a:lnTo>
                  <a:pt x="80" y="299"/>
                </a:lnTo>
                <a:lnTo>
                  <a:pt x="94" y="304"/>
                </a:lnTo>
                <a:lnTo>
                  <a:pt x="108" y="307"/>
                </a:lnTo>
                <a:lnTo>
                  <a:pt x="124" y="308"/>
                </a:lnTo>
                <a:lnTo>
                  <a:pt x="140" y="309"/>
                </a:lnTo>
                <a:lnTo>
                  <a:pt x="156" y="308"/>
                </a:lnTo>
                <a:lnTo>
                  <a:pt x="171" y="307"/>
                </a:lnTo>
                <a:lnTo>
                  <a:pt x="185" y="304"/>
                </a:lnTo>
                <a:lnTo>
                  <a:pt x="199" y="299"/>
                </a:lnTo>
                <a:lnTo>
                  <a:pt x="211" y="294"/>
                </a:lnTo>
                <a:lnTo>
                  <a:pt x="222" y="286"/>
                </a:lnTo>
                <a:lnTo>
                  <a:pt x="233" y="278"/>
                </a:lnTo>
                <a:lnTo>
                  <a:pt x="242" y="269"/>
                </a:lnTo>
                <a:lnTo>
                  <a:pt x="251" y="258"/>
                </a:lnTo>
                <a:lnTo>
                  <a:pt x="258" y="247"/>
                </a:lnTo>
                <a:lnTo>
                  <a:pt x="264" y="234"/>
                </a:lnTo>
                <a:lnTo>
                  <a:pt x="270" y="220"/>
                </a:lnTo>
                <a:lnTo>
                  <a:pt x="273" y="205"/>
                </a:lnTo>
                <a:lnTo>
                  <a:pt x="277" y="190"/>
                </a:lnTo>
                <a:lnTo>
                  <a:pt x="278" y="173"/>
                </a:lnTo>
                <a:lnTo>
                  <a:pt x="279" y="155"/>
                </a:lnTo>
                <a:lnTo>
                  <a:pt x="278" y="136"/>
                </a:lnTo>
                <a:lnTo>
                  <a:pt x="277" y="120"/>
                </a:lnTo>
                <a:lnTo>
                  <a:pt x="273" y="104"/>
                </a:lnTo>
                <a:lnTo>
                  <a:pt x="270" y="90"/>
                </a:lnTo>
                <a:lnTo>
                  <a:pt x="264" y="75"/>
                </a:lnTo>
                <a:lnTo>
                  <a:pt x="258" y="63"/>
                </a:lnTo>
                <a:lnTo>
                  <a:pt x="251" y="52"/>
                </a:lnTo>
                <a:lnTo>
                  <a:pt x="242" y="41"/>
                </a:lnTo>
                <a:lnTo>
                  <a:pt x="232" y="32"/>
                </a:lnTo>
                <a:lnTo>
                  <a:pt x="222" y="24"/>
                </a:lnTo>
                <a:lnTo>
                  <a:pt x="211" y="16"/>
                </a:lnTo>
                <a:lnTo>
                  <a:pt x="199" y="10"/>
                </a:lnTo>
                <a:lnTo>
                  <a:pt x="185" y="6"/>
                </a:lnTo>
                <a:lnTo>
                  <a:pt x="171" y="3"/>
                </a:lnTo>
                <a:lnTo>
                  <a:pt x="155" y="2"/>
                </a:lnTo>
                <a:lnTo>
                  <a:pt x="140" y="0"/>
                </a:lnTo>
                <a:lnTo>
                  <a:pt x="123" y="2"/>
                </a:lnTo>
                <a:lnTo>
                  <a:pt x="108" y="3"/>
                </a:lnTo>
                <a:lnTo>
                  <a:pt x="94" y="6"/>
                </a:lnTo>
                <a:lnTo>
                  <a:pt x="80" y="10"/>
                </a:lnTo>
                <a:lnTo>
                  <a:pt x="68" y="16"/>
                </a:lnTo>
                <a:lnTo>
                  <a:pt x="57" y="24"/>
                </a:lnTo>
                <a:lnTo>
                  <a:pt x="47" y="32"/>
                </a:lnTo>
                <a:lnTo>
                  <a:pt x="37" y="41"/>
                </a:lnTo>
                <a:lnTo>
                  <a:pt x="28" y="52"/>
                </a:lnTo>
                <a:lnTo>
                  <a:pt x="21" y="63"/>
                </a:lnTo>
                <a:lnTo>
                  <a:pt x="15" y="75"/>
                </a:lnTo>
                <a:lnTo>
                  <a:pt x="9" y="90"/>
                </a:lnTo>
                <a:lnTo>
                  <a:pt x="6" y="104"/>
                </a:lnTo>
                <a:lnTo>
                  <a:pt x="2" y="120"/>
                </a:lnTo>
                <a:lnTo>
                  <a:pt x="1" y="136"/>
                </a:lnTo>
                <a:lnTo>
                  <a:pt x="0" y="155"/>
                </a:lnTo>
                <a:close/>
                <a:moveTo>
                  <a:pt x="50" y="155"/>
                </a:moveTo>
                <a:lnTo>
                  <a:pt x="50" y="142"/>
                </a:lnTo>
                <a:lnTo>
                  <a:pt x="51" y="130"/>
                </a:lnTo>
                <a:lnTo>
                  <a:pt x="54" y="117"/>
                </a:lnTo>
                <a:lnTo>
                  <a:pt x="56" y="107"/>
                </a:lnTo>
                <a:lnTo>
                  <a:pt x="59" y="97"/>
                </a:lnTo>
                <a:lnTo>
                  <a:pt x="64" y="88"/>
                </a:lnTo>
                <a:lnTo>
                  <a:pt x="68" y="80"/>
                </a:lnTo>
                <a:lnTo>
                  <a:pt x="74" y="73"/>
                </a:lnTo>
                <a:lnTo>
                  <a:pt x="79" y="66"/>
                </a:lnTo>
                <a:lnTo>
                  <a:pt x="86" y="59"/>
                </a:lnTo>
                <a:lnTo>
                  <a:pt x="94" y="55"/>
                </a:lnTo>
                <a:lnTo>
                  <a:pt x="102" y="51"/>
                </a:lnTo>
                <a:lnTo>
                  <a:pt x="111" y="48"/>
                </a:lnTo>
                <a:lnTo>
                  <a:pt x="119" y="46"/>
                </a:lnTo>
                <a:lnTo>
                  <a:pt x="129" y="44"/>
                </a:lnTo>
                <a:lnTo>
                  <a:pt x="141" y="44"/>
                </a:lnTo>
                <a:lnTo>
                  <a:pt x="151" y="44"/>
                </a:lnTo>
                <a:lnTo>
                  <a:pt x="161" y="46"/>
                </a:lnTo>
                <a:lnTo>
                  <a:pt x="170" y="48"/>
                </a:lnTo>
                <a:lnTo>
                  <a:pt x="177" y="51"/>
                </a:lnTo>
                <a:lnTo>
                  <a:pt x="186" y="55"/>
                </a:lnTo>
                <a:lnTo>
                  <a:pt x="193" y="59"/>
                </a:lnTo>
                <a:lnTo>
                  <a:pt x="200" y="66"/>
                </a:lnTo>
                <a:lnTo>
                  <a:pt x="205" y="73"/>
                </a:lnTo>
                <a:lnTo>
                  <a:pt x="211" y="80"/>
                </a:lnTo>
                <a:lnTo>
                  <a:pt x="215" y="88"/>
                </a:lnTo>
                <a:lnTo>
                  <a:pt x="220" y="97"/>
                </a:lnTo>
                <a:lnTo>
                  <a:pt x="223" y="107"/>
                </a:lnTo>
                <a:lnTo>
                  <a:pt x="225" y="117"/>
                </a:lnTo>
                <a:lnTo>
                  <a:pt x="228" y="130"/>
                </a:lnTo>
                <a:lnTo>
                  <a:pt x="229" y="142"/>
                </a:lnTo>
                <a:lnTo>
                  <a:pt x="229" y="155"/>
                </a:lnTo>
                <a:lnTo>
                  <a:pt x="229" y="168"/>
                </a:lnTo>
                <a:lnTo>
                  <a:pt x="228" y="180"/>
                </a:lnTo>
                <a:lnTo>
                  <a:pt x="225" y="192"/>
                </a:lnTo>
                <a:lnTo>
                  <a:pt x="223" y="202"/>
                </a:lnTo>
                <a:lnTo>
                  <a:pt x="220" y="212"/>
                </a:lnTo>
                <a:lnTo>
                  <a:pt x="215" y="221"/>
                </a:lnTo>
                <a:lnTo>
                  <a:pt x="211" y="230"/>
                </a:lnTo>
                <a:lnTo>
                  <a:pt x="205" y="238"/>
                </a:lnTo>
                <a:lnTo>
                  <a:pt x="200" y="243"/>
                </a:lnTo>
                <a:lnTo>
                  <a:pt x="193" y="250"/>
                </a:lnTo>
                <a:lnTo>
                  <a:pt x="186" y="254"/>
                </a:lnTo>
                <a:lnTo>
                  <a:pt x="177" y="259"/>
                </a:lnTo>
                <a:lnTo>
                  <a:pt x="170" y="261"/>
                </a:lnTo>
                <a:lnTo>
                  <a:pt x="161" y="263"/>
                </a:lnTo>
                <a:lnTo>
                  <a:pt x="151" y="266"/>
                </a:lnTo>
                <a:lnTo>
                  <a:pt x="141" y="266"/>
                </a:lnTo>
                <a:lnTo>
                  <a:pt x="129" y="266"/>
                </a:lnTo>
                <a:lnTo>
                  <a:pt x="119" y="263"/>
                </a:lnTo>
                <a:lnTo>
                  <a:pt x="111" y="261"/>
                </a:lnTo>
                <a:lnTo>
                  <a:pt x="102" y="259"/>
                </a:lnTo>
                <a:lnTo>
                  <a:pt x="94" y="254"/>
                </a:lnTo>
                <a:lnTo>
                  <a:pt x="86" y="250"/>
                </a:lnTo>
                <a:lnTo>
                  <a:pt x="79" y="243"/>
                </a:lnTo>
                <a:lnTo>
                  <a:pt x="74" y="238"/>
                </a:lnTo>
                <a:lnTo>
                  <a:pt x="68" y="230"/>
                </a:lnTo>
                <a:lnTo>
                  <a:pt x="64" y="221"/>
                </a:lnTo>
                <a:lnTo>
                  <a:pt x="59" y="212"/>
                </a:lnTo>
                <a:lnTo>
                  <a:pt x="56" y="202"/>
                </a:lnTo>
                <a:lnTo>
                  <a:pt x="54" y="192"/>
                </a:lnTo>
                <a:lnTo>
                  <a:pt x="51" y="180"/>
                </a:lnTo>
                <a:lnTo>
                  <a:pt x="50" y="168"/>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4" name="Freeform 215"/>
          <p:cNvSpPr>
            <a:spLocks/>
          </p:cNvSpPr>
          <p:nvPr/>
        </p:nvSpPr>
        <p:spPr bwMode="auto">
          <a:xfrm>
            <a:off x="1485900" y="4286250"/>
            <a:ext cx="136525" cy="163513"/>
          </a:xfrm>
          <a:custGeom>
            <a:avLst/>
            <a:gdLst>
              <a:gd name="T0" fmla="*/ 135996 w 258"/>
              <a:gd name="T1" fmla="*/ 49742 h 309"/>
              <a:gd name="T2" fmla="*/ 131233 w 258"/>
              <a:gd name="T3" fmla="*/ 33338 h 309"/>
              <a:gd name="T4" fmla="*/ 121708 w 258"/>
              <a:gd name="T5" fmla="*/ 19050 h 309"/>
              <a:gd name="T6" fmla="*/ 108479 w 258"/>
              <a:gd name="T7" fmla="*/ 8996 h 309"/>
              <a:gd name="T8" fmla="*/ 91546 w 258"/>
              <a:gd name="T9" fmla="*/ 2646 h 309"/>
              <a:gd name="T10" fmla="*/ 70908 w 258"/>
              <a:gd name="T11" fmla="*/ 0 h 309"/>
              <a:gd name="T12" fmla="*/ 48154 w 258"/>
              <a:gd name="T13" fmla="*/ 3175 h 309"/>
              <a:gd name="T14" fmla="*/ 29633 w 258"/>
              <a:gd name="T15" fmla="*/ 12700 h 309"/>
              <a:gd name="T16" fmla="*/ 14817 w 258"/>
              <a:gd name="T17" fmla="*/ 27517 h 309"/>
              <a:gd name="T18" fmla="*/ 4763 w 258"/>
              <a:gd name="T19" fmla="*/ 48154 h 309"/>
              <a:gd name="T20" fmla="*/ 1058 w 258"/>
              <a:gd name="T21" fmla="*/ 73554 h 309"/>
              <a:gd name="T22" fmla="*/ 1588 w 258"/>
              <a:gd name="T23" fmla="*/ 100542 h 309"/>
              <a:gd name="T24" fmla="*/ 7408 w 258"/>
              <a:gd name="T25" fmla="*/ 123825 h 309"/>
              <a:gd name="T26" fmla="*/ 18521 w 258"/>
              <a:gd name="T27" fmla="*/ 142346 h 309"/>
              <a:gd name="T28" fmla="*/ 33867 w 258"/>
              <a:gd name="T29" fmla="*/ 155575 h 309"/>
              <a:gd name="T30" fmla="*/ 53446 w 258"/>
              <a:gd name="T31" fmla="*/ 162455 h 309"/>
              <a:gd name="T32" fmla="*/ 75671 w 258"/>
              <a:gd name="T33" fmla="*/ 163513 h 309"/>
              <a:gd name="T34" fmla="*/ 95779 w 258"/>
              <a:gd name="T35" fmla="*/ 159280 h 309"/>
              <a:gd name="T36" fmla="*/ 111654 w 258"/>
              <a:gd name="T37" fmla="*/ 151342 h 309"/>
              <a:gd name="T38" fmla="*/ 124883 w 258"/>
              <a:gd name="T39" fmla="*/ 138642 h 309"/>
              <a:gd name="T40" fmla="*/ 132821 w 258"/>
              <a:gd name="T41" fmla="*/ 122767 h 309"/>
              <a:gd name="T42" fmla="*/ 136525 w 258"/>
              <a:gd name="T43" fmla="*/ 103188 h 309"/>
              <a:gd name="T44" fmla="*/ 110067 w 258"/>
              <a:gd name="T45" fmla="*/ 111655 h 309"/>
              <a:gd name="T46" fmla="*/ 105304 w 258"/>
              <a:gd name="T47" fmla="*/ 122238 h 309"/>
              <a:gd name="T48" fmla="*/ 97896 w 258"/>
              <a:gd name="T49" fmla="*/ 130705 h 309"/>
              <a:gd name="T50" fmla="*/ 89429 w 258"/>
              <a:gd name="T51" fmla="*/ 136525 h 309"/>
              <a:gd name="T52" fmla="*/ 77258 w 258"/>
              <a:gd name="T53" fmla="*/ 139171 h 309"/>
              <a:gd name="T54" fmla="*/ 64558 w 258"/>
              <a:gd name="T55" fmla="*/ 140230 h 309"/>
              <a:gd name="T56" fmla="*/ 51329 w 258"/>
              <a:gd name="T57" fmla="*/ 136525 h 309"/>
              <a:gd name="T58" fmla="*/ 40746 w 258"/>
              <a:gd name="T59" fmla="*/ 128059 h 309"/>
              <a:gd name="T60" fmla="*/ 33338 w 258"/>
              <a:gd name="T61" fmla="*/ 116417 h 309"/>
              <a:gd name="T62" fmla="*/ 28575 w 258"/>
              <a:gd name="T63" fmla="*/ 101071 h 309"/>
              <a:gd name="T64" fmla="*/ 26987 w 258"/>
              <a:gd name="T65" fmla="*/ 81492 h 309"/>
              <a:gd name="T66" fmla="*/ 28575 w 258"/>
              <a:gd name="T67" fmla="*/ 61913 h 309"/>
              <a:gd name="T68" fmla="*/ 33338 w 258"/>
              <a:gd name="T69" fmla="*/ 46038 h 309"/>
              <a:gd name="T70" fmla="*/ 41275 w 258"/>
              <a:gd name="T71" fmla="*/ 34396 h 309"/>
              <a:gd name="T72" fmla="*/ 51858 w 258"/>
              <a:gd name="T73" fmla="*/ 26988 h 309"/>
              <a:gd name="T74" fmla="*/ 65617 w 258"/>
              <a:gd name="T75" fmla="*/ 23283 h 309"/>
              <a:gd name="T76" fmla="*/ 79375 w 258"/>
              <a:gd name="T77" fmla="*/ 23813 h 309"/>
              <a:gd name="T78" fmla="*/ 90488 w 258"/>
              <a:gd name="T79" fmla="*/ 26988 h 309"/>
              <a:gd name="T80" fmla="*/ 99483 w 258"/>
              <a:gd name="T81" fmla="*/ 32279 h 309"/>
              <a:gd name="T82" fmla="*/ 105833 w 258"/>
              <a:gd name="T83" fmla="*/ 39158 h 309"/>
              <a:gd name="T84" fmla="*/ 109537 w 258"/>
              <a:gd name="T85" fmla="*/ 48683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58" h="309">
                <a:moveTo>
                  <a:pt x="209" y="106"/>
                </a:moveTo>
                <a:lnTo>
                  <a:pt x="258" y="106"/>
                </a:lnTo>
                <a:lnTo>
                  <a:pt x="257" y="94"/>
                </a:lnTo>
                <a:lnTo>
                  <a:pt x="255" y="83"/>
                </a:lnTo>
                <a:lnTo>
                  <a:pt x="251" y="73"/>
                </a:lnTo>
                <a:lnTo>
                  <a:pt x="248" y="63"/>
                </a:lnTo>
                <a:lnTo>
                  <a:pt x="242" y="53"/>
                </a:lnTo>
                <a:lnTo>
                  <a:pt x="237" y="45"/>
                </a:lnTo>
                <a:lnTo>
                  <a:pt x="230" y="36"/>
                </a:lnTo>
                <a:lnTo>
                  <a:pt x="222" y="29"/>
                </a:lnTo>
                <a:lnTo>
                  <a:pt x="214" y="23"/>
                </a:lnTo>
                <a:lnTo>
                  <a:pt x="205" y="17"/>
                </a:lnTo>
                <a:lnTo>
                  <a:pt x="195" y="12"/>
                </a:lnTo>
                <a:lnTo>
                  <a:pt x="184" y="8"/>
                </a:lnTo>
                <a:lnTo>
                  <a:pt x="173" y="5"/>
                </a:lnTo>
                <a:lnTo>
                  <a:pt x="161" y="3"/>
                </a:lnTo>
                <a:lnTo>
                  <a:pt x="148" y="0"/>
                </a:lnTo>
                <a:lnTo>
                  <a:pt x="134" y="0"/>
                </a:lnTo>
                <a:lnTo>
                  <a:pt x="119" y="2"/>
                </a:lnTo>
                <a:lnTo>
                  <a:pt x="105" y="3"/>
                </a:lnTo>
                <a:lnTo>
                  <a:pt x="91" y="6"/>
                </a:lnTo>
                <a:lnTo>
                  <a:pt x="78" y="10"/>
                </a:lnTo>
                <a:lnTo>
                  <a:pt x="66" y="17"/>
                </a:lnTo>
                <a:lnTo>
                  <a:pt x="56" y="24"/>
                </a:lnTo>
                <a:lnTo>
                  <a:pt x="45" y="32"/>
                </a:lnTo>
                <a:lnTo>
                  <a:pt x="36" y="42"/>
                </a:lnTo>
                <a:lnTo>
                  <a:pt x="28" y="52"/>
                </a:lnTo>
                <a:lnTo>
                  <a:pt x="20" y="64"/>
                </a:lnTo>
                <a:lnTo>
                  <a:pt x="15" y="76"/>
                </a:lnTo>
                <a:lnTo>
                  <a:pt x="9" y="91"/>
                </a:lnTo>
                <a:lnTo>
                  <a:pt x="6" y="105"/>
                </a:lnTo>
                <a:lnTo>
                  <a:pt x="3" y="121"/>
                </a:lnTo>
                <a:lnTo>
                  <a:pt x="2" y="139"/>
                </a:lnTo>
                <a:lnTo>
                  <a:pt x="0" y="156"/>
                </a:lnTo>
                <a:lnTo>
                  <a:pt x="2" y="173"/>
                </a:lnTo>
                <a:lnTo>
                  <a:pt x="3" y="190"/>
                </a:lnTo>
                <a:lnTo>
                  <a:pt x="6" y="205"/>
                </a:lnTo>
                <a:lnTo>
                  <a:pt x="9" y="220"/>
                </a:lnTo>
                <a:lnTo>
                  <a:pt x="14" y="234"/>
                </a:lnTo>
                <a:lnTo>
                  <a:pt x="20" y="247"/>
                </a:lnTo>
                <a:lnTo>
                  <a:pt x="27" y="258"/>
                </a:lnTo>
                <a:lnTo>
                  <a:pt x="35" y="269"/>
                </a:lnTo>
                <a:lnTo>
                  <a:pt x="44" y="278"/>
                </a:lnTo>
                <a:lnTo>
                  <a:pt x="53" y="286"/>
                </a:lnTo>
                <a:lnTo>
                  <a:pt x="64" y="294"/>
                </a:lnTo>
                <a:lnTo>
                  <a:pt x="75" y="299"/>
                </a:lnTo>
                <a:lnTo>
                  <a:pt x="87" y="304"/>
                </a:lnTo>
                <a:lnTo>
                  <a:pt x="101" y="307"/>
                </a:lnTo>
                <a:lnTo>
                  <a:pt x="114" y="308"/>
                </a:lnTo>
                <a:lnTo>
                  <a:pt x="129" y="309"/>
                </a:lnTo>
                <a:lnTo>
                  <a:pt x="143" y="309"/>
                </a:lnTo>
                <a:lnTo>
                  <a:pt x="156" y="307"/>
                </a:lnTo>
                <a:lnTo>
                  <a:pt x="169" y="305"/>
                </a:lnTo>
                <a:lnTo>
                  <a:pt x="181" y="301"/>
                </a:lnTo>
                <a:lnTo>
                  <a:pt x="192" y="297"/>
                </a:lnTo>
                <a:lnTo>
                  <a:pt x="202" y="292"/>
                </a:lnTo>
                <a:lnTo>
                  <a:pt x="211" y="286"/>
                </a:lnTo>
                <a:lnTo>
                  <a:pt x="220" y="279"/>
                </a:lnTo>
                <a:lnTo>
                  <a:pt x="228" y="271"/>
                </a:lnTo>
                <a:lnTo>
                  <a:pt x="236" y="262"/>
                </a:lnTo>
                <a:lnTo>
                  <a:pt x="241" y="253"/>
                </a:lnTo>
                <a:lnTo>
                  <a:pt x="247" y="243"/>
                </a:lnTo>
                <a:lnTo>
                  <a:pt x="251" y="232"/>
                </a:lnTo>
                <a:lnTo>
                  <a:pt x="255" y="221"/>
                </a:lnTo>
                <a:lnTo>
                  <a:pt x="257" y="209"/>
                </a:lnTo>
                <a:lnTo>
                  <a:pt x="258" y="195"/>
                </a:lnTo>
                <a:lnTo>
                  <a:pt x="211" y="195"/>
                </a:lnTo>
                <a:lnTo>
                  <a:pt x="210" y="203"/>
                </a:lnTo>
                <a:lnTo>
                  <a:pt x="208" y="211"/>
                </a:lnTo>
                <a:lnTo>
                  <a:pt x="205" y="219"/>
                </a:lnTo>
                <a:lnTo>
                  <a:pt x="202" y="226"/>
                </a:lnTo>
                <a:lnTo>
                  <a:pt x="199" y="231"/>
                </a:lnTo>
                <a:lnTo>
                  <a:pt x="194" y="237"/>
                </a:lnTo>
                <a:lnTo>
                  <a:pt x="190" y="242"/>
                </a:lnTo>
                <a:lnTo>
                  <a:pt x="185" y="247"/>
                </a:lnTo>
                <a:lnTo>
                  <a:pt x="180" y="251"/>
                </a:lnTo>
                <a:lnTo>
                  <a:pt x="174" y="254"/>
                </a:lnTo>
                <a:lnTo>
                  <a:pt x="169" y="258"/>
                </a:lnTo>
                <a:lnTo>
                  <a:pt x="162" y="260"/>
                </a:lnTo>
                <a:lnTo>
                  <a:pt x="154" y="262"/>
                </a:lnTo>
                <a:lnTo>
                  <a:pt x="146" y="263"/>
                </a:lnTo>
                <a:lnTo>
                  <a:pt x="139" y="265"/>
                </a:lnTo>
                <a:lnTo>
                  <a:pt x="131" y="265"/>
                </a:lnTo>
                <a:lnTo>
                  <a:pt x="122" y="265"/>
                </a:lnTo>
                <a:lnTo>
                  <a:pt x="113" y="262"/>
                </a:lnTo>
                <a:lnTo>
                  <a:pt x="104" y="260"/>
                </a:lnTo>
                <a:lnTo>
                  <a:pt x="97" y="258"/>
                </a:lnTo>
                <a:lnTo>
                  <a:pt x="90" y="253"/>
                </a:lnTo>
                <a:lnTo>
                  <a:pt x="83" y="249"/>
                </a:lnTo>
                <a:lnTo>
                  <a:pt x="77" y="242"/>
                </a:lnTo>
                <a:lnTo>
                  <a:pt x="72" y="237"/>
                </a:lnTo>
                <a:lnTo>
                  <a:pt x="67" y="229"/>
                </a:lnTo>
                <a:lnTo>
                  <a:pt x="63" y="220"/>
                </a:lnTo>
                <a:lnTo>
                  <a:pt x="59" y="211"/>
                </a:lnTo>
                <a:lnTo>
                  <a:pt x="56" y="201"/>
                </a:lnTo>
                <a:lnTo>
                  <a:pt x="54" y="191"/>
                </a:lnTo>
                <a:lnTo>
                  <a:pt x="52" y="180"/>
                </a:lnTo>
                <a:lnTo>
                  <a:pt x="51" y="166"/>
                </a:lnTo>
                <a:lnTo>
                  <a:pt x="51" y="154"/>
                </a:lnTo>
                <a:lnTo>
                  <a:pt x="51" y="141"/>
                </a:lnTo>
                <a:lnTo>
                  <a:pt x="52" y="129"/>
                </a:lnTo>
                <a:lnTo>
                  <a:pt x="54" y="117"/>
                </a:lnTo>
                <a:lnTo>
                  <a:pt x="56" y="106"/>
                </a:lnTo>
                <a:lnTo>
                  <a:pt x="59" y="96"/>
                </a:lnTo>
                <a:lnTo>
                  <a:pt x="63" y="87"/>
                </a:lnTo>
                <a:lnTo>
                  <a:pt x="67" y="80"/>
                </a:lnTo>
                <a:lnTo>
                  <a:pt x="73" y="72"/>
                </a:lnTo>
                <a:lnTo>
                  <a:pt x="78" y="65"/>
                </a:lnTo>
                <a:lnTo>
                  <a:pt x="84" y="59"/>
                </a:lnTo>
                <a:lnTo>
                  <a:pt x="92" y="55"/>
                </a:lnTo>
                <a:lnTo>
                  <a:pt x="98" y="51"/>
                </a:lnTo>
                <a:lnTo>
                  <a:pt x="106" y="48"/>
                </a:lnTo>
                <a:lnTo>
                  <a:pt x="115" y="46"/>
                </a:lnTo>
                <a:lnTo>
                  <a:pt x="124" y="44"/>
                </a:lnTo>
                <a:lnTo>
                  <a:pt x="134" y="44"/>
                </a:lnTo>
                <a:lnTo>
                  <a:pt x="142" y="44"/>
                </a:lnTo>
                <a:lnTo>
                  <a:pt x="150" y="45"/>
                </a:lnTo>
                <a:lnTo>
                  <a:pt x="158" y="46"/>
                </a:lnTo>
                <a:lnTo>
                  <a:pt x="164" y="48"/>
                </a:lnTo>
                <a:lnTo>
                  <a:pt x="171" y="51"/>
                </a:lnTo>
                <a:lnTo>
                  <a:pt x="176" y="53"/>
                </a:lnTo>
                <a:lnTo>
                  <a:pt x="182" y="56"/>
                </a:lnTo>
                <a:lnTo>
                  <a:pt x="188" y="61"/>
                </a:lnTo>
                <a:lnTo>
                  <a:pt x="192" y="65"/>
                </a:lnTo>
                <a:lnTo>
                  <a:pt x="195" y="70"/>
                </a:lnTo>
                <a:lnTo>
                  <a:pt x="200" y="74"/>
                </a:lnTo>
                <a:lnTo>
                  <a:pt x="202" y="80"/>
                </a:lnTo>
                <a:lnTo>
                  <a:pt x="204" y="86"/>
                </a:lnTo>
                <a:lnTo>
                  <a:pt x="207" y="92"/>
                </a:lnTo>
                <a:lnTo>
                  <a:pt x="208" y="100"/>
                </a:lnTo>
                <a:lnTo>
                  <a:pt x="209" y="1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5" name="Freeform 216"/>
          <p:cNvSpPr>
            <a:spLocks/>
          </p:cNvSpPr>
          <p:nvPr/>
        </p:nvSpPr>
        <p:spPr bwMode="auto">
          <a:xfrm>
            <a:off x="1646238" y="4291013"/>
            <a:ext cx="128587" cy="158750"/>
          </a:xfrm>
          <a:custGeom>
            <a:avLst/>
            <a:gdLst>
              <a:gd name="T0" fmla="*/ 0 w 243"/>
              <a:gd name="T1" fmla="*/ 0 h 298"/>
              <a:gd name="T2" fmla="*/ 0 w 243"/>
              <a:gd name="T3" fmla="*/ 100684 h 298"/>
              <a:gd name="T4" fmla="*/ 0 w 243"/>
              <a:gd name="T5" fmla="*/ 111338 h 298"/>
              <a:gd name="T6" fmla="*/ 1058 w 243"/>
              <a:gd name="T7" fmla="*/ 120927 h 298"/>
              <a:gd name="T8" fmla="*/ 2646 w 243"/>
              <a:gd name="T9" fmla="*/ 129451 h 298"/>
              <a:gd name="T10" fmla="*/ 6350 w 243"/>
              <a:gd name="T11" fmla="*/ 137974 h 298"/>
              <a:gd name="T12" fmla="*/ 9525 w 243"/>
              <a:gd name="T13" fmla="*/ 142768 h 298"/>
              <a:gd name="T14" fmla="*/ 13758 w 243"/>
              <a:gd name="T15" fmla="*/ 147030 h 298"/>
              <a:gd name="T16" fmla="*/ 19050 w 243"/>
              <a:gd name="T17" fmla="*/ 150227 h 298"/>
              <a:gd name="T18" fmla="*/ 24342 w 243"/>
              <a:gd name="T19" fmla="*/ 153423 h 298"/>
              <a:gd name="T20" fmla="*/ 30162 w 243"/>
              <a:gd name="T21" fmla="*/ 155554 h 298"/>
              <a:gd name="T22" fmla="*/ 37571 w 243"/>
              <a:gd name="T23" fmla="*/ 157685 h 298"/>
              <a:gd name="T24" fmla="*/ 44450 w 243"/>
              <a:gd name="T25" fmla="*/ 158217 h 298"/>
              <a:gd name="T26" fmla="*/ 52916 w 243"/>
              <a:gd name="T27" fmla="*/ 158750 h 298"/>
              <a:gd name="T28" fmla="*/ 60854 w 243"/>
              <a:gd name="T29" fmla="*/ 158217 h 298"/>
              <a:gd name="T30" fmla="*/ 68791 w 243"/>
              <a:gd name="T31" fmla="*/ 157152 h 298"/>
              <a:gd name="T32" fmla="*/ 76200 w 243"/>
              <a:gd name="T33" fmla="*/ 155021 h 298"/>
              <a:gd name="T34" fmla="*/ 83079 w 243"/>
              <a:gd name="T35" fmla="*/ 152357 h 298"/>
              <a:gd name="T36" fmla="*/ 88900 w 243"/>
              <a:gd name="T37" fmla="*/ 148096 h 298"/>
              <a:gd name="T38" fmla="*/ 94720 w 243"/>
              <a:gd name="T39" fmla="*/ 143301 h 298"/>
              <a:gd name="T40" fmla="*/ 99483 w 243"/>
              <a:gd name="T41" fmla="*/ 137974 h 298"/>
              <a:gd name="T42" fmla="*/ 103716 w 243"/>
              <a:gd name="T43" fmla="*/ 132114 h 298"/>
              <a:gd name="T44" fmla="*/ 128587 w 243"/>
              <a:gd name="T45" fmla="*/ 155021 h 298"/>
              <a:gd name="T46" fmla="*/ 102129 w 243"/>
              <a:gd name="T47" fmla="*/ 0 h 298"/>
              <a:gd name="T48" fmla="*/ 102129 w 243"/>
              <a:gd name="T49" fmla="*/ 90029 h 298"/>
              <a:gd name="T50" fmla="*/ 100541 w 243"/>
              <a:gd name="T51" fmla="*/ 101216 h 298"/>
              <a:gd name="T52" fmla="*/ 97895 w 243"/>
              <a:gd name="T53" fmla="*/ 110805 h 298"/>
              <a:gd name="T54" fmla="*/ 93662 w 243"/>
              <a:gd name="T55" fmla="*/ 118796 h 298"/>
              <a:gd name="T56" fmla="*/ 87841 w 243"/>
              <a:gd name="T57" fmla="*/ 125189 h 298"/>
              <a:gd name="T58" fmla="*/ 80433 w 243"/>
              <a:gd name="T59" fmla="*/ 129983 h 298"/>
              <a:gd name="T60" fmla="*/ 72496 w 243"/>
              <a:gd name="T61" fmla="*/ 133712 h 298"/>
              <a:gd name="T62" fmla="*/ 62441 w 243"/>
              <a:gd name="T63" fmla="*/ 135310 h 298"/>
              <a:gd name="T64" fmla="*/ 52916 w 243"/>
              <a:gd name="T65" fmla="*/ 135310 h 298"/>
              <a:gd name="T66" fmla="*/ 44979 w 243"/>
              <a:gd name="T67" fmla="*/ 134245 h 298"/>
              <a:gd name="T68" fmla="*/ 38629 w 243"/>
              <a:gd name="T69" fmla="*/ 132114 h 298"/>
              <a:gd name="T70" fmla="*/ 33867 w 243"/>
              <a:gd name="T71" fmla="*/ 127852 h 298"/>
              <a:gd name="T72" fmla="*/ 30162 w 243"/>
              <a:gd name="T73" fmla="*/ 123058 h 298"/>
              <a:gd name="T74" fmla="*/ 28046 w 243"/>
              <a:gd name="T75" fmla="*/ 116665 h 298"/>
              <a:gd name="T76" fmla="*/ 26458 w 243"/>
              <a:gd name="T77" fmla="*/ 109207 h 298"/>
              <a:gd name="T78" fmla="*/ 25929 w 243"/>
              <a:gd name="T79" fmla="*/ 100151 h 298"/>
              <a:gd name="T80" fmla="*/ 25929 w 243"/>
              <a:gd name="T81" fmla="*/ 0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49" y="0"/>
                </a:moveTo>
                <a:lnTo>
                  <a:pt x="0" y="0"/>
                </a:lnTo>
                <a:lnTo>
                  <a:pt x="0" y="174"/>
                </a:lnTo>
                <a:lnTo>
                  <a:pt x="0" y="189"/>
                </a:lnTo>
                <a:lnTo>
                  <a:pt x="0" y="199"/>
                </a:lnTo>
                <a:lnTo>
                  <a:pt x="0" y="209"/>
                </a:lnTo>
                <a:lnTo>
                  <a:pt x="1" y="218"/>
                </a:lnTo>
                <a:lnTo>
                  <a:pt x="2" y="227"/>
                </a:lnTo>
                <a:lnTo>
                  <a:pt x="3" y="235"/>
                </a:lnTo>
                <a:lnTo>
                  <a:pt x="5" y="243"/>
                </a:lnTo>
                <a:lnTo>
                  <a:pt x="8" y="251"/>
                </a:lnTo>
                <a:lnTo>
                  <a:pt x="12" y="259"/>
                </a:lnTo>
                <a:lnTo>
                  <a:pt x="15" y="263"/>
                </a:lnTo>
                <a:lnTo>
                  <a:pt x="18" y="268"/>
                </a:lnTo>
                <a:lnTo>
                  <a:pt x="23" y="271"/>
                </a:lnTo>
                <a:lnTo>
                  <a:pt x="26" y="276"/>
                </a:lnTo>
                <a:lnTo>
                  <a:pt x="31" y="279"/>
                </a:lnTo>
                <a:lnTo>
                  <a:pt x="36" y="282"/>
                </a:lnTo>
                <a:lnTo>
                  <a:pt x="41" y="285"/>
                </a:lnTo>
                <a:lnTo>
                  <a:pt x="46" y="288"/>
                </a:lnTo>
                <a:lnTo>
                  <a:pt x="52" y="290"/>
                </a:lnTo>
                <a:lnTo>
                  <a:pt x="57" y="292"/>
                </a:lnTo>
                <a:lnTo>
                  <a:pt x="64" y="293"/>
                </a:lnTo>
                <a:lnTo>
                  <a:pt x="71" y="296"/>
                </a:lnTo>
                <a:lnTo>
                  <a:pt x="78" y="297"/>
                </a:lnTo>
                <a:lnTo>
                  <a:pt x="84" y="297"/>
                </a:lnTo>
                <a:lnTo>
                  <a:pt x="92" y="298"/>
                </a:lnTo>
                <a:lnTo>
                  <a:pt x="100" y="298"/>
                </a:lnTo>
                <a:lnTo>
                  <a:pt x="108" y="298"/>
                </a:lnTo>
                <a:lnTo>
                  <a:pt x="115" y="297"/>
                </a:lnTo>
                <a:lnTo>
                  <a:pt x="123" y="296"/>
                </a:lnTo>
                <a:lnTo>
                  <a:pt x="130" y="295"/>
                </a:lnTo>
                <a:lnTo>
                  <a:pt x="138" y="293"/>
                </a:lnTo>
                <a:lnTo>
                  <a:pt x="144" y="291"/>
                </a:lnTo>
                <a:lnTo>
                  <a:pt x="150" y="288"/>
                </a:lnTo>
                <a:lnTo>
                  <a:pt x="157" y="286"/>
                </a:lnTo>
                <a:lnTo>
                  <a:pt x="162" y="282"/>
                </a:lnTo>
                <a:lnTo>
                  <a:pt x="168" y="278"/>
                </a:lnTo>
                <a:lnTo>
                  <a:pt x="173" y="274"/>
                </a:lnTo>
                <a:lnTo>
                  <a:pt x="179" y="269"/>
                </a:lnTo>
                <a:lnTo>
                  <a:pt x="183" y="264"/>
                </a:lnTo>
                <a:lnTo>
                  <a:pt x="188" y="259"/>
                </a:lnTo>
                <a:lnTo>
                  <a:pt x="192" y="253"/>
                </a:lnTo>
                <a:lnTo>
                  <a:pt x="196" y="248"/>
                </a:lnTo>
                <a:lnTo>
                  <a:pt x="196" y="291"/>
                </a:lnTo>
                <a:lnTo>
                  <a:pt x="243" y="291"/>
                </a:lnTo>
                <a:lnTo>
                  <a:pt x="243" y="0"/>
                </a:lnTo>
                <a:lnTo>
                  <a:pt x="193" y="0"/>
                </a:lnTo>
                <a:lnTo>
                  <a:pt x="193" y="156"/>
                </a:lnTo>
                <a:lnTo>
                  <a:pt x="193" y="169"/>
                </a:lnTo>
                <a:lnTo>
                  <a:pt x="192" y="180"/>
                </a:lnTo>
                <a:lnTo>
                  <a:pt x="190" y="190"/>
                </a:lnTo>
                <a:lnTo>
                  <a:pt x="188" y="199"/>
                </a:lnTo>
                <a:lnTo>
                  <a:pt x="185" y="208"/>
                </a:lnTo>
                <a:lnTo>
                  <a:pt x="181" y="215"/>
                </a:lnTo>
                <a:lnTo>
                  <a:pt x="177" y="223"/>
                </a:lnTo>
                <a:lnTo>
                  <a:pt x="171" y="230"/>
                </a:lnTo>
                <a:lnTo>
                  <a:pt x="166" y="235"/>
                </a:lnTo>
                <a:lnTo>
                  <a:pt x="160" y="241"/>
                </a:lnTo>
                <a:lnTo>
                  <a:pt x="152" y="244"/>
                </a:lnTo>
                <a:lnTo>
                  <a:pt x="144" y="248"/>
                </a:lnTo>
                <a:lnTo>
                  <a:pt x="137" y="251"/>
                </a:lnTo>
                <a:lnTo>
                  <a:pt x="128" y="253"/>
                </a:lnTo>
                <a:lnTo>
                  <a:pt x="118" y="254"/>
                </a:lnTo>
                <a:lnTo>
                  <a:pt x="108" y="254"/>
                </a:lnTo>
                <a:lnTo>
                  <a:pt x="100" y="254"/>
                </a:lnTo>
                <a:lnTo>
                  <a:pt x="92" y="253"/>
                </a:lnTo>
                <a:lnTo>
                  <a:pt x="85" y="252"/>
                </a:lnTo>
                <a:lnTo>
                  <a:pt x="79" y="250"/>
                </a:lnTo>
                <a:lnTo>
                  <a:pt x="73" y="248"/>
                </a:lnTo>
                <a:lnTo>
                  <a:pt x="69" y="244"/>
                </a:lnTo>
                <a:lnTo>
                  <a:pt x="64" y="240"/>
                </a:lnTo>
                <a:lnTo>
                  <a:pt x="61" y="235"/>
                </a:lnTo>
                <a:lnTo>
                  <a:pt x="57" y="231"/>
                </a:lnTo>
                <a:lnTo>
                  <a:pt x="55" y="225"/>
                </a:lnTo>
                <a:lnTo>
                  <a:pt x="53" y="219"/>
                </a:lnTo>
                <a:lnTo>
                  <a:pt x="51" y="212"/>
                </a:lnTo>
                <a:lnTo>
                  <a:pt x="50" y="205"/>
                </a:lnTo>
                <a:lnTo>
                  <a:pt x="50" y="196"/>
                </a:lnTo>
                <a:lnTo>
                  <a:pt x="49" y="188"/>
                </a:lnTo>
                <a:lnTo>
                  <a:pt x="49" y="179"/>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6" name="Freeform 217"/>
          <p:cNvSpPr>
            <a:spLocks/>
          </p:cNvSpPr>
          <p:nvPr/>
        </p:nvSpPr>
        <p:spPr bwMode="auto">
          <a:xfrm>
            <a:off x="1812925" y="4287838"/>
            <a:ext cx="212725" cy="157162"/>
          </a:xfrm>
          <a:custGeom>
            <a:avLst/>
            <a:gdLst>
              <a:gd name="T0" fmla="*/ 212725 w 403"/>
              <a:gd name="T1" fmla="*/ 64558 h 297"/>
              <a:gd name="T2" fmla="*/ 212725 w 403"/>
              <a:gd name="T3" fmla="*/ 48683 h 297"/>
              <a:gd name="T4" fmla="*/ 211141 w 403"/>
              <a:gd name="T5" fmla="*/ 33337 h 297"/>
              <a:gd name="T6" fmla="*/ 206919 w 403"/>
              <a:gd name="T7" fmla="*/ 20637 h 297"/>
              <a:gd name="T8" fmla="*/ 195306 w 403"/>
              <a:gd name="T9" fmla="*/ 7937 h 297"/>
              <a:gd name="T10" fmla="*/ 178415 w 403"/>
              <a:gd name="T11" fmla="*/ 1058 h 297"/>
              <a:gd name="T12" fmla="*/ 156245 w 403"/>
              <a:gd name="T13" fmla="*/ 529 h 297"/>
              <a:gd name="T14" fmla="*/ 136714 w 403"/>
              <a:gd name="T15" fmla="*/ 5821 h 297"/>
              <a:gd name="T16" fmla="*/ 119295 w 403"/>
              <a:gd name="T17" fmla="*/ 17992 h 297"/>
              <a:gd name="T18" fmla="*/ 110321 w 403"/>
              <a:gd name="T19" fmla="*/ 17992 h 297"/>
              <a:gd name="T20" fmla="*/ 103987 w 403"/>
              <a:gd name="T21" fmla="*/ 11112 h 297"/>
              <a:gd name="T22" fmla="*/ 97125 w 403"/>
              <a:gd name="T23" fmla="*/ 5821 h 297"/>
              <a:gd name="T24" fmla="*/ 88679 w 403"/>
              <a:gd name="T25" fmla="*/ 2117 h 297"/>
              <a:gd name="T26" fmla="*/ 79178 w 403"/>
              <a:gd name="T27" fmla="*/ 529 h 297"/>
              <a:gd name="T28" fmla="*/ 68621 w 403"/>
              <a:gd name="T29" fmla="*/ 0 h 297"/>
              <a:gd name="T30" fmla="*/ 57536 w 403"/>
              <a:gd name="T31" fmla="*/ 1587 h 297"/>
              <a:gd name="T32" fmla="*/ 48035 w 403"/>
              <a:gd name="T33" fmla="*/ 4762 h 297"/>
              <a:gd name="T34" fmla="*/ 39589 w 403"/>
              <a:gd name="T35" fmla="*/ 10054 h 297"/>
              <a:gd name="T36" fmla="*/ 31671 w 403"/>
              <a:gd name="T37" fmla="*/ 16404 h 297"/>
              <a:gd name="T38" fmla="*/ 24809 w 403"/>
              <a:gd name="T39" fmla="*/ 25400 h 297"/>
              <a:gd name="T40" fmla="*/ 0 w 403"/>
              <a:gd name="T41" fmla="*/ 157162 h 297"/>
              <a:gd name="T42" fmla="*/ 25865 w 403"/>
              <a:gd name="T43" fmla="*/ 61383 h 297"/>
              <a:gd name="T44" fmla="*/ 29032 w 403"/>
              <a:gd name="T45" fmla="*/ 47625 h 297"/>
              <a:gd name="T46" fmla="*/ 34310 w 403"/>
              <a:gd name="T47" fmla="*/ 37042 h 297"/>
              <a:gd name="T48" fmla="*/ 42228 w 403"/>
              <a:gd name="T49" fmla="*/ 28575 h 297"/>
              <a:gd name="T50" fmla="*/ 52258 w 403"/>
              <a:gd name="T51" fmla="*/ 23812 h 297"/>
              <a:gd name="T52" fmla="*/ 65454 w 403"/>
              <a:gd name="T53" fmla="*/ 22225 h 297"/>
              <a:gd name="T54" fmla="*/ 76539 w 403"/>
              <a:gd name="T55" fmla="*/ 23283 h 297"/>
              <a:gd name="T56" fmla="*/ 84457 w 403"/>
              <a:gd name="T57" fmla="*/ 27517 h 297"/>
              <a:gd name="T58" fmla="*/ 89207 w 403"/>
              <a:gd name="T59" fmla="*/ 34396 h 297"/>
              <a:gd name="T60" fmla="*/ 92374 w 403"/>
              <a:gd name="T61" fmla="*/ 44450 h 297"/>
              <a:gd name="T62" fmla="*/ 93430 w 403"/>
              <a:gd name="T63" fmla="*/ 57679 h 297"/>
              <a:gd name="T64" fmla="*/ 119295 w 403"/>
              <a:gd name="T65" fmla="*/ 157162 h 297"/>
              <a:gd name="T66" fmla="*/ 119823 w 403"/>
              <a:gd name="T67" fmla="*/ 56621 h 297"/>
              <a:gd name="T68" fmla="*/ 123518 w 403"/>
              <a:gd name="T69" fmla="*/ 43392 h 297"/>
              <a:gd name="T70" fmla="*/ 129852 w 403"/>
              <a:gd name="T71" fmla="*/ 33337 h 297"/>
              <a:gd name="T72" fmla="*/ 138825 w 403"/>
              <a:gd name="T73" fmla="*/ 26987 h 297"/>
              <a:gd name="T74" fmla="*/ 149910 w 403"/>
              <a:gd name="T75" fmla="*/ 22754 h 297"/>
              <a:gd name="T76" fmla="*/ 163107 w 403"/>
              <a:gd name="T77" fmla="*/ 22225 h 297"/>
              <a:gd name="T78" fmla="*/ 173136 w 403"/>
              <a:gd name="T79" fmla="*/ 24342 h 297"/>
              <a:gd name="T80" fmla="*/ 179998 w 403"/>
              <a:gd name="T81" fmla="*/ 29633 h 297"/>
              <a:gd name="T82" fmla="*/ 184221 w 403"/>
              <a:gd name="T83" fmla="*/ 37571 h 297"/>
              <a:gd name="T84" fmla="*/ 186332 w 403"/>
              <a:gd name="T85" fmla="*/ 48683 h 297"/>
              <a:gd name="T86" fmla="*/ 186860 w 403"/>
              <a:gd name="T87" fmla="*/ 62441 h 2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3" h="297">
                <a:moveTo>
                  <a:pt x="354" y="297"/>
                </a:moveTo>
                <a:lnTo>
                  <a:pt x="403" y="297"/>
                </a:lnTo>
                <a:lnTo>
                  <a:pt x="403" y="122"/>
                </a:lnTo>
                <a:lnTo>
                  <a:pt x="403" y="114"/>
                </a:lnTo>
                <a:lnTo>
                  <a:pt x="403" y="103"/>
                </a:lnTo>
                <a:lnTo>
                  <a:pt x="403" y="92"/>
                </a:lnTo>
                <a:lnTo>
                  <a:pt x="402" y="82"/>
                </a:lnTo>
                <a:lnTo>
                  <a:pt x="402" y="72"/>
                </a:lnTo>
                <a:lnTo>
                  <a:pt x="400" y="63"/>
                </a:lnTo>
                <a:lnTo>
                  <a:pt x="398" y="55"/>
                </a:lnTo>
                <a:lnTo>
                  <a:pt x="396" y="46"/>
                </a:lnTo>
                <a:lnTo>
                  <a:pt x="392" y="39"/>
                </a:lnTo>
                <a:lnTo>
                  <a:pt x="386" y="30"/>
                </a:lnTo>
                <a:lnTo>
                  <a:pt x="378" y="22"/>
                </a:lnTo>
                <a:lnTo>
                  <a:pt x="370" y="15"/>
                </a:lnTo>
                <a:lnTo>
                  <a:pt x="360" y="10"/>
                </a:lnTo>
                <a:lnTo>
                  <a:pt x="349" y="5"/>
                </a:lnTo>
                <a:lnTo>
                  <a:pt x="338" y="2"/>
                </a:lnTo>
                <a:lnTo>
                  <a:pt x="324" y="1"/>
                </a:lnTo>
                <a:lnTo>
                  <a:pt x="311" y="0"/>
                </a:lnTo>
                <a:lnTo>
                  <a:pt x="296" y="1"/>
                </a:lnTo>
                <a:lnTo>
                  <a:pt x="283" y="2"/>
                </a:lnTo>
                <a:lnTo>
                  <a:pt x="270" y="6"/>
                </a:lnTo>
                <a:lnTo>
                  <a:pt x="259" y="11"/>
                </a:lnTo>
                <a:lnTo>
                  <a:pt x="247" y="17"/>
                </a:lnTo>
                <a:lnTo>
                  <a:pt x="236" y="25"/>
                </a:lnTo>
                <a:lnTo>
                  <a:pt x="226" y="34"/>
                </a:lnTo>
                <a:lnTo>
                  <a:pt x="217" y="45"/>
                </a:lnTo>
                <a:lnTo>
                  <a:pt x="213" y="40"/>
                </a:lnTo>
                <a:lnTo>
                  <a:pt x="209" y="34"/>
                </a:lnTo>
                <a:lnTo>
                  <a:pt x="206" y="30"/>
                </a:lnTo>
                <a:lnTo>
                  <a:pt x="202" y="25"/>
                </a:lnTo>
                <a:lnTo>
                  <a:pt x="197" y="21"/>
                </a:lnTo>
                <a:lnTo>
                  <a:pt x="193" y="17"/>
                </a:lnTo>
                <a:lnTo>
                  <a:pt x="188" y="14"/>
                </a:lnTo>
                <a:lnTo>
                  <a:pt x="184" y="11"/>
                </a:lnTo>
                <a:lnTo>
                  <a:pt x="179" y="9"/>
                </a:lnTo>
                <a:lnTo>
                  <a:pt x="174" y="6"/>
                </a:lnTo>
                <a:lnTo>
                  <a:pt x="168" y="4"/>
                </a:lnTo>
                <a:lnTo>
                  <a:pt x="163" y="2"/>
                </a:lnTo>
                <a:lnTo>
                  <a:pt x="157" y="1"/>
                </a:lnTo>
                <a:lnTo>
                  <a:pt x="150" y="1"/>
                </a:lnTo>
                <a:lnTo>
                  <a:pt x="144" y="0"/>
                </a:lnTo>
                <a:lnTo>
                  <a:pt x="137" y="0"/>
                </a:lnTo>
                <a:lnTo>
                  <a:pt x="130" y="0"/>
                </a:lnTo>
                <a:lnTo>
                  <a:pt x="123" y="1"/>
                </a:lnTo>
                <a:lnTo>
                  <a:pt x="116" y="1"/>
                </a:lnTo>
                <a:lnTo>
                  <a:pt x="109" y="3"/>
                </a:lnTo>
                <a:lnTo>
                  <a:pt x="102" y="4"/>
                </a:lnTo>
                <a:lnTo>
                  <a:pt x="97" y="6"/>
                </a:lnTo>
                <a:lnTo>
                  <a:pt x="91" y="9"/>
                </a:lnTo>
                <a:lnTo>
                  <a:pt x="85" y="12"/>
                </a:lnTo>
                <a:lnTo>
                  <a:pt x="80" y="14"/>
                </a:lnTo>
                <a:lnTo>
                  <a:pt x="75" y="19"/>
                </a:lnTo>
                <a:lnTo>
                  <a:pt x="69" y="22"/>
                </a:lnTo>
                <a:lnTo>
                  <a:pt x="65" y="26"/>
                </a:lnTo>
                <a:lnTo>
                  <a:pt x="60" y="31"/>
                </a:lnTo>
                <a:lnTo>
                  <a:pt x="56" y="36"/>
                </a:lnTo>
                <a:lnTo>
                  <a:pt x="51" y="42"/>
                </a:lnTo>
                <a:lnTo>
                  <a:pt x="47" y="48"/>
                </a:lnTo>
                <a:lnTo>
                  <a:pt x="47" y="6"/>
                </a:lnTo>
                <a:lnTo>
                  <a:pt x="0" y="6"/>
                </a:lnTo>
                <a:lnTo>
                  <a:pt x="0" y="297"/>
                </a:lnTo>
                <a:lnTo>
                  <a:pt x="49" y="297"/>
                </a:lnTo>
                <a:lnTo>
                  <a:pt x="49" y="126"/>
                </a:lnTo>
                <a:lnTo>
                  <a:pt x="49" y="116"/>
                </a:lnTo>
                <a:lnTo>
                  <a:pt x="50" y="107"/>
                </a:lnTo>
                <a:lnTo>
                  <a:pt x="52" y="98"/>
                </a:lnTo>
                <a:lnTo>
                  <a:pt x="55" y="90"/>
                </a:lnTo>
                <a:lnTo>
                  <a:pt x="57" y="83"/>
                </a:lnTo>
                <a:lnTo>
                  <a:pt x="60" y="75"/>
                </a:lnTo>
                <a:lnTo>
                  <a:pt x="65" y="70"/>
                </a:lnTo>
                <a:lnTo>
                  <a:pt x="69" y="64"/>
                </a:lnTo>
                <a:lnTo>
                  <a:pt x="75" y="59"/>
                </a:lnTo>
                <a:lnTo>
                  <a:pt x="80" y="54"/>
                </a:lnTo>
                <a:lnTo>
                  <a:pt x="86" y="51"/>
                </a:lnTo>
                <a:lnTo>
                  <a:pt x="92" y="48"/>
                </a:lnTo>
                <a:lnTo>
                  <a:pt x="99" y="45"/>
                </a:lnTo>
                <a:lnTo>
                  <a:pt x="107" y="43"/>
                </a:lnTo>
                <a:lnTo>
                  <a:pt x="115" y="42"/>
                </a:lnTo>
                <a:lnTo>
                  <a:pt x="124" y="42"/>
                </a:lnTo>
                <a:lnTo>
                  <a:pt x="131" y="42"/>
                </a:lnTo>
                <a:lnTo>
                  <a:pt x="138" y="43"/>
                </a:lnTo>
                <a:lnTo>
                  <a:pt x="145" y="44"/>
                </a:lnTo>
                <a:lnTo>
                  <a:pt x="150" y="46"/>
                </a:lnTo>
                <a:lnTo>
                  <a:pt x="156" y="50"/>
                </a:lnTo>
                <a:lnTo>
                  <a:pt x="160" y="52"/>
                </a:lnTo>
                <a:lnTo>
                  <a:pt x="164" y="56"/>
                </a:lnTo>
                <a:lnTo>
                  <a:pt x="167" y="61"/>
                </a:lnTo>
                <a:lnTo>
                  <a:pt x="169" y="65"/>
                </a:lnTo>
                <a:lnTo>
                  <a:pt x="172" y="71"/>
                </a:lnTo>
                <a:lnTo>
                  <a:pt x="174" y="78"/>
                </a:lnTo>
                <a:lnTo>
                  <a:pt x="175" y="84"/>
                </a:lnTo>
                <a:lnTo>
                  <a:pt x="176" y="92"/>
                </a:lnTo>
                <a:lnTo>
                  <a:pt x="177" y="100"/>
                </a:lnTo>
                <a:lnTo>
                  <a:pt x="177" y="109"/>
                </a:lnTo>
                <a:lnTo>
                  <a:pt x="177" y="118"/>
                </a:lnTo>
                <a:lnTo>
                  <a:pt x="177" y="297"/>
                </a:lnTo>
                <a:lnTo>
                  <a:pt x="226" y="297"/>
                </a:lnTo>
                <a:lnTo>
                  <a:pt x="226" y="126"/>
                </a:lnTo>
                <a:lnTo>
                  <a:pt x="226" y="116"/>
                </a:lnTo>
                <a:lnTo>
                  <a:pt x="227" y="107"/>
                </a:lnTo>
                <a:lnTo>
                  <a:pt x="230" y="98"/>
                </a:lnTo>
                <a:lnTo>
                  <a:pt x="232" y="90"/>
                </a:lnTo>
                <a:lnTo>
                  <a:pt x="234" y="82"/>
                </a:lnTo>
                <a:lnTo>
                  <a:pt x="237" y="75"/>
                </a:lnTo>
                <a:lnTo>
                  <a:pt x="242" y="70"/>
                </a:lnTo>
                <a:lnTo>
                  <a:pt x="246" y="63"/>
                </a:lnTo>
                <a:lnTo>
                  <a:pt x="251" y="59"/>
                </a:lnTo>
                <a:lnTo>
                  <a:pt x="256" y="54"/>
                </a:lnTo>
                <a:lnTo>
                  <a:pt x="263" y="51"/>
                </a:lnTo>
                <a:lnTo>
                  <a:pt x="270" y="48"/>
                </a:lnTo>
                <a:lnTo>
                  <a:pt x="276" y="45"/>
                </a:lnTo>
                <a:lnTo>
                  <a:pt x="284" y="43"/>
                </a:lnTo>
                <a:lnTo>
                  <a:pt x="292" y="42"/>
                </a:lnTo>
                <a:lnTo>
                  <a:pt x="301" y="42"/>
                </a:lnTo>
                <a:lnTo>
                  <a:pt x="309" y="42"/>
                </a:lnTo>
                <a:lnTo>
                  <a:pt x="315" y="43"/>
                </a:lnTo>
                <a:lnTo>
                  <a:pt x="322" y="44"/>
                </a:lnTo>
                <a:lnTo>
                  <a:pt x="328" y="46"/>
                </a:lnTo>
                <a:lnTo>
                  <a:pt x="333" y="50"/>
                </a:lnTo>
                <a:lnTo>
                  <a:pt x="338" y="52"/>
                </a:lnTo>
                <a:lnTo>
                  <a:pt x="341" y="56"/>
                </a:lnTo>
                <a:lnTo>
                  <a:pt x="344" y="61"/>
                </a:lnTo>
                <a:lnTo>
                  <a:pt x="347" y="65"/>
                </a:lnTo>
                <a:lnTo>
                  <a:pt x="349" y="71"/>
                </a:lnTo>
                <a:lnTo>
                  <a:pt x="351" y="78"/>
                </a:lnTo>
                <a:lnTo>
                  <a:pt x="352" y="84"/>
                </a:lnTo>
                <a:lnTo>
                  <a:pt x="353" y="92"/>
                </a:lnTo>
                <a:lnTo>
                  <a:pt x="354" y="100"/>
                </a:lnTo>
                <a:lnTo>
                  <a:pt x="354" y="109"/>
                </a:lnTo>
                <a:lnTo>
                  <a:pt x="354" y="118"/>
                </a:lnTo>
                <a:lnTo>
                  <a:pt x="35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7" name="Freeform 218"/>
          <p:cNvSpPr>
            <a:spLocks noEditPoints="1"/>
          </p:cNvSpPr>
          <p:nvPr/>
        </p:nvSpPr>
        <p:spPr bwMode="auto">
          <a:xfrm>
            <a:off x="2057400" y="4286250"/>
            <a:ext cx="138113" cy="163513"/>
          </a:xfrm>
          <a:custGeom>
            <a:avLst/>
            <a:gdLst>
              <a:gd name="T0" fmla="*/ 109120 w 262"/>
              <a:gd name="T1" fmla="*/ 116417 h 309"/>
              <a:gd name="T2" fmla="*/ 104375 w 262"/>
              <a:gd name="T3" fmla="*/ 125413 h 309"/>
              <a:gd name="T4" fmla="*/ 96995 w 262"/>
              <a:gd name="T5" fmla="*/ 132292 h 309"/>
              <a:gd name="T6" fmla="*/ 89088 w 262"/>
              <a:gd name="T7" fmla="*/ 137055 h 309"/>
              <a:gd name="T8" fmla="*/ 79072 w 262"/>
              <a:gd name="T9" fmla="*/ 139171 h 309"/>
              <a:gd name="T10" fmla="*/ 66421 w 262"/>
              <a:gd name="T11" fmla="*/ 140230 h 309"/>
              <a:gd name="T12" fmla="*/ 53242 w 262"/>
              <a:gd name="T13" fmla="*/ 136525 h 309"/>
              <a:gd name="T14" fmla="*/ 42699 w 262"/>
              <a:gd name="T15" fmla="*/ 130175 h 309"/>
              <a:gd name="T16" fmla="*/ 34265 w 262"/>
              <a:gd name="T17" fmla="*/ 120121 h 309"/>
              <a:gd name="T18" fmla="*/ 28993 w 262"/>
              <a:gd name="T19" fmla="*/ 106363 h 309"/>
              <a:gd name="T20" fmla="*/ 27412 w 262"/>
              <a:gd name="T21" fmla="*/ 89959 h 309"/>
              <a:gd name="T22" fmla="*/ 138113 w 262"/>
              <a:gd name="T23" fmla="*/ 78846 h 309"/>
              <a:gd name="T24" fmla="*/ 136004 w 262"/>
              <a:gd name="T25" fmla="*/ 52917 h 309"/>
              <a:gd name="T26" fmla="*/ 127570 w 262"/>
              <a:gd name="T27" fmla="*/ 31221 h 309"/>
              <a:gd name="T28" fmla="*/ 115446 w 262"/>
              <a:gd name="T29" fmla="*/ 15346 h 309"/>
              <a:gd name="T30" fmla="*/ 98577 w 262"/>
              <a:gd name="T31" fmla="*/ 5292 h 309"/>
              <a:gd name="T32" fmla="*/ 76964 w 262"/>
              <a:gd name="T33" fmla="*/ 1058 h 309"/>
              <a:gd name="T34" fmla="*/ 54296 w 262"/>
              <a:gd name="T35" fmla="*/ 1588 h 309"/>
              <a:gd name="T36" fmla="*/ 34265 w 262"/>
              <a:gd name="T37" fmla="*/ 8996 h 309"/>
              <a:gd name="T38" fmla="*/ 18977 w 262"/>
              <a:gd name="T39" fmla="*/ 22225 h 309"/>
              <a:gd name="T40" fmla="*/ 7907 w 262"/>
              <a:gd name="T41" fmla="*/ 40746 h 309"/>
              <a:gd name="T42" fmla="*/ 1581 w 262"/>
              <a:gd name="T43" fmla="*/ 64559 h 309"/>
              <a:gd name="T44" fmla="*/ 1054 w 262"/>
              <a:gd name="T45" fmla="*/ 92604 h 309"/>
              <a:gd name="T46" fmla="*/ 4744 w 262"/>
              <a:gd name="T47" fmla="*/ 116946 h 309"/>
              <a:gd name="T48" fmla="*/ 14760 w 262"/>
              <a:gd name="T49" fmla="*/ 137055 h 309"/>
              <a:gd name="T50" fmla="*/ 28993 w 262"/>
              <a:gd name="T51" fmla="*/ 151342 h 309"/>
              <a:gd name="T52" fmla="*/ 47443 w 262"/>
              <a:gd name="T53" fmla="*/ 160867 h 309"/>
              <a:gd name="T54" fmla="*/ 69057 w 262"/>
              <a:gd name="T55" fmla="*/ 163513 h 309"/>
              <a:gd name="T56" fmla="*/ 88561 w 262"/>
              <a:gd name="T57" fmla="*/ 161396 h 309"/>
              <a:gd name="T58" fmla="*/ 104903 w 262"/>
              <a:gd name="T59" fmla="*/ 155575 h 309"/>
              <a:gd name="T60" fmla="*/ 118081 w 262"/>
              <a:gd name="T61" fmla="*/ 145521 h 309"/>
              <a:gd name="T62" fmla="*/ 128097 w 262"/>
              <a:gd name="T63" fmla="*/ 132292 h 309"/>
              <a:gd name="T64" fmla="*/ 134950 w 262"/>
              <a:gd name="T65" fmla="*/ 115888 h 309"/>
              <a:gd name="T66" fmla="*/ 27412 w 262"/>
              <a:gd name="T67" fmla="*/ 68792 h 309"/>
              <a:gd name="T68" fmla="*/ 30047 w 262"/>
              <a:gd name="T69" fmla="*/ 53446 h 309"/>
              <a:gd name="T70" fmla="*/ 34792 w 262"/>
              <a:gd name="T71" fmla="*/ 41275 h 309"/>
              <a:gd name="T72" fmla="*/ 42699 w 262"/>
              <a:gd name="T73" fmla="*/ 32279 h 309"/>
              <a:gd name="T74" fmla="*/ 53242 w 262"/>
              <a:gd name="T75" fmla="*/ 25929 h 309"/>
              <a:gd name="T76" fmla="*/ 65366 w 262"/>
              <a:gd name="T77" fmla="*/ 23283 h 309"/>
              <a:gd name="T78" fmla="*/ 79599 w 262"/>
              <a:gd name="T79" fmla="*/ 23813 h 309"/>
              <a:gd name="T80" fmla="*/ 91197 w 262"/>
              <a:gd name="T81" fmla="*/ 28046 h 309"/>
              <a:gd name="T82" fmla="*/ 100158 w 262"/>
              <a:gd name="T83" fmla="*/ 34925 h 309"/>
              <a:gd name="T84" fmla="*/ 106484 w 262"/>
              <a:gd name="T85" fmla="*/ 44979 h 309"/>
              <a:gd name="T86" fmla="*/ 110701 w 262"/>
              <a:gd name="T87" fmla="*/ 58209 h 309"/>
              <a:gd name="T88" fmla="*/ 27412 w 262"/>
              <a:gd name="T89" fmla="*/ 68792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7"/>
                </a:moveTo>
                <a:lnTo>
                  <a:pt x="209" y="213"/>
                </a:lnTo>
                <a:lnTo>
                  <a:pt x="207" y="220"/>
                </a:lnTo>
                <a:lnTo>
                  <a:pt x="203" y="226"/>
                </a:lnTo>
                <a:lnTo>
                  <a:pt x="201" y="231"/>
                </a:lnTo>
                <a:lnTo>
                  <a:pt x="198" y="237"/>
                </a:lnTo>
                <a:lnTo>
                  <a:pt x="193" y="241"/>
                </a:lnTo>
                <a:lnTo>
                  <a:pt x="190" y="246"/>
                </a:lnTo>
                <a:lnTo>
                  <a:pt x="184" y="250"/>
                </a:lnTo>
                <a:lnTo>
                  <a:pt x="180" y="253"/>
                </a:lnTo>
                <a:lnTo>
                  <a:pt x="174" y="256"/>
                </a:lnTo>
                <a:lnTo>
                  <a:pt x="169" y="259"/>
                </a:lnTo>
                <a:lnTo>
                  <a:pt x="163" y="261"/>
                </a:lnTo>
                <a:lnTo>
                  <a:pt x="156" y="262"/>
                </a:lnTo>
                <a:lnTo>
                  <a:pt x="150" y="263"/>
                </a:lnTo>
                <a:lnTo>
                  <a:pt x="143" y="265"/>
                </a:lnTo>
                <a:lnTo>
                  <a:pt x="135" y="265"/>
                </a:lnTo>
                <a:lnTo>
                  <a:pt x="126" y="265"/>
                </a:lnTo>
                <a:lnTo>
                  <a:pt x="117" y="263"/>
                </a:lnTo>
                <a:lnTo>
                  <a:pt x="109" y="261"/>
                </a:lnTo>
                <a:lnTo>
                  <a:pt x="101" y="258"/>
                </a:lnTo>
                <a:lnTo>
                  <a:pt x="94" y="254"/>
                </a:lnTo>
                <a:lnTo>
                  <a:pt x="86" y="250"/>
                </a:lnTo>
                <a:lnTo>
                  <a:pt x="81" y="246"/>
                </a:lnTo>
                <a:lnTo>
                  <a:pt x="75" y="240"/>
                </a:lnTo>
                <a:lnTo>
                  <a:pt x="70" y="233"/>
                </a:lnTo>
                <a:lnTo>
                  <a:pt x="65" y="227"/>
                </a:lnTo>
                <a:lnTo>
                  <a:pt x="62" y="219"/>
                </a:lnTo>
                <a:lnTo>
                  <a:pt x="58" y="210"/>
                </a:lnTo>
                <a:lnTo>
                  <a:pt x="55" y="201"/>
                </a:lnTo>
                <a:lnTo>
                  <a:pt x="54" y="191"/>
                </a:lnTo>
                <a:lnTo>
                  <a:pt x="53" y="181"/>
                </a:lnTo>
                <a:lnTo>
                  <a:pt x="52" y="170"/>
                </a:lnTo>
                <a:lnTo>
                  <a:pt x="262" y="170"/>
                </a:lnTo>
                <a:lnTo>
                  <a:pt x="262" y="159"/>
                </a:lnTo>
                <a:lnTo>
                  <a:pt x="262" y="149"/>
                </a:lnTo>
                <a:lnTo>
                  <a:pt x="262" y="131"/>
                </a:lnTo>
                <a:lnTo>
                  <a:pt x="260" y="114"/>
                </a:lnTo>
                <a:lnTo>
                  <a:pt x="258" y="100"/>
                </a:lnTo>
                <a:lnTo>
                  <a:pt x="253" y="85"/>
                </a:lnTo>
                <a:lnTo>
                  <a:pt x="249" y="72"/>
                </a:lnTo>
                <a:lnTo>
                  <a:pt x="242" y="59"/>
                </a:lnTo>
                <a:lnTo>
                  <a:pt x="236" y="48"/>
                </a:lnTo>
                <a:lnTo>
                  <a:pt x="228" y="38"/>
                </a:lnTo>
                <a:lnTo>
                  <a:pt x="219" y="29"/>
                </a:lnTo>
                <a:lnTo>
                  <a:pt x="209" y="23"/>
                </a:lnTo>
                <a:lnTo>
                  <a:pt x="199" y="16"/>
                </a:lnTo>
                <a:lnTo>
                  <a:pt x="187" y="10"/>
                </a:lnTo>
                <a:lnTo>
                  <a:pt x="174" y="6"/>
                </a:lnTo>
                <a:lnTo>
                  <a:pt x="161" y="3"/>
                </a:lnTo>
                <a:lnTo>
                  <a:pt x="146" y="2"/>
                </a:lnTo>
                <a:lnTo>
                  <a:pt x="131" y="0"/>
                </a:lnTo>
                <a:lnTo>
                  <a:pt x="116" y="2"/>
                </a:lnTo>
                <a:lnTo>
                  <a:pt x="103" y="3"/>
                </a:lnTo>
                <a:lnTo>
                  <a:pt x="90" y="6"/>
                </a:lnTo>
                <a:lnTo>
                  <a:pt x="77" y="10"/>
                </a:lnTo>
                <a:lnTo>
                  <a:pt x="65" y="17"/>
                </a:lnTo>
                <a:lnTo>
                  <a:pt x="55" y="24"/>
                </a:lnTo>
                <a:lnTo>
                  <a:pt x="45" y="32"/>
                </a:lnTo>
                <a:lnTo>
                  <a:pt x="36" y="42"/>
                </a:lnTo>
                <a:lnTo>
                  <a:pt x="28" y="52"/>
                </a:lnTo>
                <a:lnTo>
                  <a:pt x="21" y="64"/>
                </a:lnTo>
                <a:lnTo>
                  <a:pt x="15" y="77"/>
                </a:lnTo>
                <a:lnTo>
                  <a:pt x="9" y="91"/>
                </a:lnTo>
                <a:lnTo>
                  <a:pt x="6" y="106"/>
                </a:lnTo>
                <a:lnTo>
                  <a:pt x="3" y="122"/>
                </a:lnTo>
                <a:lnTo>
                  <a:pt x="2" y="140"/>
                </a:lnTo>
                <a:lnTo>
                  <a:pt x="0" y="158"/>
                </a:lnTo>
                <a:lnTo>
                  <a:pt x="2" y="175"/>
                </a:lnTo>
                <a:lnTo>
                  <a:pt x="3" y="191"/>
                </a:lnTo>
                <a:lnTo>
                  <a:pt x="6" y="207"/>
                </a:lnTo>
                <a:lnTo>
                  <a:pt x="9" y="221"/>
                </a:lnTo>
                <a:lnTo>
                  <a:pt x="15" y="234"/>
                </a:lnTo>
                <a:lnTo>
                  <a:pt x="21" y="247"/>
                </a:lnTo>
                <a:lnTo>
                  <a:pt x="28" y="259"/>
                </a:lnTo>
                <a:lnTo>
                  <a:pt x="36" y="269"/>
                </a:lnTo>
                <a:lnTo>
                  <a:pt x="45" y="278"/>
                </a:lnTo>
                <a:lnTo>
                  <a:pt x="55" y="286"/>
                </a:lnTo>
                <a:lnTo>
                  <a:pt x="65" y="294"/>
                </a:lnTo>
                <a:lnTo>
                  <a:pt x="77" y="299"/>
                </a:lnTo>
                <a:lnTo>
                  <a:pt x="90" y="304"/>
                </a:lnTo>
                <a:lnTo>
                  <a:pt x="103" y="307"/>
                </a:lnTo>
                <a:lnTo>
                  <a:pt x="116" y="308"/>
                </a:lnTo>
                <a:lnTo>
                  <a:pt x="131" y="309"/>
                </a:lnTo>
                <a:lnTo>
                  <a:pt x="144" y="309"/>
                </a:lnTo>
                <a:lnTo>
                  <a:pt x="155" y="307"/>
                </a:lnTo>
                <a:lnTo>
                  <a:pt x="168" y="305"/>
                </a:lnTo>
                <a:lnTo>
                  <a:pt x="179" y="302"/>
                </a:lnTo>
                <a:lnTo>
                  <a:pt x="189" y="298"/>
                </a:lnTo>
                <a:lnTo>
                  <a:pt x="199" y="294"/>
                </a:lnTo>
                <a:lnTo>
                  <a:pt x="208" y="288"/>
                </a:lnTo>
                <a:lnTo>
                  <a:pt x="217" y="282"/>
                </a:lnTo>
                <a:lnTo>
                  <a:pt x="224" y="275"/>
                </a:lnTo>
                <a:lnTo>
                  <a:pt x="231" y="267"/>
                </a:lnTo>
                <a:lnTo>
                  <a:pt x="238" y="259"/>
                </a:lnTo>
                <a:lnTo>
                  <a:pt x="243" y="250"/>
                </a:lnTo>
                <a:lnTo>
                  <a:pt x="249" y="240"/>
                </a:lnTo>
                <a:lnTo>
                  <a:pt x="253" y="229"/>
                </a:lnTo>
                <a:lnTo>
                  <a:pt x="256" y="219"/>
                </a:lnTo>
                <a:lnTo>
                  <a:pt x="259" y="207"/>
                </a:lnTo>
                <a:lnTo>
                  <a:pt x="210" y="207"/>
                </a:lnTo>
                <a:close/>
                <a:moveTo>
                  <a:pt x="52" y="130"/>
                </a:moveTo>
                <a:lnTo>
                  <a:pt x="53" y="120"/>
                </a:lnTo>
                <a:lnTo>
                  <a:pt x="55" y="110"/>
                </a:lnTo>
                <a:lnTo>
                  <a:pt x="57" y="101"/>
                </a:lnTo>
                <a:lnTo>
                  <a:pt x="60" y="93"/>
                </a:lnTo>
                <a:lnTo>
                  <a:pt x="63" y="85"/>
                </a:lnTo>
                <a:lnTo>
                  <a:pt x="66" y="78"/>
                </a:lnTo>
                <a:lnTo>
                  <a:pt x="71" y="72"/>
                </a:lnTo>
                <a:lnTo>
                  <a:pt x="76" y="66"/>
                </a:lnTo>
                <a:lnTo>
                  <a:pt x="81" y="61"/>
                </a:lnTo>
                <a:lnTo>
                  <a:pt x="87" y="56"/>
                </a:lnTo>
                <a:lnTo>
                  <a:pt x="94" y="53"/>
                </a:lnTo>
                <a:lnTo>
                  <a:pt x="101" y="49"/>
                </a:lnTo>
                <a:lnTo>
                  <a:pt x="107" y="47"/>
                </a:lnTo>
                <a:lnTo>
                  <a:pt x="115" y="45"/>
                </a:lnTo>
                <a:lnTo>
                  <a:pt x="124" y="44"/>
                </a:lnTo>
                <a:lnTo>
                  <a:pt x="133" y="44"/>
                </a:lnTo>
                <a:lnTo>
                  <a:pt x="142" y="44"/>
                </a:lnTo>
                <a:lnTo>
                  <a:pt x="151" y="45"/>
                </a:lnTo>
                <a:lnTo>
                  <a:pt x="159" y="47"/>
                </a:lnTo>
                <a:lnTo>
                  <a:pt x="165" y="49"/>
                </a:lnTo>
                <a:lnTo>
                  <a:pt x="173" y="53"/>
                </a:lnTo>
                <a:lnTo>
                  <a:pt x="179" y="56"/>
                </a:lnTo>
                <a:lnTo>
                  <a:pt x="185" y="61"/>
                </a:lnTo>
                <a:lnTo>
                  <a:pt x="190" y="66"/>
                </a:lnTo>
                <a:lnTo>
                  <a:pt x="195" y="72"/>
                </a:lnTo>
                <a:lnTo>
                  <a:pt x="199" y="78"/>
                </a:lnTo>
                <a:lnTo>
                  <a:pt x="202" y="85"/>
                </a:lnTo>
                <a:lnTo>
                  <a:pt x="206" y="93"/>
                </a:lnTo>
                <a:lnTo>
                  <a:pt x="208" y="101"/>
                </a:lnTo>
                <a:lnTo>
                  <a:pt x="210" y="110"/>
                </a:lnTo>
                <a:lnTo>
                  <a:pt x="211" y="120"/>
                </a:lnTo>
                <a:lnTo>
                  <a:pt x="211" y="130"/>
                </a:lnTo>
                <a:lnTo>
                  <a:pt x="52"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8" name="Freeform 219"/>
          <p:cNvSpPr>
            <a:spLocks/>
          </p:cNvSpPr>
          <p:nvPr/>
        </p:nvSpPr>
        <p:spPr bwMode="auto">
          <a:xfrm>
            <a:off x="2225675" y="4287838"/>
            <a:ext cx="128588" cy="157162"/>
          </a:xfrm>
          <a:custGeom>
            <a:avLst/>
            <a:gdLst>
              <a:gd name="T0" fmla="*/ 128588 w 243"/>
              <a:gd name="T1" fmla="*/ 157162 h 297"/>
              <a:gd name="T2" fmla="*/ 128588 w 243"/>
              <a:gd name="T3" fmla="*/ 57679 h 297"/>
              <a:gd name="T4" fmla="*/ 128588 w 243"/>
              <a:gd name="T5" fmla="*/ 47096 h 297"/>
              <a:gd name="T6" fmla="*/ 127530 w 243"/>
              <a:gd name="T7" fmla="*/ 37571 h 297"/>
              <a:gd name="T8" fmla="*/ 125413 w 243"/>
              <a:gd name="T9" fmla="*/ 28575 h 297"/>
              <a:gd name="T10" fmla="*/ 122238 w 243"/>
              <a:gd name="T11" fmla="*/ 20637 h 297"/>
              <a:gd name="T12" fmla="*/ 118534 w 243"/>
              <a:gd name="T13" fmla="*/ 15875 h 297"/>
              <a:gd name="T14" fmla="*/ 113771 w 243"/>
              <a:gd name="T15" fmla="*/ 11642 h 297"/>
              <a:gd name="T16" fmla="*/ 109009 w 243"/>
              <a:gd name="T17" fmla="*/ 7937 h 297"/>
              <a:gd name="T18" fmla="*/ 103188 w 243"/>
              <a:gd name="T19" fmla="*/ 5292 h 297"/>
              <a:gd name="T20" fmla="*/ 97367 w 243"/>
              <a:gd name="T21" fmla="*/ 2646 h 297"/>
              <a:gd name="T22" fmla="*/ 89959 w 243"/>
              <a:gd name="T23" fmla="*/ 1058 h 297"/>
              <a:gd name="T24" fmla="*/ 82550 w 243"/>
              <a:gd name="T25" fmla="*/ 529 h 297"/>
              <a:gd name="T26" fmla="*/ 74084 w 243"/>
              <a:gd name="T27" fmla="*/ 0 h 297"/>
              <a:gd name="T28" fmla="*/ 66675 w 243"/>
              <a:gd name="T29" fmla="*/ 529 h 297"/>
              <a:gd name="T30" fmla="*/ 58738 w 243"/>
              <a:gd name="T31" fmla="*/ 1587 h 297"/>
              <a:gd name="T32" fmla="*/ 52388 w 243"/>
              <a:gd name="T33" fmla="*/ 3175 h 297"/>
              <a:gd name="T34" fmla="*/ 46038 w 243"/>
              <a:gd name="T35" fmla="*/ 6350 h 297"/>
              <a:gd name="T36" fmla="*/ 40217 w 243"/>
              <a:gd name="T37" fmla="*/ 10054 h 297"/>
              <a:gd name="T38" fmla="*/ 34396 w 243"/>
              <a:gd name="T39" fmla="*/ 14817 h 297"/>
              <a:gd name="T40" fmla="*/ 29633 w 243"/>
              <a:gd name="T41" fmla="*/ 20108 h 297"/>
              <a:gd name="T42" fmla="*/ 24871 w 243"/>
              <a:gd name="T43" fmla="*/ 25929 h 297"/>
              <a:gd name="T44" fmla="*/ 0 w 243"/>
              <a:gd name="T45" fmla="*/ 3175 h 297"/>
              <a:gd name="T46" fmla="*/ 25929 w 243"/>
              <a:gd name="T47" fmla="*/ 157162 h 297"/>
              <a:gd name="T48" fmla="*/ 25929 w 243"/>
              <a:gd name="T49" fmla="*/ 64029 h 297"/>
              <a:gd name="T50" fmla="*/ 27517 w 243"/>
              <a:gd name="T51" fmla="*/ 53975 h 297"/>
              <a:gd name="T52" fmla="*/ 30692 w 243"/>
              <a:gd name="T53" fmla="*/ 44979 h 297"/>
              <a:gd name="T54" fmla="*/ 35454 w 243"/>
              <a:gd name="T55" fmla="*/ 38100 h 297"/>
              <a:gd name="T56" fmla="*/ 41275 w 243"/>
              <a:gd name="T57" fmla="*/ 32279 h 297"/>
              <a:gd name="T58" fmla="*/ 48154 w 243"/>
              <a:gd name="T59" fmla="*/ 27517 h 297"/>
              <a:gd name="T60" fmla="*/ 56621 w 243"/>
              <a:gd name="T61" fmla="*/ 24342 h 297"/>
              <a:gd name="T62" fmla="*/ 66675 w 243"/>
              <a:gd name="T63" fmla="*/ 22754 h 297"/>
              <a:gd name="T64" fmla="*/ 76200 w 243"/>
              <a:gd name="T65" fmla="*/ 22754 h 297"/>
              <a:gd name="T66" fmla="*/ 83609 w 243"/>
              <a:gd name="T67" fmla="*/ 23812 h 297"/>
              <a:gd name="T68" fmla="*/ 89430 w 243"/>
              <a:gd name="T69" fmla="*/ 26458 h 297"/>
              <a:gd name="T70" fmla="*/ 94192 w 243"/>
              <a:gd name="T71" fmla="*/ 30692 h 297"/>
              <a:gd name="T72" fmla="*/ 97896 w 243"/>
              <a:gd name="T73" fmla="*/ 35454 h 297"/>
              <a:gd name="T74" fmla="*/ 100013 w 243"/>
              <a:gd name="T75" fmla="*/ 41804 h 297"/>
              <a:gd name="T76" fmla="*/ 102130 w 243"/>
              <a:gd name="T77" fmla="*/ 48683 h 297"/>
              <a:gd name="T78" fmla="*/ 102659 w 243"/>
              <a:gd name="T79" fmla="*/ 57679 h 297"/>
              <a:gd name="T80" fmla="*/ 102659 w 243"/>
              <a:gd name="T81" fmla="*/ 157162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3"/>
                </a:lnTo>
                <a:lnTo>
                  <a:pt x="243" y="109"/>
                </a:lnTo>
                <a:lnTo>
                  <a:pt x="243" y="99"/>
                </a:lnTo>
                <a:lnTo>
                  <a:pt x="243" y="89"/>
                </a:lnTo>
                <a:lnTo>
                  <a:pt x="242" y="80"/>
                </a:lnTo>
                <a:lnTo>
                  <a:pt x="241" y="71"/>
                </a:lnTo>
                <a:lnTo>
                  <a:pt x="240" y="62"/>
                </a:lnTo>
                <a:lnTo>
                  <a:pt x="237" y="54"/>
                </a:lnTo>
                <a:lnTo>
                  <a:pt x="234" y="46"/>
                </a:lnTo>
                <a:lnTo>
                  <a:pt x="231" y="39"/>
                </a:lnTo>
                <a:lnTo>
                  <a:pt x="227" y="34"/>
                </a:lnTo>
                <a:lnTo>
                  <a:pt x="224" y="30"/>
                </a:lnTo>
                <a:lnTo>
                  <a:pt x="220" y="25"/>
                </a:lnTo>
                <a:lnTo>
                  <a:pt x="215" y="22"/>
                </a:lnTo>
                <a:lnTo>
                  <a:pt x="211" y="19"/>
                </a:lnTo>
                <a:lnTo>
                  <a:pt x="206" y="15"/>
                </a:lnTo>
                <a:lnTo>
                  <a:pt x="201" y="12"/>
                </a:lnTo>
                <a:lnTo>
                  <a:pt x="195" y="10"/>
                </a:lnTo>
                <a:lnTo>
                  <a:pt x="189" y="7"/>
                </a:lnTo>
                <a:lnTo>
                  <a:pt x="184" y="5"/>
                </a:lnTo>
                <a:lnTo>
                  <a:pt x="177" y="4"/>
                </a:lnTo>
                <a:lnTo>
                  <a:pt x="170" y="2"/>
                </a:lnTo>
                <a:lnTo>
                  <a:pt x="164" y="1"/>
                </a:lnTo>
                <a:lnTo>
                  <a:pt x="156" y="1"/>
                </a:lnTo>
                <a:lnTo>
                  <a:pt x="148" y="0"/>
                </a:lnTo>
                <a:lnTo>
                  <a:pt x="140" y="0"/>
                </a:lnTo>
                <a:lnTo>
                  <a:pt x="133" y="0"/>
                </a:lnTo>
                <a:lnTo>
                  <a:pt x="126" y="1"/>
                </a:lnTo>
                <a:lnTo>
                  <a:pt x="118" y="2"/>
                </a:lnTo>
                <a:lnTo>
                  <a:pt x="111" y="3"/>
                </a:lnTo>
                <a:lnTo>
                  <a:pt x="105" y="4"/>
                </a:lnTo>
                <a:lnTo>
                  <a:pt x="99" y="6"/>
                </a:lnTo>
                <a:lnTo>
                  <a:pt x="92" y="9"/>
                </a:lnTo>
                <a:lnTo>
                  <a:pt x="87" y="12"/>
                </a:lnTo>
                <a:lnTo>
                  <a:pt x="81" y="15"/>
                </a:lnTo>
                <a:lnTo>
                  <a:pt x="76" y="19"/>
                </a:lnTo>
                <a:lnTo>
                  <a:pt x="70" y="23"/>
                </a:lnTo>
                <a:lnTo>
                  <a:pt x="65" y="28"/>
                </a:lnTo>
                <a:lnTo>
                  <a:pt x="60" y="32"/>
                </a:lnTo>
                <a:lnTo>
                  <a:pt x="56" y="38"/>
                </a:lnTo>
                <a:lnTo>
                  <a:pt x="51" y="43"/>
                </a:lnTo>
                <a:lnTo>
                  <a:pt x="47" y="49"/>
                </a:lnTo>
                <a:lnTo>
                  <a:pt x="47" y="6"/>
                </a:lnTo>
                <a:lnTo>
                  <a:pt x="0" y="6"/>
                </a:lnTo>
                <a:lnTo>
                  <a:pt x="0" y="297"/>
                </a:lnTo>
                <a:lnTo>
                  <a:pt x="49" y="297"/>
                </a:lnTo>
                <a:lnTo>
                  <a:pt x="49" y="132"/>
                </a:lnTo>
                <a:lnTo>
                  <a:pt x="49" y="121"/>
                </a:lnTo>
                <a:lnTo>
                  <a:pt x="50" y="112"/>
                </a:lnTo>
                <a:lnTo>
                  <a:pt x="52" y="102"/>
                </a:lnTo>
                <a:lnTo>
                  <a:pt x="55" y="94"/>
                </a:lnTo>
                <a:lnTo>
                  <a:pt x="58" y="85"/>
                </a:lnTo>
                <a:lnTo>
                  <a:pt x="62" y="79"/>
                </a:lnTo>
                <a:lnTo>
                  <a:pt x="67" y="72"/>
                </a:lnTo>
                <a:lnTo>
                  <a:pt x="72" y="67"/>
                </a:lnTo>
                <a:lnTo>
                  <a:pt x="78" y="61"/>
                </a:lnTo>
                <a:lnTo>
                  <a:pt x="85" y="56"/>
                </a:lnTo>
                <a:lnTo>
                  <a:pt x="91" y="52"/>
                </a:lnTo>
                <a:lnTo>
                  <a:pt x="99" y="49"/>
                </a:lnTo>
                <a:lnTo>
                  <a:pt x="107" y="46"/>
                </a:lnTo>
                <a:lnTo>
                  <a:pt x="116" y="44"/>
                </a:lnTo>
                <a:lnTo>
                  <a:pt x="126" y="43"/>
                </a:lnTo>
                <a:lnTo>
                  <a:pt x="136" y="43"/>
                </a:lnTo>
                <a:lnTo>
                  <a:pt x="144" y="43"/>
                </a:lnTo>
                <a:lnTo>
                  <a:pt x="152" y="44"/>
                </a:lnTo>
                <a:lnTo>
                  <a:pt x="158" y="45"/>
                </a:lnTo>
                <a:lnTo>
                  <a:pt x="164" y="48"/>
                </a:lnTo>
                <a:lnTo>
                  <a:pt x="169" y="50"/>
                </a:lnTo>
                <a:lnTo>
                  <a:pt x="175" y="53"/>
                </a:lnTo>
                <a:lnTo>
                  <a:pt x="178" y="58"/>
                </a:lnTo>
                <a:lnTo>
                  <a:pt x="183" y="62"/>
                </a:lnTo>
                <a:lnTo>
                  <a:pt x="185" y="67"/>
                </a:lnTo>
                <a:lnTo>
                  <a:pt x="187" y="72"/>
                </a:lnTo>
                <a:lnTo>
                  <a:pt x="189" y="79"/>
                </a:lnTo>
                <a:lnTo>
                  <a:pt x="192" y="85"/>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9" name="Freeform 220"/>
          <p:cNvSpPr>
            <a:spLocks/>
          </p:cNvSpPr>
          <p:nvPr/>
        </p:nvSpPr>
        <p:spPr bwMode="auto">
          <a:xfrm>
            <a:off x="2373313" y="4248150"/>
            <a:ext cx="76200" cy="200025"/>
          </a:xfrm>
          <a:custGeom>
            <a:avLst/>
            <a:gdLst>
              <a:gd name="T0" fmla="*/ 48348 w 145"/>
              <a:gd name="T1" fmla="*/ 159062 h 376"/>
              <a:gd name="T2" fmla="*/ 48348 w 145"/>
              <a:gd name="T3" fmla="*/ 63838 h 376"/>
              <a:gd name="T4" fmla="*/ 76200 w 145"/>
              <a:gd name="T5" fmla="*/ 63838 h 376"/>
              <a:gd name="T6" fmla="*/ 76200 w 145"/>
              <a:gd name="T7" fmla="*/ 43090 h 376"/>
              <a:gd name="T8" fmla="*/ 48348 w 145"/>
              <a:gd name="T9" fmla="*/ 43090 h 376"/>
              <a:gd name="T10" fmla="*/ 48348 w 145"/>
              <a:gd name="T11" fmla="*/ 0 h 376"/>
              <a:gd name="T12" fmla="*/ 22597 w 145"/>
              <a:gd name="T13" fmla="*/ 0 h 376"/>
              <a:gd name="T14" fmla="*/ 22597 w 145"/>
              <a:gd name="T15" fmla="*/ 43090 h 376"/>
              <a:gd name="T16" fmla="*/ 0 w 145"/>
              <a:gd name="T17" fmla="*/ 43090 h 376"/>
              <a:gd name="T18" fmla="*/ 0 w 145"/>
              <a:gd name="T19" fmla="*/ 63838 h 376"/>
              <a:gd name="T20" fmla="*/ 22597 w 145"/>
              <a:gd name="T21" fmla="*/ 63838 h 376"/>
              <a:gd name="T22" fmla="*/ 22597 w 145"/>
              <a:gd name="T23" fmla="*/ 167574 h 376"/>
              <a:gd name="T24" fmla="*/ 22597 w 145"/>
              <a:gd name="T25" fmla="*/ 171830 h 376"/>
              <a:gd name="T26" fmla="*/ 23123 w 145"/>
              <a:gd name="T27" fmla="*/ 176086 h 376"/>
              <a:gd name="T28" fmla="*/ 23648 w 145"/>
              <a:gd name="T29" fmla="*/ 179810 h 376"/>
              <a:gd name="T30" fmla="*/ 24699 w 145"/>
              <a:gd name="T31" fmla="*/ 182470 h 376"/>
              <a:gd name="T32" fmla="*/ 25750 w 145"/>
              <a:gd name="T33" fmla="*/ 185662 h 376"/>
              <a:gd name="T34" fmla="*/ 26801 w 145"/>
              <a:gd name="T35" fmla="*/ 187789 h 376"/>
              <a:gd name="T36" fmla="*/ 27852 w 145"/>
              <a:gd name="T37" fmla="*/ 190449 h 376"/>
              <a:gd name="T38" fmla="*/ 29954 w 145"/>
              <a:gd name="T39" fmla="*/ 192577 h 376"/>
              <a:gd name="T40" fmla="*/ 32057 w 145"/>
              <a:gd name="T41" fmla="*/ 194705 h 376"/>
              <a:gd name="T42" fmla="*/ 34159 w 145"/>
              <a:gd name="T43" fmla="*/ 195769 h 376"/>
              <a:gd name="T44" fmla="*/ 36786 w 145"/>
              <a:gd name="T45" fmla="*/ 196833 h 376"/>
              <a:gd name="T46" fmla="*/ 40465 w 145"/>
              <a:gd name="T47" fmla="*/ 197897 h 376"/>
              <a:gd name="T48" fmla="*/ 43092 w 145"/>
              <a:gd name="T49" fmla="*/ 198429 h 376"/>
              <a:gd name="T50" fmla="*/ 47297 w 145"/>
              <a:gd name="T51" fmla="*/ 198961 h 376"/>
              <a:gd name="T52" fmla="*/ 50975 w 145"/>
              <a:gd name="T53" fmla="*/ 200025 h 376"/>
              <a:gd name="T54" fmla="*/ 55705 w 145"/>
              <a:gd name="T55" fmla="*/ 200025 h 376"/>
              <a:gd name="T56" fmla="*/ 60434 w 145"/>
              <a:gd name="T57" fmla="*/ 200025 h 376"/>
              <a:gd name="T58" fmla="*/ 64639 w 145"/>
              <a:gd name="T59" fmla="*/ 198961 h 376"/>
              <a:gd name="T60" fmla="*/ 69894 w 145"/>
              <a:gd name="T61" fmla="*/ 198429 h 376"/>
              <a:gd name="T62" fmla="*/ 76200 w 145"/>
              <a:gd name="T63" fmla="*/ 197365 h 376"/>
              <a:gd name="T64" fmla="*/ 76200 w 145"/>
              <a:gd name="T65" fmla="*/ 175554 h 376"/>
              <a:gd name="T66" fmla="*/ 67792 w 145"/>
              <a:gd name="T67" fmla="*/ 176086 h 376"/>
              <a:gd name="T68" fmla="*/ 62537 w 145"/>
              <a:gd name="T69" fmla="*/ 176086 h 376"/>
              <a:gd name="T70" fmla="*/ 58332 w 145"/>
              <a:gd name="T71" fmla="*/ 176086 h 376"/>
              <a:gd name="T72" fmla="*/ 55705 w 145"/>
              <a:gd name="T73" fmla="*/ 175022 h 376"/>
              <a:gd name="T74" fmla="*/ 53077 w 145"/>
              <a:gd name="T75" fmla="*/ 173426 h 376"/>
              <a:gd name="T76" fmla="*/ 50975 w 145"/>
              <a:gd name="T77" fmla="*/ 171830 h 376"/>
              <a:gd name="T78" fmla="*/ 49399 w 145"/>
              <a:gd name="T79" fmla="*/ 169702 h 376"/>
              <a:gd name="T80" fmla="*/ 48873 w 145"/>
              <a:gd name="T81" fmla="*/ 166510 h 376"/>
              <a:gd name="T82" fmla="*/ 48348 w 145"/>
              <a:gd name="T83" fmla="*/ 162786 h 376"/>
              <a:gd name="T84" fmla="*/ 48348 w 145"/>
              <a:gd name="T85" fmla="*/ 159062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6">
                <a:moveTo>
                  <a:pt x="92" y="299"/>
                </a:moveTo>
                <a:lnTo>
                  <a:pt x="92" y="120"/>
                </a:lnTo>
                <a:lnTo>
                  <a:pt x="145" y="120"/>
                </a:lnTo>
                <a:lnTo>
                  <a:pt x="145" y="81"/>
                </a:lnTo>
                <a:lnTo>
                  <a:pt x="92" y="81"/>
                </a:lnTo>
                <a:lnTo>
                  <a:pt x="92" y="0"/>
                </a:lnTo>
                <a:lnTo>
                  <a:pt x="43" y="0"/>
                </a:lnTo>
                <a:lnTo>
                  <a:pt x="43" y="81"/>
                </a:lnTo>
                <a:lnTo>
                  <a:pt x="0" y="81"/>
                </a:lnTo>
                <a:lnTo>
                  <a:pt x="0" y="120"/>
                </a:lnTo>
                <a:lnTo>
                  <a:pt x="43" y="120"/>
                </a:lnTo>
                <a:lnTo>
                  <a:pt x="43" y="315"/>
                </a:lnTo>
                <a:lnTo>
                  <a:pt x="43" y="323"/>
                </a:lnTo>
                <a:lnTo>
                  <a:pt x="44" y="331"/>
                </a:lnTo>
                <a:lnTo>
                  <a:pt x="45" y="338"/>
                </a:lnTo>
                <a:lnTo>
                  <a:pt x="47" y="343"/>
                </a:lnTo>
                <a:lnTo>
                  <a:pt x="49" y="349"/>
                </a:lnTo>
                <a:lnTo>
                  <a:pt x="51" y="353"/>
                </a:lnTo>
                <a:lnTo>
                  <a:pt x="53" y="358"/>
                </a:lnTo>
                <a:lnTo>
                  <a:pt x="57" y="362"/>
                </a:lnTo>
                <a:lnTo>
                  <a:pt x="61" y="366"/>
                </a:lnTo>
                <a:lnTo>
                  <a:pt x="65" y="368"/>
                </a:lnTo>
                <a:lnTo>
                  <a:pt x="70" y="370"/>
                </a:lnTo>
                <a:lnTo>
                  <a:pt x="77" y="372"/>
                </a:lnTo>
                <a:lnTo>
                  <a:pt x="82" y="373"/>
                </a:lnTo>
                <a:lnTo>
                  <a:pt x="90" y="374"/>
                </a:lnTo>
                <a:lnTo>
                  <a:pt x="97" y="376"/>
                </a:lnTo>
                <a:lnTo>
                  <a:pt x="106" y="376"/>
                </a:lnTo>
                <a:lnTo>
                  <a:pt x="115" y="376"/>
                </a:lnTo>
                <a:lnTo>
                  <a:pt x="123" y="374"/>
                </a:lnTo>
                <a:lnTo>
                  <a:pt x="133" y="373"/>
                </a:lnTo>
                <a:lnTo>
                  <a:pt x="145" y="371"/>
                </a:lnTo>
                <a:lnTo>
                  <a:pt x="145" y="330"/>
                </a:lnTo>
                <a:lnTo>
                  <a:pt x="129" y="331"/>
                </a:lnTo>
                <a:lnTo>
                  <a:pt x="119" y="331"/>
                </a:lnTo>
                <a:lnTo>
                  <a:pt x="111" y="331"/>
                </a:lnTo>
                <a:lnTo>
                  <a:pt x="106" y="329"/>
                </a:lnTo>
                <a:lnTo>
                  <a:pt x="101" y="326"/>
                </a:lnTo>
                <a:lnTo>
                  <a:pt x="97" y="323"/>
                </a:lnTo>
                <a:lnTo>
                  <a:pt x="94" y="319"/>
                </a:lnTo>
                <a:lnTo>
                  <a:pt x="93" y="313"/>
                </a:lnTo>
                <a:lnTo>
                  <a:pt x="92" y="306"/>
                </a:lnTo>
                <a:lnTo>
                  <a:pt x="92"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0" name="Freeform 221"/>
          <p:cNvSpPr>
            <a:spLocks noEditPoints="1"/>
          </p:cNvSpPr>
          <p:nvPr/>
        </p:nvSpPr>
        <p:spPr bwMode="auto">
          <a:xfrm>
            <a:off x="2463800" y="4286250"/>
            <a:ext cx="146050" cy="163513"/>
          </a:xfrm>
          <a:custGeom>
            <a:avLst/>
            <a:gdLst>
              <a:gd name="T0" fmla="*/ 101969 w 275"/>
              <a:gd name="T1" fmla="*/ 111125 h 309"/>
              <a:gd name="T2" fmla="*/ 95065 w 275"/>
              <a:gd name="T3" fmla="*/ 125413 h 309"/>
              <a:gd name="T4" fmla="*/ 82319 w 275"/>
              <a:gd name="T5" fmla="*/ 134409 h 309"/>
              <a:gd name="T6" fmla="*/ 64793 w 275"/>
              <a:gd name="T7" fmla="*/ 140759 h 309"/>
              <a:gd name="T8" fmla="*/ 48329 w 275"/>
              <a:gd name="T9" fmla="*/ 140759 h 309"/>
              <a:gd name="T10" fmla="*/ 38239 w 275"/>
              <a:gd name="T11" fmla="*/ 137584 h 309"/>
              <a:gd name="T12" fmla="*/ 30803 w 275"/>
              <a:gd name="T13" fmla="*/ 131234 h 309"/>
              <a:gd name="T14" fmla="*/ 27617 w 275"/>
              <a:gd name="T15" fmla="*/ 122238 h 309"/>
              <a:gd name="T16" fmla="*/ 27617 w 275"/>
              <a:gd name="T17" fmla="*/ 111655 h 309"/>
              <a:gd name="T18" fmla="*/ 30272 w 275"/>
              <a:gd name="T19" fmla="*/ 102659 h 309"/>
              <a:gd name="T20" fmla="*/ 37176 w 275"/>
              <a:gd name="T21" fmla="*/ 96309 h 309"/>
              <a:gd name="T22" fmla="*/ 47267 w 275"/>
              <a:gd name="T23" fmla="*/ 92604 h 309"/>
              <a:gd name="T24" fmla="*/ 66917 w 275"/>
              <a:gd name="T25" fmla="*/ 89429 h 309"/>
              <a:gd name="T26" fmla="*/ 91348 w 275"/>
              <a:gd name="T27" fmla="*/ 85196 h 309"/>
              <a:gd name="T28" fmla="*/ 105156 w 275"/>
              <a:gd name="T29" fmla="*/ 139171 h 309"/>
              <a:gd name="T30" fmla="*/ 106749 w 275"/>
              <a:gd name="T31" fmla="*/ 148696 h 309"/>
              <a:gd name="T32" fmla="*/ 111529 w 275"/>
              <a:gd name="T33" fmla="*/ 156105 h 309"/>
              <a:gd name="T34" fmla="*/ 120027 w 275"/>
              <a:gd name="T35" fmla="*/ 160867 h 309"/>
              <a:gd name="T36" fmla="*/ 131179 w 275"/>
              <a:gd name="T37" fmla="*/ 161925 h 309"/>
              <a:gd name="T38" fmla="*/ 146050 w 275"/>
              <a:gd name="T39" fmla="*/ 159280 h 309"/>
              <a:gd name="T40" fmla="*/ 136490 w 275"/>
              <a:gd name="T41" fmla="*/ 140759 h 309"/>
              <a:gd name="T42" fmla="*/ 130117 w 275"/>
              <a:gd name="T43" fmla="*/ 134409 h 309"/>
              <a:gd name="T44" fmla="*/ 129055 w 275"/>
              <a:gd name="T45" fmla="*/ 48154 h 309"/>
              <a:gd name="T46" fmla="*/ 125869 w 275"/>
              <a:gd name="T47" fmla="*/ 26988 h 309"/>
              <a:gd name="T48" fmla="*/ 114716 w 275"/>
              <a:gd name="T49" fmla="*/ 12171 h 309"/>
              <a:gd name="T50" fmla="*/ 96127 w 275"/>
              <a:gd name="T51" fmla="*/ 3175 h 309"/>
              <a:gd name="T52" fmla="*/ 69042 w 275"/>
              <a:gd name="T53" fmla="*/ 0 h 309"/>
              <a:gd name="T54" fmla="*/ 43018 w 275"/>
              <a:gd name="T55" fmla="*/ 3704 h 309"/>
              <a:gd name="T56" fmla="*/ 23899 w 275"/>
              <a:gd name="T57" fmla="*/ 13758 h 309"/>
              <a:gd name="T58" fmla="*/ 11684 w 275"/>
              <a:gd name="T59" fmla="*/ 29633 h 309"/>
              <a:gd name="T60" fmla="*/ 7435 w 275"/>
              <a:gd name="T61" fmla="*/ 50271 h 309"/>
              <a:gd name="T62" fmla="*/ 32397 w 275"/>
              <a:gd name="T63" fmla="*/ 44979 h 309"/>
              <a:gd name="T64" fmla="*/ 37176 w 275"/>
              <a:gd name="T65" fmla="*/ 34396 h 309"/>
              <a:gd name="T66" fmla="*/ 45674 w 275"/>
              <a:gd name="T67" fmla="*/ 27517 h 309"/>
              <a:gd name="T68" fmla="*/ 59482 w 275"/>
              <a:gd name="T69" fmla="*/ 23813 h 309"/>
              <a:gd name="T70" fmla="*/ 75946 w 275"/>
              <a:gd name="T71" fmla="*/ 23813 h 309"/>
              <a:gd name="T72" fmla="*/ 89754 w 275"/>
              <a:gd name="T73" fmla="*/ 26988 h 309"/>
              <a:gd name="T74" fmla="*/ 97721 w 275"/>
              <a:gd name="T75" fmla="*/ 32808 h 309"/>
              <a:gd name="T76" fmla="*/ 102501 w 275"/>
              <a:gd name="T77" fmla="*/ 41275 h 309"/>
              <a:gd name="T78" fmla="*/ 102501 w 275"/>
              <a:gd name="T79" fmla="*/ 53446 h 309"/>
              <a:gd name="T80" fmla="*/ 99845 w 275"/>
              <a:gd name="T81" fmla="*/ 60854 h 309"/>
              <a:gd name="T82" fmla="*/ 89223 w 275"/>
              <a:gd name="T83" fmla="*/ 65088 h 309"/>
              <a:gd name="T84" fmla="*/ 67980 w 275"/>
              <a:gd name="T85" fmla="*/ 67204 h 309"/>
              <a:gd name="T86" fmla="*/ 40363 w 275"/>
              <a:gd name="T87" fmla="*/ 71438 h 309"/>
              <a:gd name="T88" fmla="*/ 20713 w 275"/>
              <a:gd name="T89" fmla="*/ 79375 h 309"/>
              <a:gd name="T90" fmla="*/ 7435 w 275"/>
              <a:gd name="T91" fmla="*/ 91017 h 309"/>
              <a:gd name="T92" fmla="*/ 1062 w 275"/>
              <a:gd name="T93" fmla="*/ 107421 h 309"/>
              <a:gd name="T94" fmla="*/ 1062 w 275"/>
              <a:gd name="T95" fmla="*/ 127530 h 309"/>
              <a:gd name="T96" fmla="*/ 7966 w 275"/>
              <a:gd name="T97" fmla="*/ 144463 h 309"/>
              <a:gd name="T98" fmla="*/ 20181 w 275"/>
              <a:gd name="T99" fmla="*/ 156634 h 309"/>
              <a:gd name="T100" fmla="*/ 39301 w 275"/>
              <a:gd name="T101" fmla="*/ 162984 h 309"/>
              <a:gd name="T102" fmla="*/ 65324 w 275"/>
              <a:gd name="T103" fmla="*/ 161925 h 309"/>
              <a:gd name="T104" fmla="*/ 92410 w 275"/>
              <a:gd name="T105" fmla="*/ 149225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5" h="309">
                <a:moveTo>
                  <a:pt x="193" y="152"/>
                </a:moveTo>
                <a:lnTo>
                  <a:pt x="193" y="195"/>
                </a:lnTo>
                <a:lnTo>
                  <a:pt x="193" y="203"/>
                </a:lnTo>
                <a:lnTo>
                  <a:pt x="192" y="210"/>
                </a:lnTo>
                <a:lnTo>
                  <a:pt x="190" y="218"/>
                </a:lnTo>
                <a:lnTo>
                  <a:pt x="187" y="224"/>
                </a:lnTo>
                <a:lnTo>
                  <a:pt x="183" y="230"/>
                </a:lnTo>
                <a:lnTo>
                  <a:pt x="179" y="237"/>
                </a:lnTo>
                <a:lnTo>
                  <a:pt x="174" y="241"/>
                </a:lnTo>
                <a:lnTo>
                  <a:pt x="169" y="247"/>
                </a:lnTo>
                <a:lnTo>
                  <a:pt x="162" y="251"/>
                </a:lnTo>
                <a:lnTo>
                  <a:pt x="155" y="254"/>
                </a:lnTo>
                <a:lnTo>
                  <a:pt x="148" y="259"/>
                </a:lnTo>
                <a:lnTo>
                  <a:pt x="140" y="261"/>
                </a:lnTo>
                <a:lnTo>
                  <a:pt x="131" y="263"/>
                </a:lnTo>
                <a:lnTo>
                  <a:pt x="122" y="266"/>
                </a:lnTo>
                <a:lnTo>
                  <a:pt x="113" y="267"/>
                </a:lnTo>
                <a:lnTo>
                  <a:pt x="103" y="267"/>
                </a:lnTo>
                <a:lnTo>
                  <a:pt x="96" y="267"/>
                </a:lnTo>
                <a:lnTo>
                  <a:pt x="91" y="266"/>
                </a:lnTo>
                <a:lnTo>
                  <a:pt x="85" y="265"/>
                </a:lnTo>
                <a:lnTo>
                  <a:pt x="81" y="263"/>
                </a:lnTo>
                <a:lnTo>
                  <a:pt x="76" y="262"/>
                </a:lnTo>
                <a:lnTo>
                  <a:pt x="72" y="260"/>
                </a:lnTo>
                <a:lnTo>
                  <a:pt x="67" y="258"/>
                </a:lnTo>
                <a:lnTo>
                  <a:pt x="64" y="254"/>
                </a:lnTo>
                <a:lnTo>
                  <a:pt x="61" y="252"/>
                </a:lnTo>
                <a:lnTo>
                  <a:pt x="58" y="248"/>
                </a:lnTo>
                <a:lnTo>
                  <a:pt x="56" y="244"/>
                </a:lnTo>
                <a:lnTo>
                  <a:pt x="54" y="241"/>
                </a:lnTo>
                <a:lnTo>
                  <a:pt x="53" y="237"/>
                </a:lnTo>
                <a:lnTo>
                  <a:pt x="52" y="231"/>
                </a:lnTo>
                <a:lnTo>
                  <a:pt x="51" y="227"/>
                </a:lnTo>
                <a:lnTo>
                  <a:pt x="51" y="221"/>
                </a:lnTo>
                <a:lnTo>
                  <a:pt x="51" y="217"/>
                </a:lnTo>
                <a:lnTo>
                  <a:pt x="52" y="211"/>
                </a:lnTo>
                <a:lnTo>
                  <a:pt x="52" y="207"/>
                </a:lnTo>
                <a:lnTo>
                  <a:pt x="54" y="202"/>
                </a:lnTo>
                <a:lnTo>
                  <a:pt x="55" y="198"/>
                </a:lnTo>
                <a:lnTo>
                  <a:pt x="57" y="194"/>
                </a:lnTo>
                <a:lnTo>
                  <a:pt x="60" y="191"/>
                </a:lnTo>
                <a:lnTo>
                  <a:pt x="63" y="188"/>
                </a:lnTo>
                <a:lnTo>
                  <a:pt x="66" y="185"/>
                </a:lnTo>
                <a:lnTo>
                  <a:pt x="70" y="182"/>
                </a:lnTo>
                <a:lnTo>
                  <a:pt x="74" y="180"/>
                </a:lnTo>
                <a:lnTo>
                  <a:pt x="78" y="179"/>
                </a:lnTo>
                <a:lnTo>
                  <a:pt x="83" y="176"/>
                </a:lnTo>
                <a:lnTo>
                  <a:pt x="89" y="175"/>
                </a:lnTo>
                <a:lnTo>
                  <a:pt x="94" y="173"/>
                </a:lnTo>
                <a:lnTo>
                  <a:pt x="101" y="172"/>
                </a:lnTo>
                <a:lnTo>
                  <a:pt x="114" y="171"/>
                </a:lnTo>
                <a:lnTo>
                  <a:pt x="126" y="169"/>
                </a:lnTo>
                <a:lnTo>
                  <a:pt x="139" y="168"/>
                </a:lnTo>
                <a:lnTo>
                  <a:pt x="150" y="165"/>
                </a:lnTo>
                <a:lnTo>
                  <a:pt x="162" y="163"/>
                </a:lnTo>
                <a:lnTo>
                  <a:pt x="172" y="161"/>
                </a:lnTo>
                <a:lnTo>
                  <a:pt x="183" y="156"/>
                </a:lnTo>
                <a:lnTo>
                  <a:pt x="193" y="152"/>
                </a:lnTo>
                <a:close/>
                <a:moveTo>
                  <a:pt x="198" y="261"/>
                </a:moveTo>
                <a:lnTo>
                  <a:pt x="198" y="263"/>
                </a:lnTo>
                <a:lnTo>
                  <a:pt x="198" y="268"/>
                </a:lnTo>
                <a:lnTo>
                  <a:pt x="199" y="273"/>
                </a:lnTo>
                <a:lnTo>
                  <a:pt x="200" y="278"/>
                </a:lnTo>
                <a:lnTo>
                  <a:pt x="201" y="281"/>
                </a:lnTo>
                <a:lnTo>
                  <a:pt x="202" y="286"/>
                </a:lnTo>
                <a:lnTo>
                  <a:pt x="204" y="289"/>
                </a:lnTo>
                <a:lnTo>
                  <a:pt x="207" y="292"/>
                </a:lnTo>
                <a:lnTo>
                  <a:pt x="210" y="295"/>
                </a:lnTo>
                <a:lnTo>
                  <a:pt x="213" y="298"/>
                </a:lnTo>
                <a:lnTo>
                  <a:pt x="217" y="300"/>
                </a:lnTo>
                <a:lnTo>
                  <a:pt x="221" y="301"/>
                </a:lnTo>
                <a:lnTo>
                  <a:pt x="226" y="304"/>
                </a:lnTo>
                <a:lnTo>
                  <a:pt x="230" y="305"/>
                </a:lnTo>
                <a:lnTo>
                  <a:pt x="235" y="305"/>
                </a:lnTo>
                <a:lnTo>
                  <a:pt x="240" y="306"/>
                </a:lnTo>
                <a:lnTo>
                  <a:pt x="247" y="306"/>
                </a:lnTo>
                <a:lnTo>
                  <a:pt x="253" y="306"/>
                </a:lnTo>
                <a:lnTo>
                  <a:pt x="260" y="305"/>
                </a:lnTo>
                <a:lnTo>
                  <a:pt x="267" y="304"/>
                </a:lnTo>
                <a:lnTo>
                  <a:pt x="275" y="301"/>
                </a:lnTo>
                <a:lnTo>
                  <a:pt x="275" y="263"/>
                </a:lnTo>
                <a:lnTo>
                  <a:pt x="268" y="266"/>
                </a:lnTo>
                <a:lnTo>
                  <a:pt x="262" y="266"/>
                </a:lnTo>
                <a:lnTo>
                  <a:pt x="257" y="266"/>
                </a:lnTo>
                <a:lnTo>
                  <a:pt x="252" y="263"/>
                </a:lnTo>
                <a:lnTo>
                  <a:pt x="249" y="261"/>
                </a:lnTo>
                <a:lnTo>
                  <a:pt x="247" y="258"/>
                </a:lnTo>
                <a:lnTo>
                  <a:pt x="245" y="254"/>
                </a:lnTo>
                <a:lnTo>
                  <a:pt x="243" y="249"/>
                </a:lnTo>
                <a:lnTo>
                  <a:pt x="243" y="243"/>
                </a:lnTo>
                <a:lnTo>
                  <a:pt x="243" y="236"/>
                </a:lnTo>
                <a:lnTo>
                  <a:pt x="243" y="91"/>
                </a:lnTo>
                <a:lnTo>
                  <a:pt x="243" y="80"/>
                </a:lnTo>
                <a:lnTo>
                  <a:pt x="242" y="68"/>
                </a:lnTo>
                <a:lnTo>
                  <a:pt x="240" y="59"/>
                </a:lnTo>
                <a:lnTo>
                  <a:pt x="237" y="51"/>
                </a:lnTo>
                <a:lnTo>
                  <a:pt x="233" y="43"/>
                </a:lnTo>
                <a:lnTo>
                  <a:pt x="228" y="35"/>
                </a:lnTo>
                <a:lnTo>
                  <a:pt x="222" y="28"/>
                </a:lnTo>
                <a:lnTo>
                  <a:pt x="216" y="23"/>
                </a:lnTo>
                <a:lnTo>
                  <a:pt x="209" y="17"/>
                </a:lnTo>
                <a:lnTo>
                  <a:pt x="200" y="13"/>
                </a:lnTo>
                <a:lnTo>
                  <a:pt x="191" y="9"/>
                </a:lnTo>
                <a:lnTo>
                  <a:pt x="181" y="6"/>
                </a:lnTo>
                <a:lnTo>
                  <a:pt x="170" y="4"/>
                </a:lnTo>
                <a:lnTo>
                  <a:pt x="158" y="2"/>
                </a:lnTo>
                <a:lnTo>
                  <a:pt x="144" y="0"/>
                </a:lnTo>
                <a:lnTo>
                  <a:pt x="130" y="0"/>
                </a:lnTo>
                <a:lnTo>
                  <a:pt x="116" y="0"/>
                </a:lnTo>
                <a:lnTo>
                  <a:pt x="104" y="3"/>
                </a:lnTo>
                <a:lnTo>
                  <a:pt x="92" y="4"/>
                </a:lnTo>
                <a:lnTo>
                  <a:pt x="81" y="7"/>
                </a:lnTo>
                <a:lnTo>
                  <a:pt x="71" y="10"/>
                </a:lnTo>
                <a:lnTo>
                  <a:pt x="62" y="15"/>
                </a:lnTo>
                <a:lnTo>
                  <a:pt x="53" y="20"/>
                </a:lnTo>
                <a:lnTo>
                  <a:pt x="45" y="26"/>
                </a:lnTo>
                <a:lnTo>
                  <a:pt x="37" y="33"/>
                </a:lnTo>
                <a:lnTo>
                  <a:pt x="32" y="39"/>
                </a:lnTo>
                <a:lnTo>
                  <a:pt x="26" y="47"/>
                </a:lnTo>
                <a:lnTo>
                  <a:pt x="22" y="56"/>
                </a:lnTo>
                <a:lnTo>
                  <a:pt x="18" y="65"/>
                </a:lnTo>
                <a:lnTo>
                  <a:pt x="16" y="74"/>
                </a:lnTo>
                <a:lnTo>
                  <a:pt x="14" y="85"/>
                </a:lnTo>
                <a:lnTo>
                  <a:pt x="14" y="95"/>
                </a:lnTo>
                <a:lnTo>
                  <a:pt x="14" y="97"/>
                </a:lnTo>
                <a:lnTo>
                  <a:pt x="60" y="97"/>
                </a:lnTo>
                <a:lnTo>
                  <a:pt x="60" y="91"/>
                </a:lnTo>
                <a:lnTo>
                  <a:pt x="61" y="85"/>
                </a:lnTo>
                <a:lnTo>
                  <a:pt x="62" y="80"/>
                </a:lnTo>
                <a:lnTo>
                  <a:pt x="64" y="74"/>
                </a:lnTo>
                <a:lnTo>
                  <a:pt x="66" y="70"/>
                </a:lnTo>
                <a:lnTo>
                  <a:pt x="70" y="65"/>
                </a:lnTo>
                <a:lnTo>
                  <a:pt x="73" y="62"/>
                </a:lnTo>
                <a:lnTo>
                  <a:pt x="76" y="57"/>
                </a:lnTo>
                <a:lnTo>
                  <a:pt x="81" y="55"/>
                </a:lnTo>
                <a:lnTo>
                  <a:pt x="86" y="52"/>
                </a:lnTo>
                <a:lnTo>
                  <a:pt x="92" y="49"/>
                </a:lnTo>
                <a:lnTo>
                  <a:pt x="99" y="47"/>
                </a:lnTo>
                <a:lnTo>
                  <a:pt x="105" y="46"/>
                </a:lnTo>
                <a:lnTo>
                  <a:pt x="112" y="45"/>
                </a:lnTo>
                <a:lnTo>
                  <a:pt x="120" y="44"/>
                </a:lnTo>
                <a:lnTo>
                  <a:pt x="129" y="44"/>
                </a:lnTo>
                <a:lnTo>
                  <a:pt x="136" y="44"/>
                </a:lnTo>
                <a:lnTo>
                  <a:pt x="143" y="45"/>
                </a:lnTo>
                <a:lnTo>
                  <a:pt x="151" y="45"/>
                </a:lnTo>
                <a:lnTo>
                  <a:pt x="156" y="47"/>
                </a:lnTo>
                <a:lnTo>
                  <a:pt x="163" y="48"/>
                </a:lnTo>
                <a:lnTo>
                  <a:pt x="169" y="51"/>
                </a:lnTo>
                <a:lnTo>
                  <a:pt x="173" y="53"/>
                </a:lnTo>
                <a:lnTo>
                  <a:pt x="178" y="55"/>
                </a:lnTo>
                <a:lnTo>
                  <a:pt x="181" y="58"/>
                </a:lnTo>
                <a:lnTo>
                  <a:pt x="184" y="62"/>
                </a:lnTo>
                <a:lnTo>
                  <a:pt x="188" y="65"/>
                </a:lnTo>
                <a:lnTo>
                  <a:pt x="190" y="68"/>
                </a:lnTo>
                <a:lnTo>
                  <a:pt x="191" y="73"/>
                </a:lnTo>
                <a:lnTo>
                  <a:pt x="193" y="78"/>
                </a:lnTo>
                <a:lnTo>
                  <a:pt x="193" y="83"/>
                </a:lnTo>
                <a:lnTo>
                  <a:pt x="194" y="88"/>
                </a:lnTo>
                <a:lnTo>
                  <a:pt x="194" y="95"/>
                </a:lnTo>
                <a:lnTo>
                  <a:pt x="193" y="101"/>
                </a:lnTo>
                <a:lnTo>
                  <a:pt x="193" y="105"/>
                </a:lnTo>
                <a:lnTo>
                  <a:pt x="192" y="110"/>
                </a:lnTo>
                <a:lnTo>
                  <a:pt x="190" y="113"/>
                </a:lnTo>
                <a:lnTo>
                  <a:pt x="188" y="115"/>
                </a:lnTo>
                <a:lnTo>
                  <a:pt x="184" y="117"/>
                </a:lnTo>
                <a:lnTo>
                  <a:pt x="180" y="120"/>
                </a:lnTo>
                <a:lnTo>
                  <a:pt x="174" y="122"/>
                </a:lnTo>
                <a:lnTo>
                  <a:pt x="168" y="123"/>
                </a:lnTo>
                <a:lnTo>
                  <a:pt x="160" y="124"/>
                </a:lnTo>
                <a:lnTo>
                  <a:pt x="151" y="125"/>
                </a:lnTo>
                <a:lnTo>
                  <a:pt x="140" y="126"/>
                </a:lnTo>
                <a:lnTo>
                  <a:pt x="128" y="127"/>
                </a:lnTo>
                <a:lnTo>
                  <a:pt x="114" y="130"/>
                </a:lnTo>
                <a:lnTo>
                  <a:pt x="100" y="131"/>
                </a:lnTo>
                <a:lnTo>
                  <a:pt x="87" y="133"/>
                </a:lnTo>
                <a:lnTo>
                  <a:pt x="76" y="135"/>
                </a:lnTo>
                <a:lnTo>
                  <a:pt x="66" y="137"/>
                </a:lnTo>
                <a:lnTo>
                  <a:pt x="56" y="141"/>
                </a:lnTo>
                <a:lnTo>
                  <a:pt x="47" y="145"/>
                </a:lnTo>
                <a:lnTo>
                  <a:pt x="39" y="150"/>
                </a:lnTo>
                <a:lnTo>
                  <a:pt x="32" y="154"/>
                </a:lnTo>
                <a:lnTo>
                  <a:pt x="25" y="160"/>
                </a:lnTo>
                <a:lnTo>
                  <a:pt x="19" y="165"/>
                </a:lnTo>
                <a:lnTo>
                  <a:pt x="14" y="172"/>
                </a:lnTo>
                <a:lnTo>
                  <a:pt x="10" y="179"/>
                </a:lnTo>
                <a:lnTo>
                  <a:pt x="7" y="187"/>
                </a:lnTo>
                <a:lnTo>
                  <a:pt x="4" y="194"/>
                </a:lnTo>
                <a:lnTo>
                  <a:pt x="2" y="203"/>
                </a:lnTo>
                <a:lnTo>
                  <a:pt x="0" y="212"/>
                </a:lnTo>
                <a:lnTo>
                  <a:pt x="0" y="222"/>
                </a:lnTo>
                <a:lnTo>
                  <a:pt x="0" y="232"/>
                </a:lnTo>
                <a:lnTo>
                  <a:pt x="2" y="241"/>
                </a:lnTo>
                <a:lnTo>
                  <a:pt x="4" y="250"/>
                </a:lnTo>
                <a:lnTo>
                  <a:pt x="7" y="258"/>
                </a:lnTo>
                <a:lnTo>
                  <a:pt x="10" y="266"/>
                </a:lnTo>
                <a:lnTo>
                  <a:pt x="15" y="273"/>
                </a:lnTo>
                <a:lnTo>
                  <a:pt x="19" y="280"/>
                </a:lnTo>
                <a:lnTo>
                  <a:pt x="25" y="286"/>
                </a:lnTo>
                <a:lnTo>
                  <a:pt x="32" y="291"/>
                </a:lnTo>
                <a:lnTo>
                  <a:pt x="38" y="296"/>
                </a:lnTo>
                <a:lnTo>
                  <a:pt x="46" y="300"/>
                </a:lnTo>
                <a:lnTo>
                  <a:pt x="55" y="304"/>
                </a:lnTo>
                <a:lnTo>
                  <a:pt x="64" y="306"/>
                </a:lnTo>
                <a:lnTo>
                  <a:pt x="74" y="308"/>
                </a:lnTo>
                <a:lnTo>
                  <a:pt x="84" y="309"/>
                </a:lnTo>
                <a:lnTo>
                  <a:pt x="95" y="309"/>
                </a:lnTo>
                <a:lnTo>
                  <a:pt x="110" y="308"/>
                </a:lnTo>
                <a:lnTo>
                  <a:pt x="123" y="306"/>
                </a:lnTo>
                <a:lnTo>
                  <a:pt x="136" y="302"/>
                </a:lnTo>
                <a:lnTo>
                  <a:pt x="150" y="297"/>
                </a:lnTo>
                <a:lnTo>
                  <a:pt x="162" y="290"/>
                </a:lnTo>
                <a:lnTo>
                  <a:pt x="174" y="282"/>
                </a:lnTo>
                <a:lnTo>
                  <a:pt x="187" y="272"/>
                </a:lnTo>
                <a:lnTo>
                  <a:pt x="198"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1" name="Freeform 222"/>
          <p:cNvSpPr>
            <a:spLocks/>
          </p:cNvSpPr>
          <p:nvPr/>
        </p:nvSpPr>
        <p:spPr bwMode="auto">
          <a:xfrm>
            <a:off x="2614613" y="4248150"/>
            <a:ext cx="77787" cy="200025"/>
          </a:xfrm>
          <a:custGeom>
            <a:avLst/>
            <a:gdLst>
              <a:gd name="T0" fmla="*/ 49355 w 145"/>
              <a:gd name="T1" fmla="*/ 159062 h 376"/>
              <a:gd name="T2" fmla="*/ 49355 w 145"/>
              <a:gd name="T3" fmla="*/ 63838 h 376"/>
              <a:gd name="T4" fmla="*/ 77787 w 145"/>
              <a:gd name="T5" fmla="*/ 63838 h 376"/>
              <a:gd name="T6" fmla="*/ 77787 w 145"/>
              <a:gd name="T7" fmla="*/ 43090 h 376"/>
              <a:gd name="T8" fmla="*/ 49355 w 145"/>
              <a:gd name="T9" fmla="*/ 43090 h 376"/>
              <a:gd name="T10" fmla="*/ 49355 w 145"/>
              <a:gd name="T11" fmla="*/ 0 h 376"/>
              <a:gd name="T12" fmla="*/ 23068 w 145"/>
              <a:gd name="T13" fmla="*/ 0 h 376"/>
              <a:gd name="T14" fmla="*/ 23068 w 145"/>
              <a:gd name="T15" fmla="*/ 43090 h 376"/>
              <a:gd name="T16" fmla="*/ 0 w 145"/>
              <a:gd name="T17" fmla="*/ 43090 h 376"/>
              <a:gd name="T18" fmla="*/ 0 w 145"/>
              <a:gd name="T19" fmla="*/ 63838 h 376"/>
              <a:gd name="T20" fmla="*/ 23068 w 145"/>
              <a:gd name="T21" fmla="*/ 63838 h 376"/>
              <a:gd name="T22" fmla="*/ 23068 w 145"/>
              <a:gd name="T23" fmla="*/ 167574 h 376"/>
              <a:gd name="T24" fmla="*/ 23068 w 145"/>
              <a:gd name="T25" fmla="*/ 171830 h 376"/>
              <a:gd name="T26" fmla="*/ 23604 w 145"/>
              <a:gd name="T27" fmla="*/ 176086 h 376"/>
              <a:gd name="T28" fmla="*/ 24141 w 145"/>
              <a:gd name="T29" fmla="*/ 179810 h 376"/>
              <a:gd name="T30" fmla="*/ 24677 w 145"/>
              <a:gd name="T31" fmla="*/ 182470 h 376"/>
              <a:gd name="T32" fmla="*/ 26287 w 145"/>
              <a:gd name="T33" fmla="*/ 185662 h 376"/>
              <a:gd name="T34" fmla="*/ 27360 w 145"/>
              <a:gd name="T35" fmla="*/ 187789 h 376"/>
              <a:gd name="T36" fmla="*/ 28432 w 145"/>
              <a:gd name="T37" fmla="*/ 190449 h 376"/>
              <a:gd name="T38" fmla="*/ 30042 w 145"/>
              <a:gd name="T39" fmla="*/ 192577 h 376"/>
              <a:gd name="T40" fmla="*/ 32724 w 145"/>
              <a:gd name="T41" fmla="*/ 194705 h 376"/>
              <a:gd name="T42" fmla="*/ 34870 w 145"/>
              <a:gd name="T43" fmla="*/ 195769 h 376"/>
              <a:gd name="T44" fmla="*/ 37552 w 145"/>
              <a:gd name="T45" fmla="*/ 196833 h 376"/>
              <a:gd name="T46" fmla="*/ 41308 w 145"/>
              <a:gd name="T47" fmla="*/ 197897 h 376"/>
              <a:gd name="T48" fmla="*/ 43990 w 145"/>
              <a:gd name="T49" fmla="*/ 198429 h 376"/>
              <a:gd name="T50" fmla="*/ 48282 w 145"/>
              <a:gd name="T51" fmla="*/ 198961 h 376"/>
              <a:gd name="T52" fmla="*/ 52037 w 145"/>
              <a:gd name="T53" fmla="*/ 200025 h 376"/>
              <a:gd name="T54" fmla="*/ 56865 w 145"/>
              <a:gd name="T55" fmla="*/ 200025 h 376"/>
              <a:gd name="T56" fmla="*/ 61157 w 145"/>
              <a:gd name="T57" fmla="*/ 200025 h 376"/>
              <a:gd name="T58" fmla="*/ 65985 w 145"/>
              <a:gd name="T59" fmla="*/ 198961 h 376"/>
              <a:gd name="T60" fmla="*/ 71349 w 145"/>
              <a:gd name="T61" fmla="*/ 198429 h 376"/>
              <a:gd name="T62" fmla="*/ 77787 w 145"/>
              <a:gd name="T63" fmla="*/ 197365 h 376"/>
              <a:gd name="T64" fmla="*/ 77787 w 145"/>
              <a:gd name="T65" fmla="*/ 175554 h 376"/>
              <a:gd name="T66" fmla="*/ 69204 w 145"/>
              <a:gd name="T67" fmla="*/ 176086 h 376"/>
              <a:gd name="T68" fmla="*/ 63839 w 145"/>
              <a:gd name="T69" fmla="*/ 176086 h 376"/>
              <a:gd name="T70" fmla="*/ 59547 w 145"/>
              <a:gd name="T71" fmla="*/ 176086 h 376"/>
              <a:gd name="T72" fmla="*/ 56865 w 145"/>
              <a:gd name="T73" fmla="*/ 175022 h 376"/>
              <a:gd name="T74" fmla="*/ 54183 w 145"/>
              <a:gd name="T75" fmla="*/ 173426 h 376"/>
              <a:gd name="T76" fmla="*/ 52037 w 145"/>
              <a:gd name="T77" fmla="*/ 171830 h 376"/>
              <a:gd name="T78" fmla="*/ 50427 w 145"/>
              <a:gd name="T79" fmla="*/ 169702 h 376"/>
              <a:gd name="T80" fmla="*/ 49891 w 145"/>
              <a:gd name="T81" fmla="*/ 166510 h 376"/>
              <a:gd name="T82" fmla="*/ 49355 w 145"/>
              <a:gd name="T83" fmla="*/ 162786 h 376"/>
              <a:gd name="T84" fmla="*/ 49355 w 145"/>
              <a:gd name="T85" fmla="*/ 159062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6">
                <a:moveTo>
                  <a:pt x="92" y="299"/>
                </a:moveTo>
                <a:lnTo>
                  <a:pt x="92" y="120"/>
                </a:lnTo>
                <a:lnTo>
                  <a:pt x="145" y="120"/>
                </a:lnTo>
                <a:lnTo>
                  <a:pt x="145" y="81"/>
                </a:lnTo>
                <a:lnTo>
                  <a:pt x="92" y="81"/>
                </a:lnTo>
                <a:lnTo>
                  <a:pt x="92" y="0"/>
                </a:lnTo>
                <a:lnTo>
                  <a:pt x="43" y="0"/>
                </a:lnTo>
                <a:lnTo>
                  <a:pt x="43" y="81"/>
                </a:lnTo>
                <a:lnTo>
                  <a:pt x="0" y="81"/>
                </a:lnTo>
                <a:lnTo>
                  <a:pt x="0" y="120"/>
                </a:lnTo>
                <a:lnTo>
                  <a:pt x="43" y="120"/>
                </a:lnTo>
                <a:lnTo>
                  <a:pt x="43" y="315"/>
                </a:lnTo>
                <a:lnTo>
                  <a:pt x="43" y="323"/>
                </a:lnTo>
                <a:lnTo>
                  <a:pt x="44" y="331"/>
                </a:lnTo>
                <a:lnTo>
                  <a:pt x="45" y="338"/>
                </a:lnTo>
                <a:lnTo>
                  <a:pt x="46" y="343"/>
                </a:lnTo>
                <a:lnTo>
                  <a:pt x="49" y="349"/>
                </a:lnTo>
                <a:lnTo>
                  <a:pt x="51" y="353"/>
                </a:lnTo>
                <a:lnTo>
                  <a:pt x="53" y="358"/>
                </a:lnTo>
                <a:lnTo>
                  <a:pt x="56" y="362"/>
                </a:lnTo>
                <a:lnTo>
                  <a:pt x="61" y="366"/>
                </a:lnTo>
                <a:lnTo>
                  <a:pt x="65" y="368"/>
                </a:lnTo>
                <a:lnTo>
                  <a:pt x="70" y="370"/>
                </a:lnTo>
                <a:lnTo>
                  <a:pt x="77" y="372"/>
                </a:lnTo>
                <a:lnTo>
                  <a:pt x="82" y="373"/>
                </a:lnTo>
                <a:lnTo>
                  <a:pt x="90" y="374"/>
                </a:lnTo>
                <a:lnTo>
                  <a:pt x="97" y="376"/>
                </a:lnTo>
                <a:lnTo>
                  <a:pt x="106" y="376"/>
                </a:lnTo>
                <a:lnTo>
                  <a:pt x="114" y="376"/>
                </a:lnTo>
                <a:lnTo>
                  <a:pt x="123" y="374"/>
                </a:lnTo>
                <a:lnTo>
                  <a:pt x="133" y="373"/>
                </a:lnTo>
                <a:lnTo>
                  <a:pt x="145" y="371"/>
                </a:lnTo>
                <a:lnTo>
                  <a:pt x="145" y="330"/>
                </a:lnTo>
                <a:lnTo>
                  <a:pt x="129" y="331"/>
                </a:lnTo>
                <a:lnTo>
                  <a:pt x="119" y="331"/>
                </a:lnTo>
                <a:lnTo>
                  <a:pt x="111" y="331"/>
                </a:lnTo>
                <a:lnTo>
                  <a:pt x="106" y="329"/>
                </a:lnTo>
                <a:lnTo>
                  <a:pt x="101" y="326"/>
                </a:lnTo>
                <a:lnTo>
                  <a:pt x="97" y="323"/>
                </a:lnTo>
                <a:lnTo>
                  <a:pt x="94" y="319"/>
                </a:lnTo>
                <a:lnTo>
                  <a:pt x="93" y="313"/>
                </a:lnTo>
                <a:lnTo>
                  <a:pt x="92" y="306"/>
                </a:lnTo>
                <a:lnTo>
                  <a:pt x="92"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2" name="Freeform 223"/>
          <p:cNvSpPr>
            <a:spLocks noEditPoints="1"/>
          </p:cNvSpPr>
          <p:nvPr/>
        </p:nvSpPr>
        <p:spPr bwMode="auto">
          <a:xfrm>
            <a:off x="2716213" y="4233863"/>
            <a:ext cx="25400" cy="211137"/>
          </a:xfrm>
          <a:custGeom>
            <a:avLst/>
            <a:gdLst>
              <a:gd name="T0" fmla="*/ 0 w 49"/>
              <a:gd name="T1" fmla="*/ 211137 h 400"/>
              <a:gd name="T2" fmla="*/ 25400 w 49"/>
              <a:gd name="T3" fmla="*/ 211137 h 400"/>
              <a:gd name="T4" fmla="*/ 25400 w 49"/>
              <a:gd name="T5" fmla="*/ 57535 h 400"/>
              <a:gd name="T6" fmla="*/ 0 w 49"/>
              <a:gd name="T7" fmla="*/ 57535 h 400"/>
              <a:gd name="T8" fmla="*/ 0 w 49"/>
              <a:gd name="T9" fmla="*/ 211137 h 400"/>
              <a:gd name="T10" fmla="*/ 0 w 49"/>
              <a:gd name="T11" fmla="*/ 29559 h 400"/>
              <a:gd name="T12" fmla="*/ 25400 w 49"/>
              <a:gd name="T13" fmla="*/ 29559 h 400"/>
              <a:gd name="T14" fmla="*/ 25400 w 49"/>
              <a:gd name="T15" fmla="*/ 0 h 400"/>
              <a:gd name="T16" fmla="*/ 0 w 49"/>
              <a:gd name="T17" fmla="*/ 0 h 400"/>
              <a:gd name="T18" fmla="*/ 0 w 49"/>
              <a:gd name="T19" fmla="*/ 29559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6"/>
                </a:moveTo>
                <a:lnTo>
                  <a:pt x="49" y="56"/>
                </a:lnTo>
                <a:lnTo>
                  <a:pt x="49" y="0"/>
                </a:lnTo>
                <a:lnTo>
                  <a:pt x="0"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3" name="Freeform 224"/>
          <p:cNvSpPr>
            <a:spLocks noEditPoints="1"/>
          </p:cNvSpPr>
          <p:nvPr/>
        </p:nvSpPr>
        <p:spPr bwMode="auto">
          <a:xfrm>
            <a:off x="2773363" y="4286250"/>
            <a:ext cx="147637" cy="163513"/>
          </a:xfrm>
          <a:custGeom>
            <a:avLst/>
            <a:gdLst>
              <a:gd name="T0" fmla="*/ 1587 w 279"/>
              <a:gd name="T1" fmla="*/ 100542 h 309"/>
              <a:gd name="T2" fmla="*/ 7937 w 279"/>
              <a:gd name="T3" fmla="*/ 123825 h 309"/>
              <a:gd name="T4" fmla="*/ 19579 w 279"/>
              <a:gd name="T5" fmla="*/ 142346 h 309"/>
              <a:gd name="T6" fmla="*/ 35983 w 279"/>
              <a:gd name="T7" fmla="*/ 155575 h 309"/>
              <a:gd name="T8" fmla="*/ 57150 w 279"/>
              <a:gd name="T9" fmla="*/ 162455 h 309"/>
              <a:gd name="T10" fmla="*/ 82550 w 279"/>
              <a:gd name="T11" fmla="*/ 162984 h 309"/>
              <a:gd name="T12" fmla="*/ 105304 w 279"/>
              <a:gd name="T13" fmla="*/ 158221 h 309"/>
              <a:gd name="T14" fmla="*/ 123295 w 279"/>
              <a:gd name="T15" fmla="*/ 147109 h 309"/>
              <a:gd name="T16" fmla="*/ 136525 w 279"/>
              <a:gd name="T17" fmla="*/ 130705 h 309"/>
              <a:gd name="T18" fmla="*/ 144462 w 279"/>
              <a:gd name="T19" fmla="*/ 108479 h 309"/>
              <a:gd name="T20" fmla="*/ 147637 w 279"/>
              <a:gd name="T21" fmla="*/ 82021 h 309"/>
              <a:gd name="T22" fmla="*/ 144462 w 279"/>
              <a:gd name="T23" fmla="*/ 55034 h 309"/>
              <a:gd name="T24" fmla="*/ 136525 w 279"/>
              <a:gd name="T25" fmla="*/ 33338 h 309"/>
              <a:gd name="T26" fmla="*/ 122766 w 279"/>
              <a:gd name="T27" fmla="*/ 16933 h 309"/>
              <a:gd name="T28" fmla="*/ 105304 w 279"/>
              <a:gd name="T29" fmla="*/ 5292 h 309"/>
              <a:gd name="T30" fmla="*/ 82021 w 279"/>
              <a:gd name="T31" fmla="*/ 1058 h 309"/>
              <a:gd name="T32" fmla="*/ 57150 w 279"/>
              <a:gd name="T33" fmla="*/ 1588 h 309"/>
              <a:gd name="T34" fmla="*/ 35983 w 279"/>
              <a:gd name="T35" fmla="*/ 8467 h 309"/>
              <a:gd name="T36" fmla="*/ 19579 w 279"/>
              <a:gd name="T37" fmla="*/ 21696 h 309"/>
              <a:gd name="T38" fmla="*/ 7937 w 279"/>
              <a:gd name="T39" fmla="*/ 39688 h 309"/>
              <a:gd name="T40" fmla="*/ 1587 w 279"/>
              <a:gd name="T41" fmla="*/ 63500 h 309"/>
              <a:gd name="T42" fmla="*/ 26458 w 279"/>
              <a:gd name="T43" fmla="*/ 82021 h 309"/>
              <a:gd name="T44" fmla="*/ 28575 w 279"/>
              <a:gd name="T45" fmla="*/ 61913 h 309"/>
              <a:gd name="T46" fmla="*/ 33867 w 279"/>
              <a:gd name="T47" fmla="*/ 46567 h 309"/>
              <a:gd name="T48" fmla="*/ 41804 w 279"/>
              <a:gd name="T49" fmla="*/ 34925 h 309"/>
              <a:gd name="T50" fmla="*/ 53975 w 279"/>
              <a:gd name="T51" fmla="*/ 26988 h 309"/>
              <a:gd name="T52" fmla="*/ 68791 w 279"/>
              <a:gd name="T53" fmla="*/ 23283 h 309"/>
              <a:gd name="T54" fmla="*/ 85196 w 279"/>
              <a:gd name="T55" fmla="*/ 24342 h 309"/>
              <a:gd name="T56" fmla="*/ 98425 w 279"/>
              <a:gd name="T57" fmla="*/ 29104 h 309"/>
              <a:gd name="T58" fmla="*/ 108479 w 279"/>
              <a:gd name="T59" fmla="*/ 38629 h 309"/>
              <a:gd name="T60" fmla="*/ 116416 w 279"/>
              <a:gd name="T61" fmla="*/ 51329 h 309"/>
              <a:gd name="T62" fmla="*/ 120650 w 279"/>
              <a:gd name="T63" fmla="*/ 68792 h 309"/>
              <a:gd name="T64" fmla="*/ 121179 w 279"/>
              <a:gd name="T65" fmla="*/ 88900 h 309"/>
              <a:gd name="T66" fmla="*/ 118004 w 279"/>
              <a:gd name="T67" fmla="*/ 106892 h 309"/>
              <a:gd name="T68" fmla="*/ 111654 w 279"/>
              <a:gd name="T69" fmla="*/ 121709 h 309"/>
              <a:gd name="T70" fmla="*/ 102129 w 279"/>
              <a:gd name="T71" fmla="*/ 132292 h 309"/>
              <a:gd name="T72" fmla="*/ 89958 w 279"/>
              <a:gd name="T73" fmla="*/ 138113 h 309"/>
              <a:gd name="T74" fmla="*/ 74612 w 279"/>
              <a:gd name="T75" fmla="*/ 140759 h 309"/>
              <a:gd name="T76" fmla="*/ 58737 w 279"/>
              <a:gd name="T77" fmla="*/ 138113 h 309"/>
              <a:gd name="T78" fmla="*/ 45508 w 279"/>
              <a:gd name="T79" fmla="*/ 132292 h 309"/>
              <a:gd name="T80" fmla="*/ 35983 w 279"/>
              <a:gd name="T81" fmla="*/ 121709 h 309"/>
              <a:gd name="T82" fmla="*/ 29633 w 279"/>
              <a:gd name="T83" fmla="*/ 106892 h 309"/>
              <a:gd name="T84" fmla="*/ 26458 w 279"/>
              <a:gd name="T85" fmla="*/ 88900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9">
                <a:moveTo>
                  <a:pt x="0" y="155"/>
                </a:moveTo>
                <a:lnTo>
                  <a:pt x="1" y="173"/>
                </a:lnTo>
                <a:lnTo>
                  <a:pt x="3" y="190"/>
                </a:lnTo>
                <a:lnTo>
                  <a:pt x="6" y="205"/>
                </a:lnTo>
                <a:lnTo>
                  <a:pt x="9" y="220"/>
                </a:lnTo>
                <a:lnTo>
                  <a:pt x="15" y="234"/>
                </a:lnTo>
                <a:lnTo>
                  <a:pt x="22" y="247"/>
                </a:lnTo>
                <a:lnTo>
                  <a:pt x="29" y="258"/>
                </a:lnTo>
                <a:lnTo>
                  <a:pt x="37" y="269"/>
                </a:lnTo>
                <a:lnTo>
                  <a:pt x="47" y="278"/>
                </a:lnTo>
                <a:lnTo>
                  <a:pt x="57" y="286"/>
                </a:lnTo>
                <a:lnTo>
                  <a:pt x="68" y="294"/>
                </a:lnTo>
                <a:lnTo>
                  <a:pt x="81" y="299"/>
                </a:lnTo>
                <a:lnTo>
                  <a:pt x="94" y="304"/>
                </a:lnTo>
                <a:lnTo>
                  <a:pt x="108" y="307"/>
                </a:lnTo>
                <a:lnTo>
                  <a:pt x="124" y="308"/>
                </a:lnTo>
                <a:lnTo>
                  <a:pt x="140" y="309"/>
                </a:lnTo>
                <a:lnTo>
                  <a:pt x="156" y="308"/>
                </a:lnTo>
                <a:lnTo>
                  <a:pt x="171" y="307"/>
                </a:lnTo>
                <a:lnTo>
                  <a:pt x="185" y="304"/>
                </a:lnTo>
                <a:lnTo>
                  <a:pt x="199" y="299"/>
                </a:lnTo>
                <a:lnTo>
                  <a:pt x="211" y="294"/>
                </a:lnTo>
                <a:lnTo>
                  <a:pt x="222" y="286"/>
                </a:lnTo>
                <a:lnTo>
                  <a:pt x="233" y="278"/>
                </a:lnTo>
                <a:lnTo>
                  <a:pt x="242" y="269"/>
                </a:lnTo>
                <a:lnTo>
                  <a:pt x="251" y="258"/>
                </a:lnTo>
                <a:lnTo>
                  <a:pt x="258" y="247"/>
                </a:lnTo>
                <a:lnTo>
                  <a:pt x="264" y="234"/>
                </a:lnTo>
                <a:lnTo>
                  <a:pt x="270" y="220"/>
                </a:lnTo>
                <a:lnTo>
                  <a:pt x="273" y="205"/>
                </a:lnTo>
                <a:lnTo>
                  <a:pt x="277" y="190"/>
                </a:lnTo>
                <a:lnTo>
                  <a:pt x="278" y="173"/>
                </a:lnTo>
                <a:lnTo>
                  <a:pt x="279" y="155"/>
                </a:lnTo>
                <a:lnTo>
                  <a:pt x="278" y="136"/>
                </a:lnTo>
                <a:lnTo>
                  <a:pt x="277" y="120"/>
                </a:lnTo>
                <a:lnTo>
                  <a:pt x="273" y="104"/>
                </a:lnTo>
                <a:lnTo>
                  <a:pt x="270" y="90"/>
                </a:lnTo>
                <a:lnTo>
                  <a:pt x="264" y="75"/>
                </a:lnTo>
                <a:lnTo>
                  <a:pt x="258" y="63"/>
                </a:lnTo>
                <a:lnTo>
                  <a:pt x="251" y="52"/>
                </a:lnTo>
                <a:lnTo>
                  <a:pt x="242" y="41"/>
                </a:lnTo>
                <a:lnTo>
                  <a:pt x="232" y="32"/>
                </a:lnTo>
                <a:lnTo>
                  <a:pt x="222" y="24"/>
                </a:lnTo>
                <a:lnTo>
                  <a:pt x="211" y="16"/>
                </a:lnTo>
                <a:lnTo>
                  <a:pt x="199" y="10"/>
                </a:lnTo>
                <a:lnTo>
                  <a:pt x="185" y="6"/>
                </a:lnTo>
                <a:lnTo>
                  <a:pt x="171" y="3"/>
                </a:lnTo>
                <a:lnTo>
                  <a:pt x="155" y="2"/>
                </a:lnTo>
                <a:lnTo>
                  <a:pt x="140" y="0"/>
                </a:lnTo>
                <a:lnTo>
                  <a:pt x="123" y="2"/>
                </a:lnTo>
                <a:lnTo>
                  <a:pt x="108" y="3"/>
                </a:lnTo>
                <a:lnTo>
                  <a:pt x="94" y="6"/>
                </a:lnTo>
                <a:lnTo>
                  <a:pt x="81" y="10"/>
                </a:lnTo>
                <a:lnTo>
                  <a:pt x="68" y="16"/>
                </a:lnTo>
                <a:lnTo>
                  <a:pt x="57" y="24"/>
                </a:lnTo>
                <a:lnTo>
                  <a:pt x="47" y="32"/>
                </a:lnTo>
                <a:lnTo>
                  <a:pt x="37" y="41"/>
                </a:lnTo>
                <a:lnTo>
                  <a:pt x="28" y="52"/>
                </a:lnTo>
                <a:lnTo>
                  <a:pt x="22" y="63"/>
                </a:lnTo>
                <a:lnTo>
                  <a:pt x="15" y="75"/>
                </a:lnTo>
                <a:lnTo>
                  <a:pt x="9" y="90"/>
                </a:lnTo>
                <a:lnTo>
                  <a:pt x="6" y="104"/>
                </a:lnTo>
                <a:lnTo>
                  <a:pt x="3" y="120"/>
                </a:lnTo>
                <a:lnTo>
                  <a:pt x="1" y="136"/>
                </a:lnTo>
                <a:lnTo>
                  <a:pt x="0" y="155"/>
                </a:lnTo>
                <a:close/>
                <a:moveTo>
                  <a:pt x="50" y="155"/>
                </a:moveTo>
                <a:lnTo>
                  <a:pt x="50" y="142"/>
                </a:lnTo>
                <a:lnTo>
                  <a:pt x="52" y="130"/>
                </a:lnTo>
                <a:lnTo>
                  <a:pt x="54" y="117"/>
                </a:lnTo>
                <a:lnTo>
                  <a:pt x="56" y="107"/>
                </a:lnTo>
                <a:lnTo>
                  <a:pt x="59" y="97"/>
                </a:lnTo>
                <a:lnTo>
                  <a:pt x="64" y="88"/>
                </a:lnTo>
                <a:lnTo>
                  <a:pt x="68" y="80"/>
                </a:lnTo>
                <a:lnTo>
                  <a:pt x="74" y="73"/>
                </a:lnTo>
                <a:lnTo>
                  <a:pt x="79" y="66"/>
                </a:lnTo>
                <a:lnTo>
                  <a:pt x="86" y="59"/>
                </a:lnTo>
                <a:lnTo>
                  <a:pt x="94" y="55"/>
                </a:lnTo>
                <a:lnTo>
                  <a:pt x="102" y="51"/>
                </a:lnTo>
                <a:lnTo>
                  <a:pt x="111" y="48"/>
                </a:lnTo>
                <a:lnTo>
                  <a:pt x="120" y="46"/>
                </a:lnTo>
                <a:lnTo>
                  <a:pt x="130" y="44"/>
                </a:lnTo>
                <a:lnTo>
                  <a:pt x="141" y="44"/>
                </a:lnTo>
                <a:lnTo>
                  <a:pt x="151" y="44"/>
                </a:lnTo>
                <a:lnTo>
                  <a:pt x="161" y="46"/>
                </a:lnTo>
                <a:lnTo>
                  <a:pt x="170" y="48"/>
                </a:lnTo>
                <a:lnTo>
                  <a:pt x="178" y="51"/>
                </a:lnTo>
                <a:lnTo>
                  <a:pt x="186" y="55"/>
                </a:lnTo>
                <a:lnTo>
                  <a:pt x="193" y="59"/>
                </a:lnTo>
                <a:lnTo>
                  <a:pt x="200" y="66"/>
                </a:lnTo>
                <a:lnTo>
                  <a:pt x="205" y="73"/>
                </a:lnTo>
                <a:lnTo>
                  <a:pt x="211" y="80"/>
                </a:lnTo>
                <a:lnTo>
                  <a:pt x="215" y="88"/>
                </a:lnTo>
                <a:lnTo>
                  <a:pt x="220" y="97"/>
                </a:lnTo>
                <a:lnTo>
                  <a:pt x="223" y="107"/>
                </a:lnTo>
                <a:lnTo>
                  <a:pt x="225" y="117"/>
                </a:lnTo>
                <a:lnTo>
                  <a:pt x="228" y="130"/>
                </a:lnTo>
                <a:lnTo>
                  <a:pt x="229" y="142"/>
                </a:lnTo>
                <a:lnTo>
                  <a:pt x="229" y="155"/>
                </a:lnTo>
                <a:lnTo>
                  <a:pt x="229" y="168"/>
                </a:lnTo>
                <a:lnTo>
                  <a:pt x="228" y="180"/>
                </a:lnTo>
                <a:lnTo>
                  <a:pt x="225" y="192"/>
                </a:lnTo>
                <a:lnTo>
                  <a:pt x="223" y="202"/>
                </a:lnTo>
                <a:lnTo>
                  <a:pt x="220" y="212"/>
                </a:lnTo>
                <a:lnTo>
                  <a:pt x="215" y="221"/>
                </a:lnTo>
                <a:lnTo>
                  <a:pt x="211" y="230"/>
                </a:lnTo>
                <a:lnTo>
                  <a:pt x="205" y="238"/>
                </a:lnTo>
                <a:lnTo>
                  <a:pt x="200" y="243"/>
                </a:lnTo>
                <a:lnTo>
                  <a:pt x="193" y="250"/>
                </a:lnTo>
                <a:lnTo>
                  <a:pt x="186" y="254"/>
                </a:lnTo>
                <a:lnTo>
                  <a:pt x="178" y="259"/>
                </a:lnTo>
                <a:lnTo>
                  <a:pt x="170" y="261"/>
                </a:lnTo>
                <a:lnTo>
                  <a:pt x="161" y="263"/>
                </a:lnTo>
                <a:lnTo>
                  <a:pt x="151" y="266"/>
                </a:lnTo>
                <a:lnTo>
                  <a:pt x="141" y="266"/>
                </a:lnTo>
                <a:lnTo>
                  <a:pt x="130" y="266"/>
                </a:lnTo>
                <a:lnTo>
                  <a:pt x="120" y="263"/>
                </a:lnTo>
                <a:lnTo>
                  <a:pt x="111" y="261"/>
                </a:lnTo>
                <a:lnTo>
                  <a:pt x="102" y="259"/>
                </a:lnTo>
                <a:lnTo>
                  <a:pt x="94" y="254"/>
                </a:lnTo>
                <a:lnTo>
                  <a:pt x="86" y="250"/>
                </a:lnTo>
                <a:lnTo>
                  <a:pt x="79" y="243"/>
                </a:lnTo>
                <a:lnTo>
                  <a:pt x="74" y="238"/>
                </a:lnTo>
                <a:lnTo>
                  <a:pt x="68" y="230"/>
                </a:lnTo>
                <a:lnTo>
                  <a:pt x="64" y="221"/>
                </a:lnTo>
                <a:lnTo>
                  <a:pt x="59" y="212"/>
                </a:lnTo>
                <a:lnTo>
                  <a:pt x="56" y="202"/>
                </a:lnTo>
                <a:lnTo>
                  <a:pt x="54" y="192"/>
                </a:lnTo>
                <a:lnTo>
                  <a:pt x="52" y="180"/>
                </a:lnTo>
                <a:lnTo>
                  <a:pt x="50" y="168"/>
                </a:lnTo>
                <a:lnTo>
                  <a:pt x="50"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4" name="Freeform 225"/>
          <p:cNvSpPr>
            <a:spLocks/>
          </p:cNvSpPr>
          <p:nvPr/>
        </p:nvSpPr>
        <p:spPr bwMode="auto">
          <a:xfrm>
            <a:off x="2951163" y="4287838"/>
            <a:ext cx="128587" cy="157162"/>
          </a:xfrm>
          <a:custGeom>
            <a:avLst/>
            <a:gdLst>
              <a:gd name="T0" fmla="*/ 128587 w 243"/>
              <a:gd name="T1" fmla="*/ 157162 h 297"/>
              <a:gd name="T2" fmla="*/ 128587 w 243"/>
              <a:gd name="T3" fmla="*/ 57679 h 297"/>
              <a:gd name="T4" fmla="*/ 128587 w 243"/>
              <a:gd name="T5" fmla="*/ 47096 h 297"/>
              <a:gd name="T6" fmla="*/ 127529 w 243"/>
              <a:gd name="T7" fmla="*/ 37571 h 297"/>
              <a:gd name="T8" fmla="*/ 125412 w 243"/>
              <a:gd name="T9" fmla="*/ 28575 h 297"/>
              <a:gd name="T10" fmla="*/ 122237 w 243"/>
              <a:gd name="T11" fmla="*/ 20637 h 297"/>
              <a:gd name="T12" fmla="*/ 118533 w 243"/>
              <a:gd name="T13" fmla="*/ 15875 h 297"/>
              <a:gd name="T14" fmla="*/ 113770 w 243"/>
              <a:gd name="T15" fmla="*/ 11642 h 297"/>
              <a:gd name="T16" fmla="*/ 109008 w 243"/>
              <a:gd name="T17" fmla="*/ 7937 h 297"/>
              <a:gd name="T18" fmla="*/ 103187 w 243"/>
              <a:gd name="T19" fmla="*/ 5292 h 297"/>
              <a:gd name="T20" fmla="*/ 97366 w 243"/>
              <a:gd name="T21" fmla="*/ 2646 h 297"/>
              <a:gd name="T22" fmla="*/ 90487 w 243"/>
              <a:gd name="T23" fmla="*/ 1058 h 297"/>
              <a:gd name="T24" fmla="*/ 82550 w 243"/>
              <a:gd name="T25" fmla="*/ 529 h 297"/>
              <a:gd name="T26" fmla="*/ 74083 w 243"/>
              <a:gd name="T27" fmla="*/ 0 h 297"/>
              <a:gd name="T28" fmla="*/ 66675 w 243"/>
              <a:gd name="T29" fmla="*/ 529 h 297"/>
              <a:gd name="T30" fmla="*/ 58737 w 243"/>
              <a:gd name="T31" fmla="*/ 1587 h 297"/>
              <a:gd name="T32" fmla="*/ 52387 w 243"/>
              <a:gd name="T33" fmla="*/ 3175 h 297"/>
              <a:gd name="T34" fmla="*/ 46037 w 243"/>
              <a:gd name="T35" fmla="*/ 6350 h 297"/>
              <a:gd name="T36" fmla="*/ 40217 w 243"/>
              <a:gd name="T37" fmla="*/ 10054 h 297"/>
              <a:gd name="T38" fmla="*/ 34396 w 243"/>
              <a:gd name="T39" fmla="*/ 14817 h 297"/>
              <a:gd name="T40" fmla="*/ 29633 w 243"/>
              <a:gd name="T41" fmla="*/ 20108 h 297"/>
              <a:gd name="T42" fmla="*/ 24871 w 243"/>
              <a:gd name="T43" fmla="*/ 25929 h 297"/>
              <a:gd name="T44" fmla="*/ 0 w 243"/>
              <a:gd name="T45" fmla="*/ 3175 h 297"/>
              <a:gd name="T46" fmla="*/ 25929 w 243"/>
              <a:gd name="T47" fmla="*/ 157162 h 297"/>
              <a:gd name="T48" fmla="*/ 25929 w 243"/>
              <a:gd name="T49" fmla="*/ 64029 h 297"/>
              <a:gd name="T50" fmla="*/ 27517 w 243"/>
              <a:gd name="T51" fmla="*/ 53975 h 297"/>
              <a:gd name="T52" fmla="*/ 30692 w 243"/>
              <a:gd name="T53" fmla="*/ 44979 h 297"/>
              <a:gd name="T54" fmla="*/ 35454 w 243"/>
              <a:gd name="T55" fmla="*/ 38100 h 297"/>
              <a:gd name="T56" fmla="*/ 41275 w 243"/>
              <a:gd name="T57" fmla="*/ 32279 h 297"/>
              <a:gd name="T58" fmla="*/ 48154 w 243"/>
              <a:gd name="T59" fmla="*/ 27517 h 297"/>
              <a:gd name="T60" fmla="*/ 56621 w 243"/>
              <a:gd name="T61" fmla="*/ 24342 h 297"/>
              <a:gd name="T62" fmla="*/ 66675 w 243"/>
              <a:gd name="T63" fmla="*/ 22754 h 297"/>
              <a:gd name="T64" fmla="*/ 76200 w 243"/>
              <a:gd name="T65" fmla="*/ 22754 h 297"/>
              <a:gd name="T66" fmla="*/ 83608 w 243"/>
              <a:gd name="T67" fmla="*/ 23812 h 297"/>
              <a:gd name="T68" fmla="*/ 89429 w 243"/>
              <a:gd name="T69" fmla="*/ 26458 h 297"/>
              <a:gd name="T70" fmla="*/ 94191 w 243"/>
              <a:gd name="T71" fmla="*/ 30692 h 297"/>
              <a:gd name="T72" fmla="*/ 97895 w 243"/>
              <a:gd name="T73" fmla="*/ 35454 h 297"/>
              <a:gd name="T74" fmla="*/ 100012 w 243"/>
              <a:gd name="T75" fmla="*/ 41804 h 297"/>
              <a:gd name="T76" fmla="*/ 102129 w 243"/>
              <a:gd name="T77" fmla="*/ 48683 h 297"/>
              <a:gd name="T78" fmla="*/ 102658 w 243"/>
              <a:gd name="T79" fmla="*/ 57679 h 297"/>
              <a:gd name="T80" fmla="*/ 102658 w 243"/>
              <a:gd name="T81" fmla="*/ 157162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3"/>
                </a:lnTo>
                <a:lnTo>
                  <a:pt x="243" y="109"/>
                </a:lnTo>
                <a:lnTo>
                  <a:pt x="243" y="99"/>
                </a:lnTo>
                <a:lnTo>
                  <a:pt x="243" y="89"/>
                </a:lnTo>
                <a:lnTo>
                  <a:pt x="242" y="80"/>
                </a:lnTo>
                <a:lnTo>
                  <a:pt x="241" y="71"/>
                </a:lnTo>
                <a:lnTo>
                  <a:pt x="240" y="62"/>
                </a:lnTo>
                <a:lnTo>
                  <a:pt x="237" y="54"/>
                </a:lnTo>
                <a:lnTo>
                  <a:pt x="234" y="46"/>
                </a:lnTo>
                <a:lnTo>
                  <a:pt x="231" y="39"/>
                </a:lnTo>
                <a:lnTo>
                  <a:pt x="227" y="34"/>
                </a:lnTo>
                <a:lnTo>
                  <a:pt x="224" y="30"/>
                </a:lnTo>
                <a:lnTo>
                  <a:pt x="220" y="25"/>
                </a:lnTo>
                <a:lnTo>
                  <a:pt x="215" y="22"/>
                </a:lnTo>
                <a:lnTo>
                  <a:pt x="211" y="19"/>
                </a:lnTo>
                <a:lnTo>
                  <a:pt x="206" y="15"/>
                </a:lnTo>
                <a:lnTo>
                  <a:pt x="201" y="12"/>
                </a:lnTo>
                <a:lnTo>
                  <a:pt x="195" y="10"/>
                </a:lnTo>
                <a:lnTo>
                  <a:pt x="189" y="7"/>
                </a:lnTo>
                <a:lnTo>
                  <a:pt x="184" y="5"/>
                </a:lnTo>
                <a:lnTo>
                  <a:pt x="177" y="4"/>
                </a:lnTo>
                <a:lnTo>
                  <a:pt x="171" y="2"/>
                </a:lnTo>
                <a:lnTo>
                  <a:pt x="164" y="1"/>
                </a:lnTo>
                <a:lnTo>
                  <a:pt x="156" y="1"/>
                </a:lnTo>
                <a:lnTo>
                  <a:pt x="148" y="0"/>
                </a:lnTo>
                <a:lnTo>
                  <a:pt x="140" y="0"/>
                </a:lnTo>
                <a:lnTo>
                  <a:pt x="133" y="0"/>
                </a:lnTo>
                <a:lnTo>
                  <a:pt x="126" y="1"/>
                </a:lnTo>
                <a:lnTo>
                  <a:pt x="118" y="2"/>
                </a:lnTo>
                <a:lnTo>
                  <a:pt x="111" y="3"/>
                </a:lnTo>
                <a:lnTo>
                  <a:pt x="105" y="4"/>
                </a:lnTo>
                <a:lnTo>
                  <a:pt x="99" y="6"/>
                </a:lnTo>
                <a:lnTo>
                  <a:pt x="93" y="9"/>
                </a:lnTo>
                <a:lnTo>
                  <a:pt x="87" y="12"/>
                </a:lnTo>
                <a:lnTo>
                  <a:pt x="81" y="15"/>
                </a:lnTo>
                <a:lnTo>
                  <a:pt x="76" y="19"/>
                </a:lnTo>
                <a:lnTo>
                  <a:pt x="70" y="23"/>
                </a:lnTo>
                <a:lnTo>
                  <a:pt x="65" y="28"/>
                </a:lnTo>
                <a:lnTo>
                  <a:pt x="60" y="32"/>
                </a:lnTo>
                <a:lnTo>
                  <a:pt x="56" y="38"/>
                </a:lnTo>
                <a:lnTo>
                  <a:pt x="51" y="43"/>
                </a:lnTo>
                <a:lnTo>
                  <a:pt x="47" y="49"/>
                </a:lnTo>
                <a:lnTo>
                  <a:pt x="47" y="6"/>
                </a:lnTo>
                <a:lnTo>
                  <a:pt x="0" y="6"/>
                </a:lnTo>
                <a:lnTo>
                  <a:pt x="0" y="297"/>
                </a:lnTo>
                <a:lnTo>
                  <a:pt x="49" y="297"/>
                </a:lnTo>
                <a:lnTo>
                  <a:pt x="49" y="132"/>
                </a:lnTo>
                <a:lnTo>
                  <a:pt x="49" y="121"/>
                </a:lnTo>
                <a:lnTo>
                  <a:pt x="50" y="112"/>
                </a:lnTo>
                <a:lnTo>
                  <a:pt x="52" y="102"/>
                </a:lnTo>
                <a:lnTo>
                  <a:pt x="55" y="94"/>
                </a:lnTo>
                <a:lnTo>
                  <a:pt x="58" y="85"/>
                </a:lnTo>
                <a:lnTo>
                  <a:pt x="62" y="79"/>
                </a:lnTo>
                <a:lnTo>
                  <a:pt x="67" y="72"/>
                </a:lnTo>
                <a:lnTo>
                  <a:pt x="72" y="67"/>
                </a:lnTo>
                <a:lnTo>
                  <a:pt x="78" y="61"/>
                </a:lnTo>
                <a:lnTo>
                  <a:pt x="85" y="56"/>
                </a:lnTo>
                <a:lnTo>
                  <a:pt x="91" y="52"/>
                </a:lnTo>
                <a:lnTo>
                  <a:pt x="99" y="49"/>
                </a:lnTo>
                <a:lnTo>
                  <a:pt x="107" y="46"/>
                </a:lnTo>
                <a:lnTo>
                  <a:pt x="116" y="44"/>
                </a:lnTo>
                <a:lnTo>
                  <a:pt x="126" y="43"/>
                </a:lnTo>
                <a:lnTo>
                  <a:pt x="136" y="43"/>
                </a:lnTo>
                <a:lnTo>
                  <a:pt x="144" y="43"/>
                </a:lnTo>
                <a:lnTo>
                  <a:pt x="152" y="44"/>
                </a:lnTo>
                <a:lnTo>
                  <a:pt x="158" y="45"/>
                </a:lnTo>
                <a:lnTo>
                  <a:pt x="164" y="48"/>
                </a:lnTo>
                <a:lnTo>
                  <a:pt x="169" y="50"/>
                </a:lnTo>
                <a:lnTo>
                  <a:pt x="175" y="53"/>
                </a:lnTo>
                <a:lnTo>
                  <a:pt x="178" y="58"/>
                </a:lnTo>
                <a:lnTo>
                  <a:pt x="183" y="62"/>
                </a:lnTo>
                <a:lnTo>
                  <a:pt x="185" y="67"/>
                </a:lnTo>
                <a:lnTo>
                  <a:pt x="187" y="72"/>
                </a:lnTo>
                <a:lnTo>
                  <a:pt x="189" y="79"/>
                </a:lnTo>
                <a:lnTo>
                  <a:pt x="192" y="85"/>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5" name="Freeform 226"/>
          <p:cNvSpPr>
            <a:spLocks/>
          </p:cNvSpPr>
          <p:nvPr/>
        </p:nvSpPr>
        <p:spPr bwMode="auto">
          <a:xfrm>
            <a:off x="1108075" y="4600575"/>
            <a:ext cx="185738" cy="223838"/>
          </a:xfrm>
          <a:custGeom>
            <a:avLst/>
            <a:gdLst>
              <a:gd name="T0" fmla="*/ 156020 w 350"/>
              <a:gd name="T1" fmla="*/ 152231 h 422"/>
              <a:gd name="T2" fmla="*/ 150182 w 350"/>
              <a:gd name="T3" fmla="*/ 168674 h 422"/>
              <a:gd name="T4" fmla="*/ 140100 w 350"/>
              <a:gd name="T5" fmla="*/ 182465 h 422"/>
              <a:gd name="T6" fmla="*/ 126833 w 350"/>
              <a:gd name="T7" fmla="*/ 191482 h 422"/>
              <a:gd name="T8" fmla="*/ 110381 w 350"/>
              <a:gd name="T9" fmla="*/ 196786 h 422"/>
              <a:gd name="T10" fmla="*/ 90216 w 350"/>
              <a:gd name="T11" fmla="*/ 197847 h 422"/>
              <a:gd name="T12" fmla="*/ 70050 w 350"/>
              <a:gd name="T13" fmla="*/ 192543 h 422"/>
              <a:gd name="T14" fmla="*/ 53599 w 350"/>
              <a:gd name="T15" fmla="*/ 180343 h 422"/>
              <a:gd name="T16" fmla="*/ 40332 w 350"/>
              <a:gd name="T17" fmla="*/ 162839 h 422"/>
              <a:gd name="T18" fmla="*/ 32902 w 350"/>
              <a:gd name="T19" fmla="*/ 139501 h 422"/>
              <a:gd name="T20" fmla="*/ 29718 w 350"/>
              <a:gd name="T21" fmla="*/ 112449 h 422"/>
              <a:gd name="T22" fmla="*/ 31841 w 350"/>
              <a:gd name="T23" fmla="*/ 83807 h 422"/>
              <a:gd name="T24" fmla="*/ 39801 w 350"/>
              <a:gd name="T25" fmla="*/ 60468 h 422"/>
              <a:gd name="T26" fmla="*/ 52007 w 350"/>
              <a:gd name="T27" fmla="*/ 42964 h 422"/>
              <a:gd name="T28" fmla="*/ 68988 w 350"/>
              <a:gd name="T29" fmla="*/ 31295 h 422"/>
              <a:gd name="T30" fmla="*/ 90216 w 350"/>
              <a:gd name="T31" fmla="*/ 25991 h 422"/>
              <a:gd name="T32" fmla="*/ 109320 w 350"/>
              <a:gd name="T33" fmla="*/ 25991 h 422"/>
              <a:gd name="T34" fmla="*/ 124179 w 350"/>
              <a:gd name="T35" fmla="*/ 30234 h 422"/>
              <a:gd name="T36" fmla="*/ 137446 w 350"/>
              <a:gd name="T37" fmla="*/ 36599 h 422"/>
              <a:gd name="T38" fmla="*/ 146998 w 350"/>
              <a:gd name="T39" fmla="*/ 46677 h 422"/>
              <a:gd name="T40" fmla="*/ 153367 w 350"/>
              <a:gd name="T41" fmla="*/ 59407 h 422"/>
              <a:gd name="T42" fmla="*/ 184146 w 350"/>
              <a:gd name="T43" fmla="*/ 69485 h 422"/>
              <a:gd name="T44" fmla="*/ 178839 w 350"/>
              <a:gd name="T45" fmla="*/ 47738 h 422"/>
              <a:gd name="T46" fmla="*/ 168226 w 350"/>
              <a:gd name="T47" fmla="*/ 29173 h 422"/>
              <a:gd name="T48" fmla="*/ 152305 w 350"/>
              <a:gd name="T49" fmla="*/ 14321 h 422"/>
              <a:gd name="T50" fmla="*/ 132139 w 350"/>
              <a:gd name="T51" fmla="*/ 4774 h 422"/>
              <a:gd name="T52" fmla="*/ 107728 w 350"/>
              <a:gd name="T53" fmla="*/ 530 h 422"/>
              <a:gd name="T54" fmla="*/ 87562 w 350"/>
              <a:gd name="T55" fmla="*/ 530 h 422"/>
              <a:gd name="T56" fmla="*/ 72172 w 350"/>
              <a:gd name="T57" fmla="*/ 3183 h 422"/>
              <a:gd name="T58" fmla="*/ 57844 w 350"/>
              <a:gd name="T59" fmla="*/ 7956 h 422"/>
              <a:gd name="T60" fmla="*/ 45108 w 350"/>
              <a:gd name="T61" fmla="*/ 14321 h 422"/>
              <a:gd name="T62" fmla="*/ 33433 w 350"/>
              <a:gd name="T63" fmla="*/ 22808 h 422"/>
              <a:gd name="T64" fmla="*/ 23881 w 350"/>
              <a:gd name="T65" fmla="*/ 33417 h 422"/>
              <a:gd name="T66" fmla="*/ 15390 w 350"/>
              <a:gd name="T67" fmla="*/ 45086 h 422"/>
              <a:gd name="T68" fmla="*/ 9022 w 350"/>
              <a:gd name="T69" fmla="*/ 58877 h 422"/>
              <a:gd name="T70" fmla="*/ 4245 w 350"/>
              <a:gd name="T71" fmla="*/ 74259 h 422"/>
              <a:gd name="T72" fmla="*/ 1061 w 350"/>
              <a:gd name="T73" fmla="*/ 90702 h 422"/>
              <a:gd name="T74" fmla="*/ 0 w 350"/>
              <a:gd name="T75" fmla="*/ 108736 h 422"/>
              <a:gd name="T76" fmla="*/ 1061 w 350"/>
              <a:gd name="T77" fmla="*/ 128362 h 422"/>
              <a:gd name="T78" fmla="*/ 3715 w 350"/>
              <a:gd name="T79" fmla="*/ 146396 h 422"/>
              <a:gd name="T80" fmla="*/ 8491 w 350"/>
              <a:gd name="T81" fmla="*/ 162839 h 422"/>
              <a:gd name="T82" fmla="*/ 14859 w 350"/>
              <a:gd name="T83" fmla="*/ 177161 h 422"/>
              <a:gd name="T84" fmla="*/ 22819 w 350"/>
              <a:gd name="T85" fmla="*/ 189891 h 422"/>
              <a:gd name="T86" fmla="*/ 32902 w 350"/>
              <a:gd name="T87" fmla="*/ 200499 h 422"/>
              <a:gd name="T88" fmla="*/ 43516 w 350"/>
              <a:gd name="T89" fmla="*/ 209517 h 422"/>
              <a:gd name="T90" fmla="*/ 55721 w 350"/>
              <a:gd name="T91" fmla="*/ 215882 h 422"/>
              <a:gd name="T92" fmla="*/ 70050 w 350"/>
              <a:gd name="T93" fmla="*/ 220655 h 422"/>
              <a:gd name="T94" fmla="*/ 85439 w 350"/>
              <a:gd name="T95" fmla="*/ 222777 h 422"/>
              <a:gd name="T96" fmla="*/ 105605 w 350"/>
              <a:gd name="T97" fmla="*/ 222777 h 422"/>
              <a:gd name="T98" fmla="*/ 131609 w 350"/>
              <a:gd name="T99" fmla="*/ 217473 h 422"/>
              <a:gd name="T100" fmla="*/ 153367 w 350"/>
              <a:gd name="T101" fmla="*/ 205804 h 422"/>
              <a:gd name="T102" fmla="*/ 169818 w 350"/>
              <a:gd name="T103" fmla="*/ 188830 h 422"/>
              <a:gd name="T104" fmla="*/ 180962 w 350"/>
              <a:gd name="T105" fmla="*/ 166552 h 422"/>
              <a:gd name="T106" fmla="*/ 185738 w 350"/>
              <a:gd name="T107" fmla="*/ 138971 h 4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50" h="422">
                <a:moveTo>
                  <a:pt x="298" y="262"/>
                </a:moveTo>
                <a:lnTo>
                  <a:pt x="297" y="275"/>
                </a:lnTo>
                <a:lnTo>
                  <a:pt x="294" y="287"/>
                </a:lnTo>
                <a:lnTo>
                  <a:pt x="292" y="298"/>
                </a:lnTo>
                <a:lnTo>
                  <a:pt x="288" y="308"/>
                </a:lnTo>
                <a:lnTo>
                  <a:pt x="283" y="318"/>
                </a:lnTo>
                <a:lnTo>
                  <a:pt x="278" y="327"/>
                </a:lnTo>
                <a:lnTo>
                  <a:pt x="271" y="336"/>
                </a:lnTo>
                <a:lnTo>
                  <a:pt x="264" y="344"/>
                </a:lnTo>
                <a:lnTo>
                  <a:pt x="257" y="350"/>
                </a:lnTo>
                <a:lnTo>
                  <a:pt x="248" y="356"/>
                </a:lnTo>
                <a:lnTo>
                  <a:pt x="239" y="361"/>
                </a:lnTo>
                <a:lnTo>
                  <a:pt x="229" y="366"/>
                </a:lnTo>
                <a:lnTo>
                  <a:pt x="218" y="369"/>
                </a:lnTo>
                <a:lnTo>
                  <a:pt x="208" y="371"/>
                </a:lnTo>
                <a:lnTo>
                  <a:pt x="195" y="374"/>
                </a:lnTo>
                <a:lnTo>
                  <a:pt x="183" y="374"/>
                </a:lnTo>
                <a:lnTo>
                  <a:pt x="170" y="373"/>
                </a:lnTo>
                <a:lnTo>
                  <a:pt x="156" y="370"/>
                </a:lnTo>
                <a:lnTo>
                  <a:pt x="144" y="367"/>
                </a:lnTo>
                <a:lnTo>
                  <a:pt x="132" y="363"/>
                </a:lnTo>
                <a:lnTo>
                  <a:pt x="121" y="356"/>
                </a:lnTo>
                <a:lnTo>
                  <a:pt x="109" y="348"/>
                </a:lnTo>
                <a:lnTo>
                  <a:pt x="101" y="340"/>
                </a:lnTo>
                <a:lnTo>
                  <a:pt x="92" y="330"/>
                </a:lnTo>
                <a:lnTo>
                  <a:pt x="84" y="319"/>
                </a:lnTo>
                <a:lnTo>
                  <a:pt x="76" y="307"/>
                </a:lnTo>
                <a:lnTo>
                  <a:pt x="70" y="293"/>
                </a:lnTo>
                <a:lnTo>
                  <a:pt x="65" y="279"/>
                </a:lnTo>
                <a:lnTo>
                  <a:pt x="62" y="263"/>
                </a:lnTo>
                <a:lnTo>
                  <a:pt x="58" y="247"/>
                </a:lnTo>
                <a:lnTo>
                  <a:pt x="57" y="230"/>
                </a:lnTo>
                <a:lnTo>
                  <a:pt x="56" y="212"/>
                </a:lnTo>
                <a:lnTo>
                  <a:pt x="57" y="192"/>
                </a:lnTo>
                <a:lnTo>
                  <a:pt x="58" y="174"/>
                </a:lnTo>
                <a:lnTo>
                  <a:pt x="60" y="158"/>
                </a:lnTo>
                <a:lnTo>
                  <a:pt x="65" y="142"/>
                </a:lnTo>
                <a:lnTo>
                  <a:pt x="69" y="127"/>
                </a:lnTo>
                <a:lnTo>
                  <a:pt x="75" y="114"/>
                </a:lnTo>
                <a:lnTo>
                  <a:pt x="82" y="102"/>
                </a:lnTo>
                <a:lnTo>
                  <a:pt x="89" y="91"/>
                </a:lnTo>
                <a:lnTo>
                  <a:pt x="98" y="81"/>
                </a:lnTo>
                <a:lnTo>
                  <a:pt x="108" y="73"/>
                </a:lnTo>
                <a:lnTo>
                  <a:pt x="118" y="65"/>
                </a:lnTo>
                <a:lnTo>
                  <a:pt x="130" y="59"/>
                </a:lnTo>
                <a:lnTo>
                  <a:pt x="142" y="55"/>
                </a:lnTo>
                <a:lnTo>
                  <a:pt x="155" y="51"/>
                </a:lnTo>
                <a:lnTo>
                  <a:pt x="170" y="49"/>
                </a:lnTo>
                <a:lnTo>
                  <a:pt x="184" y="48"/>
                </a:lnTo>
                <a:lnTo>
                  <a:pt x="195" y="48"/>
                </a:lnTo>
                <a:lnTo>
                  <a:pt x="206" y="49"/>
                </a:lnTo>
                <a:lnTo>
                  <a:pt x="216" y="52"/>
                </a:lnTo>
                <a:lnTo>
                  <a:pt x="225" y="54"/>
                </a:lnTo>
                <a:lnTo>
                  <a:pt x="234" y="57"/>
                </a:lnTo>
                <a:lnTo>
                  <a:pt x="243" y="61"/>
                </a:lnTo>
                <a:lnTo>
                  <a:pt x="251" y="65"/>
                </a:lnTo>
                <a:lnTo>
                  <a:pt x="259" y="69"/>
                </a:lnTo>
                <a:lnTo>
                  <a:pt x="265" y="75"/>
                </a:lnTo>
                <a:lnTo>
                  <a:pt x="271" y="82"/>
                </a:lnTo>
                <a:lnTo>
                  <a:pt x="277" y="88"/>
                </a:lnTo>
                <a:lnTo>
                  <a:pt x="281" y="95"/>
                </a:lnTo>
                <a:lnTo>
                  <a:pt x="286" y="104"/>
                </a:lnTo>
                <a:lnTo>
                  <a:pt x="289" y="112"/>
                </a:lnTo>
                <a:lnTo>
                  <a:pt x="292" y="121"/>
                </a:lnTo>
                <a:lnTo>
                  <a:pt x="294" y="131"/>
                </a:lnTo>
                <a:lnTo>
                  <a:pt x="347" y="131"/>
                </a:lnTo>
                <a:lnTo>
                  <a:pt x="345" y="116"/>
                </a:lnTo>
                <a:lnTo>
                  <a:pt x="341" y="102"/>
                </a:lnTo>
                <a:lnTo>
                  <a:pt x="337" y="90"/>
                </a:lnTo>
                <a:lnTo>
                  <a:pt x="331" y="77"/>
                </a:lnTo>
                <a:lnTo>
                  <a:pt x="325" y="65"/>
                </a:lnTo>
                <a:lnTo>
                  <a:pt x="317" y="55"/>
                </a:lnTo>
                <a:lnTo>
                  <a:pt x="308" y="45"/>
                </a:lnTo>
                <a:lnTo>
                  <a:pt x="298" y="36"/>
                </a:lnTo>
                <a:lnTo>
                  <a:pt x="287" y="27"/>
                </a:lnTo>
                <a:lnTo>
                  <a:pt x="274" y="20"/>
                </a:lnTo>
                <a:lnTo>
                  <a:pt x="262" y="15"/>
                </a:lnTo>
                <a:lnTo>
                  <a:pt x="249" y="9"/>
                </a:lnTo>
                <a:lnTo>
                  <a:pt x="234" y="6"/>
                </a:lnTo>
                <a:lnTo>
                  <a:pt x="219" y="3"/>
                </a:lnTo>
                <a:lnTo>
                  <a:pt x="203" y="1"/>
                </a:lnTo>
                <a:lnTo>
                  <a:pt x="186" y="0"/>
                </a:lnTo>
                <a:lnTo>
                  <a:pt x="175" y="0"/>
                </a:lnTo>
                <a:lnTo>
                  <a:pt x="165" y="1"/>
                </a:lnTo>
                <a:lnTo>
                  <a:pt x="155" y="3"/>
                </a:lnTo>
                <a:lnTo>
                  <a:pt x="145" y="4"/>
                </a:lnTo>
                <a:lnTo>
                  <a:pt x="136" y="6"/>
                </a:lnTo>
                <a:lnTo>
                  <a:pt x="126" y="8"/>
                </a:lnTo>
                <a:lnTo>
                  <a:pt x="117" y="12"/>
                </a:lnTo>
                <a:lnTo>
                  <a:pt x="109" y="15"/>
                </a:lnTo>
                <a:lnTo>
                  <a:pt x="101" y="18"/>
                </a:lnTo>
                <a:lnTo>
                  <a:pt x="93" y="23"/>
                </a:lnTo>
                <a:lnTo>
                  <a:pt x="85" y="27"/>
                </a:lnTo>
                <a:lnTo>
                  <a:pt x="77" y="33"/>
                </a:lnTo>
                <a:lnTo>
                  <a:pt x="70" y="37"/>
                </a:lnTo>
                <a:lnTo>
                  <a:pt x="63" y="43"/>
                </a:lnTo>
                <a:lnTo>
                  <a:pt x="57" y="49"/>
                </a:lnTo>
                <a:lnTo>
                  <a:pt x="50" y="56"/>
                </a:lnTo>
                <a:lnTo>
                  <a:pt x="45" y="63"/>
                </a:lnTo>
                <a:lnTo>
                  <a:pt x="39" y="69"/>
                </a:lnTo>
                <a:lnTo>
                  <a:pt x="34" y="77"/>
                </a:lnTo>
                <a:lnTo>
                  <a:pt x="29" y="85"/>
                </a:lnTo>
                <a:lnTo>
                  <a:pt x="25" y="94"/>
                </a:lnTo>
                <a:lnTo>
                  <a:pt x="20" y="102"/>
                </a:lnTo>
                <a:lnTo>
                  <a:pt x="17" y="111"/>
                </a:lnTo>
                <a:lnTo>
                  <a:pt x="14" y="121"/>
                </a:lnTo>
                <a:lnTo>
                  <a:pt x="10" y="130"/>
                </a:lnTo>
                <a:lnTo>
                  <a:pt x="8" y="140"/>
                </a:lnTo>
                <a:lnTo>
                  <a:pt x="6" y="150"/>
                </a:lnTo>
                <a:lnTo>
                  <a:pt x="4" y="160"/>
                </a:lnTo>
                <a:lnTo>
                  <a:pt x="2" y="171"/>
                </a:lnTo>
                <a:lnTo>
                  <a:pt x="1" y="182"/>
                </a:lnTo>
                <a:lnTo>
                  <a:pt x="0" y="193"/>
                </a:lnTo>
                <a:lnTo>
                  <a:pt x="0" y="205"/>
                </a:lnTo>
                <a:lnTo>
                  <a:pt x="0" y="218"/>
                </a:lnTo>
                <a:lnTo>
                  <a:pt x="1" y="230"/>
                </a:lnTo>
                <a:lnTo>
                  <a:pt x="2" y="242"/>
                </a:lnTo>
                <a:lnTo>
                  <a:pt x="4" y="253"/>
                </a:lnTo>
                <a:lnTo>
                  <a:pt x="5" y="264"/>
                </a:lnTo>
                <a:lnTo>
                  <a:pt x="7" y="276"/>
                </a:lnTo>
                <a:lnTo>
                  <a:pt x="10" y="287"/>
                </a:lnTo>
                <a:lnTo>
                  <a:pt x="13" y="297"/>
                </a:lnTo>
                <a:lnTo>
                  <a:pt x="16" y="307"/>
                </a:lnTo>
                <a:lnTo>
                  <a:pt x="19" y="316"/>
                </a:lnTo>
                <a:lnTo>
                  <a:pt x="24" y="325"/>
                </a:lnTo>
                <a:lnTo>
                  <a:pt x="28" y="334"/>
                </a:lnTo>
                <a:lnTo>
                  <a:pt x="33" y="342"/>
                </a:lnTo>
                <a:lnTo>
                  <a:pt x="38" y="350"/>
                </a:lnTo>
                <a:lnTo>
                  <a:pt x="43" y="358"/>
                </a:lnTo>
                <a:lnTo>
                  <a:pt x="48" y="365"/>
                </a:lnTo>
                <a:lnTo>
                  <a:pt x="55" y="371"/>
                </a:lnTo>
                <a:lnTo>
                  <a:pt x="62" y="378"/>
                </a:lnTo>
                <a:lnTo>
                  <a:pt x="68" y="384"/>
                </a:lnTo>
                <a:lnTo>
                  <a:pt x="75" y="389"/>
                </a:lnTo>
                <a:lnTo>
                  <a:pt x="82" y="395"/>
                </a:lnTo>
                <a:lnTo>
                  <a:pt x="89" y="399"/>
                </a:lnTo>
                <a:lnTo>
                  <a:pt x="97" y="404"/>
                </a:lnTo>
                <a:lnTo>
                  <a:pt x="105" y="407"/>
                </a:lnTo>
                <a:lnTo>
                  <a:pt x="114" y="410"/>
                </a:lnTo>
                <a:lnTo>
                  <a:pt x="123" y="414"/>
                </a:lnTo>
                <a:lnTo>
                  <a:pt x="132" y="416"/>
                </a:lnTo>
                <a:lnTo>
                  <a:pt x="141" y="418"/>
                </a:lnTo>
                <a:lnTo>
                  <a:pt x="151" y="419"/>
                </a:lnTo>
                <a:lnTo>
                  <a:pt x="161" y="420"/>
                </a:lnTo>
                <a:lnTo>
                  <a:pt x="171" y="422"/>
                </a:lnTo>
                <a:lnTo>
                  <a:pt x="181" y="422"/>
                </a:lnTo>
                <a:lnTo>
                  <a:pt x="199" y="420"/>
                </a:lnTo>
                <a:lnTo>
                  <a:pt x="215" y="418"/>
                </a:lnTo>
                <a:lnTo>
                  <a:pt x="232" y="415"/>
                </a:lnTo>
                <a:lnTo>
                  <a:pt x="248" y="410"/>
                </a:lnTo>
                <a:lnTo>
                  <a:pt x="262" y="404"/>
                </a:lnTo>
                <a:lnTo>
                  <a:pt x="276" y="397"/>
                </a:lnTo>
                <a:lnTo>
                  <a:pt x="289" y="388"/>
                </a:lnTo>
                <a:lnTo>
                  <a:pt x="300" y="378"/>
                </a:lnTo>
                <a:lnTo>
                  <a:pt x="311" y="367"/>
                </a:lnTo>
                <a:lnTo>
                  <a:pt x="320" y="356"/>
                </a:lnTo>
                <a:lnTo>
                  <a:pt x="328" y="342"/>
                </a:lnTo>
                <a:lnTo>
                  <a:pt x="336" y="328"/>
                </a:lnTo>
                <a:lnTo>
                  <a:pt x="341" y="314"/>
                </a:lnTo>
                <a:lnTo>
                  <a:pt x="346" y="297"/>
                </a:lnTo>
                <a:lnTo>
                  <a:pt x="349" y="280"/>
                </a:lnTo>
                <a:lnTo>
                  <a:pt x="350" y="262"/>
                </a:lnTo>
                <a:lnTo>
                  <a:pt x="298" y="2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6" name="Freeform 227"/>
          <p:cNvSpPr>
            <a:spLocks/>
          </p:cNvSpPr>
          <p:nvPr/>
        </p:nvSpPr>
        <p:spPr bwMode="auto">
          <a:xfrm>
            <a:off x="1323975" y="4660900"/>
            <a:ext cx="74613" cy="157163"/>
          </a:xfrm>
          <a:custGeom>
            <a:avLst/>
            <a:gdLst>
              <a:gd name="T0" fmla="*/ 0 w 140"/>
              <a:gd name="T1" fmla="*/ 157163 h 296"/>
              <a:gd name="T2" fmla="*/ 26115 w 140"/>
              <a:gd name="T3" fmla="*/ 157163 h 296"/>
              <a:gd name="T4" fmla="*/ 26115 w 140"/>
              <a:gd name="T5" fmla="*/ 71679 h 296"/>
              <a:gd name="T6" fmla="*/ 26115 w 140"/>
              <a:gd name="T7" fmla="*/ 66370 h 296"/>
              <a:gd name="T8" fmla="*/ 26648 w 140"/>
              <a:gd name="T9" fmla="*/ 61591 h 296"/>
              <a:gd name="T10" fmla="*/ 27713 w 140"/>
              <a:gd name="T11" fmla="*/ 56812 h 296"/>
              <a:gd name="T12" fmla="*/ 29312 w 140"/>
              <a:gd name="T13" fmla="*/ 52565 h 296"/>
              <a:gd name="T14" fmla="*/ 30378 w 140"/>
              <a:gd name="T15" fmla="*/ 48317 h 296"/>
              <a:gd name="T16" fmla="*/ 31977 w 140"/>
              <a:gd name="T17" fmla="*/ 45131 h 296"/>
              <a:gd name="T18" fmla="*/ 34642 w 140"/>
              <a:gd name="T19" fmla="*/ 41415 h 296"/>
              <a:gd name="T20" fmla="*/ 36774 w 140"/>
              <a:gd name="T21" fmla="*/ 38229 h 296"/>
              <a:gd name="T22" fmla="*/ 39971 w 140"/>
              <a:gd name="T23" fmla="*/ 36105 h 296"/>
              <a:gd name="T24" fmla="*/ 42636 w 140"/>
              <a:gd name="T25" fmla="*/ 33981 h 296"/>
              <a:gd name="T26" fmla="*/ 46367 w 140"/>
              <a:gd name="T27" fmla="*/ 31857 h 296"/>
              <a:gd name="T28" fmla="*/ 50630 w 140"/>
              <a:gd name="T29" fmla="*/ 30264 h 296"/>
              <a:gd name="T30" fmla="*/ 54894 w 140"/>
              <a:gd name="T31" fmla="*/ 29203 h 296"/>
              <a:gd name="T32" fmla="*/ 58625 w 140"/>
              <a:gd name="T33" fmla="*/ 27610 h 296"/>
              <a:gd name="T34" fmla="*/ 63421 w 140"/>
              <a:gd name="T35" fmla="*/ 27079 h 296"/>
              <a:gd name="T36" fmla="*/ 68751 w 140"/>
              <a:gd name="T37" fmla="*/ 27079 h 296"/>
              <a:gd name="T38" fmla="*/ 71948 w 140"/>
              <a:gd name="T39" fmla="*/ 27079 h 296"/>
              <a:gd name="T40" fmla="*/ 74613 w 140"/>
              <a:gd name="T41" fmla="*/ 27610 h 296"/>
              <a:gd name="T42" fmla="*/ 74613 w 140"/>
              <a:gd name="T43" fmla="*/ 0 h 296"/>
              <a:gd name="T44" fmla="*/ 71415 w 140"/>
              <a:gd name="T45" fmla="*/ 0 h 296"/>
              <a:gd name="T46" fmla="*/ 68218 w 140"/>
              <a:gd name="T47" fmla="*/ 0 h 296"/>
              <a:gd name="T48" fmla="*/ 63954 w 140"/>
              <a:gd name="T49" fmla="*/ 0 h 296"/>
              <a:gd name="T50" fmla="*/ 60756 w 140"/>
              <a:gd name="T51" fmla="*/ 531 h 296"/>
              <a:gd name="T52" fmla="*/ 57026 w 140"/>
              <a:gd name="T53" fmla="*/ 1062 h 296"/>
              <a:gd name="T54" fmla="*/ 53828 w 140"/>
              <a:gd name="T55" fmla="*/ 1593 h 296"/>
              <a:gd name="T56" fmla="*/ 50630 w 140"/>
              <a:gd name="T57" fmla="*/ 3186 h 296"/>
              <a:gd name="T58" fmla="*/ 47433 w 140"/>
              <a:gd name="T59" fmla="*/ 4248 h 296"/>
              <a:gd name="T60" fmla="*/ 45301 w 140"/>
              <a:gd name="T61" fmla="*/ 5841 h 296"/>
              <a:gd name="T62" fmla="*/ 42103 w 140"/>
              <a:gd name="T63" fmla="*/ 7964 h 296"/>
              <a:gd name="T64" fmla="*/ 39971 w 140"/>
              <a:gd name="T65" fmla="*/ 9557 h 296"/>
              <a:gd name="T66" fmla="*/ 36774 w 140"/>
              <a:gd name="T67" fmla="*/ 11681 h 296"/>
              <a:gd name="T68" fmla="*/ 34642 w 140"/>
              <a:gd name="T69" fmla="*/ 14336 h 296"/>
              <a:gd name="T70" fmla="*/ 32510 w 140"/>
              <a:gd name="T71" fmla="*/ 16991 h 296"/>
              <a:gd name="T72" fmla="*/ 30378 w 140"/>
              <a:gd name="T73" fmla="*/ 20176 h 296"/>
              <a:gd name="T74" fmla="*/ 28779 w 140"/>
              <a:gd name="T75" fmla="*/ 23893 h 296"/>
              <a:gd name="T76" fmla="*/ 26648 w 140"/>
              <a:gd name="T77" fmla="*/ 27079 h 296"/>
              <a:gd name="T78" fmla="*/ 25049 w 140"/>
              <a:gd name="T79" fmla="*/ 30795 h 296"/>
              <a:gd name="T80" fmla="*/ 25049 w 140"/>
              <a:gd name="T81" fmla="*/ 3186 h 296"/>
              <a:gd name="T82" fmla="*/ 0 w 140"/>
              <a:gd name="T83" fmla="*/ 3186 h 296"/>
              <a:gd name="T84" fmla="*/ 0 w 140"/>
              <a:gd name="T85" fmla="*/ 157163 h 2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0" h="296">
                <a:moveTo>
                  <a:pt x="0" y="296"/>
                </a:moveTo>
                <a:lnTo>
                  <a:pt x="49" y="296"/>
                </a:lnTo>
                <a:lnTo>
                  <a:pt x="49" y="135"/>
                </a:lnTo>
                <a:lnTo>
                  <a:pt x="49" y="125"/>
                </a:lnTo>
                <a:lnTo>
                  <a:pt x="50" y="116"/>
                </a:lnTo>
                <a:lnTo>
                  <a:pt x="52" y="107"/>
                </a:lnTo>
                <a:lnTo>
                  <a:pt x="55" y="99"/>
                </a:lnTo>
                <a:lnTo>
                  <a:pt x="57" y="91"/>
                </a:lnTo>
                <a:lnTo>
                  <a:pt x="60" y="85"/>
                </a:lnTo>
                <a:lnTo>
                  <a:pt x="65" y="78"/>
                </a:lnTo>
                <a:lnTo>
                  <a:pt x="69" y="72"/>
                </a:lnTo>
                <a:lnTo>
                  <a:pt x="75" y="68"/>
                </a:lnTo>
                <a:lnTo>
                  <a:pt x="80" y="64"/>
                </a:lnTo>
                <a:lnTo>
                  <a:pt x="87" y="60"/>
                </a:lnTo>
                <a:lnTo>
                  <a:pt x="95" y="57"/>
                </a:lnTo>
                <a:lnTo>
                  <a:pt x="103" y="55"/>
                </a:lnTo>
                <a:lnTo>
                  <a:pt x="110" y="52"/>
                </a:lnTo>
                <a:lnTo>
                  <a:pt x="119" y="51"/>
                </a:lnTo>
                <a:lnTo>
                  <a:pt x="129" y="51"/>
                </a:lnTo>
                <a:lnTo>
                  <a:pt x="135" y="51"/>
                </a:lnTo>
                <a:lnTo>
                  <a:pt x="140" y="52"/>
                </a:lnTo>
                <a:lnTo>
                  <a:pt x="140" y="0"/>
                </a:lnTo>
                <a:lnTo>
                  <a:pt x="134" y="0"/>
                </a:lnTo>
                <a:lnTo>
                  <a:pt x="128" y="0"/>
                </a:lnTo>
                <a:lnTo>
                  <a:pt x="120" y="0"/>
                </a:lnTo>
                <a:lnTo>
                  <a:pt x="114" y="1"/>
                </a:lnTo>
                <a:lnTo>
                  <a:pt x="107" y="2"/>
                </a:lnTo>
                <a:lnTo>
                  <a:pt x="101" y="3"/>
                </a:lnTo>
                <a:lnTo>
                  <a:pt x="95" y="6"/>
                </a:lnTo>
                <a:lnTo>
                  <a:pt x="89" y="8"/>
                </a:lnTo>
                <a:lnTo>
                  <a:pt x="85" y="11"/>
                </a:lnTo>
                <a:lnTo>
                  <a:pt x="79" y="15"/>
                </a:lnTo>
                <a:lnTo>
                  <a:pt x="75" y="18"/>
                </a:lnTo>
                <a:lnTo>
                  <a:pt x="69" y="22"/>
                </a:lnTo>
                <a:lnTo>
                  <a:pt x="65" y="27"/>
                </a:lnTo>
                <a:lnTo>
                  <a:pt x="61" y="32"/>
                </a:lnTo>
                <a:lnTo>
                  <a:pt x="57" y="38"/>
                </a:lnTo>
                <a:lnTo>
                  <a:pt x="54" y="45"/>
                </a:lnTo>
                <a:lnTo>
                  <a:pt x="50" y="51"/>
                </a:lnTo>
                <a:lnTo>
                  <a:pt x="47" y="58"/>
                </a:lnTo>
                <a:lnTo>
                  <a:pt x="47" y="6"/>
                </a:lnTo>
                <a:lnTo>
                  <a:pt x="0" y="6"/>
                </a:lnTo>
                <a:lnTo>
                  <a:pt x="0"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7" name="Freeform 228"/>
          <p:cNvSpPr>
            <a:spLocks noEditPoints="1"/>
          </p:cNvSpPr>
          <p:nvPr/>
        </p:nvSpPr>
        <p:spPr bwMode="auto">
          <a:xfrm>
            <a:off x="1412875" y="4659313"/>
            <a:ext cx="147638" cy="163512"/>
          </a:xfrm>
          <a:custGeom>
            <a:avLst/>
            <a:gdLst>
              <a:gd name="T0" fmla="*/ 1588 w 279"/>
              <a:gd name="T1" fmla="*/ 100337 h 308"/>
              <a:gd name="T2" fmla="*/ 7938 w 279"/>
              <a:gd name="T3" fmla="*/ 124227 h 308"/>
              <a:gd name="T4" fmla="*/ 19579 w 279"/>
              <a:gd name="T5" fmla="*/ 142277 h 308"/>
              <a:gd name="T6" fmla="*/ 35983 w 279"/>
              <a:gd name="T7" fmla="*/ 155549 h 308"/>
              <a:gd name="T8" fmla="*/ 57679 w 279"/>
              <a:gd name="T9" fmla="*/ 162450 h 308"/>
              <a:gd name="T10" fmla="*/ 82550 w 279"/>
              <a:gd name="T11" fmla="*/ 162981 h 308"/>
              <a:gd name="T12" fmla="*/ 105305 w 279"/>
              <a:gd name="T13" fmla="*/ 158203 h 308"/>
              <a:gd name="T14" fmla="*/ 123296 w 279"/>
              <a:gd name="T15" fmla="*/ 147055 h 308"/>
              <a:gd name="T16" fmla="*/ 136525 w 279"/>
              <a:gd name="T17" fmla="*/ 130597 h 308"/>
              <a:gd name="T18" fmla="*/ 144463 w 279"/>
              <a:gd name="T19" fmla="*/ 108831 h 308"/>
              <a:gd name="T20" fmla="*/ 147638 w 279"/>
              <a:gd name="T21" fmla="*/ 82287 h 308"/>
              <a:gd name="T22" fmla="*/ 144463 w 279"/>
              <a:gd name="T23" fmla="*/ 54681 h 308"/>
              <a:gd name="T24" fmla="*/ 136525 w 279"/>
              <a:gd name="T25" fmla="*/ 32915 h 308"/>
              <a:gd name="T26" fmla="*/ 122767 w 279"/>
              <a:gd name="T27" fmla="*/ 16457 h 308"/>
              <a:gd name="T28" fmla="*/ 105305 w 279"/>
              <a:gd name="T29" fmla="*/ 5309 h 308"/>
              <a:gd name="T30" fmla="*/ 82021 w 279"/>
              <a:gd name="T31" fmla="*/ 531 h 308"/>
              <a:gd name="T32" fmla="*/ 57679 w 279"/>
              <a:gd name="T33" fmla="*/ 1062 h 308"/>
              <a:gd name="T34" fmla="*/ 35983 w 279"/>
              <a:gd name="T35" fmla="*/ 7963 h 308"/>
              <a:gd name="T36" fmla="*/ 19579 w 279"/>
              <a:gd name="T37" fmla="*/ 21235 h 308"/>
              <a:gd name="T38" fmla="*/ 7938 w 279"/>
              <a:gd name="T39" fmla="*/ 39285 h 308"/>
              <a:gd name="T40" fmla="*/ 1588 w 279"/>
              <a:gd name="T41" fmla="*/ 63175 h 308"/>
              <a:gd name="T42" fmla="*/ 26988 w 279"/>
              <a:gd name="T43" fmla="*/ 82287 h 308"/>
              <a:gd name="T44" fmla="*/ 28575 w 279"/>
              <a:gd name="T45" fmla="*/ 62113 h 308"/>
              <a:gd name="T46" fmla="*/ 33867 w 279"/>
              <a:gd name="T47" fmla="*/ 46718 h 308"/>
              <a:gd name="T48" fmla="*/ 42333 w 279"/>
              <a:gd name="T49" fmla="*/ 34507 h 308"/>
              <a:gd name="T50" fmla="*/ 53975 w 279"/>
              <a:gd name="T51" fmla="*/ 26544 h 308"/>
              <a:gd name="T52" fmla="*/ 68792 w 279"/>
              <a:gd name="T53" fmla="*/ 22828 h 308"/>
              <a:gd name="T54" fmla="*/ 85196 w 279"/>
              <a:gd name="T55" fmla="*/ 23890 h 308"/>
              <a:gd name="T56" fmla="*/ 98955 w 279"/>
              <a:gd name="T57" fmla="*/ 28668 h 308"/>
              <a:gd name="T58" fmla="*/ 109009 w 279"/>
              <a:gd name="T59" fmla="*/ 38224 h 308"/>
              <a:gd name="T60" fmla="*/ 116417 w 279"/>
              <a:gd name="T61" fmla="*/ 51496 h 308"/>
              <a:gd name="T62" fmla="*/ 120650 w 279"/>
              <a:gd name="T63" fmla="*/ 68484 h 308"/>
              <a:gd name="T64" fmla="*/ 121180 w 279"/>
              <a:gd name="T65" fmla="*/ 88657 h 308"/>
              <a:gd name="T66" fmla="*/ 118005 w 279"/>
              <a:gd name="T67" fmla="*/ 106708 h 308"/>
              <a:gd name="T68" fmla="*/ 111655 w 279"/>
              <a:gd name="T69" fmla="*/ 121572 h 308"/>
              <a:gd name="T70" fmla="*/ 102130 w 279"/>
              <a:gd name="T71" fmla="*/ 132190 h 308"/>
              <a:gd name="T72" fmla="*/ 89959 w 279"/>
              <a:gd name="T73" fmla="*/ 138030 h 308"/>
              <a:gd name="T74" fmla="*/ 74613 w 279"/>
              <a:gd name="T75" fmla="*/ 140684 h 308"/>
              <a:gd name="T76" fmla="*/ 58738 w 279"/>
              <a:gd name="T77" fmla="*/ 138030 h 308"/>
              <a:gd name="T78" fmla="*/ 45508 w 279"/>
              <a:gd name="T79" fmla="*/ 132190 h 308"/>
              <a:gd name="T80" fmla="*/ 35983 w 279"/>
              <a:gd name="T81" fmla="*/ 121572 h 308"/>
              <a:gd name="T82" fmla="*/ 29633 w 279"/>
              <a:gd name="T83" fmla="*/ 106708 h 308"/>
              <a:gd name="T84" fmla="*/ 26988 w 279"/>
              <a:gd name="T85" fmla="*/ 88657 h 3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79" h="308">
                <a:moveTo>
                  <a:pt x="0" y="155"/>
                </a:moveTo>
                <a:lnTo>
                  <a:pt x="2" y="172"/>
                </a:lnTo>
                <a:lnTo>
                  <a:pt x="3" y="189"/>
                </a:lnTo>
                <a:lnTo>
                  <a:pt x="6" y="205"/>
                </a:lnTo>
                <a:lnTo>
                  <a:pt x="9" y="219"/>
                </a:lnTo>
                <a:lnTo>
                  <a:pt x="15" y="234"/>
                </a:lnTo>
                <a:lnTo>
                  <a:pt x="22" y="246"/>
                </a:lnTo>
                <a:lnTo>
                  <a:pt x="29" y="257"/>
                </a:lnTo>
                <a:lnTo>
                  <a:pt x="37" y="268"/>
                </a:lnTo>
                <a:lnTo>
                  <a:pt x="47" y="277"/>
                </a:lnTo>
                <a:lnTo>
                  <a:pt x="57" y="285"/>
                </a:lnTo>
                <a:lnTo>
                  <a:pt x="68" y="293"/>
                </a:lnTo>
                <a:lnTo>
                  <a:pt x="81" y="298"/>
                </a:lnTo>
                <a:lnTo>
                  <a:pt x="94" y="303"/>
                </a:lnTo>
                <a:lnTo>
                  <a:pt x="109" y="306"/>
                </a:lnTo>
                <a:lnTo>
                  <a:pt x="124" y="307"/>
                </a:lnTo>
                <a:lnTo>
                  <a:pt x="140" y="308"/>
                </a:lnTo>
                <a:lnTo>
                  <a:pt x="156" y="307"/>
                </a:lnTo>
                <a:lnTo>
                  <a:pt x="171" y="306"/>
                </a:lnTo>
                <a:lnTo>
                  <a:pt x="185" y="303"/>
                </a:lnTo>
                <a:lnTo>
                  <a:pt x="199" y="298"/>
                </a:lnTo>
                <a:lnTo>
                  <a:pt x="211" y="293"/>
                </a:lnTo>
                <a:lnTo>
                  <a:pt x="222" y="285"/>
                </a:lnTo>
                <a:lnTo>
                  <a:pt x="233" y="277"/>
                </a:lnTo>
                <a:lnTo>
                  <a:pt x="242" y="268"/>
                </a:lnTo>
                <a:lnTo>
                  <a:pt x="251" y="257"/>
                </a:lnTo>
                <a:lnTo>
                  <a:pt x="258" y="246"/>
                </a:lnTo>
                <a:lnTo>
                  <a:pt x="265" y="234"/>
                </a:lnTo>
                <a:lnTo>
                  <a:pt x="270" y="219"/>
                </a:lnTo>
                <a:lnTo>
                  <a:pt x="273" y="205"/>
                </a:lnTo>
                <a:lnTo>
                  <a:pt x="277" y="189"/>
                </a:lnTo>
                <a:lnTo>
                  <a:pt x="278" y="172"/>
                </a:lnTo>
                <a:lnTo>
                  <a:pt x="279" y="155"/>
                </a:lnTo>
                <a:lnTo>
                  <a:pt x="278" y="136"/>
                </a:lnTo>
                <a:lnTo>
                  <a:pt x="277" y="119"/>
                </a:lnTo>
                <a:lnTo>
                  <a:pt x="273" y="103"/>
                </a:lnTo>
                <a:lnTo>
                  <a:pt x="270" y="89"/>
                </a:lnTo>
                <a:lnTo>
                  <a:pt x="265" y="74"/>
                </a:lnTo>
                <a:lnTo>
                  <a:pt x="258" y="62"/>
                </a:lnTo>
                <a:lnTo>
                  <a:pt x="251" y="51"/>
                </a:lnTo>
                <a:lnTo>
                  <a:pt x="242" y="40"/>
                </a:lnTo>
                <a:lnTo>
                  <a:pt x="232" y="31"/>
                </a:lnTo>
                <a:lnTo>
                  <a:pt x="222" y="23"/>
                </a:lnTo>
                <a:lnTo>
                  <a:pt x="211" y="15"/>
                </a:lnTo>
                <a:lnTo>
                  <a:pt x="199" y="10"/>
                </a:lnTo>
                <a:lnTo>
                  <a:pt x="185" y="5"/>
                </a:lnTo>
                <a:lnTo>
                  <a:pt x="171" y="2"/>
                </a:lnTo>
                <a:lnTo>
                  <a:pt x="155" y="1"/>
                </a:lnTo>
                <a:lnTo>
                  <a:pt x="140" y="0"/>
                </a:lnTo>
                <a:lnTo>
                  <a:pt x="123" y="1"/>
                </a:lnTo>
                <a:lnTo>
                  <a:pt x="109" y="2"/>
                </a:lnTo>
                <a:lnTo>
                  <a:pt x="94" y="5"/>
                </a:lnTo>
                <a:lnTo>
                  <a:pt x="81" y="10"/>
                </a:lnTo>
                <a:lnTo>
                  <a:pt x="68" y="15"/>
                </a:lnTo>
                <a:lnTo>
                  <a:pt x="57" y="23"/>
                </a:lnTo>
                <a:lnTo>
                  <a:pt x="47" y="31"/>
                </a:lnTo>
                <a:lnTo>
                  <a:pt x="37" y="40"/>
                </a:lnTo>
                <a:lnTo>
                  <a:pt x="28" y="51"/>
                </a:lnTo>
                <a:lnTo>
                  <a:pt x="22" y="62"/>
                </a:lnTo>
                <a:lnTo>
                  <a:pt x="15" y="74"/>
                </a:lnTo>
                <a:lnTo>
                  <a:pt x="9" y="89"/>
                </a:lnTo>
                <a:lnTo>
                  <a:pt x="6" y="103"/>
                </a:lnTo>
                <a:lnTo>
                  <a:pt x="3" y="119"/>
                </a:lnTo>
                <a:lnTo>
                  <a:pt x="2" y="136"/>
                </a:lnTo>
                <a:lnTo>
                  <a:pt x="0" y="155"/>
                </a:lnTo>
                <a:close/>
                <a:moveTo>
                  <a:pt x="51" y="155"/>
                </a:moveTo>
                <a:lnTo>
                  <a:pt x="51" y="141"/>
                </a:lnTo>
                <a:lnTo>
                  <a:pt x="52" y="129"/>
                </a:lnTo>
                <a:lnTo>
                  <a:pt x="54" y="117"/>
                </a:lnTo>
                <a:lnTo>
                  <a:pt x="56" y="107"/>
                </a:lnTo>
                <a:lnTo>
                  <a:pt x="60" y="97"/>
                </a:lnTo>
                <a:lnTo>
                  <a:pt x="64" y="88"/>
                </a:lnTo>
                <a:lnTo>
                  <a:pt x="68" y="79"/>
                </a:lnTo>
                <a:lnTo>
                  <a:pt x="74" y="72"/>
                </a:lnTo>
                <a:lnTo>
                  <a:pt x="80" y="65"/>
                </a:lnTo>
                <a:lnTo>
                  <a:pt x="86" y="59"/>
                </a:lnTo>
                <a:lnTo>
                  <a:pt x="94" y="54"/>
                </a:lnTo>
                <a:lnTo>
                  <a:pt x="102" y="50"/>
                </a:lnTo>
                <a:lnTo>
                  <a:pt x="111" y="48"/>
                </a:lnTo>
                <a:lnTo>
                  <a:pt x="120" y="45"/>
                </a:lnTo>
                <a:lnTo>
                  <a:pt x="130" y="43"/>
                </a:lnTo>
                <a:lnTo>
                  <a:pt x="141" y="43"/>
                </a:lnTo>
                <a:lnTo>
                  <a:pt x="151" y="43"/>
                </a:lnTo>
                <a:lnTo>
                  <a:pt x="161" y="45"/>
                </a:lnTo>
                <a:lnTo>
                  <a:pt x="170" y="48"/>
                </a:lnTo>
                <a:lnTo>
                  <a:pt x="178" y="50"/>
                </a:lnTo>
                <a:lnTo>
                  <a:pt x="187" y="54"/>
                </a:lnTo>
                <a:lnTo>
                  <a:pt x="193" y="59"/>
                </a:lnTo>
                <a:lnTo>
                  <a:pt x="200" y="65"/>
                </a:lnTo>
                <a:lnTo>
                  <a:pt x="206" y="72"/>
                </a:lnTo>
                <a:lnTo>
                  <a:pt x="211" y="79"/>
                </a:lnTo>
                <a:lnTo>
                  <a:pt x="216" y="88"/>
                </a:lnTo>
                <a:lnTo>
                  <a:pt x="220" y="97"/>
                </a:lnTo>
                <a:lnTo>
                  <a:pt x="223" y="107"/>
                </a:lnTo>
                <a:lnTo>
                  <a:pt x="226" y="117"/>
                </a:lnTo>
                <a:lnTo>
                  <a:pt x="228" y="129"/>
                </a:lnTo>
                <a:lnTo>
                  <a:pt x="229" y="141"/>
                </a:lnTo>
                <a:lnTo>
                  <a:pt x="229" y="155"/>
                </a:lnTo>
                <a:lnTo>
                  <a:pt x="229" y="167"/>
                </a:lnTo>
                <a:lnTo>
                  <a:pt x="228" y="179"/>
                </a:lnTo>
                <a:lnTo>
                  <a:pt x="226" y="191"/>
                </a:lnTo>
                <a:lnTo>
                  <a:pt x="223" y="201"/>
                </a:lnTo>
                <a:lnTo>
                  <a:pt x="220" y="211"/>
                </a:lnTo>
                <a:lnTo>
                  <a:pt x="216" y="220"/>
                </a:lnTo>
                <a:lnTo>
                  <a:pt x="211" y="229"/>
                </a:lnTo>
                <a:lnTo>
                  <a:pt x="206" y="237"/>
                </a:lnTo>
                <a:lnTo>
                  <a:pt x="200" y="243"/>
                </a:lnTo>
                <a:lnTo>
                  <a:pt x="193" y="249"/>
                </a:lnTo>
                <a:lnTo>
                  <a:pt x="187" y="254"/>
                </a:lnTo>
                <a:lnTo>
                  <a:pt x="178" y="258"/>
                </a:lnTo>
                <a:lnTo>
                  <a:pt x="170" y="260"/>
                </a:lnTo>
                <a:lnTo>
                  <a:pt x="161" y="263"/>
                </a:lnTo>
                <a:lnTo>
                  <a:pt x="151" y="265"/>
                </a:lnTo>
                <a:lnTo>
                  <a:pt x="141" y="265"/>
                </a:lnTo>
                <a:lnTo>
                  <a:pt x="130" y="265"/>
                </a:lnTo>
                <a:lnTo>
                  <a:pt x="120" y="263"/>
                </a:lnTo>
                <a:lnTo>
                  <a:pt x="111" y="260"/>
                </a:lnTo>
                <a:lnTo>
                  <a:pt x="102" y="258"/>
                </a:lnTo>
                <a:lnTo>
                  <a:pt x="94" y="254"/>
                </a:lnTo>
                <a:lnTo>
                  <a:pt x="86" y="249"/>
                </a:lnTo>
                <a:lnTo>
                  <a:pt x="80" y="243"/>
                </a:lnTo>
                <a:lnTo>
                  <a:pt x="74" y="237"/>
                </a:lnTo>
                <a:lnTo>
                  <a:pt x="68" y="229"/>
                </a:lnTo>
                <a:lnTo>
                  <a:pt x="64" y="220"/>
                </a:lnTo>
                <a:lnTo>
                  <a:pt x="60" y="211"/>
                </a:lnTo>
                <a:lnTo>
                  <a:pt x="56" y="201"/>
                </a:lnTo>
                <a:lnTo>
                  <a:pt x="54" y="191"/>
                </a:lnTo>
                <a:lnTo>
                  <a:pt x="52" y="179"/>
                </a:lnTo>
                <a:lnTo>
                  <a:pt x="51" y="167"/>
                </a:lnTo>
                <a:lnTo>
                  <a:pt x="51"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8" name="Freeform 229"/>
          <p:cNvSpPr>
            <a:spLocks/>
          </p:cNvSpPr>
          <p:nvPr/>
        </p:nvSpPr>
        <p:spPr bwMode="auto">
          <a:xfrm>
            <a:off x="1581150" y="4659313"/>
            <a:ext cx="127000" cy="163512"/>
          </a:xfrm>
          <a:custGeom>
            <a:avLst/>
            <a:gdLst>
              <a:gd name="T0" fmla="*/ 2657 w 239"/>
              <a:gd name="T1" fmla="*/ 126881 h 308"/>
              <a:gd name="T2" fmla="*/ 13285 w 239"/>
              <a:gd name="T3" fmla="*/ 145993 h 308"/>
              <a:gd name="T4" fmla="*/ 30289 w 239"/>
              <a:gd name="T5" fmla="*/ 158203 h 308"/>
              <a:gd name="T6" fmla="*/ 55264 w 239"/>
              <a:gd name="T7" fmla="*/ 163512 h 308"/>
              <a:gd name="T8" fmla="*/ 83427 w 239"/>
              <a:gd name="T9" fmla="*/ 161919 h 308"/>
              <a:gd name="T10" fmla="*/ 105213 w 239"/>
              <a:gd name="T11" fmla="*/ 152894 h 308"/>
              <a:gd name="T12" fmla="*/ 120092 w 239"/>
              <a:gd name="T13" fmla="*/ 139091 h 308"/>
              <a:gd name="T14" fmla="*/ 127000 w 239"/>
              <a:gd name="T15" fmla="*/ 118918 h 308"/>
              <a:gd name="T16" fmla="*/ 124874 w 239"/>
              <a:gd name="T17" fmla="*/ 99275 h 308"/>
              <a:gd name="T18" fmla="*/ 117967 w 239"/>
              <a:gd name="T19" fmla="*/ 86003 h 308"/>
              <a:gd name="T20" fmla="*/ 104682 w 239"/>
              <a:gd name="T21" fmla="*/ 76978 h 308"/>
              <a:gd name="T22" fmla="*/ 85552 w 239"/>
              <a:gd name="T23" fmla="*/ 70077 h 308"/>
              <a:gd name="T24" fmla="*/ 48356 w 239"/>
              <a:gd name="T25" fmla="*/ 61582 h 308"/>
              <a:gd name="T26" fmla="*/ 39854 w 239"/>
              <a:gd name="T27" fmla="*/ 57866 h 308"/>
              <a:gd name="T28" fmla="*/ 34008 w 239"/>
              <a:gd name="T29" fmla="*/ 53619 h 308"/>
              <a:gd name="T30" fmla="*/ 30820 w 239"/>
              <a:gd name="T31" fmla="*/ 47249 h 308"/>
              <a:gd name="T32" fmla="*/ 30820 w 239"/>
              <a:gd name="T33" fmla="*/ 38224 h 308"/>
              <a:gd name="T34" fmla="*/ 35071 w 239"/>
              <a:gd name="T35" fmla="*/ 30791 h 308"/>
              <a:gd name="T36" fmla="*/ 42510 w 239"/>
              <a:gd name="T37" fmla="*/ 24952 h 308"/>
              <a:gd name="T38" fmla="*/ 55264 w 239"/>
              <a:gd name="T39" fmla="*/ 22297 h 308"/>
              <a:gd name="T40" fmla="*/ 70142 w 239"/>
              <a:gd name="T41" fmla="*/ 22297 h 308"/>
              <a:gd name="T42" fmla="*/ 82364 w 239"/>
              <a:gd name="T43" fmla="*/ 26013 h 308"/>
              <a:gd name="T44" fmla="*/ 91397 w 239"/>
              <a:gd name="T45" fmla="*/ 32384 h 308"/>
              <a:gd name="T46" fmla="*/ 96711 w 239"/>
              <a:gd name="T47" fmla="*/ 41940 h 308"/>
              <a:gd name="T48" fmla="*/ 122749 w 239"/>
              <a:gd name="T49" fmla="*/ 47249 h 308"/>
              <a:gd name="T50" fmla="*/ 118498 w 239"/>
              <a:gd name="T51" fmla="*/ 27606 h 308"/>
              <a:gd name="T52" fmla="*/ 106276 w 239"/>
              <a:gd name="T53" fmla="*/ 12741 h 308"/>
              <a:gd name="T54" fmla="*/ 87146 w 239"/>
              <a:gd name="T55" fmla="*/ 3185 h 308"/>
              <a:gd name="T56" fmla="*/ 62172 w 239"/>
              <a:gd name="T57" fmla="*/ 0 h 308"/>
              <a:gd name="T58" fmla="*/ 37197 w 239"/>
              <a:gd name="T59" fmla="*/ 2654 h 308"/>
              <a:gd name="T60" fmla="*/ 19661 w 239"/>
              <a:gd name="T61" fmla="*/ 12210 h 308"/>
              <a:gd name="T62" fmla="*/ 8502 w 239"/>
              <a:gd name="T63" fmla="*/ 26544 h 308"/>
              <a:gd name="T64" fmla="*/ 4251 w 239"/>
              <a:gd name="T65" fmla="*/ 44063 h 308"/>
              <a:gd name="T66" fmla="*/ 6377 w 239"/>
              <a:gd name="T67" fmla="*/ 60521 h 308"/>
              <a:gd name="T68" fmla="*/ 14879 w 239"/>
              <a:gd name="T69" fmla="*/ 73262 h 308"/>
              <a:gd name="T70" fmla="*/ 28695 w 239"/>
              <a:gd name="T71" fmla="*/ 81225 h 308"/>
              <a:gd name="T72" fmla="*/ 47824 w 239"/>
              <a:gd name="T73" fmla="*/ 88127 h 308"/>
              <a:gd name="T74" fmla="*/ 85552 w 239"/>
              <a:gd name="T75" fmla="*/ 97682 h 308"/>
              <a:gd name="T76" fmla="*/ 92992 w 239"/>
              <a:gd name="T77" fmla="*/ 100868 h 308"/>
              <a:gd name="T78" fmla="*/ 98305 w 239"/>
              <a:gd name="T79" fmla="*/ 106177 h 308"/>
              <a:gd name="T80" fmla="*/ 100962 w 239"/>
              <a:gd name="T81" fmla="*/ 114140 h 308"/>
              <a:gd name="T82" fmla="*/ 99368 w 239"/>
              <a:gd name="T83" fmla="*/ 124227 h 308"/>
              <a:gd name="T84" fmla="*/ 93523 w 239"/>
              <a:gd name="T85" fmla="*/ 132190 h 308"/>
              <a:gd name="T86" fmla="*/ 82895 w 239"/>
              <a:gd name="T87" fmla="*/ 137499 h 308"/>
              <a:gd name="T88" fmla="*/ 68548 w 239"/>
              <a:gd name="T89" fmla="*/ 140684 h 308"/>
              <a:gd name="T90" fmla="*/ 52075 w 239"/>
              <a:gd name="T91" fmla="*/ 139622 h 308"/>
              <a:gd name="T92" fmla="*/ 39322 w 239"/>
              <a:gd name="T93" fmla="*/ 134844 h 308"/>
              <a:gd name="T94" fmla="*/ 30289 w 239"/>
              <a:gd name="T95" fmla="*/ 125288 h 308"/>
              <a:gd name="T96" fmla="*/ 25506 w 239"/>
              <a:gd name="T97" fmla="*/ 112016 h 3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9" h="308">
                <a:moveTo>
                  <a:pt x="0" y="205"/>
                </a:moveTo>
                <a:lnTo>
                  <a:pt x="1" y="217"/>
                </a:lnTo>
                <a:lnTo>
                  <a:pt x="2" y="228"/>
                </a:lnTo>
                <a:lnTo>
                  <a:pt x="5" y="239"/>
                </a:lnTo>
                <a:lnTo>
                  <a:pt x="9" y="249"/>
                </a:lnTo>
                <a:lnTo>
                  <a:pt x="12" y="258"/>
                </a:lnTo>
                <a:lnTo>
                  <a:pt x="18" y="267"/>
                </a:lnTo>
                <a:lnTo>
                  <a:pt x="25" y="275"/>
                </a:lnTo>
                <a:lnTo>
                  <a:pt x="31" y="282"/>
                </a:lnTo>
                <a:lnTo>
                  <a:pt x="39" y="288"/>
                </a:lnTo>
                <a:lnTo>
                  <a:pt x="48" y="293"/>
                </a:lnTo>
                <a:lnTo>
                  <a:pt x="57" y="298"/>
                </a:lnTo>
                <a:lnTo>
                  <a:pt x="68" y="302"/>
                </a:lnTo>
                <a:lnTo>
                  <a:pt x="79" y="305"/>
                </a:lnTo>
                <a:lnTo>
                  <a:pt x="90" y="306"/>
                </a:lnTo>
                <a:lnTo>
                  <a:pt x="104" y="308"/>
                </a:lnTo>
                <a:lnTo>
                  <a:pt x="117" y="308"/>
                </a:lnTo>
                <a:lnTo>
                  <a:pt x="132" y="308"/>
                </a:lnTo>
                <a:lnTo>
                  <a:pt x="145" y="307"/>
                </a:lnTo>
                <a:lnTo>
                  <a:pt x="157" y="305"/>
                </a:lnTo>
                <a:lnTo>
                  <a:pt x="169" y="302"/>
                </a:lnTo>
                <a:lnTo>
                  <a:pt x="179" y="298"/>
                </a:lnTo>
                <a:lnTo>
                  <a:pt x="190" y="294"/>
                </a:lnTo>
                <a:lnTo>
                  <a:pt x="198" y="288"/>
                </a:lnTo>
                <a:lnTo>
                  <a:pt x="207" y="283"/>
                </a:lnTo>
                <a:lnTo>
                  <a:pt x="214" y="276"/>
                </a:lnTo>
                <a:lnTo>
                  <a:pt x="221" y="269"/>
                </a:lnTo>
                <a:lnTo>
                  <a:pt x="226" y="262"/>
                </a:lnTo>
                <a:lnTo>
                  <a:pt x="231" y="253"/>
                </a:lnTo>
                <a:lnTo>
                  <a:pt x="234" y="244"/>
                </a:lnTo>
                <a:lnTo>
                  <a:pt x="236" y="234"/>
                </a:lnTo>
                <a:lnTo>
                  <a:pt x="239" y="224"/>
                </a:lnTo>
                <a:lnTo>
                  <a:pt x="239" y="213"/>
                </a:lnTo>
                <a:lnTo>
                  <a:pt x="239" y="204"/>
                </a:lnTo>
                <a:lnTo>
                  <a:pt x="237" y="195"/>
                </a:lnTo>
                <a:lnTo>
                  <a:pt x="235" y="187"/>
                </a:lnTo>
                <a:lnTo>
                  <a:pt x="233" y="180"/>
                </a:lnTo>
                <a:lnTo>
                  <a:pt x="230" y="174"/>
                </a:lnTo>
                <a:lnTo>
                  <a:pt x="226" y="168"/>
                </a:lnTo>
                <a:lnTo>
                  <a:pt x="222" y="162"/>
                </a:lnTo>
                <a:lnTo>
                  <a:pt x="216" y="157"/>
                </a:lnTo>
                <a:lnTo>
                  <a:pt x="211" y="152"/>
                </a:lnTo>
                <a:lnTo>
                  <a:pt x="204" y="148"/>
                </a:lnTo>
                <a:lnTo>
                  <a:pt x="197" y="145"/>
                </a:lnTo>
                <a:lnTo>
                  <a:pt x="190" y="141"/>
                </a:lnTo>
                <a:lnTo>
                  <a:pt x="181" y="138"/>
                </a:lnTo>
                <a:lnTo>
                  <a:pt x="171" y="135"/>
                </a:lnTo>
                <a:lnTo>
                  <a:pt x="161" y="132"/>
                </a:lnTo>
                <a:lnTo>
                  <a:pt x="151" y="129"/>
                </a:lnTo>
                <a:lnTo>
                  <a:pt x="103" y="118"/>
                </a:lnTo>
                <a:lnTo>
                  <a:pt x="97" y="117"/>
                </a:lnTo>
                <a:lnTo>
                  <a:pt x="91" y="116"/>
                </a:lnTo>
                <a:lnTo>
                  <a:pt x="87" y="114"/>
                </a:lnTo>
                <a:lnTo>
                  <a:pt x="83" y="112"/>
                </a:lnTo>
                <a:lnTo>
                  <a:pt x="78" y="111"/>
                </a:lnTo>
                <a:lnTo>
                  <a:pt x="75" y="109"/>
                </a:lnTo>
                <a:lnTo>
                  <a:pt x="71" y="108"/>
                </a:lnTo>
                <a:lnTo>
                  <a:pt x="68" y="106"/>
                </a:lnTo>
                <a:lnTo>
                  <a:pt x="66" y="103"/>
                </a:lnTo>
                <a:lnTo>
                  <a:pt x="64" y="101"/>
                </a:lnTo>
                <a:lnTo>
                  <a:pt x="61" y="98"/>
                </a:lnTo>
                <a:lnTo>
                  <a:pt x="59" y="96"/>
                </a:lnTo>
                <a:lnTo>
                  <a:pt x="58" y="92"/>
                </a:lnTo>
                <a:lnTo>
                  <a:pt x="58" y="89"/>
                </a:lnTo>
                <a:lnTo>
                  <a:pt x="57" y="86"/>
                </a:lnTo>
                <a:lnTo>
                  <a:pt x="57" y="82"/>
                </a:lnTo>
                <a:lnTo>
                  <a:pt x="57" y="77"/>
                </a:lnTo>
                <a:lnTo>
                  <a:pt x="58" y="72"/>
                </a:lnTo>
                <a:lnTo>
                  <a:pt x="59" y="69"/>
                </a:lnTo>
                <a:lnTo>
                  <a:pt x="60" y="64"/>
                </a:lnTo>
                <a:lnTo>
                  <a:pt x="62" y="61"/>
                </a:lnTo>
                <a:lnTo>
                  <a:pt x="66" y="58"/>
                </a:lnTo>
                <a:lnTo>
                  <a:pt x="69" y="54"/>
                </a:lnTo>
                <a:lnTo>
                  <a:pt x="73" y="52"/>
                </a:lnTo>
                <a:lnTo>
                  <a:pt x="76" y="49"/>
                </a:lnTo>
                <a:lnTo>
                  <a:pt x="80" y="47"/>
                </a:lnTo>
                <a:lnTo>
                  <a:pt x="86" y="45"/>
                </a:lnTo>
                <a:lnTo>
                  <a:pt x="91" y="43"/>
                </a:lnTo>
                <a:lnTo>
                  <a:pt x="97" y="42"/>
                </a:lnTo>
                <a:lnTo>
                  <a:pt x="104" y="42"/>
                </a:lnTo>
                <a:lnTo>
                  <a:pt x="110" y="41"/>
                </a:lnTo>
                <a:lnTo>
                  <a:pt x="117" y="41"/>
                </a:lnTo>
                <a:lnTo>
                  <a:pt x="125" y="41"/>
                </a:lnTo>
                <a:lnTo>
                  <a:pt x="132" y="42"/>
                </a:lnTo>
                <a:lnTo>
                  <a:pt x="138" y="43"/>
                </a:lnTo>
                <a:lnTo>
                  <a:pt x="144" y="44"/>
                </a:lnTo>
                <a:lnTo>
                  <a:pt x="149" y="47"/>
                </a:lnTo>
                <a:lnTo>
                  <a:pt x="155" y="49"/>
                </a:lnTo>
                <a:lnTo>
                  <a:pt x="159" y="51"/>
                </a:lnTo>
                <a:lnTo>
                  <a:pt x="164" y="54"/>
                </a:lnTo>
                <a:lnTo>
                  <a:pt x="168" y="58"/>
                </a:lnTo>
                <a:lnTo>
                  <a:pt x="172" y="61"/>
                </a:lnTo>
                <a:lnTo>
                  <a:pt x="175" y="65"/>
                </a:lnTo>
                <a:lnTo>
                  <a:pt x="177" y="69"/>
                </a:lnTo>
                <a:lnTo>
                  <a:pt x="179" y="74"/>
                </a:lnTo>
                <a:lnTo>
                  <a:pt x="182" y="79"/>
                </a:lnTo>
                <a:lnTo>
                  <a:pt x="183" y="84"/>
                </a:lnTo>
                <a:lnTo>
                  <a:pt x="183" y="90"/>
                </a:lnTo>
                <a:lnTo>
                  <a:pt x="231" y="90"/>
                </a:lnTo>
                <a:lnTo>
                  <a:pt x="231" y="89"/>
                </a:lnTo>
                <a:lnTo>
                  <a:pt x="231" y="79"/>
                </a:lnTo>
                <a:lnTo>
                  <a:pt x="229" y="70"/>
                </a:lnTo>
                <a:lnTo>
                  <a:pt x="226" y="61"/>
                </a:lnTo>
                <a:lnTo>
                  <a:pt x="223" y="52"/>
                </a:lnTo>
                <a:lnTo>
                  <a:pt x="219" y="44"/>
                </a:lnTo>
                <a:lnTo>
                  <a:pt x="213" y="36"/>
                </a:lnTo>
                <a:lnTo>
                  <a:pt x="207" y="30"/>
                </a:lnTo>
                <a:lnTo>
                  <a:pt x="200" y="24"/>
                </a:lnTo>
                <a:lnTo>
                  <a:pt x="192" y="19"/>
                </a:lnTo>
                <a:lnTo>
                  <a:pt x="184" y="14"/>
                </a:lnTo>
                <a:lnTo>
                  <a:pt x="174" y="10"/>
                </a:lnTo>
                <a:lnTo>
                  <a:pt x="164" y="6"/>
                </a:lnTo>
                <a:lnTo>
                  <a:pt x="154" y="3"/>
                </a:lnTo>
                <a:lnTo>
                  <a:pt x="142" y="1"/>
                </a:lnTo>
                <a:lnTo>
                  <a:pt x="129" y="0"/>
                </a:lnTo>
                <a:lnTo>
                  <a:pt x="117" y="0"/>
                </a:lnTo>
                <a:lnTo>
                  <a:pt x="105" y="0"/>
                </a:lnTo>
                <a:lnTo>
                  <a:pt x="93" y="1"/>
                </a:lnTo>
                <a:lnTo>
                  <a:pt x="81" y="3"/>
                </a:lnTo>
                <a:lnTo>
                  <a:pt x="70" y="5"/>
                </a:lnTo>
                <a:lnTo>
                  <a:pt x="61" y="9"/>
                </a:lnTo>
                <a:lnTo>
                  <a:pt x="52" y="13"/>
                </a:lnTo>
                <a:lnTo>
                  <a:pt x="44" y="18"/>
                </a:lnTo>
                <a:lnTo>
                  <a:pt x="37" y="23"/>
                </a:lnTo>
                <a:lnTo>
                  <a:pt x="30" y="29"/>
                </a:lnTo>
                <a:lnTo>
                  <a:pt x="25" y="35"/>
                </a:lnTo>
                <a:lnTo>
                  <a:pt x="19" y="42"/>
                </a:lnTo>
                <a:lnTo>
                  <a:pt x="16" y="50"/>
                </a:lnTo>
                <a:lnTo>
                  <a:pt x="12" y="58"/>
                </a:lnTo>
                <a:lnTo>
                  <a:pt x="10" y="65"/>
                </a:lnTo>
                <a:lnTo>
                  <a:pt x="8" y="74"/>
                </a:lnTo>
                <a:lnTo>
                  <a:pt x="8" y="83"/>
                </a:lnTo>
                <a:lnTo>
                  <a:pt x="8" y="92"/>
                </a:lnTo>
                <a:lnTo>
                  <a:pt x="9" y="100"/>
                </a:lnTo>
                <a:lnTo>
                  <a:pt x="10" y="108"/>
                </a:lnTo>
                <a:lnTo>
                  <a:pt x="12" y="114"/>
                </a:lnTo>
                <a:lnTo>
                  <a:pt x="16" y="121"/>
                </a:lnTo>
                <a:lnTo>
                  <a:pt x="19" y="127"/>
                </a:lnTo>
                <a:lnTo>
                  <a:pt x="23" y="132"/>
                </a:lnTo>
                <a:lnTo>
                  <a:pt x="28" y="138"/>
                </a:lnTo>
                <a:lnTo>
                  <a:pt x="34" y="142"/>
                </a:lnTo>
                <a:lnTo>
                  <a:pt x="39" y="146"/>
                </a:lnTo>
                <a:lnTo>
                  <a:pt x="46" y="150"/>
                </a:lnTo>
                <a:lnTo>
                  <a:pt x="54" y="153"/>
                </a:lnTo>
                <a:lnTo>
                  <a:pt x="61" y="157"/>
                </a:lnTo>
                <a:lnTo>
                  <a:pt x="70" y="160"/>
                </a:lnTo>
                <a:lnTo>
                  <a:pt x="80" y="162"/>
                </a:lnTo>
                <a:lnTo>
                  <a:pt x="90" y="166"/>
                </a:lnTo>
                <a:lnTo>
                  <a:pt x="145" y="179"/>
                </a:lnTo>
                <a:lnTo>
                  <a:pt x="151" y="180"/>
                </a:lnTo>
                <a:lnTo>
                  <a:pt x="155" y="182"/>
                </a:lnTo>
                <a:lnTo>
                  <a:pt x="161" y="184"/>
                </a:lnTo>
                <a:lnTo>
                  <a:pt x="165" y="185"/>
                </a:lnTo>
                <a:lnTo>
                  <a:pt x="168" y="187"/>
                </a:lnTo>
                <a:lnTo>
                  <a:pt x="173" y="188"/>
                </a:lnTo>
                <a:lnTo>
                  <a:pt x="175" y="190"/>
                </a:lnTo>
                <a:lnTo>
                  <a:pt x="178" y="192"/>
                </a:lnTo>
                <a:lnTo>
                  <a:pt x="181" y="195"/>
                </a:lnTo>
                <a:lnTo>
                  <a:pt x="183" y="197"/>
                </a:lnTo>
                <a:lnTo>
                  <a:pt x="185" y="200"/>
                </a:lnTo>
                <a:lnTo>
                  <a:pt x="187" y="204"/>
                </a:lnTo>
                <a:lnTo>
                  <a:pt x="188" y="207"/>
                </a:lnTo>
                <a:lnTo>
                  <a:pt x="188" y="210"/>
                </a:lnTo>
                <a:lnTo>
                  <a:pt x="190" y="215"/>
                </a:lnTo>
                <a:lnTo>
                  <a:pt x="190" y="219"/>
                </a:lnTo>
                <a:lnTo>
                  <a:pt x="190" y="224"/>
                </a:lnTo>
                <a:lnTo>
                  <a:pt x="188" y="229"/>
                </a:lnTo>
                <a:lnTo>
                  <a:pt x="187" y="234"/>
                </a:lnTo>
                <a:lnTo>
                  <a:pt x="185" y="238"/>
                </a:lnTo>
                <a:lnTo>
                  <a:pt x="183" y="242"/>
                </a:lnTo>
                <a:lnTo>
                  <a:pt x="179" y="246"/>
                </a:lnTo>
                <a:lnTo>
                  <a:pt x="176" y="249"/>
                </a:lnTo>
                <a:lnTo>
                  <a:pt x="172" y="253"/>
                </a:lnTo>
                <a:lnTo>
                  <a:pt x="167" y="255"/>
                </a:lnTo>
                <a:lnTo>
                  <a:pt x="162" y="257"/>
                </a:lnTo>
                <a:lnTo>
                  <a:pt x="156" y="259"/>
                </a:lnTo>
                <a:lnTo>
                  <a:pt x="151" y="262"/>
                </a:lnTo>
                <a:lnTo>
                  <a:pt x="144" y="263"/>
                </a:lnTo>
                <a:lnTo>
                  <a:pt x="137" y="264"/>
                </a:lnTo>
                <a:lnTo>
                  <a:pt x="129" y="265"/>
                </a:lnTo>
                <a:lnTo>
                  <a:pt x="122" y="265"/>
                </a:lnTo>
                <a:lnTo>
                  <a:pt x="114" y="265"/>
                </a:lnTo>
                <a:lnTo>
                  <a:pt x="106" y="264"/>
                </a:lnTo>
                <a:lnTo>
                  <a:pt x="98" y="263"/>
                </a:lnTo>
                <a:lnTo>
                  <a:pt x="91" y="262"/>
                </a:lnTo>
                <a:lnTo>
                  <a:pt x="85" y="259"/>
                </a:lnTo>
                <a:lnTo>
                  <a:pt x="79" y="256"/>
                </a:lnTo>
                <a:lnTo>
                  <a:pt x="74" y="254"/>
                </a:lnTo>
                <a:lnTo>
                  <a:pt x="69" y="249"/>
                </a:lnTo>
                <a:lnTo>
                  <a:pt x="65" y="246"/>
                </a:lnTo>
                <a:lnTo>
                  <a:pt x="60" y="242"/>
                </a:lnTo>
                <a:lnTo>
                  <a:pt x="57" y="236"/>
                </a:lnTo>
                <a:lnTo>
                  <a:pt x="54" y="230"/>
                </a:lnTo>
                <a:lnTo>
                  <a:pt x="51" y="225"/>
                </a:lnTo>
                <a:lnTo>
                  <a:pt x="50" y="219"/>
                </a:lnTo>
                <a:lnTo>
                  <a:pt x="48" y="211"/>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99" name="Freeform 230"/>
          <p:cNvSpPr>
            <a:spLocks/>
          </p:cNvSpPr>
          <p:nvPr/>
        </p:nvSpPr>
        <p:spPr bwMode="auto">
          <a:xfrm>
            <a:off x="1727200" y="4659313"/>
            <a:ext cx="127000" cy="163512"/>
          </a:xfrm>
          <a:custGeom>
            <a:avLst/>
            <a:gdLst>
              <a:gd name="T0" fmla="*/ 2657 w 239"/>
              <a:gd name="T1" fmla="*/ 126881 h 308"/>
              <a:gd name="T2" fmla="*/ 13285 w 239"/>
              <a:gd name="T3" fmla="*/ 145993 h 308"/>
              <a:gd name="T4" fmla="*/ 30289 w 239"/>
              <a:gd name="T5" fmla="*/ 158203 h 308"/>
              <a:gd name="T6" fmla="*/ 55264 w 239"/>
              <a:gd name="T7" fmla="*/ 163512 h 308"/>
              <a:gd name="T8" fmla="*/ 83427 w 239"/>
              <a:gd name="T9" fmla="*/ 161919 h 308"/>
              <a:gd name="T10" fmla="*/ 105745 w 239"/>
              <a:gd name="T11" fmla="*/ 152894 h 308"/>
              <a:gd name="T12" fmla="*/ 120623 w 239"/>
              <a:gd name="T13" fmla="*/ 139091 h 308"/>
              <a:gd name="T14" fmla="*/ 127000 w 239"/>
              <a:gd name="T15" fmla="*/ 118918 h 308"/>
              <a:gd name="T16" fmla="*/ 125406 w 239"/>
              <a:gd name="T17" fmla="*/ 99275 h 308"/>
              <a:gd name="T18" fmla="*/ 117967 w 239"/>
              <a:gd name="T19" fmla="*/ 86003 h 308"/>
              <a:gd name="T20" fmla="*/ 105213 w 239"/>
              <a:gd name="T21" fmla="*/ 76978 h 308"/>
              <a:gd name="T22" fmla="*/ 85552 w 239"/>
              <a:gd name="T23" fmla="*/ 70077 h 308"/>
              <a:gd name="T24" fmla="*/ 48887 w 239"/>
              <a:gd name="T25" fmla="*/ 61582 h 308"/>
              <a:gd name="T26" fmla="*/ 39854 w 239"/>
              <a:gd name="T27" fmla="*/ 57866 h 308"/>
              <a:gd name="T28" fmla="*/ 34008 w 239"/>
              <a:gd name="T29" fmla="*/ 53619 h 308"/>
              <a:gd name="T30" fmla="*/ 30820 w 239"/>
              <a:gd name="T31" fmla="*/ 47249 h 308"/>
              <a:gd name="T32" fmla="*/ 30820 w 239"/>
              <a:gd name="T33" fmla="*/ 38224 h 308"/>
              <a:gd name="T34" fmla="*/ 35071 w 239"/>
              <a:gd name="T35" fmla="*/ 30791 h 308"/>
              <a:gd name="T36" fmla="*/ 43042 w 239"/>
              <a:gd name="T37" fmla="*/ 24952 h 308"/>
              <a:gd name="T38" fmla="*/ 55264 w 239"/>
              <a:gd name="T39" fmla="*/ 22297 h 308"/>
              <a:gd name="T40" fmla="*/ 70142 w 239"/>
              <a:gd name="T41" fmla="*/ 22297 h 308"/>
              <a:gd name="T42" fmla="*/ 82364 w 239"/>
              <a:gd name="T43" fmla="*/ 26013 h 308"/>
              <a:gd name="T44" fmla="*/ 91397 w 239"/>
              <a:gd name="T45" fmla="*/ 32384 h 308"/>
              <a:gd name="T46" fmla="*/ 96711 w 239"/>
              <a:gd name="T47" fmla="*/ 41940 h 308"/>
              <a:gd name="T48" fmla="*/ 122749 w 239"/>
              <a:gd name="T49" fmla="*/ 47249 h 308"/>
              <a:gd name="T50" fmla="*/ 118498 w 239"/>
              <a:gd name="T51" fmla="*/ 27606 h 308"/>
              <a:gd name="T52" fmla="*/ 106276 w 239"/>
              <a:gd name="T53" fmla="*/ 12741 h 308"/>
              <a:gd name="T54" fmla="*/ 87146 w 239"/>
              <a:gd name="T55" fmla="*/ 3185 h 308"/>
              <a:gd name="T56" fmla="*/ 62172 w 239"/>
              <a:gd name="T57" fmla="*/ 0 h 308"/>
              <a:gd name="T58" fmla="*/ 37728 w 239"/>
              <a:gd name="T59" fmla="*/ 2654 h 308"/>
              <a:gd name="T60" fmla="*/ 19661 w 239"/>
              <a:gd name="T61" fmla="*/ 12210 h 308"/>
              <a:gd name="T62" fmla="*/ 8502 w 239"/>
              <a:gd name="T63" fmla="*/ 26544 h 308"/>
              <a:gd name="T64" fmla="*/ 4251 w 239"/>
              <a:gd name="T65" fmla="*/ 44063 h 308"/>
              <a:gd name="T66" fmla="*/ 6908 w 239"/>
              <a:gd name="T67" fmla="*/ 60521 h 308"/>
              <a:gd name="T68" fmla="*/ 14879 w 239"/>
              <a:gd name="T69" fmla="*/ 73262 h 308"/>
              <a:gd name="T70" fmla="*/ 28695 w 239"/>
              <a:gd name="T71" fmla="*/ 81225 h 308"/>
              <a:gd name="T72" fmla="*/ 48356 w 239"/>
              <a:gd name="T73" fmla="*/ 88127 h 308"/>
              <a:gd name="T74" fmla="*/ 85552 w 239"/>
              <a:gd name="T75" fmla="*/ 97682 h 308"/>
              <a:gd name="T76" fmla="*/ 92992 w 239"/>
              <a:gd name="T77" fmla="*/ 100868 h 308"/>
              <a:gd name="T78" fmla="*/ 98305 w 239"/>
              <a:gd name="T79" fmla="*/ 106177 h 308"/>
              <a:gd name="T80" fmla="*/ 100962 w 239"/>
              <a:gd name="T81" fmla="*/ 114140 h 308"/>
              <a:gd name="T82" fmla="*/ 99900 w 239"/>
              <a:gd name="T83" fmla="*/ 124227 h 308"/>
              <a:gd name="T84" fmla="*/ 93523 w 239"/>
              <a:gd name="T85" fmla="*/ 132190 h 308"/>
              <a:gd name="T86" fmla="*/ 82895 w 239"/>
              <a:gd name="T87" fmla="*/ 137499 h 308"/>
              <a:gd name="T88" fmla="*/ 69079 w 239"/>
              <a:gd name="T89" fmla="*/ 140684 h 308"/>
              <a:gd name="T90" fmla="*/ 52075 w 239"/>
              <a:gd name="T91" fmla="*/ 139622 h 308"/>
              <a:gd name="T92" fmla="*/ 39322 w 239"/>
              <a:gd name="T93" fmla="*/ 134844 h 308"/>
              <a:gd name="T94" fmla="*/ 30289 w 239"/>
              <a:gd name="T95" fmla="*/ 125288 h 308"/>
              <a:gd name="T96" fmla="*/ 25506 w 239"/>
              <a:gd name="T97" fmla="*/ 112016 h 3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9" h="308">
                <a:moveTo>
                  <a:pt x="0" y="205"/>
                </a:moveTo>
                <a:lnTo>
                  <a:pt x="1" y="217"/>
                </a:lnTo>
                <a:lnTo>
                  <a:pt x="3" y="228"/>
                </a:lnTo>
                <a:lnTo>
                  <a:pt x="5" y="239"/>
                </a:lnTo>
                <a:lnTo>
                  <a:pt x="9" y="249"/>
                </a:lnTo>
                <a:lnTo>
                  <a:pt x="13" y="258"/>
                </a:lnTo>
                <a:lnTo>
                  <a:pt x="18" y="267"/>
                </a:lnTo>
                <a:lnTo>
                  <a:pt x="25" y="275"/>
                </a:lnTo>
                <a:lnTo>
                  <a:pt x="32" y="282"/>
                </a:lnTo>
                <a:lnTo>
                  <a:pt x="39" y="288"/>
                </a:lnTo>
                <a:lnTo>
                  <a:pt x="48" y="293"/>
                </a:lnTo>
                <a:lnTo>
                  <a:pt x="57" y="298"/>
                </a:lnTo>
                <a:lnTo>
                  <a:pt x="68" y="302"/>
                </a:lnTo>
                <a:lnTo>
                  <a:pt x="79" y="305"/>
                </a:lnTo>
                <a:lnTo>
                  <a:pt x="91" y="306"/>
                </a:lnTo>
                <a:lnTo>
                  <a:pt x="104" y="308"/>
                </a:lnTo>
                <a:lnTo>
                  <a:pt x="117" y="308"/>
                </a:lnTo>
                <a:lnTo>
                  <a:pt x="132" y="308"/>
                </a:lnTo>
                <a:lnTo>
                  <a:pt x="145" y="307"/>
                </a:lnTo>
                <a:lnTo>
                  <a:pt x="157" y="305"/>
                </a:lnTo>
                <a:lnTo>
                  <a:pt x="170" y="302"/>
                </a:lnTo>
                <a:lnTo>
                  <a:pt x="180" y="298"/>
                </a:lnTo>
                <a:lnTo>
                  <a:pt x="190" y="294"/>
                </a:lnTo>
                <a:lnTo>
                  <a:pt x="199" y="288"/>
                </a:lnTo>
                <a:lnTo>
                  <a:pt x="208" y="283"/>
                </a:lnTo>
                <a:lnTo>
                  <a:pt x="214" y="276"/>
                </a:lnTo>
                <a:lnTo>
                  <a:pt x="221" y="269"/>
                </a:lnTo>
                <a:lnTo>
                  <a:pt x="227" y="262"/>
                </a:lnTo>
                <a:lnTo>
                  <a:pt x="231" y="253"/>
                </a:lnTo>
                <a:lnTo>
                  <a:pt x="234" y="244"/>
                </a:lnTo>
                <a:lnTo>
                  <a:pt x="237" y="234"/>
                </a:lnTo>
                <a:lnTo>
                  <a:pt x="239" y="224"/>
                </a:lnTo>
                <a:lnTo>
                  <a:pt x="239" y="213"/>
                </a:lnTo>
                <a:lnTo>
                  <a:pt x="239" y="204"/>
                </a:lnTo>
                <a:lnTo>
                  <a:pt x="238" y="195"/>
                </a:lnTo>
                <a:lnTo>
                  <a:pt x="236" y="187"/>
                </a:lnTo>
                <a:lnTo>
                  <a:pt x="233" y="180"/>
                </a:lnTo>
                <a:lnTo>
                  <a:pt x="230" y="174"/>
                </a:lnTo>
                <a:lnTo>
                  <a:pt x="227" y="168"/>
                </a:lnTo>
                <a:lnTo>
                  <a:pt x="222" y="162"/>
                </a:lnTo>
                <a:lnTo>
                  <a:pt x="217" y="157"/>
                </a:lnTo>
                <a:lnTo>
                  <a:pt x="211" y="152"/>
                </a:lnTo>
                <a:lnTo>
                  <a:pt x="204" y="148"/>
                </a:lnTo>
                <a:lnTo>
                  <a:pt x="198" y="145"/>
                </a:lnTo>
                <a:lnTo>
                  <a:pt x="190" y="141"/>
                </a:lnTo>
                <a:lnTo>
                  <a:pt x="181" y="138"/>
                </a:lnTo>
                <a:lnTo>
                  <a:pt x="171" y="135"/>
                </a:lnTo>
                <a:lnTo>
                  <a:pt x="161" y="132"/>
                </a:lnTo>
                <a:lnTo>
                  <a:pt x="151" y="129"/>
                </a:lnTo>
                <a:lnTo>
                  <a:pt x="103" y="118"/>
                </a:lnTo>
                <a:lnTo>
                  <a:pt x="97" y="117"/>
                </a:lnTo>
                <a:lnTo>
                  <a:pt x="92" y="116"/>
                </a:lnTo>
                <a:lnTo>
                  <a:pt x="87" y="114"/>
                </a:lnTo>
                <a:lnTo>
                  <a:pt x="83" y="112"/>
                </a:lnTo>
                <a:lnTo>
                  <a:pt x="78" y="111"/>
                </a:lnTo>
                <a:lnTo>
                  <a:pt x="75" y="109"/>
                </a:lnTo>
                <a:lnTo>
                  <a:pt x="72" y="108"/>
                </a:lnTo>
                <a:lnTo>
                  <a:pt x="68" y="106"/>
                </a:lnTo>
                <a:lnTo>
                  <a:pt x="66" y="103"/>
                </a:lnTo>
                <a:lnTo>
                  <a:pt x="64" y="101"/>
                </a:lnTo>
                <a:lnTo>
                  <a:pt x="62" y="98"/>
                </a:lnTo>
                <a:lnTo>
                  <a:pt x="59" y="96"/>
                </a:lnTo>
                <a:lnTo>
                  <a:pt x="58" y="92"/>
                </a:lnTo>
                <a:lnTo>
                  <a:pt x="58" y="89"/>
                </a:lnTo>
                <a:lnTo>
                  <a:pt x="57" y="86"/>
                </a:lnTo>
                <a:lnTo>
                  <a:pt x="57" y="82"/>
                </a:lnTo>
                <a:lnTo>
                  <a:pt x="57" y="77"/>
                </a:lnTo>
                <a:lnTo>
                  <a:pt x="58" y="72"/>
                </a:lnTo>
                <a:lnTo>
                  <a:pt x="59" y="69"/>
                </a:lnTo>
                <a:lnTo>
                  <a:pt x="61" y="64"/>
                </a:lnTo>
                <a:lnTo>
                  <a:pt x="63" y="61"/>
                </a:lnTo>
                <a:lnTo>
                  <a:pt x="66" y="58"/>
                </a:lnTo>
                <a:lnTo>
                  <a:pt x="69" y="54"/>
                </a:lnTo>
                <a:lnTo>
                  <a:pt x="73" y="52"/>
                </a:lnTo>
                <a:lnTo>
                  <a:pt x="76" y="49"/>
                </a:lnTo>
                <a:lnTo>
                  <a:pt x="81" y="47"/>
                </a:lnTo>
                <a:lnTo>
                  <a:pt x="86" y="45"/>
                </a:lnTo>
                <a:lnTo>
                  <a:pt x="92" y="43"/>
                </a:lnTo>
                <a:lnTo>
                  <a:pt x="97" y="42"/>
                </a:lnTo>
                <a:lnTo>
                  <a:pt x="104" y="42"/>
                </a:lnTo>
                <a:lnTo>
                  <a:pt x="111" y="41"/>
                </a:lnTo>
                <a:lnTo>
                  <a:pt x="117" y="41"/>
                </a:lnTo>
                <a:lnTo>
                  <a:pt x="125" y="41"/>
                </a:lnTo>
                <a:lnTo>
                  <a:pt x="132" y="42"/>
                </a:lnTo>
                <a:lnTo>
                  <a:pt x="139" y="43"/>
                </a:lnTo>
                <a:lnTo>
                  <a:pt x="144" y="44"/>
                </a:lnTo>
                <a:lnTo>
                  <a:pt x="150" y="47"/>
                </a:lnTo>
                <a:lnTo>
                  <a:pt x="155" y="49"/>
                </a:lnTo>
                <a:lnTo>
                  <a:pt x="160" y="51"/>
                </a:lnTo>
                <a:lnTo>
                  <a:pt x="164" y="54"/>
                </a:lnTo>
                <a:lnTo>
                  <a:pt x="169" y="58"/>
                </a:lnTo>
                <a:lnTo>
                  <a:pt x="172" y="61"/>
                </a:lnTo>
                <a:lnTo>
                  <a:pt x="175" y="65"/>
                </a:lnTo>
                <a:lnTo>
                  <a:pt x="178" y="69"/>
                </a:lnTo>
                <a:lnTo>
                  <a:pt x="180" y="74"/>
                </a:lnTo>
                <a:lnTo>
                  <a:pt x="182" y="79"/>
                </a:lnTo>
                <a:lnTo>
                  <a:pt x="183" y="84"/>
                </a:lnTo>
                <a:lnTo>
                  <a:pt x="183" y="90"/>
                </a:lnTo>
                <a:lnTo>
                  <a:pt x="231" y="90"/>
                </a:lnTo>
                <a:lnTo>
                  <a:pt x="231" y="89"/>
                </a:lnTo>
                <a:lnTo>
                  <a:pt x="231" y="79"/>
                </a:lnTo>
                <a:lnTo>
                  <a:pt x="229" y="70"/>
                </a:lnTo>
                <a:lnTo>
                  <a:pt x="227" y="61"/>
                </a:lnTo>
                <a:lnTo>
                  <a:pt x="223" y="52"/>
                </a:lnTo>
                <a:lnTo>
                  <a:pt x="219" y="44"/>
                </a:lnTo>
                <a:lnTo>
                  <a:pt x="213" y="36"/>
                </a:lnTo>
                <a:lnTo>
                  <a:pt x="208" y="30"/>
                </a:lnTo>
                <a:lnTo>
                  <a:pt x="200" y="24"/>
                </a:lnTo>
                <a:lnTo>
                  <a:pt x="192" y="19"/>
                </a:lnTo>
                <a:lnTo>
                  <a:pt x="184" y="14"/>
                </a:lnTo>
                <a:lnTo>
                  <a:pt x="174" y="10"/>
                </a:lnTo>
                <a:lnTo>
                  <a:pt x="164" y="6"/>
                </a:lnTo>
                <a:lnTo>
                  <a:pt x="154" y="3"/>
                </a:lnTo>
                <a:lnTo>
                  <a:pt x="142" y="1"/>
                </a:lnTo>
                <a:lnTo>
                  <a:pt x="130" y="0"/>
                </a:lnTo>
                <a:lnTo>
                  <a:pt x="117" y="0"/>
                </a:lnTo>
                <a:lnTo>
                  <a:pt x="105" y="0"/>
                </a:lnTo>
                <a:lnTo>
                  <a:pt x="93" y="1"/>
                </a:lnTo>
                <a:lnTo>
                  <a:pt x="82" y="3"/>
                </a:lnTo>
                <a:lnTo>
                  <a:pt x="71" y="5"/>
                </a:lnTo>
                <a:lnTo>
                  <a:pt x="62" y="9"/>
                </a:lnTo>
                <a:lnTo>
                  <a:pt x="53" y="13"/>
                </a:lnTo>
                <a:lnTo>
                  <a:pt x="44" y="18"/>
                </a:lnTo>
                <a:lnTo>
                  <a:pt x="37" y="23"/>
                </a:lnTo>
                <a:lnTo>
                  <a:pt x="30" y="29"/>
                </a:lnTo>
                <a:lnTo>
                  <a:pt x="25" y="35"/>
                </a:lnTo>
                <a:lnTo>
                  <a:pt x="19" y="42"/>
                </a:lnTo>
                <a:lnTo>
                  <a:pt x="16" y="50"/>
                </a:lnTo>
                <a:lnTo>
                  <a:pt x="13" y="58"/>
                </a:lnTo>
                <a:lnTo>
                  <a:pt x="10" y="65"/>
                </a:lnTo>
                <a:lnTo>
                  <a:pt x="8" y="74"/>
                </a:lnTo>
                <a:lnTo>
                  <a:pt x="8" y="83"/>
                </a:lnTo>
                <a:lnTo>
                  <a:pt x="8" y="92"/>
                </a:lnTo>
                <a:lnTo>
                  <a:pt x="9" y="100"/>
                </a:lnTo>
                <a:lnTo>
                  <a:pt x="10" y="108"/>
                </a:lnTo>
                <a:lnTo>
                  <a:pt x="13" y="114"/>
                </a:lnTo>
                <a:lnTo>
                  <a:pt x="16" y="121"/>
                </a:lnTo>
                <a:lnTo>
                  <a:pt x="19" y="127"/>
                </a:lnTo>
                <a:lnTo>
                  <a:pt x="24" y="132"/>
                </a:lnTo>
                <a:lnTo>
                  <a:pt x="28" y="138"/>
                </a:lnTo>
                <a:lnTo>
                  <a:pt x="34" y="142"/>
                </a:lnTo>
                <a:lnTo>
                  <a:pt x="39" y="146"/>
                </a:lnTo>
                <a:lnTo>
                  <a:pt x="46" y="150"/>
                </a:lnTo>
                <a:lnTo>
                  <a:pt x="54" y="153"/>
                </a:lnTo>
                <a:lnTo>
                  <a:pt x="62" y="157"/>
                </a:lnTo>
                <a:lnTo>
                  <a:pt x="71" y="160"/>
                </a:lnTo>
                <a:lnTo>
                  <a:pt x="81" y="162"/>
                </a:lnTo>
                <a:lnTo>
                  <a:pt x="91" y="166"/>
                </a:lnTo>
                <a:lnTo>
                  <a:pt x="145" y="179"/>
                </a:lnTo>
                <a:lnTo>
                  <a:pt x="151" y="180"/>
                </a:lnTo>
                <a:lnTo>
                  <a:pt x="155" y="182"/>
                </a:lnTo>
                <a:lnTo>
                  <a:pt x="161" y="184"/>
                </a:lnTo>
                <a:lnTo>
                  <a:pt x="165" y="185"/>
                </a:lnTo>
                <a:lnTo>
                  <a:pt x="169" y="187"/>
                </a:lnTo>
                <a:lnTo>
                  <a:pt x="173" y="188"/>
                </a:lnTo>
                <a:lnTo>
                  <a:pt x="175" y="190"/>
                </a:lnTo>
                <a:lnTo>
                  <a:pt x="179" y="192"/>
                </a:lnTo>
                <a:lnTo>
                  <a:pt x="181" y="195"/>
                </a:lnTo>
                <a:lnTo>
                  <a:pt x="183" y="197"/>
                </a:lnTo>
                <a:lnTo>
                  <a:pt x="185" y="200"/>
                </a:lnTo>
                <a:lnTo>
                  <a:pt x="188" y="204"/>
                </a:lnTo>
                <a:lnTo>
                  <a:pt x="189" y="207"/>
                </a:lnTo>
                <a:lnTo>
                  <a:pt x="189" y="210"/>
                </a:lnTo>
                <a:lnTo>
                  <a:pt x="190" y="215"/>
                </a:lnTo>
                <a:lnTo>
                  <a:pt x="190" y="219"/>
                </a:lnTo>
                <a:lnTo>
                  <a:pt x="190" y="224"/>
                </a:lnTo>
                <a:lnTo>
                  <a:pt x="189" y="229"/>
                </a:lnTo>
                <a:lnTo>
                  <a:pt x="188" y="234"/>
                </a:lnTo>
                <a:lnTo>
                  <a:pt x="185" y="238"/>
                </a:lnTo>
                <a:lnTo>
                  <a:pt x="183" y="242"/>
                </a:lnTo>
                <a:lnTo>
                  <a:pt x="180" y="246"/>
                </a:lnTo>
                <a:lnTo>
                  <a:pt x="176" y="249"/>
                </a:lnTo>
                <a:lnTo>
                  <a:pt x="172" y="253"/>
                </a:lnTo>
                <a:lnTo>
                  <a:pt x="168" y="255"/>
                </a:lnTo>
                <a:lnTo>
                  <a:pt x="162" y="257"/>
                </a:lnTo>
                <a:lnTo>
                  <a:pt x="156" y="259"/>
                </a:lnTo>
                <a:lnTo>
                  <a:pt x="151" y="262"/>
                </a:lnTo>
                <a:lnTo>
                  <a:pt x="144" y="263"/>
                </a:lnTo>
                <a:lnTo>
                  <a:pt x="137" y="264"/>
                </a:lnTo>
                <a:lnTo>
                  <a:pt x="130" y="265"/>
                </a:lnTo>
                <a:lnTo>
                  <a:pt x="122" y="265"/>
                </a:lnTo>
                <a:lnTo>
                  <a:pt x="114" y="265"/>
                </a:lnTo>
                <a:lnTo>
                  <a:pt x="106" y="264"/>
                </a:lnTo>
                <a:lnTo>
                  <a:pt x="98" y="263"/>
                </a:lnTo>
                <a:lnTo>
                  <a:pt x="92" y="262"/>
                </a:lnTo>
                <a:lnTo>
                  <a:pt x="85" y="259"/>
                </a:lnTo>
                <a:lnTo>
                  <a:pt x="79" y="256"/>
                </a:lnTo>
                <a:lnTo>
                  <a:pt x="74" y="254"/>
                </a:lnTo>
                <a:lnTo>
                  <a:pt x="69" y="249"/>
                </a:lnTo>
                <a:lnTo>
                  <a:pt x="65" y="246"/>
                </a:lnTo>
                <a:lnTo>
                  <a:pt x="61" y="242"/>
                </a:lnTo>
                <a:lnTo>
                  <a:pt x="57" y="236"/>
                </a:lnTo>
                <a:lnTo>
                  <a:pt x="54" y="230"/>
                </a:lnTo>
                <a:lnTo>
                  <a:pt x="52" y="225"/>
                </a:lnTo>
                <a:lnTo>
                  <a:pt x="50" y="219"/>
                </a:lnTo>
                <a:lnTo>
                  <a:pt x="48" y="211"/>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0" name="Freeform 231"/>
          <p:cNvSpPr>
            <a:spLocks/>
          </p:cNvSpPr>
          <p:nvPr/>
        </p:nvSpPr>
        <p:spPr bwMode="auto">
          <a:xfrm>
            <a:off x="1944688" y="4621213"/>
            <a:ext cx="76200" cy="198437"/>
          </a:xfrm>
          <a:custGeom>
            <a:avLst/>
            <a:gdLst>
              <a:gd name="T0" fmla="*/ 48683 w 144"/>
              <a:gd name="T1" fmla="*/ 157800 h 376"/>
              <a:gd name="T2" fmla="*/ 48683 w 144"/>
              <a:gd name="T3" fmla="*/ 63859 h 376"/>
              <a:gd name="T4" fmla="*/ 76200 w 144"/>
              <a:gd name="T5" fmla="*/ 63859 h 376"/>
              <a:gd name="T6" fmla="*/ 76200 w 144"/>
              <a:gd name="T7" fmla="*/ 43276 h 376"/>
              <a:gd name="T8" fmla="*/ 48683 w 144"/>
              <a:gd name="T9" fmla="*/ 43276 h 376"/>
              <a:gd name="T10" fmla="*/ 48683 w 144"/>
              <a:gd name="T11" fmla="*/ 0 h 376"/>
              <a:gd name="T12" fmla="*/ 22754 w 144"/>
              <a:gd name="T13" fmla="*/ 0 h 376"/>
              <a:gd name="T14" fmla="*/ 22754 w 144"/>
              <a:gd name="T15" fmla="*/ 43276 h 376"/>
              <a:gd name="T16" fmla="*/ 0 w 144"/>
              <a:gd name="T17" fmla="*/ 43276 h 376"/>
              <a:gd name="T18" fmla="*/ 0 w 144"/>
              <a:gd name="T19" fmla="*/ 63859 h 376"/>
              <a:gd name="T20" fmla="*/ 22754 w 144"/>
              <a:gd name="T21" fmla="*/ 63859 h 376"/>
              <a:gd name="T22" fmla="*/ 22754 w 144"/>
              <a:gd name="T23" fmla="*/ 166772 h 376"/>
              <a:gd name="T24" fmla="*/ 22754 w 144"/>
              <a:gd name="T25" fmla="*/ 170466 h 376"/>
              <a:gd name="T26" fmla="*/ 23283 w 144"/>
              <a:gd name="T27" fmla="*/ 174688 h 376"/>
              <a:gd name="T28" fmla="*/ 23813 w 144"/>
              <a:gd name="T29" fmla="*/ 178382 h 376"/>
              <a:gd name="T30" fmla="*/ 24342 w 144"/>
              <a:gd name="T31" fmla="*/ 181021 h 376"/>
              <a:gd name="T32" fmla="*/ 25929 w 144"/>
              <a:gd name="T33" fmla="*/ 184188 h 376"/>
              <a:gd name="T34" fmla="*/ 26987 w 144"/>
              <a:gd name="T35" fmla="*/ 186826 h 376"/>
              <a:gd name="T36" fmla="*/ 28046 w 144"/>
              <a:gd name="T37" fmla="*/ 188937 h 376"/>
              <a:gd name="T38" fmla="*/ 29633 w 144"/>
              <a:gd name="T39" fmla="*/ 191048 h 376"/>
              <a:gd name="T40" fmla="*/ 32279 w 144"/>
              <a:gd name="T41" fmla="*/ 193159 h 376"/>
              <a:gd name="T42" fmla="*/ 34396 w 144"/>
              <a:gd name="T43" fmla="*/ 194215 h 376"/>
              <a:gd name="T44" fmla="*/ 37042 w 144"/>
              <a:gd name="T45" fmla="*/ 195270 h 376"/>
              <a:gd name="T46" fmla="*/ 40217 w 144"/>
              <a:gd name="T47" fmla="*/ 196326 h 376"/>
              <a:gd name="T48" fmla="*/ 43392 w 144"/>
              <a:gd name="T49" fmla="*/ 197381 h 376"/>
              <a:gd name="T50" fmla="*/ 47625 w 144"/>
              <a:gd name="T51" fmla="*/ 197909 h 376"/>
              <a:gd name="T52" fmla="*/ 51329 w 144"/>
              <a:gd name="T53" fmla="*/ 198437 h 376"/>
              <a:gd name="T54" fmla="*/ 55562 w 144"/>
              <a:gd name="T55" fmla="*/ 198437 h 376"/>
              <a:gd name="T56" fmla="*/ 60325 w 144"/>
              <a:gd name="T57" fmla="*/ 198437 h 376"/>
              <a:gd name="T58" fmla="*/ 65087 w 144"/>
              <a:gd name="T59" fmla="*/ 197909 h 376"/>
              <a:gd name="T60" fmla="*/ 70379 w 144"/>
              <a:gd name="T61" fmla="*/ 197381 h 376"/>
              <a:gd name="T62" fmla="*/ 76200 w 144"/>
              <a:gd name="T63" fmla="*/ 195798 h 376"/>
              <a:gd name="T64" fmla="*/ 76200 w 144"/>
              <a:gd name="T65" fmla="*/ 174160 h 376"/>
              <a:gd name="T66" fmla="*/ 68263 w 144"/>
              <a:gd name="T67" fmla="*/ 174688 h 376"/>
              <a:gd name="T68" fmla="*/ 62971 w 144"/>
              <a:gd name="T69" fmla="*/ 174688 h 376"/>
              <a:gd name="T70" fmla="*/ 58737 w 144"/>
              <a:gd name="T71" fmla="*/ 174688 h 376"/>
              <a:gd name="T72" fmla="*/ 55562 w 144"/>
              <a:gd name="T73" fmla="*/ 173632 h 376"/>
              <a:gd name="T74" fmla="*/ 53446 w 144"/>
              <a:gd name="T75" fmla="*/ 172577 h 376"/>
              <a:gd name="T76" fmla="*/ 51329 w 144"/>
              <a:gd name="T77" fmla="*/ 170466 h 376"/>
              <a:gd name="T78" fmla="*/ 49742 w 144"/>
              <a:gd name="T79" fmla="*/ 168355 h 376"/>
              <a:gd name="T80" fmla="*/ 49213 w 144"/>
              <a:gd name="T81" fmla="*/ 165188 h 376"/>
              <a:gd name="T82" fmla="*/ 48683 w 144"/>
              <a:gd name="T83" fmla="*/ 162022 h 376"/>
              <a:gd name="T84" fmla="*/ 48683 w 144"/>
              <a:gd name="T85" fmla="*/ 157800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4" h="376">
                <a:moveTo>
                  <a:pt x="92" y="299"/>
                </a:moveTo>
                <a:lnTo>
                  <a:pt x="92" y="121"/>
                </a:lnTo>
                <a:lnTo>
                  <a:pt x="144" y="121"/>
                </a:lnTo>
                <a:lnTo>
                  <a:pt x="144" y="82"/>
                </a:lnTo>
                <a:lnTo>
                  <a:pt x="92" y="82"/>
                </a:lnTo>
                <a:lnTo>
                  <a:pt x="92" y="0"/>
                </a:lnTo>
                <a:lnTo>
                  <a:pt x="43" y="0"/>
                </a:lnTo>
                <a:lnTo>
                  <a:pt x="43" y="82"/>
                </a:lnTo>
                <a:lnTo>
                  <a:pt x="0" y="82"/>
                </a:lnTo>
                <a:lnTo>
                  <a:pt x="0" y="121"/>
                </a:lnTo>
                <a:lnTo>
                  <a:pt x="43" y="121"/>
                </a:lnTo>
                <a:lnTo>
                  <a:pt x="43" y="316"/>
                </a:lnTo>
                <a:lnTo>
                  <a:pt x="43" y="323"/>
                </a:lnTo>
                <a:lnTo>
                  <a:pt x="44" y="331"/>
                </a:lnTo>
                <a:lnTo>
                  <a:pt x="45" y="338"/>
                </a:lnTo>
                <a:lnTo>
                  <a:pt x="46" y="343"/>
                </a:lnTo>
                <a:lnTo>
                  <a:pt x="49" y="349"/>
                </a:lnTo>
                <a:lnTo>
                  <a:pt x="51" y="354"/>
                </a:lnTo>
                <a:lnTo>
                  <a:pt x="53" y="358"/>
                </a:lnTo>
                <a:lnTo>
                  <a:pt x="56" y="362"/>
                </a:lnTo>
                <a:lnTo>
                  <a:pt x="61" y="366"/>
                </a:lnTo>
                <a:lnTo>
                  <a:pt x="65" y="368"/>
                </a:lnTo>
                <a:lnTo>
                  <a:pt x="70" y="370"/>
                </a:lnTo>
                <a:lnTo>
                  <a:pt x="76" y="372"/>
                </a:lnTo>
                <a:lnTo>
                  <a:pt x="82" y="374"/>
                </a:lnTo>
                <a:lnTo>
                  <a:pt x="90" y="375"/>
                </a:lnTo>
                <a:lnTo>
                  <a:pt x="97" y="376"/>
                </a:lnTo>
                <a:lnTo>
                  <a:pt x="105" y="376"/>
                </a:lnTo>
                <a:lnTo>
                  <a:pt x="114" y="376"/>
                </a:lnTo>
                <a:lnTo>
                  <a:pt x="123" y="375"/>
                </a:lnTo>
                <a:lnTo>
                  <a:pt x="133" y="374"/>
                </a:lnTo>
                <a:lnTo>
                  <a:pt x="144" y="371"/>
                </a:lnTo>
                <a:lnTo>
                  <a:pt x="144" y="330"/>
                </a:lnTo>
                <a:lnTo>
                  <a:pt x="129" y="331"/>
                </a:lnTo>
                <a:lnTo>
                  <a:pt x="119" y="331"/>
                </a:lnTo>
                <a:lnTo>
                  <a:pt x="111" y="331"/>
                </a:lnTo>
                <a:lnTo>
                  <a:pt x="105" y="329"/>
                </a:lnTo>
                <a:lnTo>
                  <a:pt x="101" y="327"/>
                </a:lnTo>
                <a:lnTo>
                  <a:pt x="97" y="323"/>
                </a:lnTo>
                <a:lnTo>
                  <a:pt x="94" y="319"/>
                </a:lnTo>
                <a:lnTo>
                  <a:pt x="93" y="313"/>
                </a:lnTo>
                <a:lnTo>
                  <a:pt x="92" y="307"/>
                </a:lnTo>
                <a:lnTo>
                  <a:pt x="92"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1" name="Freeform 232"/>
          <p:cNvSpPr>
            <a:spLocks/>
          </p:cNvSpPr>
          <p:nvPr/>
        </p:nvSpPr>
        <p:spPr bwMode="auto">
          <a:xfrm>
            <a:off x="2046288" y="4660900"/>
            <a:ext cx="74612" cy="157163"/>
          </a:xfrm>
          <a:custGeom>
            <a:avLst/>
            <a:gdLst>
              <a:gd name="T0" fmla="*/ 0 w 141"/>
              <a:gd name="T1" fmla="*/ 157163 h 296"/>
              <a:gd name="T2" fmla="*/ 25929 w 141"/>
              <a:gd name="T3" fmla="*/ 157163 h 296"/>
              <a:gd name="T4" fmla="*/ 25929 w 141"/>
              <a:gd name="T5" fmla="*/ 71679 h 296"/>
              <a:gd name="T6" fmla="*/ 25929 w 141"/>
              <a:gd name="T7" fmla="*/ 66370 h 296"/>
              <a:gd name="T8" fmla="*/ 26458 w 141"/>
              <a:gd name="T9" fmla="*/ 61591 h 296"/>
              <a:gd name="T10" fmla="*/ 28046 w 141"/>
              <a:gd name="T11" fmla="*/ 56812 h 296"/>
              <a:gd name="T12" fmla="*/ 29104 w 141"/>
              <a:gd name="T13" fmla="*/ 52565 h 296"/>
              <a:gd name="T14" fmla="*/ 30162 w 141"/>
              <a:gd name="T15" fmla="*/ 48317 h 296"/>
              <a:gd name="T16" fmla="*/ 31750 w 141"/>
              <a:gd name="T17" fmla="*/ 45131 h 296"/>
              <a:gd name="T18" fmla="*/ 34396 w 141"/>
              <a:gd name="T19" fmla="*/ 41415 h 296"/>
              <a:gd name="T20" fmla="*/ 36512 w 141"/>
              <a:gd name="T21" fmla="*/ 38229 h 296"/>
              <a:gd name="T22" fmla="*/ 39687 w 141"/>
              <a:gd name="T23" fmla="*/ 36105 h 296"/>
              <a:gd name="T24" fmla="*/ 42333 w 141"/>
              <a:gd name="T25" fmla="*/ 33981 h 296"/>
              <a:gd name="T26" fmla="*/ 46037 w 141"/>
              <a:gd name="T27" fmla="*/ 31857 h 296"/>
              <a:gd name="T28" fmla="*/ 50270 w 141"/>
              <a:gd name="T29" fmla="*/ 30264 h 296"/>
              <a:gd name="T30" fmla="*/ 54504 w 141"/>
              <a:gd name="T31" fmla="*/ 29203 h 296"/>
              <a:gd name="T32" fmla="*/ 58737 w 141"/>
              <a:gd name="T33" fmla="*/ 27610 h 296"/>
              <a:gd name="T34" fmla="*/ 62970 w 141"/>
              <a:gd name="T35" fmla="*/ 27079 h 296"/>
              <a:gd name="T36" fmla="*/ 68262 w 141"/>
              <a:gd name="T37" fmla="*/ 27079 h 296"/>
              <a:gd name="T38" fmla="*/ 71437 w 141"/>
              <a:gd name="T39" fmla="*/ 27079 h 296"/>
              <a:gd name="T40" fmla="*/ 74612 w 141"/>
              <a:gd name="T41" fmla="*/ 27610 h 296"/>
              <a:gd name="T42" fmla="*/ 74612 w 141"/>
              <a:gd name="T43" fmla="*/ 0 h 296"/>
              <a:gd name="T44" fmla="*/ 70908 w 141"/>
              <a:gd name="T45" fmla="*/ 0 h 296"/>
              <a:gd name="T46" fmla="*/ 67733 w 141"/>
              <a:gd name="T47" fmla="*/ 0 h 296"/>
              <a:gd name="T48" fmla="*/ 64029 w 141"/>
              <a:gd name="T49" fmla="*/ 0 h 296"/>
              <a:gd name="T50" fmla="*/ 60325 w 141"/>
              <a:gd name="T51" fmla="*/ 531 h 296"/>
              <a:gd name="T52" fmla="*/ 56620 w 141"/>
              <a:gd name="T53" fmla="*/ 1062 h 296"/>
              <a:gd name="T54" fmla="*/ 53975 w 141"/>
              <a:gd name="T55" fmla="*/ 1593 h 296"/>
              <a:gd name="T56" fmla="*/ 50270 w 141"/>
              <a:gd name="T57" fmla="*/ 3186 h 296"/>
              <a:gd name="T58" fmla="*/ 47096 w 141"/>
              <a:gd name="T59" fmla="*/ 4248 h 296"/>
              <a:gd name="T60" fmla="*/ 44979 w 141"/>
              <a:gd name="T61" fmla="*/ 5841 h 296"/>
              <a:gd name="T62" fmla="*/ 41804 w 141"/>
              <a:gd name="T63" fmla="*/ 7964 h 296"/>
              <a:gd name="T64" fmla="*/ 39687 w 141"/>
              <a:gd name="T65" fmla="*/ 9557 h 296"/>
              <a:gd name="T66" fmla="*/ 36512 w 141"/>
              <a:gd name="T67" fmla="*/ 11681 h 296"/>
              <a:gd name="T68" fmla="*/ 34396 w 141"/>
              <a:gd name="T69" fmla="*/ 14336 h 296"/>
              <a:gd name="T70" fmla="*/ 32279 w 141"/>
              <a:gd name="T71" fmla="*/ 16991 h 296"/>
              <a:gd name="T72" fmla="*/ 30162 w 141"/>
              <a:gd name="T73" fmla="*/ 20176 h 296"/>
              <a:gd name="T74" fmla="*/ 28575 w 141"/>
              <a:gd name="T75" fmla="*/ 23893 h 296"/>
              <a:gd name="T76" fmla="*/ 26458 w 141"/>
              <a:gd name="T77" fmla="*/ 27079 h 296"/>
              <a:gd name="T78" fmla="*/ 24871 w 141"/>
              <a:gd name="T79" fmla="*/ 30795 h 296"/>
              <a:gd name="T80" fmla="*/ 24871 w 141"/>
              <a:gd name="T81" fmla="*/ 3186 h 296"/>
              <a:gd name="T82" fmla="*/ 0 w 141"/>
              <a:gd name="T83" fmla="*/ 3186 h 296"/>
              <a:gd name="T84" fmla="*/ 0 w 141"/>
              <a:gd name="T85" fmla="*/ 157163 h 2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1" h="296">
                <a:moveTo>
                  <a:pt x="0" y="296"/>
                </a:moveTo>
                <a:lnTo>
                  <a:pt x="49" y="296"/>
                </a:lnTo>
                <a:lnTo>
                  <a:pt x="49" y="135"/>
                </a:lnTo>
                <a:lnTo>
                  <a:pt x="49" y="125"/>
                </a:lnTo>
                <a:lnTo>
                  <a:pt x="50" y="116"/>
                </a:lnTo>
                <a:lnTo>
                  <a:pt x="53" y="107"/>
                </a:lnTo>
                <a:lnTo>
                  <a:pt x="55" y="99"/>
                </a:lnTo>
                <a:lnTo>
                  <a:pt x="57" y="91"/>
                </a:lnTo>
                <a:lnTo>
                  <a:pt x="60" y="85"/>
                </a:lnTo>
                <a:lnTo>
                  <a:pt x="65" y="78"/>
                </a:lnTo>
                <a:lnTo>
                  <a:pt x="69" y="72"/>
                </a:lnTo>
                <a:lnTo>
                  <a:pt x="75" y="68"/>
                </a:lnTo>
                <a:lnTo>
                  <a:pt x="80" y="64"/>
                </a:lnTo>
                <a:lnTo>
                  <a:pt x="87" y="60"/>
                </a:lnTo>
                <a:lnTo>
                  <a:pt x="95" y="57"/>
                </a:lnTo>
                <a:lnTo>
                  <a:pt x="103" y="55"/>
                </a:lnTo>
                <a:lnTo>
                  <a:pt x="111" y="52"/>
                </a:lnTo>
                <a:lnTo>
                  <a:pt x="119" y="51"/>
                </a:lnTo>
                <a:lnTo>
                  <a:pt x="129" y="51"/>
                </a:lnTo>
                <a:lnTo>
                  <a:pt x="135" y="51"/>
                </a:lnTo>
                <a:lnTo>
                  <a:pt x="141" y="52"/>
                </a:lnTo>
                <a:lnTo>
                  <a:pt x="141" y="0"/>
                </a:lnTo>
                <a:lnTo>
                  <a:pt x="134" y="0"/>
                </a:lnTo>
                <a:lnTo>
                  <a:pt x="128" y="0"/>
                </a:lnTo>
                <a:lnTo>
                  <a:pt x="121" y="0"/>
                </a:lnTo>
                <a:lnTo>
                  <a:pt x="114" y="1"/>
                </a:lnTo>
                <a:lnTo>
                  <a:pt x="107" y="2"/>
                </a:lnTo>
                <a:lnTo>
                  <a:pt x="102" y="3"/>
                </a:lnTo>
                <a:lnTo>
                  <a:pt x="95" y="6"/>
                </a:lnTo>
                <a:lnTo>
                  <a:pt x="89" y="8"/>
                </a:lnTo>
                <a:lnTo>
                  <a:pt x="85" y="11"/>
                </a:lnTo>
                <a:lnTo>
                  <a:pt x="79" y="15"/>
                </a:lnTo>
                <a:lnTo>
                  <a:pt x="75" y="18"/>
                </a:lnTo>
                <a:lnTo>
                  <a:pt x="69" y="22"/>
                </a:lnTo>
                <a:lnTo>
                  <a:pt x="65" y="27"/>
                </a:lnTo>
                <a:lnTo>
                  <a:pt x="61" y="32"/>
                </a:lnTo>
                <a:lnTo>
                  <a:pt x="57" y="38"/>
                </a:lnTo>
                <a:lnTo>
                  <a:pt x="54" y="45"/>
                </a:lnTo>
                <a:lnTo>
                  <a:pt x="50" y="51"/>
                </a:lnTo>
                <a:lnTo>
                  <a:pt x="47" y="58"/>
                </a:lnTo>
                <a:lnTo>
                  <a:pt x="47" y="6"/>
                </a:lnTo>
                <a:lnTo>
                  <a:pt x="0" y="6"/>
                </a:lnTo>
                <a:lnTo>
                  <a:pt x="0" y="2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2" name="Freeform 233"/>
          <p:cNvSpPr>
            <a:spLocks noEditPoints="1"/>
          </p:cNvSpPr>
          <p:nvPr/>
        </p:nvSpPr>
        <p:spPr bwMode="auto">
          <a:xfrm>
            <a:off x="2133600" y="4659313"/>
            <a:ext cx="144463" cy="163512"/>
          </a:xfrm>
          <a:custGeom>
            <a:avLst/>
            <a:gdLst>
              <a:gd name="T0" fmla="*/ 101230 w 274"/>
              <a:gd name="T1" fmla="*/ 110955 h 308"/>
              <a:gd name="T2" fmla="*/ 94375 w 274"/>
              <a:gd name="T3" fmla="*/ 125288 h 308"/>
              <a:gd name="T4" fmla="*/ 81722 w 274"/>
              <a:gd name="T5" fmla="*/ 134844 h 308"/>
              <a:gd name="T6" fmla="*/ 64323 w 274"/>
              <a:gd name="T7" fmla="*/ 140684 h 308"/>
              <a:gd name="T8" fmla="*/ 47979 w 274"/>
              <a:gd name="T9" fmla="*/ 140684 h 308"/>
              <a:gd name="T10" fmla="*/ 37961 w 274"/>
              <a:gd name="T11" fmla="*/ 137499 h 308"/>
              <a:gd name="T12" fmla="*/ 30580 w 274"/>
              <a:gd name="T13" fmla="*/ 131128 h 308"/>
              <a:gd name="T14" fmla="*/ 26889 w 274"/>
              <a:gd name="T15" fmla="*/ 122103 h 308"/>
              <a:gd name="T16" fmla="*/ 26889 w 274"/>
              <a:gd name="T17" fmla="*/ 111485 h 308"/>
              <a:gd name="T18" fmla="*/ 30053 w 274"/>
              <a:gd name="T19" fmla="*/ 102991 h 308"/>
              <a:gd name="T20" fmla="*/ 36379 w 274"/>
              <a:gd name="T21" fmla="*/ 96090 h 308"/>
              <a:gd name="T22" fmla="*/ 46397 w 274"/>
              <a:gd name="T23" fmla="*/ 92905 h 308"/>
              <a:gd name="T24" fmla="*/ 66432 w 274"/>
              <a:gd name="T25" fmla="*/ 89188 h 308"/>
              <a:gd name="T26" fmla="*/ 90685 w 274"/>
              <a:gd name="T27" fmla="*/ 84941 h 308"/>
              <a:gd name="T28" fmla="*/ 103866 w 274"/>
              <a:gd name="T29" fmla="*/ 139622 h 308"/>
              <a:gd name="T30" fmla="*/ 105975 w 274"/>
              <a:gd name="T31" fmla="*/ 149178 h 308"/>
              <a:gd name="T32" fmla="*/ 110720 w 274"/>
              <a:gd name="T33" fmla="*/ 156080 h 308"/>
              <a:gd name="T34" fmla="*/ 118628 w 274"/>
              <a:gd name="T35" fmla="*/ 160858 h 308"/>
              <a:gd name="T36" fmla="*/ 130228 w 274"/>
              <a:gd name="T37" fmla="*/ 161919 h 308"/>
              <a:gd name="T38" fmla="*/ 144463 w 274"/>
              <a:gd name="T39" fmla="*/ 159796 h 308"/>
              <a:gd name="T40" fmla="*/ 135500 w 274"/>
              <a:gd name="T41" fmla="*/ 140684 h 308"/>
              <a:gd name="T42" fmla="*/ 128646 w 274"/>
              <a:gd name="T43" fmla="*/ 134844 h 308"/>
              <a:gd name="T44" fmla="*/ 128119 w 274"/>
              <a:gd name="T45" fmla="*/ 47779 h 308"/>
              <a:gd name="T46" fmla="*/ 124955 w 274"/>
              <a:gd name="T47" fmla="*/ 26544 h 308"/>
              <a:gd name="T48" fmla="*/ 113356 w 274"/>
              <a:gd name="T49" fmla="*/ 11679 h 308"/>
              <a:gd name="T50" fmla="*/ 95430 w 274"/>
              <a:gd name="T51" fmla="*/ 2654 h 308"/>
              <a:gd name="T52" fmla="*/ 68541 w 274"/>
              <a:gd name="T53" fmla="*/ 0 h 308"/>
              <a:gd name="T54" fmla="*/ 42179 w 274"/>
              <a:gd name="T55" fmla="*/ 3185 h 308"/>
              <a:gd name="T56" fmla="*/ 23726 w 274"/>
              <a:gd name="T57" fmla="*/ 13272 h 308"/>
              <a:gd name="T58" fmla="*/ 11072 w 274"/>
              <a:gd name="T59" fmla="*/ 29199 h 308"/>
              <a:gd name="T60" fmla="*/ 7381 w 274"/>
              <a:gd name="T61" fmla="*/ 49903 h 308"/>
              <a:gd name="T62" fmla="*/ 31634 w 274"/>
              <a:gd name="T63" fmla="*/ 44594 h 308"/>
              <a:gd name="T64" fmla="*/ 36379 w 274"/>
              <a:gd name="T65" fmla="*/ 33977 h 308"/>
              <a:gd name="T66" fmla="*/ 45342 w 274"/>
              <a:gd name="T67" fmla="*/ 27075 h 308"/>
              <a:gd name="T68" fmla="*/ 59051 w 274"/>
              <a:gd name="T69" fmla="*/ 23359 h 308"/>
              <a:gd name="T70" fmla="*/ 75395 w 274"/>
              <a:gd name="T71" fmla="*/ 23359 h 308"/>
              <a:gd name="T72" fmla="*/ 89103 w 274"/>
              <a:gd name="T73" fmla="*/ 26544 h 308"/>
              <a:gd name="T74" fmla="*/ 97012 w 274"/>
              <a:gd name="T75" fmla="*/ 32384 h 308"/>
              <a:gd name="T76" fmla="*/ 101757 w 274"/>
              <a:gd name="T77" fmla="*/ 41409 h 308"/>
              <a:gd name="T78" fmla="*/ 101757 w 274"/>
              <a:gd name="T79" fmla="*/ 53088 h 308"/>
              <a:gd name="T80" fmla="*/ 98593 w 274"/>
              <a:gd name="T81" fmla="*/ 60521 h 308"/>
              <a:gd name="T82" fmla="*/ 88049 w 274"/>
              <a:gd name="T83" fmla="*/ 64768 h 308"/>
              <a:gd name="T84" fmla="*/ 66959 w 274"/>
              <a:gd name="T85" fmla="*/ 67422 h 308"/>
              <a:gd name="T86" fmla="*/ 40070 w 274"/>
              <a:gd name="T87" fmla="*/ 71669 h 308"/>
              <a:gd name="T88" fmla="*/ 20562 w 274"/>
              <a:gd name="T89" fmla="*/ 79102 h 308"/>
              <a:gd name="T90" fmla="*/ 7381 w 274"/>
              <a:gd name="T91" fmla="*/ 90781 h 308"/>
              <a:gd name="T92" fmla="*/ 527 w 274"/>
              <a:gd name="T93" fmla="*/ 107769 h 308"/>
              <a:gd name="T94" fmla="*/ 527 w 274"/>
              <a:gd name="T95" fmla="*/ 127412 h 308"/>
              <a:gd name="T96" fmla="*/ 7909 w 274"/>
              <a:gd name="T97" fmla="*/ 144931 h 308"/>
              <a:gd name="T98" fmla="*/ 20035 w 274"/>
              <a:gd name="T99" fmla="*/ 156611 h 308"/>
              <a:gd name="T100" fmla="*/ 39016 w 274"/>
              <a:gd name="T101" fmla="*/ 162981 h 308"/>
              <a:gd name="T102" fmla="*/ 64850 w 274"/>
              <a:gd name="T103" fmla="*/ 161919 h 308"/>
              <a:gd name="T104" fmla="*/ 91739 w 274"/>
              <a:gd name="T105" fmla="*/ 149709 h 30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8">
                <a:moveTo>
                  <a:pt x="193" y="151"/>
                </a:moveTo>
                <a:lnTo>
                  <a:pt x="193" y="195"/>
                </a:lnTo>
                <a:lnTo>
                  <a:pt x="193" y="203"/>
                </a:lnTo>
                <a:lnTo>
                  <a:pt x="192" y="209"/>
                </a:lnTo>
                <a:lnTo>
                  <a:pt x="190" y="217"/>
                </a:lnTo>
                <a:lnTo>
                  <a:pt x="186" y="224"/>
                </a:lnTo>
                <a:lnTo>
                  <a:pt x="183" y="229"/>
                </a:lnTo>
                <a:lnTo>
                  <a:pt x="179" y="236"/>
                </a:lnTo>
                <a:lnTo>
                  <a:pt x="174" y="240"/>
                </a:lnTo>
                <a:lnTo>
                  <a:pt x="169" y="246"/>
                </a:lnTo>
                <a:lnTo>
                  <a:pt x="162" y="250"/>
                </a:lnTo>
                <a:lnTo>
                  <a:pt x="155" y="254"/>
                </a:lnTo>
                <a:lnTo>
                  <a:pt x="147" y="258"/>
                </a:lnTo>
                <a:lnTo>
                  <a:pt x="140" y="260"/>
                </a:lnTo>
                <a:lnTo>
                  <a:pt x="131" y="263"/>
                </a:lnTo>
                <a:lnTo>
                  <a:pt x="122" y="265"/>
                </a:lnTo>
                <a:lnTo>
                  <a:pt x="113" y="266"/>
                </a:lnTo>
                <a:lnTo>
                  <a:pt x="103" y="266"/>
                </a:lnTo>
                <a:lnTo>
                  <a:pt x="96" y="266"/>
                </a:lnTo>
                <a:lnTo>
                  <a:pt x="91" y="265"/>
                </a:lnTo>
                <a:lnTo>
                  <a:pt x="85" y="264"/>
                </a:lnTo>
                <a:lnTo>
                  <a:pt x="80" y="263"/>
                </a:lnTo>
                <a:lnTo>
                  <a:pt x="76" y="262"/>
                </a:lnTo>
                <a:lnTo>
                  <a:pt x="72" y="259"/>
                </a:lnTo>
                <a:lnTo>
                  <a:pt x="67" y="257"/>
                </a:lnTo>
                <a:lnTo>
                  <a:pt x="64" y="254"/>
                </a:lnTo>
                <a:lnTo>
                  <a:pt x="60" y="252"/>
                </a:lnTo>
                <a:lnTo>
                  <a:pt x="58" y="247"/>
                </a:lnTo>
                <a:lnTo>
                  <a:pt x="56" y="244"/>
                </a:lnTo>
                <a:lnTo>
                  <a:pt x="54" y="240"/>
                </a:lnTo>
                <a:lnTo>
                  <a:pt x="53" y="236"/>
                </a:lnTo>
                <a:lnTo>
                  <a:pt x="51" y="230"/>
                </a:lnTo>
                <a:lnTo>
                  <a:pt x="50" y="226"/>
                </a:lnTo>
                <a:lnTo>
                  <a:pt x="50" y="220"/>
                </a:lnTo>
                <a:lnTo>
                  <a:pt x="50" y="216"/>
                </a:lnTo>
                <a:lnTo>
                  <a:pt x="51" y="210"/>
                </a:lnTo>
                <a:lnTo>
                  <a:pt x="51" y="206"/>
                </a:lnTo>
                <a:lnTo>
                  <a:pt x="54" y="201"/>
                </a:lnTo>
                <a:lnTo>
                  <a:pt x="55" y="197"/>
                </a:lnTo>
                <a:lnTo>
                  <a:pt x="57" y="194"/>
                </a:lnTo>
                <a:lnTo>
                  <a:pt x="59" y="190"/>
                </a:lnTo>
                <a:lnTo>
                  <a:pt x="63" y="187"/>
                </a:lnTo>
                <a:lnTo>
                  <a:pt x="66" y="185"/>
                </a:lnTo>
                <a:lnTo>
                  <a:pt x="69" y="181"/>
                </a:lnTo>
                <a:lnTo>
                  <a:pt x="74" y="179"/>
                </a:lnTo>
                <a:lnTo>
                  <a:pt x="78" y="178"/>
                </a:lnTo>
                <a:lnTo>
                  <a:pt x="83" y="176"/>
                </a:lnTo>
                <a:lnTo>
                  <a:pt x="88" y="175"/>
                </a:lnTo>
                <a:lnTo>
                  <a:pt x="94" y="172"/>
                </a:lnTo>
                <a:lnTo>
                  <a:pt x="101" y="171"/>
                </a:lnTo>
                <a:lnTo>
                  <a:pt x="114" y="170"/>
                </a:lnTo>
                <a:lnTo>
                  <a:pt x="126" y="168"/>
                </a:lnTo>
                <a:lnTo>
                  <a:pt x="138" y="167"/>
                </a:lnTo>
                <a:lnTo>
                  <a:pt x="150" y="165"/>
                </a:lnTo>
                <a:lnTo>
                  <a:pt x="162" y="162"/>
                </a:lnTo>
                <a:lnTo>
                  <a:pt x="172" y="160"/>
                </a:lnTo>
                <a:lnTo>
                  <a:pt x="183" y="156"/>
                </a:lnTo>
                <a:lnTo>
                  <a:pt x="193" y="151"/>
                </a:lnTo>
                <a:close/>
                <a:moveTo>
                  <a:pt x="197" y="260"/>
                </a:moveTo>
                <a:lnTo>
                  <a:pt x="197" y="263"/>
                </a:lnTo>
                <a:lnTo>
                  <a:pt x="197" y="267"/>
                </a:lnTo>
                <a:lnTo>
                  <a:pt x="199" y="273"/>
                </a:lnTo>
                <a:lnTo>
                  <a:pt x="200" y="277"/>
                </a:lnTo>
                <a:lnTo>
                  <a:pt x="201" y="281"/>
                </a:lnTo>
                <a:lnTo>
                  <a:pt x="202" y="285"/>
                </a:lnTo>
                <a:lnTo>
                  <a:pt x="204" y="288"/>
                </a:lnTo>
                <a:lnTo>
                  <a:pt x="206" y="292"/>
                </a:lnTo>
                <a:lnTo>
                  <a:pt x="210" y="294"/>
                </a:lnTo>
                <a:lnTo>
                  <a:pt x="213" y="297"/>
                </a:lnTo>
                <a:lnTo>
                  <a:pt x="216" y="299"/>
                </a:lnTo>
                <a:lnTo>
                  <a:pt x="221" y="301"/>
                </a:lnTo>
                <a:lnTo>
                  <a:pt x="225" y="303"/>
                </a:lnTo>
                <a:lnTo>
                  <a:pt x="230" y="304"/>
                </a:lnTo>
                <a:lnTo>
                  <a:pt x="234" y="304"/>
                </a:lnTo>
                <a:lnTo>
                  <a:pt x="240" y="305"/>
                </a:lnTo>
                <a:lnTo>
                  <a:pt x="247" y="305"/>
                </a:lnTo>
                <a:lnTo>
                  <a:pt x="253" y="305"/>
                </a:lnTo>
                <a:lnTo>
                  <a:pt x="260" y="304"/>
                </a:lnTo>
                <a:lnTo>
                  <a:pt x="267" y="303"/>
                </a:lnTo>
                <a:lnTo>
                  <a:pt x="274" y="301"/>
                </a:lnTo>
                <a:lnTo>
                  <a:pt x="274" y="263"/>
                </a:lnTo>
                <a:lnTo>
                  <a:pt x="268" y="265"/>
                </a:lnTo>
                <a:lnTo>
                  <a:pt x="262" y="265"/>
                </a:lnTo>
                <a:lnTo>
                  <a:pt x="257" y="265"/>
                </a:lnTo>
                <a:lnTo>
                  <a:pt x="252" y="263"/>
                </a:lnTo>
                <a:lnTo>
                  <a:pt x="249" y="260"/>
                </a:lnTo>
                <a:lnTo>
                  <a:pt x="247" y="257"/>
                </a:lnTo>
                <a:lnTo>
                  <a:pt x="244" y="254"/>
                </a:lnTo>
                <a:lnTo>
                  <a:pt x="243" y="248"/>
                </a:lnTo>
                <a:lnTo>
                  <a:pt x="243" y="243"/>
                </a:lnTo>
                <a:lnTo>
                  <a:pt x="243" y="235"/>
                </a:lnTo>
                <a:lnTo>
                  <a:pt x="243" y="90"/>
                </a:lnTo>
                <a:lnTo>
                  <a:pt x="243" y="79"/>
                </a:lnTo>
                <a:lnTo>
                  <a:pt x="242" y="68"/>
                </a:lnTo>
                <a:lnTo>
                  <a:pt x="240" y="59"/>
                </a:lnTo>
                <a:lnTo>
                  <a:pt x="237" y="50"/>
                </a:lnTo>
                <a:lnTo>
                  <a:pt x="233" y="42"/>
                </a:lnTo>
                <a:lnTo>
                  <a:pt x="228" y="34"/>
                </a:lnTo>
                <a:lnTo>
                  <a:pt x="222" y="28"/>
                </a:lnTo>
                <a:lnTo>
                  <a:pt x="215" y="22"/>
                </a:lnTo>
                <a:lnTo>
                  <a:pt x="209" y="16"/>
                </a:lnTo>
                <a:lnTo>
                  <a:pt x="200" y="12"/>
                </a:lnTo>
                <a:lnTo>
                  <a:pt x="191" y="9"/>
                </a:lnTo>
                <a:lnTo>
                  <a:pt x="181" y="5"/>
                </a:lnTo>
                <a:lnTo>
                  <a:pt x="170" y="3"/>
                </a:lnTo>
                <a:lnTo>
                  <a:pt x="157" y="1"/>
                </a:lnTo>
                <a:lnTo>
                  <a:pt x="144" y="0"/>
                </a:lnTo>
                <a:lnTo>
                  <a:pt x="130" y="0"/>
                </a:lnTo>
                <a:lnTo>
                  <a:pt x="116" y="0"/>
                </a:lnTo>
                <a:lnTo>
                  <a:pt x="104" y="2"/>
                </a:lnTo>
                <a:lnTo>
                  <a:pt x="92" y="3"/>
                </a:lnTo>
                <a:lnTo>
                  <a:pt x="80" y="6"/>
                </a:lnTo>
                <a:lnTo>
                  <a:pt x="70" y="10"/>
                </a:lnTo>
                <a:lnTo>
                  <a:pt x="62" y="14"/>
                </a:lnTo>
                <a:lnTo>
                  <a:pt x="53" y="20"/>
                </a:lnTo>
                <a:lnTo>
                  <a:pt x="45" y="25"/>
                </a:lnTo>
                <a:lnTo>
                  <a:pt x="37" y="32"/>
                </a:lnTo>
                <a:lnTo>
                  <a:pt x="31" y="39"/>
                </a:lnTo>
                <a:lnTo>
                  <a:pt x="26" y="47"/>
                </a:lnTo>
                <a:lnTo>
                  <a:pt x="21" y="55"/>
                </a:lnTo>
                <a:lnTo>
                  <a:pt x="18" y="64"/>
                </a:lnTo>
                <a:lnTo>
                  <a:pt x="16" y="73"/>
                </a:lnTo>
                <a:lnTo>
                  <a:pt x="14" y="84"/>
                </a:lnTo>
                <a:lnTo>
                  <a:pt x="14" y="94"/>
                </a:lnTo>
                <a:lnTo>
                  <a:pt x="14" y="97"/>
                </a:lnTo>
                <a:lnTo>
                  <a:pt x="59" y="97"/>
                </a:lnTo>
                <a:lnTo>
                  <a:pt x="59" y="90"/>
                </a:lnTo>
                <a:lnTo>
                  <a:pt x="60" y="84"/>
                </a:lnTo>
                <a:lnTo>
                  <a:pt x="62" y="79"/>
                </a:lnTo>
                <a:lnTo>
                  <a:pt x="64" y="73"/>
                </a:lnTo>
                <a:lnTo>
                  <a:pt x="66" y="69"/>
                </a:lnTo>
                <a:lnTo>
                  <a:pt x="69" y="64"/>
                </a:lnTo>
                <a:lnTo>
                  <a:pt x="73" y="61"/>
                </a:lnTo>
                <a:lnTo>
                  <a:pt x="76" y="57"/>
                </a:lnTo>
                <a:lnTo>
                  <a:pt x="80" y="54"/>
                </a:lnTo>
                <a:lnTo>
                  <a:pt x="86" y="51"/>
                </a:lnTo>
                <a:lnTo>
                  <a:pt x="92" y="49"/>
                </a:lnTo>
                <a:lnTo>
                  <a:pt x="98" y="47"/>
                </a:lnTo>
                <a:lnTo>
                  <a:pt x="105" y="45"/>
                </a:lnTo>
                <a:lnTo>
                  <a:pt x="112" y="44"/>
                </a:lnTo>
                <a:lnTo>
                  <a:pt x="119" y="43"/>
                </a:lnTo>
                <a:lnTo>
                  <a:pt x="128" y="43"/>
                </a:lnTo>
                <a:lnTo>
                  <a:pt x="136" y="43"/>
                </a:lnTo>
                <a:lnTo>
                  <a:pt x="143" y="44"/>
                </a:lnTo>
                <a:lnTo>
                  <a:pt x="151" y="44"/>
                </a:lnTo>
                <a:lnTo>
                  <a:pt x="156" y="47"/>
                </a:lnTo>
                <a:lnTo>
                  <a:pt x="163" y="48"/>
                </a:lnTo>
                <a:lnTo>
                  <a:pt x="169" y="50"/>
                </a:lnTo>
                <a:lnTo>
                  <a:pt x="173" y="52"/>
                </a:lnTo>
                <a:lnTo>
                  <a:pt x="177" y="54"/>
                </a:lnTo>
                <a:lnTo>
                  <a:pt x="181" y="58"/>
                </a:lnTo>
                <a:lnTo>
                  <a:pt x="184" y="61"/>
                </a:lnTo>
                <a:lnTo>
                  <a:pt x="187" y="64"/>
                </a:lnTo>
                <a:lnTo>
                  <a:pt x="190" y="68"/>
                </a:lnTo>
                <a:lnTo>
                  <a:pt x="191" y="72"/>
                </a:lnTo>
                <a:lnTo>
                  <a:pt x="193" y="78"/>
                </a:lnTo>
                <a:lnTo>
                  <a:pt x="193" y="82"/>
                </a:lnTo>
                <a:lnTo>
                  <a:pt x="194" y="88"/>
                </a:lnTo>
                <a:lnTo>
                  <a:pt x="194" y="94"/>
                </a:lnTo>
                <a:lnTo>
                  <a:pt x="193" y="100"/>
                </a:lnTo>
                <a:lnTo>
                  <a:pt x="193" y="104"/>
                </a:lnTo>
                <a:lnTo>
                  <a:pt x="192" y="109"/>
                </a:lnTo>
                <a:lnTo>
                  <a:pt x="190" y="112"/>
                </a:lnTo>
                <a:lnTo>
                  <a:pt x="187" y="114"/>
                </a:lnTo>
                <a:lnTo>
                  <a:pt x="184" y="117"/>
                </a:lnTo>
                <a:lnTo>
                  <a:pt x="180" y="119"/>
                </a:lnTo>
                <a:lnTo>
                  <a:pt x="174" y="121"/>
                </a:lnTo>
                <a:lnTo>
                  <a:pt x="167" y="122"/>
                </a:lnTo>
                <a:lnTo>
                  <a:pt x="160" y="123"/>
                </a:lnTo>
                <a:lnTo>
                  <a:pt x="151" y="125"/>
                </a:lnTo>
                <a:lnTo>
                  <a:pt x="140" y="126"/>
                </a:lnTo>
                <a:lnTo>
                  <a:pt x="127" y="127"/>
                </a:lnTo>
                <a:lnTo>
                  <a:pt x="114" y="129"/>
                </a:lnTo>
                <a:lnTo>
                  <a:pt x="99" y="130"/>
                </a:lnTo>
                <a:lnTo>
                  <a:pt x="87" y="132"/>
                </a:lnTo>
                <a:lnTo>
                  <a:pt x="76" y="135"/>
                </a:lnTo>
                <a:lnTo>
                  <a:pt x="66" y="137"/>
                </a:lnTo>
                <a:lnTo>
                  <a:pt x="56" y="140"/>
                </a:lnTo>
                <a:lnTo>
                  <a:pt x="47" y="145"/>
                </a:lnTo>
                <a:lnTo>
                  <a:pt x="39" y="149"/>
                </a:lnTo>
                <a:lnTo>
                  <a:pt x="31" y="153"/>
                </a:lnTo>
                <a:lnTo>
                  <a:pt x="25" y="159"/>
                </a:lnTo>
                <a:lnTo>
                  <a:pt x="19" y="165"/>
                </a:lnTo>
                <a:lnTo>
                  <a:pt x="14" y="171"/>
                </a:lnTo>
                <a:lnTo>
                  <a:pt x="10" y="178"/>
                </a:lnTo>
                <a:lnTo>
                  <a:pt x="7" y="186"/>
                </a:lnTo>
                <a:lnTo>
                  <a:pt x="4" y="194"/>
                </a:lnTo>
                <a:lnTo>
                  <a:pt x="1" y="203"/>
                </a:lnTo>
                <a:lnTo>
                  <a:pt x="0" y="211"/>
                </a:lnTo>
                <a:lnTo>
                  <a:pt x="0" y="221"/>
                </a:lnTo>
                <a:lnTo>
                  <a:pt x="0" y="231"/>
                </a:lnTo>
                <a:lnTo>
                  <a:pt x="1" y="240"/>
                </a:lnTo>
                <a:lnTo>
                  <a:pt x="4" y="249"/>
                </a:lnTo>
                <a:lnTo>
                  <a:pt x="7" y="257"/>
                </a:lnTo>
                <a:lnTo>
                  <a:pt x="10" y="265"/>
                </a:lnTo>
                <a:lnTo>
                  <a:pt x="15" y="273"/>
                </a:lnTo>
                <a:lnTo>
                  <a:pt x="19" y="279"/>
                </a:lnTo>
                <a:lnTo>
                  <a:pt x="25" y="285"/>
                </a:lnTo>
                <a:lnTo>
                  <a:pt x="31" y="291"/>
                </a:lnTo>
                <a:lnTo>
                  <a:pt x="38" y="295"/>
                </a:lnTo>
                <a:lnTo>
                  <a:pt x="46" y="299"/>
                </a:lnTo>
                <a:lnTo>
                  <a:pt x="55" y="303"/>
                </a:lnTo>
                <a:lnTo>
                  <a:pt x="64" y="305"/>
                </a:lnTo>
                <a:lnTo>
                  <a:pt x="74" y="307"/>
                </a:lnTo>
                <a:lnTo>
                  <a:pt x="84" y="308"/>
                </a:lnTo>
                <a:lnTo>
                  <a:pt x="95" y="308"/>
                </a:lnTo>
                <a:lnTo>
                  <a:pt x="109" y="307"/>
                </a:lnTo>
                <a:lnTo>
                  <a:pt x="123" y="305"/>
                </a:lnTo>
                <a:lnTo>
                  <a:pt x="136" y="302"/>
                </a:lnTo>
                <a:lnTo>
                  <a:pt x="150" y="296"/>
                </a:lnTo>
                <a:lnTo>
                  <a:pt x="162" y="289"/>
                </a:lnTo>
                <a:lnTo>
                  <a:pt x="174" y="282"/>
                </a:lnTo>
                <a:lnTo>
                  <a:pt x="186" y="272"/>
                </a:lnTo>
                <a:lnTo>
                  <a:pt x="197" y="2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3" name="Freeform 234"/>
          <p:cNvSpPr>
            <a:spLocks noEditPoints="1"/>
          </p:cNvSpPr>
          <p:nvPr/>
        </p:nvSpPr>
        <p:spPr bwMode="auto">
          <a:xfrm>
            <a:off x="2301875" y="4606925"/>
            <a:ext cx="26988" cy="211138"/>
          </a:xfrm>
          <a:custGeom>
            <a:avLst/>
            <a:gdLst>
              <a:gd name="T0" fmla="*/ 0 w 49"/>
              <a:gd name="T1" fmla="*/ 211138 h 400"/>
              <a:gd name="T2" fmla="*/ 26988 w 49"/>
              <a:gd name="T3" fmla="*/ 211138 h 400"/>
              <a:gd name="T4" fmla="*/ 26988 w 49"/>
              <a:gd name="T5" fmla="*/ 58063 h 400"/>
              <a:gd name="T6" fmla="*/ 0 w 49"/>
              <a:gd name="T7" fmla="*/ 58063 h 400"/>
              <a:gd name="T8" fmla="*/ 0 w 49"/>
              <a:gd name="T9" fmla="*/ 211138 h 400"/>
              <a:gd name="T10" fmla="*/ 0 w 49"/>
              <a:gd name="T11" fmla="*/ 29559 h 400"/>
              <a:gd name="T12" fmla="*/ 26988 w 49"/>
              <a:gd name="T13" fmla="*/ 29559 h 400"/>
              <a:gd name="T14" fmla="*/ 26988 w 49"/>
              <a:gd name="T15" fmla="*/ 0 h 400"/>
              <a:gd name="T16" fmla="*/ 0 w 49"/>
              <a:gd name="T17" fmla="*/ 0 h 400"/>
              <a:gd name="T18" fmla="*/ 0 w 49"/>
              <a:gd name="T19" fmla="*/ 29559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10"/>
                </a:lnTo>
                <a:lnTo>
                  <a:pt x="0" y="110"/>
                </a:lnTo>
                <a:lnTo>
                  <a:pt x="0" y="400"/>
                </a:lnTo>
                <a:close/>
                <a:moveTo>
                  <a:pt x="0" y="56"/>
                </a:moveTo>
                <a:lnTo>
                  <a:pt x="49" y="56"/>
                </a:lnTo>
                <a:lnTo>
                  <a:pt x="49" y="0"/>
                </a:lnTo>
                <a:lnTo>
                  <a:pt x="0"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4" name="Freeform 235"/>
          <p:cNvSpPr>
            <a:spLocks/>
          </p:cNvSpPr>
          <p:nvPr/>
        </p:nvSpPr>
        <p:spPr bwMode="auto">
          <a:xfrm>
            <a:off x="2366963" y="4660900"/>
            <a:ext cx="128587" cy="157163"/>
          </a:xfrm>
          <a:custGeom>
            <a:avLst/>
            <a:gdLst>
              <a:gd name="T0" fmla="*/ 128587 w 243"/>
              <a:gd name="T1" fmla="*/ 157163 h 297"/>
              <a:gd name="T2" fmla="*/ 128587 w 243"/>
              <a:gd name="T3" fmla="*/ 57679 h 297"/>
              <a:gd name="T4" fmla="*/ 128587 w 243"/>
              <a:gd name="T5" fmla="*/ 47096 h 297"/>
              <a:gd name="T6" fmla="*/ 127000 w 243"/>
              <a:gd name="T7" fmla="*/ 37571 h 297"/>
              <a:gd name="T8" fmla="*/ 125412 w 243"/>
              <a:gd name="T9" fmla="*/ 29104 h 297"/>
              <a:gd name="T10" fmla="*/ 121708 w 243"/>
              <a:gd name="T11" fmla="*/ 20638 h 297"/>
              <a:gd name="T12" fmla="*/ 118533 w 243"/>
              <a:gd name="T13" fmla="*/ 15875 h 297"/>
              <a:gd name="T14" fmla="*/ 113770 w 243"/>
              <a:gd name="T15" fmla="*/ 11642 h 297"/>
              <a:gd name="T16" fmla="*/ 109008 w 243"/>
              <a:gd name="T17" fmla="*/ 8467 h 297"/>
              <a:gd name="T18" fmla="*/ 103187 w 243"/>
              <a:gd name="T19" fmla="*/ 5292 h 297"/>
              <a:gd name="T20" fmla="*/ 96837 w 243"/>
              <a:gd name="T21" fmla="*/ 3175 h 297"/>
              <a:gd name="T22" fmla="*/ 89958 w 243"/>
              <a:gd name="T23" fmla="*/ 1058 h 297"/>
              <a:gd name="T24" fmla="*/ 82550 w 243"/>
              <a:gd name="T25" fmla="*/ 529 h 297"/>
              <a:gd name="T26" fmla="*/ 74083 w 243"/>
              <a:gd name="T27" fmla="*/ 0 h 297"/>
              <a:gd name="T28" fmla="*/ 66675 w 243"/>
              <a:gd name="T29" fmla="*/ 529 h 297"/>
              <a:gd name="T30" fmla="*/ 58737 w 243"/>
              <a:gd name="T31" fmla="*/ 1588 h 297"/>
              <a:gd name="T32" fmla="*/ 52387 w 243"/>
              <a:gd name="T33" fmla="*/ 3704 h 297"/>
              <a:gd name="T34" fmla="*/ 45508 w 243"/>
              <a:gd name="T35" fmla="*/ 6350 h 297"/>
              <a:gd name="T36" fmla="*/ 39687 w 243"/>
              <a:gd name="T37" fmla="*/ 10054 h 297"/>
              <a:gd name="T38" fmla="*/ 33867 w 243"/>
              <a:gd name="T39" fmla="*/ 14817 h 297"/>
              <a:gd name="T40" fmla="*/ 29104 w 243"/>
              <a:gd name="T41" fmla="*/ 20108 h 297"/>
              <a:gd name="T42" fmla="*/ 24342 w 243"/>
              <a:gd name="T43" fmla="*/ 25929 h 297"/>
              <a:gd name="T44" fmla="*/ 0 w 243"/>
              <a:gd name="T45" fmla="*/ 3704 h 297"/>
              <a:gd name="T46" fmla="*/ 25929 w 243"/>
              <a:gd name="T47" fmla="*/ 157163 h 297"/>
              <a:gd name="T48" fmla="*/ 25929 w 243"/>
              <a:gd name="T49" fmla="*/ 64029 h 297"/>
              <a:gd name="T50" fmla="*/ 27517 w 243"/>
              <a:gd name="T51" fmla="*/ 53975 h 297"/>
              <a:gd name="T52" fmla="*/ 30692 w 243"/>
              <a:gd name="T53" fmla="*/ 45508 h 297"/>
              <a:gd name="T54" fmla="*/ 34925 w 243"/>
              <a:gd name="T55" fmla="*/ 38100 h 297"/>
              <a:gd name="T56" fmla="*/ 41275 w 243"/>
              <a:gd name="T57" fmla="*/ 32279 h 297"/>
              <a:gd name="T58" fmla="*/ 48154 w 243"/>
              <a:gd name="T59" fmla="*/ 27517 h 297"/>
              <a:gd name="T60" fmla="*/ 56621 w 243"/>
              <a:gd name="T61" fmla="*/ 24871 h 297"/>
              <a:gd name="T62" fmla="*/ 66675 w 243"/>
              <a:gd name="T63" fmla="*/ 22754 h 297"/>
              <a:gd name="T64" fmla="*/ 75671 w 243"/>
              <a:gd name="T65" fmla="*/ 22754 h 297"/>
              <a:gd name="T66" fmla="*/ 83608 w 243"/>
              <a:gd name="T67" fmla="*/ 24342 h 297"/>
              <a:gd name="T68" fmla="*/ 89429 w 243"/>
              <a:gd name="T69" fmla="*/ 26458 h 297"/>
              <a:gd name="T70" fmla="*/ 94191 w 243"/>
              <a:gd name="T71" fmla="*/ 30692 h 297"/>
              <a:gd name="T72" fmla="*/ 97895 w 243"/>
              <a:gd name="T73" fmla="*/ 35454 h 297"/>
              <a:gd name="T74" fmla="*/ 100012 w 243"/>
              <a:gd name="T75" fmla="*/ 41804 h 297"/>
              <a:gd name="T76" fmla="*/ 101600 w 243"/>
              <a:gd name="T77" fmla="*/ 48683 h 297"/>
              <a:gd name="T78" fmla="*/ 102129 w 243"/>
              <a:gd name="T79" fmla="*/ 57679 h 297"/>
              <a:gd name="T80" fmla="*/ 102129 w 243"/>
              <a:gd name="T81" fmla="*/ 157163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3" y="297"/>
                </a:moveTo>
                <a:lnTo>
                  <a:pt x="243" y="297"/>
                </a:lnTo>
                <a:lnTo>
                  <a:pt x="243" y="124"/>
                </a:lnTo>
                <a:lnTo>
                  <a:pt x="243" y="109"/>
                </a:lnTo>
                <a:lnTo>
                  <a:pt x="243" y="99"/>
                </a:lnTo>
                <a:lnTo>
                  <a:pt x="243" y="89"/>
                </a:lnTo>
                <a:lnTo>
                  <a:pt x="241" y="80"/>
                </a:lnTo>
                <a:lnTo>
                  <a:pt x="240" y="71"/>
                </a:lnTo>
                <a:lnTo>
                  <a:pt x="239" y="62"/>
                </a:lnTo>
                <a:lnTo>
                  <a:pt x="237" y="55"/>
                </a:lnTo>
                <a:lnTo>
                  <a:pt x="234" y="47"/>
                </a:lnTo>
                <a:lnTo>
                  <a:pt x="230" y="39"/>
                </a:lnTo>
                <a:lnTo>
                  <a:pt x="227" y="34"/>
                </a:lnTo>
                <a:lnTo>
                  <a:pt x="224" y="30"/>
                </a:lnTo>
                <a:lnTo>
                  <a:pt x="219" y="26"/>
                </a:lnTo>
                <a:lnTo>
                  <a:pt x="215" y="22"/>
                </a:lnTo>
                <a:lnTo>
                  <a:pt x="210" y="19"/>
                </a:lnTo>
                <a:lnTo>
                  <a:pt x="206" y="16"/>
                </a:lnTo>
                <a:lnTo>
                  <a:pt x="200" y="12"/>
                </a:lnTo>
                <a:lnTo>
                  <a:pt x="195" y="10"/>
                </a:lnTo>
                <a:lnTo>
                  <a:pt x="189" y="8"/>
                </a:lnTo>
                <a:lnTo>
                  <a:pt x="183" y="6"/>
                </a:lnTo>
                <a:lnTo>
                  <a:pt x="177" y="4"/>
                </a:lnTo>
                <a:lnTo>
                  <a:pt x="170" y="2"/>
                </a:lnTo>
                <a:lnTo>
                  <a:pt x="163" y="1"/>
                </a:lnTo>
                <a:lnTo>
                  <a:pt x="156" y="1"/>
                </a:lnTo>
                <a:lnTo>
                  <a:pt x="148" y="0"/>
                </a:lnTo>
                <a:lnTo>
                  <a:pt x="140" y="0"/>
                </a:lnTo>
                <a:lnTo>
                  <a:pt x="132" y="0"/>
                </a:lnTo>
                <a:lnTo>
                  <a:pt x="126" y="1"/>
                </a:lnTo>
                <a:lnTo>
                  <a:pt x="118" y="2"/>
                </a:lnTo>
                <a:lnTo>
                  <a:pt x="111" y="3"/>
                </a:lnTo>
                <a:lnTo>
                  <a:pt x="104" y="4"/>
                </a:lnTo>
                <a:lnTo>
                  <a:pt x="99" y="7"/>
                </a:lnTo>
                <a:lnTo>
                  <a:pt x="92" y="9"/>
                </a:lnTo>
                <a:lnTo>
                  <a:pt x="86" y="12"/>
                </a:lnTo>
                <a:lnTo>
                  <a:pt x="81" y="16"/>
                </a:lnTo>
                <a:lnTo>
                  <a:pt x="75" y="19"/>
                </a:lnTo>
                <a:lnTo>
                  <a:pt x="70" y="23"/>
                </a:lnTo>
                <a:lnTo>
                  <a:pt x="64" y="28"/>
                </a:lnTo>
                <a:lnTo>
                  <a:pt x="60" y="32"/>
                </a:lnTo>
                <a:lnTo>
                  <a:pt x="55" y="38"/>
                </a:lnTo>
                <a:lnTo>
                  <a:pt x="51" y="43"/>
                </a:lnTo>
                <a:lnTo>
                  <a:pt x="46" y="49"/>
                </a:lnTo>
                <a:lnTo>
                  <a:pt x="46" y="7"/>
                </a:lnTo>
                <a:lnTo>
                  <a:pt x="0" y="7"/>
                </a:lnTo>
                <a:lnTo>
                  <a:pt x="0" y="297"/>
                </a:lnTo>
                <a:lnTo>
                  <a:pt x="49" y="297"/>
                </a:lnTo>
                <a:lnTo>
                  <a:pt x="49" y="133"/>
                </a:lnTo>
                <a:lnTo>
                  <a:pt x="49" y="121"/>
                </a:lnTo>
                <a:lnTo>
                  <a:pt x="50" y="112"/>
                </a:lnTo>
                <a:lnTo>
                  <a:pt x="52" y="102"/>
                </a:lnTo>
                <a:lnTo>
                  <a:pt x="54" y="95"/>
                </a:lnTo>
                <a:lnTo>
                  <a:pt x="58" y="86"/>
                </a:lnTo>
                <a:lnTo>
                  <a:pt x="62" y="79"/>
                </a:lnTo>
                <a:lnTo>
                  <a:pt x="66" y="72"/>
                </a:lnTo>
                <a:lnTo>
                  <a:pt x="72" y="67"/>
                </a:lnTo>
                <a:lnTo>
                  <a:pt x="78" y="61"/>
                </a:lnTo>
                <a:lnTo>
                  <a:pt x="84" y="57"/>
                </a:lnTo>
                <a:lnTo>
                  <a:pt x="91" y="52"/>
                </a:lnTo>
                <a:lnTo>
                  <a:pt x="99" y="49"/>
                </a:lnTo>
                <a:lnTo>
                  <a:pt x="107" y="47"/>
                </a:lnTo>
                <a:lnTo>
                  <a:pt x="115" y="45"/>
                </a:lnTo>
                <a:lnTo>
                  <a:pt x="126" y="43"/>
                </a:lnTo>
                <a:lnTo>
                  <a:pt x="136" y="43"/>
                </a:lnTo>
                <a:lnTo>
                  <a:pt x="143" y="43"/>
                </a:lnTo>
                <a:lnTo>
                  <a:pt x="151" y="45"/>
                </a:lnTo>
                <a:lnTo>
                  <a:pt x="158" y="46"/>
                </a:lnTo>
                <a:lnTo>
                  <a:pt x="163" y="48"/>
                </a:lnTo>
                <a:lnTo>
                  <a:pt x="169" y="50"/>
                </a:lnTo>
                <a:lnTo>
                  <a:pt x="175" y="53"/>
                </a:lnTo>
                <a:lnTo>
                  <a:pt x="178" y="58"/>
                </a:lnTo>
                <a:lnTo>
                  <a:pt x="182" y="62"/>
                </a:lnTo>
                <a:lnTo>
                  <a:pt x="185" y="67"/>
                </a:lnTo>
                <a:lnTo>
                  <a:pt x="187" y="72"/>
                </a:lnTo>
                <a:lnTo>
                  <a:pt x="189" y="79"/>
                </a:lnTo>
                <a:lnTo>
                  <a:pt x="191" y="86"/>
                </a:lnTo>
                <a:lnTo>
                  <a:pt x="192" y="92"/>
                </a:lnTo>
                <a:lnTo>
                  <a:pt x="192" y="101"/>
                </a:lnTo>
                <a:lnTo>
                  <a:pt x="193" y="109"/>
                </a:lnTo>
                <a:lnTo>
                  <a:pt x="193" y="119"/>
                </a:lnTo>
                <a:lnTo>
                  <a:pt x="193"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5" name="Freeform 236"/>
          <p:cNvSpPr>
            <a:spLocks noEditPoints="1"/>
          </p:cNvSpPr>
          <p:nvPr/>
        </p:nvSpPr>
        <p:spPr bwMode="auto">
          <a:xfrm>
            <a:off x="2533650" y="4606925"/>
            <a:ext cx="25400" cy="211138"/>
          </a:xfrm>
          <a:custGeom>
            <a:avLst/>
            <a:gdLst>
              <a:gd name="T0" fmla="*/ 0 w 49"/>
              <a:gd name="T1" fmla="*/ 211138 h 400"/>
              <a:gd name="T2" fmla="*/ 25400 w 49"/>
              <a:gd name="T3" fmla="*/ 211138 h 400"/>
              <a:gd name="T4" fmla="*/ 25400 w 49"/>
              <a:gd name="T5" fmla="*/ 58063 h 400"/>
              <a:gd name="T6" fmla="*/ 0 w 49"/>
              <a:gd name="T7" fmla="*/ 58063 h 400"/>
              <a:gd name="T8" fmla="*/ 0 w 49"/>
              <a:gd name="T9" fmla="*/ 211138 h 400"/>
              <a:gd name="T10" fmla="*/ 0 w 49"/>
              <a:gd name="T11" fmla="*/ 29559 h 400"/>
              <a:gd name="T12" fmla="*/ 25400 w 49"/>
              <a:gd name="T13" fmla="*/ 29559 h 400"/>
              <a:gd name="T14" fmla="*/ 25400 w 49"/>
              <a:gd name="T15" fmla="*/ 0 h 400"/>
              <a:gd name="T16" fmla="*/ 0 w 49"/>
              <a:gd name="T17" fmla="*/ 0 h 400"/>
              <a:gd name="T18" fmla="*/ 0 w 49"/>
              <a:gd name="T19" fmla="*/ 29559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10"/>
                </a:lnTo>
                <a:lnTo>
                  <a:pt x="0" y="110"/>
                </a:lnTo>
                <a:lnTo>
                  <a:pt x="0" y="400"/>
                </a:lnTo>
                <a:close/>
                <a:moveTo>
                  <a:pt x="0" y="56"/>
                </a:moveTo>
                <a:lnTo>
                  <a:pt x="49" y="56"/>
                </a:lnTo>
                <a:lnTo>
                  <a:pt x="49" y="0"/>
                </a:lnTo>
                <a:lnTo>
                  <a:pt x="0" y="0"/>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6" name="Freeform 237"/>
          <p:cNvSpPr>
            <a:spLocks/>
          </p:cNvSpPr>
          <p:nvPr/>
        </p:nvSpPr>
        <p:spPr bwMode="auto">
          <a:xfrm>
            <a:off x="2598738" y="4660900"/>
            <a:ext cx="128587" cy="157163"/>
          </a:xfrm>
          <a:custGeom>
            <a:avLst/>
            <a:gdLst>
              <a:gd name="T0" fmla="*/ 128587 w 243"/>
              <a:gd name="T1" fmla="*/ 157163 h 297"/>
              <a:gd name="T2" fmla="*/ 128587 w 243"/>
              <a:gd name="T3" fmla="*/ 57679 h 297"/>
              <a:gd name="T4" fmla="*/ 128587 w 243"/>
              <a:gd name="T5" fmla="*/ 47096 h 297"/>
              <a:gd name="T6" fmla="*/ 127529 w 243"/>
              <a:gd name="T7" fmla="*/ 37571 h 297"/>
              <a:gd name="T8" fmla="*/ 125941 w 243"/>
              <a:gd name="T9" fmla="*/ 29104 h 297"/>
              <a:gd name="T10" fmla="*/ 122237 w 243"/>
              <a:gd name="T11" fmla="*/ 20638 h 297"/>
              <a:gd name="T12" fmla="*/ 118533 w 243"/>
              <a:gd name="T13" fmla="*/ 15875 h 297"/>
              <a:gd name="T14" fmla="*/ 114300 w 243"/>
              <a:gd name="T15" fmla="*/ 11642 h 297"/>
              <a:gd name="T16" fmla="*/ 109537 w 243"/>
              <a:gd name="T17" fmla="*/ 8467 h 297"/>
              <a:gd name="T18" fmla="*/ 103187 w 243"/>
              <a:gd name="T19" fmla="*/ 5292 h 297"/>
              <a:gd name="T20" fmla="*/ 97366 w 243"/>
              <a:gd name="T21" fmla="*/ 3175 h 297"/>
              <a:gd name="T22" fmla="*/ 90487 w 243"/>
              <a:gd name="T23" fmla="*/ 1058 h 297"/>
              <a:gd name="T24" fmla="*/ 82550 w 243"/>
              <a:gd name="T25" fmla="*/ 529 h 297"/>
              <a:gd name="T26" fmla="*/ 74612 w 243"/>
              <a:gd name="T27" fmla="*/ 0 h 297"/>
              <a:gd name="T28" fmla="*/ 66675 w 243"/>
              <a:gd name="T29" fmla="*/ 529 h 297"/>
              <a:gd name="T30" fmla="*/ 59266 w 243"/>
              <a:gd name="T31" fmla="*/ 1588 h 297"/>
              <a:gd name="T32" fmla="*/ 52916 w 243"/>
              <a:gd name="T33" fmla="*/ 3704 h 297"/>
              <a:gd name="T34" fmla="*/ 46037 w 243"/>
              <a:gd name="T35" fmla="*/ 6350 h 297"/>
              <a:gd name="T36" fmla="*/ 40217 w 243"/>
              <a:gd name="T37" fmla="*/ 10054 h 297"/>
              <a:gd name="T38" fmla="*/ 34396 w 243"/>
              <a:gd name="T39" fmla="*/ 14817 h 297"/>
              <a:gd name="T40" fmla="*/ 29633 w 243"/>
              <a:gd name="T41" fmla="*/ 20108 h 297"/>
              <a:gd name="T42" fmla="*/ 24871 w 243"/>
              <a:gd name="T43" fmla="*/ 25929 h 297"/>
              <a:gd name="T44" fmla="*/ 0 w 243"/>
              <a:gd name="T45" fmla="*/ 3704 h 297"/>
              <a:gd name="T46" fmla="*/ 25929 w 243"/>
              <a:gd name="T47" fmla="*/ 157163 h 297"/>
              <a:gd name="T48" fmla="*/ 25929 w 243"/>
              <a:gd name="T49" fmla="*/ 64029 h 297"/>
              <a:gd name="T50" fmla="*/ 28046 w 243"/>
              <a:gd name="T51" fmla="*/ 53975 h 297"/>
              <a:gd name="T52" fmla="*/ 30692 w 243"/>
              <a:gd name="T53" fmla="*/ 45508 h 297"/>
              <a:gd name="T54" fmla="*/ 35454 w 243"/>
              <a:gd name="T55" fmla="*/ 38100 h 297"/>
              <a:gd name="T56" fmla="*/ 41275 w 243"/>
              <a:gd name="T57" fmla="*/ 32279 h 297"/>
              <a:gd name="T58" fmla="*/ 48683 w 243"/>
              <a:gd name="T59" fmla="*/ 27517 h 297"/>
              <a:gd name="T60" fmla="*/ 56621 w 243"/>
              <a:gd name="T61" fmla="*/ 24871 h 297"/>
              <a:gd name="T62" fmla="*/ 66675 w 243"/>
              <a:gd name="T63" fmla="*/ 22754 h 297"/>
              <a:gd name="T64" fmla="*/ 76200 w 243"/>
              <a:gd name="T65" fmla="*/ 22754 h 297"/>
              <a:gd name="T66" fmla="*/ 84137 w 243"/>
              <a:gd name="T67" fmla="*/ 24342 h 297"/>
              <a:gd name="T68" fmla="*/ 89958 w 243"/>
              <a:gd name="T69" fmla="*/ 26458 h 297"/>
              <a:gd name="T70" fmla="*/ 94720 w 243"/>
              <a:gd name="T71" fmla="*/ 30692 h 297"/>
              <a:gd name="T72" fmla="*/ 97895 w 243"/>
              <a:gd name="T73" fmla="*/ 35454 h 297"/>
              <a:gd name="T74" fmla="*/ 100541 w 243"/>
              <a:gd name="T75" fmla="*/ 41804 h 297"/>
              <a:gd name="T76" fmla="*/ 102129 w 243"/>
              <a:gd name="T77" fmla="*/ 48683 h 297"/>
              <a:gd name="T78" fmla="*/ 102658 w 243"/>
              <a:gd name="T79" fmla="*/ 57679 h 297"/>
              <a:gd name="T80" fmla="*/ 102658 w 243"/>
              <a:gd name="T81" fmla="*/ 157163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194" y="297"/>
                </a:moveTo>
                <a:lnTo>
                  <a:pt x="243" y="297"/>
                </a:lnTo>
                <a:lnTo>
                  <a:pt x="243" y="124"/>
                </a:lnTo>
                <a:lnTo>
                  <a:pt x="243" y="109"/>
                </a:lnTo>
                <a:lnTo>
                  <a:pt x="243" y="99"/>
                </a:lnTo>
                <a:lnTo>
                  <a:pt x="243" y="89"/>
                </a:lnTo>
                <a:lnTo>
                  <a:pt x="242" y="80"/>
                </a:lnTo>
                <a:lnTo>
                  <a:pt x="241" y="71"/>
                </a:lnTo>
                <a:lnTo>
                  <a:pt x="240" y="62"/>
                </a:lnTo>
                <a:lnTo>
                  <a:pt x="238" y="55"/>
                </a:lnTo>
                <a:lnTo>
                  <a:pt x="234" y="47"/>
                </a:lnTo>
                <a:lnTo>
                  <a:pt x="231" y="39"/>
                </a:lnTo>
                <a:lnTo>
                  <a:pt x="228" y="34"/>
                </a:lnTo>
                <a:lnTo>
                  <a:pt x="224" y="30"/>
                </a:lnTo>
                <a:lnTo>
                  <a:pt x="220" y="26"/>
                </a:lnTo>
                <a:lnTo>
                  <a:pt x="216" y="22"/>
                </a:lnTo>
                <a:lnTo>
                  <a:pt x="211" y="19"/>
                </a:lnTo>
                <a:lnTo>
                  <a:pt x="207" y="16"/>
                </a:lnTo>
                <a:lnTo>
                  <a:pt x="201" y="12"/>
                </a:lnTo>
                <a:lnTo>
                  <a:pt x="195" y="10"/>
                </a:lnTo>
                <a:lnTo>
                  <a:pt x="190" y="8"/>
                </a:lnTo>
                <a:lnTo>
                  <a:pt x="184" y="6"/>
                </a:lnTo>
                <a:lnTo>
                  <a:pt x="178" y="4"/>
                </a:lnTo>
                <a:lnTo>
                  <a:pt x="171" y="2"/>
                </a:lnTo>
                <a:lnTo>
                  <a:pt x="164" y="1"/>
                </a:lnTo>
                <a:lnTo>
                  <a:pt x="156" y="1"/>
                </a:lnTo>
                <a:lnTo>
                  <a:pt x="149" y="0"/>
                </a:lnTo>
                <a:lnTo>
                  <a:pt x="141" y="0"/>
                </a:lnTo>
                <a:lnTo>
                  <a:pt x="133" y="0"/>
                </a:lnTo>
                <a:lnTo>
                  <a:pt x="126" y="1"/>
                </a:lnTo>
                <a:lnTo>
                  <a:pt x="119" y="2"/>
                </a:lnTo>
                <a:lnTo>
                  <a:pt x="112" y="3"/>
                </a:lnTo>
                <a:lnTo>
                  <a:pt x="105" y="4"/>
                </a:lnTo>
                <a:lnTo>
                  <a:pt x="100" y="7"/>
                </a:lnTo>
                <a:lnTo>
                  <a:pt x="93" y="9"/>
                </a:lnTo>
                <a:lnTo>
                  <a:pt x="87" y="12"/>
                </a:lnTo>
                <a:lnTo>
                  <a:pt x="82" y="16"/>
                </a:lnTo>
                <a:lnTo>
                  <a:pt x="76" y="19"/>
                </a:lnTo>
                <a:lnTo>
                  <a:pt x="71" y="23"/>
                </a:lnTo>
                <a:lnTo>
                  <a:pt x="65" y="28"/>
                </a:lnTo>
                <a:lnTo>
                  <a:pt x="61" y="32"/>
                </a:lnTo>
                <a:lnTo>
                  <a:pt x="56" y="38"/>
                </a:lnTo>
                <a:lnTo>
                  <a:pt x="52" y="43"/>
                </a:lnTo>
                <a:lnTo>
                  <a:pt x="47" y="49"/>
                </a:lnTo>
                <a:lnTo>
                  <a:pt x="47" y="7"/>
                </a:lnTo>
                <a:lnTo>
                  <a:pt x="0" y="7"/>
                </a:lnTo>
                <a:lnTo>
                  <a:pt x="0" y="297"/>
                </a:lnTo>
                <a:lnTo>
                  <a:pt x="49" y="297"/>
                </a:lnTo>
                <a:lnTo>
                  <a:pt x="49" y="133"/>
                </a:lnTo>
                <a:lnTo>
                  <a:pt x="49" y="121"/>
                </a:lnTo>
                <a:lnTo>
                  <a:pt x="51" y="112"/>
                </a:lnTo>
                <a:lnTo>
                  <a:pt x="53" y="102"/>
                </a:lnTo>
                <a:lnTo>
                  <a:pt x="55" y="95"/>
                </a:lnTo>
                <a:lnTo>
                  <a:pt x="58" y="86"/>
                </a:lnTo>
                <a:lnTo>
                  <a:pt x="63" y="79"/>
                </a:lnTo>
                <a:lnTo>
                  <a:pt x="67" y="72"/>
                </a:lnTo>
                <a:lnTo>
                  <a:pt x="73" y="67"/>
                </a:lnTo>
                <a:lnTo>
                  <a:pt x="78" y="61"/>
                </a:lnTo>
                <a:lnTo>
                  <a:pt x="85" y="57"/>
                </a:lnTo>
                <a:lnTo>
                  <a:pt x="92" y="52"/>
                </a:lnTo>
                <a:lnTo>
                  <a:pt x="100" y="49"/>
                </a:lnTo>
                <a:lnTo>
                  <a:pt x="107" y="47"/>
                </a:lnTo>
                <a:lnTo>
                  <a:pt x="116" y="45"/>
                </a:lnTo>
                <a:lnTo>
                  <a:pt x="126" y="43"/>
                </a:lnTo>
                <a:lnTo>
                  <a:pt x="136" y="43"/>
                </a:lnTo>
                <a:lnTo>
                  <a:pt x="144" y="43"/>
                </a:lnTo>
                <a:lnTo>
                  <a:pt x="152" y="45"/>
                </a:lnTo>
                <a:lnTo>
                  <a:pt x="159" y="46"/>
                </a:lnTo>
                <a:lnTo>
                  <a:pt x="164" y="48"/>
                </a:lnTo>
                <a:lnTo>
                  <a:pt x="170" y="50"/>
                </a:lnTo>
                <a:lnTo>
                  <a:pt x="175" y="53"/>
                </a:lnTo>
                <a:lnTo>
                  <a:pt x="179" y="58"/>
                </a:lnTo>
                <a:lnTo>
                  <a:pt x="183" y="62"/>
                </a:lnTo>
                <a:lnTo>
                  <a:pt x="185" y="67"/>
                </a:lnTo>
                <a:lnTo>
                  <a:pt x="188" y="72"/>
                </a:lnTo>
                <a:lnTo>
                  <a:pt x="190" y="79"/>
                </a:lnTo>
                <a:lnTo>
                  <a:pt x="192" y="86"/>
                </a:lnTo>
                <a:lnTo>
                  <a:pt x="193" y="92"/>
                </a:lnTo>
                <a:lnTo>
                  <a:pt x="193" y="101"/>
                </a:lnTo>
                <a:lnTo>
                  <a:pt x="194" y="109"/>
                </a:lnTo>
                <a:lnTo>
                  <a:pt x="194" y="119"/>
                </a:lnTo>
                <a:lnTo>
                  <a:pt x="194" y="2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7" name="Freeform 238"/>
          <p:cNvSpPr>
            <a:spLocks noEditPoints="1"/>
          </p:cNvSpPr>
          <p:nvPr/>
        </p:nvSpPr>
        <p:spPr bwMode="auto">
          <a:xfrm>
            <a:off x="2757488" y="4659313"/>
            <a:ext cx="142875" cy="223837"/>
          </a:xfrm>
          <a:custGeom>
            <a:avLst/>
            <a:gdLst>
              <a:gd name="T0" fmla="*/ 117042 w 271"/>
              <a:gd name="T1" fmla="*/ 171201 h 421"/>
              <a:gd name="T2" fmla="*/ 112297 w 271"/>
              <a:gd name="T3" fmla="*/ 186619 h 421"/>
              <a:gd name="T4" fmla="*/ 101225 w 271"/>
              <a:gd name="T5" fmla="*/ 196721 h 421"/>
              <a:gd name="T6" fmla="*/ 83827 w 271"/>
              <a:gd name="T7" fmla="*/ 201506 h 421"/>
              <a:gd name="T8" fmla="*/ 62211 w 271"/>
              <a:gd name="T9" fmla="*/ 201506 h 421"/>
              <a:gd name="T10" fmla="*/ 47449 w 271"/>
              <a:gd name="T11" fmla="*/ 198316 h 421"/>
              <a:gd name="T12" fmla="*/ 37432 w 271"/>
              <a:gd name="T13" fmla="*/ 192468 h 421"/>
              <a:gd name="T14" fmla="*/ 32687 w 271"/>
              <a:gd name="T15" fmla="*/ 183429 h 421"/>
              <a:gd name="T16" fmla="*/ 6327 w 271"/>
              <a:gd name="T17" fmla="*/ 177049 h 421"/>
              <a:gd name="T18" fmla="*/ 8963 w 271"/>
              <a:gd name="T19" fmla="*/ 193000 h 421"/>
              <a:gd name="T20" fmla="*/ 19507 w 271"/>
              <a:gd name="T21" fmla="*/ 208418 h 421"/>
              <a:gd name="T22" fmla="*/ 37959 w 271"/>
              <a:gd name="T23" fmla="*/ 219052 h 421"/>
              <a:gd name="T24" fmla="*/ 63793 w 271"/>
              <a:gd name="T25" fmla="*/ 223837 h 421"/>
              <a:gd name="T26" fmla="*/ 97007 w 271"/>
              <a:gd name="T27" fmla="*/ 221179 h 421"/>
              <a:gd name="T28" fmla="*/ 121786 w 271"/>
              <a:gd name="T29" fmla="*/ 211608 h 421"/>
              <a:gd name="T30" fmla="*/ 136548 w 271"/>
              <a:gd name="T31" fmla="*/ 192468 h 421"/>
              <a:gd name="T32" fmla="*/ 142875 w 271"/>
              <a:gd name="T33" fmla="*/ 164289 h 421"/>
              <a:gd name="T34" fmla="*/ 117569 w 271"/>
              <a:gd name="T35" fmla="*/ 23926 h 421"/>
              <a:gd name="T36" fmla="*/ 109133 w 271"/>
              <a:gd name="T37" fmla="*/ 13824 h 421"/>
              <a:gd name="T38" fmla="*/ 98062 w 271"/>
              <a:gd name="T39" fmla="*/ 6380 h 421"/>
              <a:gd name="T40" fmla="*/ 85409 w 271"/>
              <a:gd name="T41" fmla="*/ 1595 h 421"/>
              <a:gd name="T42" fmla="*/ 69592 w 271"/>
              <a:gd name="T43" fmla="*/ 0 h 421"/>
              <a:gd name="T44" fmla="*/ 41123 w 271"/>
              <a:gd name="T45" fmla="*/ 5848 h 421"/>
              <a:gd name="T46" fmla="*/ 18980 w 271"/>
              <a:gd name="T47" fmla="*/ 22331 h 421"/>
              <a:gd name="T48" fmla="*/ 4745 w 271"/>
              <a:gd name="T49" fmla="*/ 47851 h 421"/>
              <a:gd name="T50" fmla="*/ 0 w 271"/>
              <a:gd name="T51" fmla="*/ 81347 h 421"/>
              <a:gd name="T52" fmla="*/ 5272 w 271"/>
              <a:gd name="T53" fmla="*/ 115374 h 421"/>
              <a:gd name="T54" fmla="*/ 18980 w 271"/>
              <a:gd name="T55" fmla="*/ 141427 h 421"/>
              <a:gd name="T56" fmla="*/ 41123 w 271"/>
              <a:gd name="T57" fmla="*/ 157909 h 421"/>
              <a:gd name="T58" fmla="*/ 69065 w 271"/>
              <a:gd name="T59" fmla="*/ 163757 h 421"/>
              <a:gd name="T60" fmla="*/ 96480 w 271"/>
              <a:gd name="T61" fmla="*/ 157909 h 421"/>
              <a:gd name="T62" fmla="*/ 117569 w 271"/>
              <a:gd name="T63" fmla="*/ 140363 h 421"/>
              <a:gd name="T64" fmla="*/ 88572 w 271"/>
              <a:gd name="T65" fmla="*/ 25521 h 421"/>
              <a:gd name="T66" fmla="*/ 104388 w 271"/>
              <a:gd name="T67" fmla="*/ 34559 h 421"/>
              <a:gd name="T68" fmla="*/ 114405 w 271"/>
              <a:gd name="T69" fmla="*/ 51573 h 421"/>
              <a:gd name="T70" fmla="*/ 118623 w 271"/>
              <a:gd name="T71" fmla="*/ 75498 h 421"/>
              <a:gd name="T72" fmla="*/ 117042 w 271"/>
              <a:gd name="T73" fmla="*/ 103146 h 421"/>
              <a:gd name="T74" fmla="*/ 110188 w 271"/>
              <a:gd name="T75" fmla="*/ 122818 h 421"/>
              <a:gd name="T76" fmla="*/ 97007 w 271"/>
              <a:gd name="T77" fmla="*/ 135578 h 421"/>
              <a:gd name="T78" fmla="*/ 78555 w 271"/>
              <a:gd name="T79" fmla="*/ 140895 h 421"/>
              <a:gd name="T80" fmla="*/ 58521 w 271"/>
              <a:gd name="T81" fmla="*/ 138237 h 421"/>
              <a:gd name="T82" fmla="*/ 42704 w 271"/>
              <a:gd name="T83" fmla="*/ 129198 h 421"/>
              <a:gd name="T84" fmla="*/ 32160 w 271"/>
              <a:gd name="T85" fmla="*/ 112184 h 421"/>
              <a:gd name="T86" fmla="*/ 27415 w 271"/>
              <a:gd name="T87" fmla="*/ 88790 h 421"/>
              <a:gd name="T88" fmla="*/ 28997 w 271"/>
              <a:gd name="T89" fmla="*/ 62738 h 421"/>
              <a:gd name="T90" fmla="*/ 36378 w 271"/>
              <a:gd name="T91" fmla="*/ 42003 h 421"/>
              <a:gd name="T92" fmla="*/ 49031 w 271"/>
              <a:gd name="T93" fmla="*/ 28711 h 421"/>
              <a:gd name="T94" fmla="*/ 66956 w 271"/>
              <a:gd name="T95" fmla="*/ 22862 h 4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1">
                <a:moveTo>
                  <a:pt x="223" y="264"/>
                </a:moveTo>
                <a:lnTo>
                  <a:pt x="223" y="304"/>
                </a:lnTo>
                <a:lnTo>
                  <a:pt x="223" y="313"/>
                </a:lnTo>
                <a:lnTo>
                  <a:pt x="222" y="322"/>
                </a:lnTo>
                <a:lnTo>
                  <a:pt x="221" y="331"/>
                </a:lnTo>
                <a:lnTo>
                  <a:pt x="219" y="338"/>
                </a:lnTo>
                <a:lnTo>
                  <a:pt x="217" y="345"/>
                </a:lnTo>
                <a:lnTo>
                  <a:pt x="213" y="351"/>
                </a:lnTo>
                <a:lnTo>
                  <a:pt x="209" y="356"/>
                </a:lnTo>
                <a:lnTo>
                  <a:pt x="204" y="362"/>
                </a:lnTo>
                <a:lnTo>
                  <a:pt x="199" y="366"/>
                </a:lnTo>
                <a:lnTo>
                  <a:pt x="192" y="370"/>
                </a:lnTo>
                <a:lnTo>
                  <a:pt x="185" y="373"/>
                </a:lnTo>
                <a:lnTo>
                  <a:pt x="178" y="375"/>
                </a:lnTo>
                <a:lnTo>
                  <a:pt x="169" y="377"/>
                </a:lnTo>
                <a:lnTo>
                  <a:pt x="159" y="379"/>
                </a:lnTo>
                <a:lnTo>
                  <a:pt x="149" y="380"/>
                </a:lnTo>
                <a:lnTo>
                  <a:pt x="137" y="380"/>
                </a:lnTo>
                <a:lnTo>
                  <a:pt x="127" y="380"/>
                </a:lnTo>
                <a:lnTo>
                  <a:pt x="118" y="379"/>
                </a:lnTo>
                <a:lnTo>
                  <a:pt x="111" y="379"/>
                </a:lnTo>
                <a:lnTo>
                  <a:pt x="103" y="376"/>
                </a:lnTo>
                <a:lnTo>
                  <a:pt x="96" y="375"/>
                </a:lnTo>
                <a:lnTo>
                  <a:pt x="90" y="373"/>
                </a:lnTo>
                <a:lnTo>
                  <a:pt x="84" y="371"/>
                </a:lnTo>
                <a:lnTo>
                  <a:pt x="79" y="369"/>
                </a:lnTo>
                <a:lnTo>
                  <a:pt x="75" y="365"/>
                </a:lnTo>
                <a:lnTo>
                  <a:pt x="71" y="362"/>
                </a:lnTo>
                <a:lnTo>
                  <a:pt x="67" y="359"/>
                </a:lnTo>
                <a:lnTo>
                  <a:pt x="65" y="354"/>
                </a:lnTo>
                <a:lnTo>
                  <a:pt x="63" y="350"/>
                </a:lnTo>
                <a:lnTo>
                  <a:pt x="62" y="345"/>
                </a:lnTo>
                <a:lnTo>
                  <a:pt x="61" y="340"/>
                </a:lnTo>
                <a:lnTo>
                  <a:pt x="61" y="334"/>
                </a:lnTo>
                <a:lnTo>
                  <a:pt x="61" y="333"/>
                </a:lnTo>
                <a:lnTo>
                  <a:pt x="12" y="333"/>
                </a:lnTo>
                <a:lnTo>
                  <a:pt x="12" y="335"/>
                </a:lnTo>
                <a:lnTo>
                  <a:pt x="13" y="345"/>
                </a:lnTo>
                <a:lnTo>
                  <a:pt x="14" y="354"/>
                </a:lnTo>
                <a:lnTo>
                  <a:pt x="17" y="363"/>
                </a:lnTo>
                <a:lnTo>
                  <a:pt x="20" y="371"/>
                </a:lnTo>
                <a:lnTo>
                  <a:pt x="25" y="379"/>
                </a:lnTo>
                <a:lnTo>
                  <a:pt x="30" y="385"/>
                </a:lnTo>
                <a:lnTo>
                  <a:pt x="37" y="392"/>
                </a:lnTo>
                <a:lnTo>
                  <a:pt x="44" y="398"/>
                </a:lnTo>
                <a:lnTo>
                  <a:pt x="53" y="403"/>
                </a:lnTo>
                <a:lnTo>
                  <a:pt x="62" y="408"/>
                </a:lnTo>
                <a:lnTo>
                  <a:pt x="72" y="412"/>
                </a:lnTo>
                <a:lnTo>
                  <a:pt x="83" y="415"/>
                </a:lnTo>
                <a:lnTo>
                  <a:pt x="95" y="418"/>
                </a:lnTo>
                <a:lnTo>
                  <a:pt x="107" y="420"/>
                </a:lnTo>
                <a:lnTo>
                  <a:pt x="121" y="421"/>
                </a:lnTo>
                <a:lnTo>
                  <a:pt x="135" y="421"/>
                </a:lnTo>
                <a:lnTo>
                  <a:pt x="153" y="421"/>
                </a:lnTo>
                <a:lnTo>
                  <a:pt x="169" y="419"/>
                </a:lnTo>
                <a:lnTo>
                  <a:pt x="184" y="416"/>
                </a:lnTo>
                <a:lnTo>
                  <a:pt x="198" y="413"/>
                </a:lnTo>
                <a:lnTo>
                  <a:pt x="210" y="409"/>
                </a:lnTo>
                <a:lnTo>
                  <a:pt x="221" y="404"/>
                </a:lnTo>
                <a:lnTo>
                  <a:pt x="231" y="398"/>
                </a:lnTo>
                <a:lnTo>
                  <a:pt x="240" y="391"/>
                </a:lnTo>
                <a:lnTo>
                  <a:pt x="247" y="382"/>
                </a:lnTo>
                <a:lnTo>
                  <a:pt x="253" y="373"/>
                </a:lnTo>
                <a:lnTo>
                  <a:pt x="259" y="362"/>
                </a:lnTo>
                <a:lnTo>
                  <a:pt x="263" y="351"/>
                </a:lnTo>
                <a:lnTo>
                  <a:pt x="267" y="338"/>
                </a:lnTo>
                <a:lnTo>
                  <a:pt x="269" y="324"/>
                </a:lnTo>
                <a:lnTo>
                  <a:pt x="271" y="309"/>
                </a:lnTo>
                <a:lnTo>
                  <a:pt x="271" y="294"/>
                </a:lnTo>
                <a:lnTo>
                  <a:pt x="271" y="9"/>
                </a:lnTo>
                <a:lnTo>
                  <a:pt x="223" y="9"/>
                </a:lnTo>
                <a:lnTo>
                  <a:pt x="223" y="45"/>
                </a:lnTo>
                <a:lnTo>
                  <a:pt x="220" y="40"/>
                </a:lnTo>
                <a:lnTo>
                  <a:pt x="215" y="35"/>
                </a:lnTo>
                <a:lnTo>
                  <a:pt x="211" y="31"/>
                </a:lnTo>
                <a:lnTo>
                  <a:pt x="207" y="26"/>
                </a:lnTo>
                <a:lnTo>
                  <a:pt x="202" y="23"/>
                </a:lnTo>
                <a:lnTo>
                  <a:pt x="197" y="19"/>
                </a:lnTo>
                <a:lnTo>
                  <a:pt x="192" y="15"/>
                </a:lnTo>
                <a:lnTo>
                  <a:pt x="186" y="12"/>
                </a:lnTo>
                <a:lnTo>
                  <a:pt x="181" y="10"/>
                </a:lnTo>
                <a:lnTo>
                  <a:pt x="174" y="8"/>
                </a:lnTo>
                <a:lnTo>
                  <a:pt x="169" y="5"/>
                </a:lnTo>
                <a:lnTo>
                  <a:pt x="162" y="3"/>
                </a:lnTo>
                <a:lnTo>
                  <a:pt x="155" y="2"/>
                </a:lnTo>
                <a:lnTo>
                  <a:pt x="147" y="1"/>
                </a:lnTo>
                <a:lnTo>
                  <a:pt x="140" y="0"/>
                </a:lnTo>
                <a:lnTo>
                  <a:pt x="132" y="0"/>
                </a:lnTo>
                <a:lnTo>
                  <a:pt x="117" y="1"/>
                </a:lnTo>
                <a:lnTo>
                  <a:pt x="104" y="3"/>
                </a:lnTo>
                <a:lnTo>
                  <a:pt x="91" y="6"/>
                </a:lnTo>
                <a:lnTo>
                  <a:pt x="78" y="11"/>
                </a:lnTo>
                <a:lnTo>
                  <a:pt x="66" y="16"/>
                </a:lnTo>
                <a:lnTo>
                  <a:pt x="56" y="24"/>
                </a:lnTo>
                <a:lnTo>
                  <a:pt x="46" y="32"/>
                </a:lnTo>
                <a:lnTo>
                  <a:pt x="36" y="42"/>
                </a:lnTo>
                <a:lnTo>
                  <a:pt x="28" y="52"/>
                </a:lnTo>
                <a:lnTo>
                  <a:pt x="22" y="64"/>
                </a:lnTo>
                <a:lnTo>
                  <a:pt x="15" y="77"/>
                </a:lnTo>
                <a:lnTo>
                  <a:pt x="9" y="90"/>
                </a:lnTo>
                <a:lnTo>
                  <a:pt x="6" y="104"/>
                </a:lnTo>
                <a:lnTo>
                  <a:pt x="3" y="120"/>
                </a:lnTo>
                <a:lnTo>
                  <a:pt x="1" y="137"/>
                </a:lnTo>
                <a:lnTo>
                  <a:pt x="0" y="153"/>
                </a:lnTo>
                <a:lnTo>
                  <a:pt x="1" y="170"/>
                </a:lnTo>
                <a:lnTo>
                  <a:pt x="3" y="187"/>
                </a:lnTo>
                <a:lnTo>
                  <a:pt x="6" y="203"/>
                </a:lnTo>
                <a:lnTo>
                  <a:pt x="10" y="217"/>
                </a:lnTo>
                <a:lnTo>
                  <a:pt x="15" y="231"/>
                </a:lnTo>
                <a:lnTo>
                  <a:pt x="22" y="244"/>
                </a:lnTo>
                <a:lnTo>
                  <a:pt x="28" y="256"/>
                </a:lnTo>
                <a:lnTo>
                  <a:pt x="36" y="266"/>
                </a:lnTo>
                <a:lnTo>
                  <a:pt x="46" y="276"/>
                </a:lnTo>
                <a:lnTo>
                  <a:pt x="56" y="284"/>
                </a:lnTo>
                <a:lnTo>
                  <a:pt x="66" y="292"/>
                </a:lnTo>
                <a:lnTo>
                  <a:pt x="78" y="297"/>
                </a:lnTo>
                <a:lnTo>
                  <a:pt x="91" y="302"/>
                </a:lnTo>
                <a:lnTo>
                  <a:pt x="103" y="306"/>
                </a:lnTo>
                <a:lnTo>
                  <a:pt x="117" y="307"/>
                </a:lnTo>
                <a:lnTo>
                  <a:pt x="131" y="308"/>
                </a:lnTo>
                <a:lnTo>
                  <a:pt x="145" y="307"/>
                </a:lnTo>
                <a:lnTo>
                  <a:pt x="159" y="306"/>
                </a:lnTo>
                <a:lnTo>
                  <a:pt x="172" y="302"/>
                </a:lnTo>
                <a:lnTo>
                  <a:pt x="183" y="297"/>
                </a:lnTo>
                <a:lnTo>
                  <a:pt x="194" y="291"/>
                </a:lnTo>
                <a:lnTo>
                  <a:pt x="205" y="284"/>
                </a:lnTo>
                <a:lnTo>
                  <a:pt x="214" y="275"/>
                </a:lnTo>
                <a:lnTo>
                  <a:pt x="223" y="264"/>
                </a:lnTo>
                <a:close/>
                <a:moveTo>
                  <a:pt x="137" y="43"/>
                </a:moveTo>
                <a:lnTo>
                  <a:pt x="147" y="43"/>
                </a:lnTo>
                <a:lnTo>
                  <a:pt x="158" y="45"/>
                </a:lnTo>
                <a:lnTo>
                  <a:pt x="168" y="48"/>
                </a:lnTo>
                <a:lnTo>
                  <a:pt x="175" y="50"/>
                </a:lnTo>
                <a:lnTo>
                  <a:pt x="183" y="54"/>
                </a:lnTo>
                <a:lnTo>
                  <a:pt x="191" y="59"/>
                </a:lnTo>
                <a:lnTo>
                  <a:pt x="198" y="65"/>
                </a:lnTo>
                <a:lnTo>
                  <a:pt x="203" y="72"/>
                </a:lnTo>
                <a:lnTo>
                  <a:pt x="209" y="79"/>
                </a:lnTo>
                <a:lnTo>
                  <a:pt x="213" y="88"/>
                </a:lnTo>
                <a:lnTo>
                  <a:pt x="217" y="97"/>
                </a:lnTo>
                <a:lnTo>
                  <a:pt x="220" y="107"/>
                </a:lnTo>
                <a:lnTo>
                  <a:pt x="222" y="118"/>
                </a:lnTo>
                <a:lnTo>
                  <a:pt x="224" y="130"/>
                </a:lnTo>
                <a:lnTo>
                  <a:pt x="225" y="142"/>
                </a:lnTo>
                <a:lnTo>
                  <a:pt x="225" y="156"/>
                </a:lnTo>
                <a:lnTo>
                  <a:pt x="225" y="169"/>
                </a:lnTo>
                <a:lnTo>
                  <a:pt x="224" y="182"/>
                </a:lnTo>
                <a:lnTo>
                  <a:pt x="222" y="194"/>
                </a:lnTo>
                <a:lnTo>
                  <a:pt x="220" y="205"/>
                </a:lnTo>
                <a:lnTo>
                  <a:pt x="218" y="214"/>
                </a:lnTo>
                <a:lnTo>
                  <a:pt x="213" y="223"/>
                </a:lnTo>
                <a:lnTo>
                  <a:pt x="209" y="231"/>
                </a:lnTo>
                <a:lnTo>
                  <a:pt x="204" y="238"/>
                </a:lnTo>
                <a:lnTo>
                  <a:pt x="199" y="245"/>
                </a:lnTo>
                <a:lnTo>
                  <a:pt x="192" y="250"/>
                </a:lnTo>
                <a:lnTo>
                  <a:pt x="184" y="255"/>
                </a:lnTo>
                <a:lnTo>
                  <a:pt x="176" y="258"/>
                </a:lnTo>
                <a:lnTo>
                  <a:pt x="169" y="262"/>
                </a:lnTo>
                <a:lnTo>
                  <a:pt x="159" y="264"/>
                </a:lnTo>
                <a:lnTo>
                  <a:pt x="149" y="265"/>
                </a:lnTo>
                <a:lnTo>
                  <a:pt x="139" y="265"/>
                </a:lnTo>
                <a:lnTo>
                  <a:pt x="129" y="265"/>
                </a:lnTo>
                <a:lnTo>
                  <a:pt x="118" y="263"/>
                </a:lnTo>
                <a:lnTo>
                  <a:pt x="111" y="260"/>
                </a:lnTo>
                <a:lnTo>
                  <a:pt x="102" y="257"/>
                </a:lnTo>
                <a:lnTo>
                  <a:pt x="94" y="254"/>
                </a:lnTo>
                <a:lnTo>
                  <a:pt x="87" y="248"/>
                </a:lnTo>
                <a:lnTo>
                  <a:pt x="81" y="243"/>
                </a:lnTo>
                <a:lnTo>
                  <a:pt x="75" y="236"/>
                </a:lnTo>
                <a:lnTo>
                  <a:pt x="69" y="228"/>
                </a:lnTo>
                <a:lnTo>
                  <a:pt x="65" y="220"/>
                </a:lnTo>
                <a:lnTo>
                  <a:pt x="61" y="211"/>
                </a:lnTo>
                <a:lnTo>
                  <a:pt x="57" y="201"/>
                </a:lnTo>
                <a:lnTo>
                  <a:pt x="55" y="190"/>
                </a:lnTo>
                <a:lnTo>
                  <a:pt x="53" y="179"/>
                </a:lnTo>
                <a:lnTo>
                  <a:pt x="52" y="167"/>
                </a:lnTo>
                <a:lnTo>
                  <a:pt x="52" y="155"/>
                </a:lnTo>
                <a:lnTo>
                  <a:pt x="52" y="141"/>
                </a:lnTo>
                <a:lnTo>
                  <a:pt x="53" y="129"/>
                </a:lnTo>
                <a:lnTo>
                  <a:pt x="55" y="118"/>
                </a:lnTo>
                <a:lnTo>
                  <a:pt x="57" y="107"/>
                </a:lnTo>
                <a:lnTo>
                  <a:pt x="61" y="97"/>
                </a:lnTo>
                <a:lnTo>
                  <a:pt x="64" y="88"/>
                </a:lnTo>
                <a:lnTo>
                  <a:pt x="69" y="79"/>
                </a:lnTo>
                <a:lnTo>
                  <a:pt x="74" y="72"/>
                </a:lnTo>
                <a:lnTo>
                  <a:pt x="79" y="65"/>
                </a:lnTo>
                <a:lnTo>
                  <a:pt x="86" y="59"/>
                </a:lnTo>
                <a:lnTo>
                  <a:pt x="93" y="54"/>
                </a:lnTo>
                <a:lnTo>
                  <a:pt x="101" y="50"/>
                </a:lnTo>
                <a:lnTo>
                  <a:pt x="110" y="48"/>
                </a:lnTo>
                <a:lnTo>
                  <a:pt x="118" y="45"/>
                </a:lnTo>
                <a:lnTo>
                  <a:pt x="127" y="43"/>
                </a:lnTo>
                <a:lnTo>
                  <a:pt x="137"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8" name="Freeform 239"/>
          <p:cNvSpPr>
            <a:spLocks/>
          </p:cNvSpPr>
          <p:nvPr/>
        </p:nvSpPr>
        <p:spPr bwMode="auto">
          <a:xfrm>
            <a:off x="655638" y="4979988"/>
            <a:ext cx="163512" cy="211137"/>
          </a:xfrm>
          <a:custGeom>
            <a:avLst/>
            <a:gdLst>
              <a:gd name="T0" fmla="*/ 67109 w 307"/>
              <a:gd name="T1" fmla="*/ 211137 h 400"/>
              <a:gd name="T2" fmla="*/ 96403 w 307"/>
              <a:gd name="T3" fmla="*/ 211137 h 400"/>
              <a:gd name="T4" fmla="*/ 96403 w 307"/>
              <a:gd name="T5" fmla="*/ 25336 h 400"/>
              <a:gd name="T6" fmla="*/ 163512 w 307"/>
              <a:gd name="T7" fmla="*/ 25336 h 400"/>
              <a:gd name="T8" fmla="*/ 163512 w 307"/>
              <a:gd name="T9" fmla="*/ 0 h 400"/>
              <a:gd name="T10" fmla="*/ 0 w 307"/>
              <a:gd name="T11" fmla="*/ 0 h 400"/>
              <a:gd name="T12" fmla="*/ 0 w 307"/>
              <a:gd name="T13" fmla="*/ 25336 h 400"/>
              <a:gd name="T14" fmla="*/ 67109 w 307"/>
              <a:gd name="T15" fmla="*/ 25336 h 400"/>
              <a:gd name="T16" fmla="*/ 67109 w 307"/>
              <a:gd name="T17" fmla="*/ 211137 h 4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7" h="400">
                <a:moveTo>
                  <a:pt x="126" y="400"/>
                </a:moveTo>
                <a:lnTo>
                  <a:pt x="181" y="400"/>
                </a:lnTo>
                <a:lnTo>
                  <a:pt x="181" y="48"/>
                </a:lnTo>
                <a:lnTo>
                  <a:pt x="307" y="48"/>
                </a:lnTo>
                <a:lnTo>
                  <a:pt x="307" y="0"/>
                </a:lnTo>
                <a:lnTo>
                  <a:pt x="0" y="0"/>
                </a:lnTo>
                <a:lnTo>
                  <a:pt x="0" y="48"/>
                </a:lnTo>
                <a:lnTo>
                  <a:pt x="126" y="48"/>
                </a:lnTo>
                <a:lnTo>
                  <a:pt x="126"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09" name="Freeform 240"/>
          <p:cNvSpPr>
            <a:spLocks noEditPoints="1"/>
          </p:cNvSpPr>
          <p:nvPr/>
        </p:nvSpPr>
        <p:spPr bwMode="auto">
          <a:xfrm>
            <a:off x="800100" y="5032375"/>
            <a:ext cx="139700" cy="163513"/>
          </a:xfrm>
          <a:custGeom>
            <a:avLst/>
            <a:gdLst>
              <a:gd name="T0" fmla="*/ 110374 w 262"/>
              <a:gd name="T1" fmla="*/ 116417 h 309"/>
              <a:gd name="T2" fmla="*/ 105575 w 262"/>
              <a:gd name="T3" fmla="*/ 124884 h 309"/>
              <a:gd name="T4" fmla="*/ 98110 w 262"/>
              <a:gd name="T5" fmla="*/ 132292 h 309"/>
              <a:gd name="T6" fmla="*/ 90112 w 262"/>
              <a:gd name="T7" fmla="*/ 137055 h 309"/>
              <a:gd name="T8" fmla="*/ 79981 w 262"/>
              <a:gd name="T9" fmla="*/ 139171 h 309"/>
              <a:gd name="T10" fmla="*/ 67184 w 262"/>
              <a:gd name="T11" fmla="*/ 139700 h 309"/>
              <a:gd name="T12" fmla="*/ 53854 w 262"/>
              <a:gd name="T13" fmla="*/ 135996 h 309"/>
              <a:gd name="T14" fmla="*/ 43190 w 262"/>
              <a:gd name="T15" fmla="*/ 129646 h 309"/>
              <a:gd name="T16" fmla="*/ 34658 w 262"/>
              <a:gd name="T17" fmla="*/ 119592 h 309"/>
              <a:gd name="T18" fmla="*/ 29326 w 262"/>
              <a:gd name="T19" fmla="*/ 106363 h 309"/>
              <a:gd name="T20" fmla="*/ 27727 w 262"/>
              <a:gd name="T21" fmla="*/ 89429 h 309"/>
              <a:gd name="T22" fmla="*/ 139700 w 262"/>
              <a:gd name="T23" fmla="*/ 78317 h 309"/>
              <a:gd name="T24" fmla="*/ 137567 w 262"/>
              <a:gd name="T25" fmla="*/ 52388 h 309"/>
              <a:gd name="T26" fmla="*/ 129036 w 262"/>
              <a:gd name="T27" fmla="*/ 31221 h 309"/>
              <a:gd name="T28" fmla="*/ 116772 w 262"/>
              <a:gd name="T29" fmla="*/ 15346 h 309"/>
              <a:gd name="T30" fmla="*/ 99710 w 262"/>
              <a:gd name="T31" fmla="*/ 5292 h 309"/>
              <a:gd name="T32" fmla="*/ 77848 w 262"/>
              <a:gd name="T33" fmla="*/ 529 h 309"/>
              <a:gd name="T34" fmla="*/ 54920 w 262"/>
              <a:gd name="T35" fmla="*/ 1058 h 309"/>
              <a:gd name="T36" fmla="*/ 34658 w 262"/>
              <a:gd name="T37" fmla="*/ 8996 h 309"/>
              <a:gd name="T38" fmla="*/ 19195 w 262"/>
              <a:gd name="T39" fmla="*/ 21696 h 309"/>
              <a:gd name="T40" fmla="*/ 7998 w 262"/>
              <a:gd name="T41" fmla="*/ 40746 h 309"/>
              <a:gd name="T42" fmla="*/ 1600 w 262"/>
              <a:gd name="T43" fmla="*/ 64029 h 309"/>
              <a:gd name="T44" fmla="*/ 1066 w 262"/>
              <a:gd name="T45" fmla="*/ 92604 h 309"/>
              <a:gd name="T46" fmla="*/ 4799 w 262"/>
              <a:gd name="T47" fmla="*/ 116946 h 309"/>
              <a:gd name="T48" fmla="*/ 14930 w 262"/>
              <a:gd name="T49" fmla="*/ 137055 h 309"/>
              <a:gd name="T50" fmla="*/ 29326 w 262"/>
              <a:gd name="T51" fmla="*/ 150813 h 309"/>
              <a:gd name="T52" fmla="*/ 47989 w 262"/>
              <a:gd name="T53" fmla="*/ 160338 h 309"/>
              <a:gd name="T54" fmla="*/ 69850 w 262"/>
              <a:gd name="T55" fmla="*/ 163513 h 309"/>
              <a:gd name="T56" fmla="*/ 89579 w 262"/>
              <a:gd name="T57" fmla="*/ 160867 h 309"/>
              <a:gd name="T58" fmla="*/ 106108 w 262"/>
              <a:gd name="T59" fmla="*/ 155046 h 309"/>
              <a:gd name="T60" fmla="*/ 119438 w 262"/>
              <a:gd name="T61" fmla="*/ 144992 h 309"/>
              <a:gd name="T62" fmla="*/ 129569 w 262"/>
              <a:gd name="T63" fmla="*/ 132292 h 309"/>
              <a:gd name="T64" fmla="*/ 136501 w 262"/>
              <a:gd name="T65" fmla="*/ 115359 h 309"/>
              <a:gd name="T66" fmla="*/ 27727 w 262"/>
              <a:gd name="T67" fmla="*/ 68263 h 309"/>
              <a:gd name="T68" fmla="*/ 30393 w 262"/>
              <a:gd name="T69" fmla="*/ 52917 h 309"/>
              <a:gd name="T70" fmla="*/ 35192 w 262"/>
              <a:gd name="T71" fmla="*/ 41275 h 309"/>
              <a:gd name="T72" fmla="*/ 43190 w 262"/>
              <a:gd name="T73" fmla="*/ 31750 h 309"/>
              <a:gd name="T74" fmla="*/ 53854 w 262"/>
              <a:gd name="T75" fmla="*/ 25929 h 309"/>
              <a:gd name="T76" fmla="*/ 66118 w 262"/>
              <a:gd name="T77" fmla="*/ 22754 h 309"/>
              <a:gd name="T78" fmla="*/ 80514 w 262"/>
              <a:gd name="T79" fmla="*/ 23813 h 309"/>
              <a:gd name="T80" fmla="*/ 92245 w 262"/>
              <a:gd name="T81" fmla="*/ 27517 h 309"/>
              <a:gd name="T82" fmla="*/ 101309 w 262"/>
              <a:gd name="T83" fmla="*/ 34925 h 309"/>
              <a:gd name="T84" fmla="*/ 107708 w 262"/>
              <a:gd name="T85" fmla="*/ 44979 h 309"/>
              <a:gd name="T86" fmla="*/ 111973 w 262"/>
              <a:gd name="T87" fmla="*/ 57679 h 309"/>
              <a:gd name="T88" fmla="*/ 27727 w 262"/>
              <a:gd name="T89" fmla="*/ 6826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20"/>
                </a:lnTo>
                <a:lnTo>
                  <a:pt x="203" y="225"/>
                </a:lnTo>
                <a:lnTo>
                  <a:pt x="201" y="231"/>
                </a:lnTo>
                <a:lnTo>
                  <a:pt x="198" y="236"/>
                </a:lnTo>
                <a:lnTo>
                  <a:pt x="193" y="241"/>
                </a:lnTo>
                <a:lnTo>
                  <a:pt x="190" y="245"/>
                </a:lnTo>
                <a:lnTo>
                  <a:pt x="184" y="250"/>
                </a:lnTo>
                <a:lnTo>
                  <a:pt x="180" y="253"/>
                </a:lnTo>
                <a:lnTo>
                  <a:pt x="174" y="255"/>
                </a:lnTo>
                <a:lnTo>
                  <a:pt x="169" y="259"/>
                </a:lnTo>
                <a:lnTo>
                  <a:pt x="163" y="261"/>
                </a:lnTo>
                <a:lnTo>
                  <a:pt x="157" y="262"/>
                </a:lnTo>
                <a:lnTo>
                  <a:pt x="150" y="263"/>
                </a:lnTo>
                <a:lnTo>
                  <a:pt x="143" y="264"/>
                </a:lnTo>
                <a:lnTo>
                  <a:pt x="135" y="264"/>
                </a:lnTo>
                <a:lnTo>
                  <a:pt x="126" y="264"/>
                </a:lnTo>
                <a:lnTo>
                  <a:pt x="118" y="263"/>
                </a:lnTo>
                <a:lnTo>
                  <a:pt x="109" y="261"/>
                </a:lnTo>
                <a:lnTo>
                  <a:pt x="101" y="257"/>
                </a:lnTo>
                <a:lnTo>
                  <a:pt x="94" y="254"/>
                </a:lnTo>
                <a:lnTo>
                  <a:pt x="86" y="250"/>
                </a:lnTo>
                <a:lnTo>
                  <a:pt x="81" y="245"/>
                </a:lnTo>
                <a:lnTo>
                  <a:pt x="75" y="240"/>
                </a:lnTo>
                <a:lnTo>
                  <a:pt x="70" y="233"/>
                </a:lnTo>
                <a:lnTo>
                  <a:pt x="65" y="226"/>
                </a:lnTo>
                <a:lnTo>
                  <a:pt x="62" y="218"/>
                </a:lnTo>
                <a:lnTo>
                  <a:pt x="58" y="209"/>
                </a:lnTo>
                <a:lnTo>
                  <a:pt x="55" y="201"/>
                </a:lnTo>
                <a:lnTo>
                  <a:pt x="54" y="191"/>
                </a:lnTo>
                <a:lnTo>
                  <a:pt x="53" y="181"/>
                </a:lnTo>
                <a:lnTo>
                  <a:pt x="52" y="169"/>
                </a:lnTo>
                <a:lnTo>
                  <a:pt x="262" y="169"/>
                </a:lnTo>
                <a:lnTo>
                  <a:pt x="262" y="158"/>
                </a:lnTo>
                <a:lnTo>
                  <a:pt x="262" y="148"/>
                </a:lnTo>
                <a:lnTo>
                  <a:pt x="262" y="130"/>
                </a:lnTo>
                <a:lnTo>
                  <a:pt x="260" y="114"/>
                </a:lnTo>
                <a:lnTo>
                  <a:pt x="258" y="99"/>
                </a:lnTo>
                <a:lnTo>
                  <a:pt x="253" y="85"/>
                </a:lnTo>
                <a:lnTo>
                  <a:pt x="249" y="71"/>
                </a:lnTo>
                <a:lnTo>
                  <a:pt x="242" y="59"/>
                </a:lnTo>
                <a:lnTo>
                  <a:pt x="236" y="48"/>
                </a:lnTo>
                <a:lnTo>
                  <a:pt x="228" y="38"/>
                </a:lnTo>
                <a:lnTo>
                  <a:pt x="219" y="29"/>
                </a:lnTo>
                <a:lnTo>
                  <a:pt x="209" y="22"/>
                </a:lnTo>
                <a:lnTo>
                  <a:pt x="199" y="16"/>
                </a:lnTo>
                <a:lnTo>
                  <a:pt x="187" y="10"/>
                </a:lnTo>
                <a:lnTo>
                  <a:pt x="174" y="6"/>
                </a:lnTo>
                <a:lnTo>
                  <a:pt x="161" y="2"/>
                </a:lnTo>
                <a:lnTo>
                  <a:pt x="146" y="1"/>
                </a:lnTo>
                <a:lnTo>
                  <a:pt x="131" y="0"/>
                </a:lnTo>
                <a:lnTo>
                  <a:pt x="116" y="1"/>
                </a:lnTo>
                <a:lnTo>
                  <a:pt x="103" y="2"/>
                </a:lnTo>
                <a:lnTo>
                  <a:pt x="90" y="6"/>
                </a:lnTo>
                <a:lnTo>
                  <a:pt x="77" y="10"/>
                </a:lnTo>
                <a:lnTo>
                  <a:pt x="65" y="17"/>
                </a:lnTo>
                <a:lnTo>
                  <a:pt x="55" y="23"/>
                </a:lnTo>
                <a:lnTo>
                  <a:pt x="45" y="31"/>
                </a:lnTo>
                <a:lnTo>
                  <a:pt x="36" y="41"/>
                </a:lnTo>
                <a:lnTo>
                  <a:pt x="28" y="51"/>
                </a:lnTo>
                <a:lnTo>
                  <a:pt x="21" y="64"/>
                </a:lnTo>
                <a:lnTo>
                  <a:pt x="15" y="77"/>
                </a:lnTo>
                <a:lnTo>
                  <a:pt x="9" y="90"/>
                </a:lnTo>
                <a:lnTo>
                  <a:pt x="6" y="106"/>
                </a:lnTo>
                <a:lnTo>
                  <a:pt x="3" y="121"/>
                </a:lnTo>
                <a:lnTo>
                  <a:pt x="2" y="139"/>
                </a:lnTo>
                <a:lnTo>
                  <a:pt x="0" y="157"/>
                </a:lnTo>
                <a:lnTo>
                  <a:pt x="2" y="175"/>
                </a:lnTo>
                <a:lnTo>
                  <a:pt x="3" y="191"/>
                </a:lnTo>
                <a:lnTo>
                  <a:pt x="6" y="206"/>
                </a:lnTo>
                <a:lnTo>
                  <a:pt x="9" y="221"/>
                </a:lnTo>
                <a:lnTo>
                  <a:pt x="15" y="234"/>
                </a:lnTo>
                <a:lnTo>
                  <a:pt x="21" y="246"/>
                </a:lnTo>
                <a:lnTo>
                  <a:pt x="28" y="259"/>
                </a:lnTo>
                <a:lnTo>
                  <a:pt x="36" y="269"/>
                </a:lnTo>
                <a:lnTo>
                  <a:pt x="45" y="277"/>
                </a:lnTo>
                <a:lnTo>
                  <a:pt x="55" y="285"/>
                </a:lnTo>
                <a:lnTo>
                  <a:pt x="65" y="293"/>
                </a:lnTo>
                <a:lnTo>
                  <a:pt x="77" y="299"/>
                </a:lnTo>
                <a:lnTo>
                  <a:pt x="90" y="303"/>
                </a:lnTo>
                <a:lnTo>
                  <a:pt x="103" y="306"/>
                </a:lnTo>
                <a:lnTo>
                  <a:pt x="116" y="308"/>
                </a:lnTo>
                <a:lnTo>
                  <a:pt x="131" y="309"/>
                </a:lnTo>
                <a:lnTo>
                  <a:pt x="144" y="309"/>
                </a:lnTo>
                <a:lnTo>
                  <a:pt x="155" y="306"/>
                </a:lnTo>
                <a:lnTo>
                  <a:pt x="168" y="304"/>
                </a:lnTo>
                <a:lnTo>
                  <a:pt x="179" y="302"/>
                </a:lnTo>
                <a:lnTo>
                  <a:pt x="189" y="298"/>
                </a:lnTo>
                <a:lnTo>
                  <a:pt x="199" y="293"/>
                </a:lnTo>
                <a:lnTo>
                  <a:pt x="208" y="287"/>
                </a:lnTo>
                <a:lnTo>
                  <a:pt x="217" y="282"/>
                </a:lnTo>
                <a:lnTo>
                  <a:pt x="224" y="274"/>
                </a:lnTo>
                <a:lnTo>
                  <a:pt x="231" y="266"/>
                </a:lnTo>
                <a:lnTo>
                  <a:pt x="238" y="259"/>
                </a:lnTo>
                <a:lnTo>
                  <a:pt x="243" y="250"/>
                </a:lnTo>
                <a:lnTo>
                  <a:pt x="249" y="240"/>
                </a:lnTo>
                <a:lnTo>
                  <a:pt x="253" y="228"/>
                </a:lnTo>
                <a:lnTo>
                  <a:pt x="256" y="218"/>
                </a:lnTo>
                <a:lnTo>
                  <a:pt x="259" y="206"/>
                </a:lnTo>
                <a:lnTo>
                  <a:pt x="210" y="206"/>
                </a:lnTo>
                <a:close/>
                <a:moveTo>
                  <a:pt x="52" y="129"/>
                </a:moveTo>
                <a:lnTo>
                  <a:pt x="53" y="119"/>
                </a:lnTo>
                <a:lnTo>
                  <a:pt x="55" y="109"/>
                </a:lnTo>
                <a:lnTo>
                  <a:pt x="57" y="100"/>
                </a:lnTo>
                <a:lnTo>
                  <a:pt x="60" y="92"/>
                </a:lnTo>
                <a:lnTo>
                  <a:pt x="63" y="85"/>
                </a:lnTo>
                <a:lnTo>
                  <a:pt x="66" y="78"/>
                </a:lnTo>
                <a:lnTo>
                  <a:pt x="71" y="71"/>
                </a:lnTo>
                <a:lnTo>
                  <a:pt x="76" y="66"/>
                </a:lnTo>
                <a:lnTo>
                  <a:pt x="81" y="60"/>
                </a:lnTo>
                <a:lnTo>
                  <a:pt x="87" y="56"/>
                </a:lnTo>
                <a:lnTo>
                  <a:pt x="94" y="52"/>
                </a:lnTo>
                <a:lnTo>
                  <a:pt x="101" y="49"/>
                </a:lnTo>
                <a:lnTo>
                  <a:pt x="107" y="47"/>
                </a:lnTo>
                <a:lnTo>
                  <a:pt x="115" y="45"/>
                </a:lnTo>
                <a:lnTo>
                  <a:pt x="124" y="43"/>
                </a:lnTo>
                <a:lnTo>
                  <a:pt x="133" y="43"/>
                </a:lnTo>
                <a:lnTo>
                  <a:pt x="142" y="43"/>
                </a:lnTo>
                <a:lnTo>
                  <a:pt x="151" y="45"/>
                </a:lnTo>
                <a:lnTo>
                  <a:pt x="159" y="47"/>
                </a:lnTo>
                <a:lnTo>
                  <a:pt x="165" y="49"/>
                </a:lnTo>
                <a:lnTo>
                  <a:pt x="173" y="52"/>
                </a:lnTo>
                <a:lnTo>
                  <a:pt x="179" y="56"/>
                </a:lnTo>
                <a:lnTo>
                  <a:pt x="185" y="60"/>
                </a:lnTo>
                <a:lnTo>
                  <a:pt x="190" y="66"/>
                </a:lnTo>
                <a:lnTo>
                  <a:pt x="196" y="71"/>
                </a:lnTo>
                <a:lnTo>
                  <a:pt x="199" y="78"/>
                </a:lnTo>
                <a:lnTo>
                  <a:pt x="202" y="85"/>
                </a:lnTo>
                <a:lnTo>
                  <a:pt x="206" y="92"/>
                </a:lnTo>
                <a:lnTo>
                  <a:pt x="208" y="100"/>
                </a:lnTo>
                <a:lnTo>
                  <a:pt x="210" y="109"/>
                </a:lnTo>
                <a:lnTo>
                  <a:pt x="211" y="119"/>
                </a:lnTo>
                <a:lnTo>
                  <a:pt x="211" y="129"/>
                </a:lnTo>
                <a:lnTo>
                  <a:pt x="52"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0" name="Freeform 241"/>
          <p:cNvSpPr>
            <a:spLocks noEditPoints="1"/>
          </p:cNvSpPr>
          <p:nvPr/>
        </p:nvSpPr>
        <p:spPr bwMode="auto">
          <a:xfrm>
            <a:off x="958850" y="5032375"/>
            <a:ext cx="144463" cy="163513"/>
          </a:xfrm>
          <a:custGeom>
            <a:avLst/>
            <a:gdLst>
              <a:gd name="T0" fmla="*/ 101230 w 274"/>
              <a:gd name="T1" fmla="*/ 110596 h 309"/>
              <a:gd name="T2" fmla="*/ 93848 w 274"/>
              <a:gd name="T3" fmla="*/ 124884 h 309"/>
              <a:gd name="T4" fmla="*/ 81722 w 274"/>
              <a:gd name="T5" fmla="*/ 134409 h 309"/>
              <a:gd name="T6" fmla="*/ 64323 w 274"/>
              <a:gd name="T7" fmla="*/ 140230 h 309"/>
              <a:gd name="T8" fmla="*/ 47451 w 274"/>
              <a:gd name="T9" fmla="*/ 140230 h 309"/>
              <a:gd name="T10" fmla="*/ 37434 w 274"/>
              <a:gd name="T11" fmla="*/ 137584 h 309"/>
              <a:gd name="T12" fmla="*/ 30580 w 274"/>
              <a:gd name="T13" fmla="*/ 130705 h 309"/>
              <a:gd name="T14" fmla="*/ 26889 w 274"/>
              <a:gd name="T15" fmla="*/ 122238 h 309"/>
              <a:gd name="T16" fmla="*/ 26889 w 274"/>
              <a:gd name="T17" fmla="*/ 111655 h 309"/>
              <a:gd name="T18" fmla="*/ 30053 w 274"/>
              <a:gd name="T19" fmla="*/ 102659 h 309"/>
              <a:gd name="T20" fmla="*/ 36379 w 274"/>
              <a:gd name="T21" fmla="*/ 96309 h 309"/>
              <a:gd name="T22" fmla="*/ 46397 w 274"/>
              <a:gd name="T23" fmla="*/ 92604 h 309"/>
              <a:gd name="T24" fmla="*/ 66432 w 274"/>
              <a:gd name="T25" fmla="*/ 88900 h 309"/>
              <a:gd name="T26" fmla="*/ 90685 w 274"/>
              <a:gd name="T27" fmla="*/ 84667 h 309"/>
              <a:gd name="T28" fmla="*/ 103866 w 274"/>
              <a:gd name="T29" fmla="*/ 139171 h 309"/>
              <a:gd name="T30" fmla="*/ 105975 w 274"/>
              <a:gd name="T31" fmla="*/ 148696 h 309"/>
              <a:gd name="T32" fmla="*/ 110720 w 274"/>
              <a:gd name="T33" fmla="*/ 155575 h 309"/>
              <a:gd name="T34" fmla="*/ 118628 w 274"/>
              <a:gd name="T35" fmla="*/ 160338 h 309"/>
              <a:gd name="T36" fmla="*/ 129700 w 274"/>
              <a:gd name="T37" fmla="*/ 161396 h 309"/>
              <a:gd name="T38" fmla="*/ 144463 w 274"/>
              <a:gd name="T39" fmla="*/ 159280 h 309"/>
              <a:gd name="T40" fmla="*/ 134973 w 274"/>
              <a:gd name="T41" fmla="*/ 140230 h 309"/>
              <a:gd name="T42" fmla="*/ 128646 w 274"/>
              <a:gd name="T43" fmla="*/ 134409 h 309"/>
              <a:gd name="T44" fmla="*/ 128119 w 274"/>
              <a:gd name="T45" fmla="*/ 47625 h 309"/>
              <a:gd name="T46" fmla="*/ 124428 w 274"/>
              <a:gd name="T47" fmla="*/ 26458 h 309"/>
              <a:gd name="T48" fmla="*/ 113356 w 274"/>
              <a:gd name="T49" fmla="*/ 11642 h 309"/>
              <a:gd name="T50" fmla="*/ 95430 w 274"/>
              <a:gd name="T51" fmla="*/ 3175 h 309"/>
              <a:gd name="T52" fmla="*/ 68014 w 274"/>
              <a:gd name="T53" fmla="*/ 0 h 309"/>
              <a:gd name="T54" fmla="*/ 42179 w 274"/>
              <a:gd name="T55" fmla="*/ 3704 h 309"/>
              <a:gd name="T56" fmla="*/ 23726 w 274"/>
              <a:gd name="T57" fmla="*/ 13758 h 309"/>
              <a:gd name="T58" fmla="*/ 11072 w 274"/>
              <a:gd name="T59" fmla="*/ 29633 h 309"/>
              <a:gd name="T60" fmla="*/ 7381 w 274"/>
              <a:gd name="T61" fmla="*/ 50271 h 309"/>
              <a:gd name="T62" fmla="*/ 31634 w 274"/>
              <a:gd name="T63" fmla="*/ 44979 h 309"/>
              <a:gd name="T64" fmla="*/ 36379 w 274"/>
              <a:gd name="T65" fmla="*/ 34396 h 309"/>
              <a:gd name="T66" fmla="*/ 45342 w 274"/>
              <a:gd name="T67" fmla="*/ 26988 h 309"/>
              <a:gd name="T68" fmla="*/ 59051 w 274"/>
              <a:gd name="T69" fmla="*/ 23813 h 309"/>
              <a:gd name="T70" fmla="*/ 75395 w 274"/>
              <a:gd name="T71" fmla="*/ 23813 h 309"/>
              <a:gd name="T72" fmla="*/ 88576 w 274"/>
              <a:gd name="T73" fmla="*/ 26458 h 309"/>
              <a:gd name="T74" fmla="*/ 97012 w 274"/>
              <a:gd name="T75" fmla="*/ 32279 h 309"/>
              <a:gd name="T76" fmla="*/ 101757 w 274"/>
              <a:gd name="T77" fmla="*/ 41275 h 309"/>
              <a:gd name="T78" fmla="*/ 101757 w 274"/>
              <a:gd name="T79" fmla="*/ 52917 h 309"/>
              <a:gd name="T80" fmla="*/ 98593 w 274"/>
              <a:gd name="T81" fmla="*/ 60854 h 309"/>
              <a:gd name="T82" fmla="*/ 88049 w 274"/>
              <a:gd name="T83" fmla="*/ 65088 h 309"/>
              <a:gd name="T84" fmla="*/ 66959 w 274"/>
              <a:gd name="T85" fmla="*/ 67204 h 309"/>
              <a:gd name="T86" fmla="*/ 40070 w 274"/>
              <a:gd name="T87" fmla="*/ 71438 h 309"/>
              <a:gd name="T88" fmla="*/ 20562 w 274"/>
              <a:gd name="T89" fmla="*/ 78846 h 309"/>
              <a:gd name="T90" fmla="*/ 7381 w 274"/>
              <a:gd name="T91" fmla="*/ 91017 h 309"/>
              <a:gd name="T92" fmla="*/ 527 w 274"/>
              <a:gd name="T93" fmla="*/ 107421 h 309"/>
              <a:gd name="T94" fmla="*/ 527 w 274"/>
              <a:gd name="T95" fmla="*/ 127530 h 309"/>
              <a:gd name="T96" fmla="*/ 7909 w 274"/>
              <a:gd name="T97" fmla="*/ 144463 h 309"/>
              <a:gd name="T98" fmla="*/ 20035 w 274"/>
              <a:gd name="T99" fmla="*/ 156105 h 309"/>
              <a:gd name="T100" fmla="*/ 39016 w 274"/>
              <a:gd name="T101" fmla="*/ 162984 h 309"/>
              <a:gd name="T102" fmla="*/ 64850 w 274"/>
              <a:gd name="T103" fmla="*/ 161396 h 309"/>
              <a:gd name="T104" fmla="*/ 91739 w 274"/>
              <a:gd name="T105" fmla="*/ 149225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09"/>
                </a:lnTo>
                <a:lnTo>
                  <a:pt x="190" y="217"/>
                </a:lnTo>
                <a:lnTo>
                  <a:pt x="186" y="224"/>
                </a:lnTo>
                <a:lnTo>
                  <a:pt x="183" y="230"/>
                </a:lnTo>
                <a:lnTo>
                  <a:pt x="178" y="236"/>
                </a:lnTo>
                <a:lnTo>
                  <a:pt x="174" y="241"/>
                </a:lnTo>
                <a:lnTo>
                  <a:pt x="168" y="246"/>
                </a:lnTo>
                <a:lnTo>
                  <a:pt x="162" y="251"/>
                </a:lnTo>
                <a:lnTo>
                  <a:pt x="155" y="254"/>
                </a:lnTo>
                <a:lnTo>
                  <a:pt x="147" y="259"/>
                </a:lnTo>
                <a:lnTo>
                  <a:pt x="139" y="261"/>
                </a:lnTo>
                <a:lnTo>
                  <a:pt x="131" y="263"/>
                </a:lnTo>
                <a:lnTo>
                  <a:pt x="122" y="265"/>
                </a:lnTo>
                <a:lnTo>
                  <a:pt x="113" y="266"/>
                </a:lnTo>
                <a:lnTo>
                  <a:pt x="103" y="266"/>
                </a:lnTo>
                <a:lnTo>
                  <a:pt x="96" y="266"/>
                </a:lnTo>
                <a:lnTo>
                  <a:pt x="90" y="265"/>
                </a:lnTo>
                <a:lnTo>
                  <a:pt x="85" y="264"/>
                </a:lnTo>
                <a:lnTo>
                  <a:pt x="80" y="263"/>
                </a:lnTo>
                <a:lnTo>
                  <a:pt x="76" y="262"/>
                </a:lnTo>
                <a:lnTo>
                  <a:pt x="71" y="260"/>
                </a:lnTo>
                <a:lnTo>
                  <a:pt x="67" y="257"/>
                </a:lnTo>
                <a:lnTo>
                  <a:pt x="64" y="254"/>
                </a:lnTo>
                <a:lnTo>
                  <a:pt x="60" y="252"/>
                </a:lnTo>
                <a:lnTo>
                  <a:pt x="58" y="247"/>
                </a:lnTo>
                <a:lnTo>
                  <a:pt x="56" y="244"/>
                </a:lnTo>
                <a:lnTo>
                  <a:pt x="54" y="241"/>
                </a:lnTo>
                <a:lnTo>
                  <a:pt x="53" y="236"/>
                </a:lnTo>
                <a:lnTo>
                  <a:pt x="51" y="231"/>
                </a:lnTo>
                <a:lnTo>
                  <a:pt x="50" y="226"/>
                </a:lnTo>
                <a:lnTo>
                  <a:pt x="50" y="221"/>
                </a:lnTo>
                <a:lnTo>
                  <a:pt x="50" y="216"/>
                </a:lnTo>
                <a:lnTo>
                  <a:pt x="51" y="211"/>
                </a:lnTo>
                <a:lnTo>
                  <a:pt x="51" y="206"/>
                </a:lnTo>
                <a:lnTo>
                  <a:pt x="54" y="202"/>
                </a:lnTo>
                <a:lnTo>
                  <a:pt x="55" y="197"/>
                </a:lnTo>
                <a:lnTo>
                  <a:pt x="57" y="194"/>
                </a:lnTo>
                <a:lnTo>
                  <a:pt x="59" y="191"/>
                </a:lnTo>
                <a:lnTo>
                  <a:pt x="63" y="187"/>
                </a:lnTo>
                <a:lnTo>
                  <a:pt x="66" y="185"/>
                </a:lnTo>
                <a:lnTo>
                  <a:pt x="69" y="182"/>
                </a:lnTo>
                <a:lnTo>
                  <a:pt x="74" y="179"/>
                </a:lnTo>
                <a:lnTo>
                  <a:pt x="78" y="178"/>
                </a:lnTo>
                <a:lnTo>
                  <a:pt x="83" y="176"/>
                </a:lnTo>
                <a:lnTo>
                  <a:pt x="88" y="175"/>
                </a:lnTo>
                <a:lnTo>
                  <a:pt x="94" y="173"/>
                </a:lnTo>
                <a:lnTo>
                  <a:pt x="100" y="172"/>
                </a:lnTo>
                <a:lnTo>
                  <a:pt x="114" y="170"/>
                </a:lnTo>
                <a:lnTo>
                  <a:pt x="126" y="168"/>
                </a:lnTo>
                <a:lnTo>
                  <a:pt x="138" y="167"/>
                </a:lnTo>
                <a:lnTo>
                  <a:pt x="150" y="165"/>
                </a:lnTo>
                <a:lnTo>
                  <a:pt x="162" y="163"/>
                </a:lnTo>
                <a:lnTo>
                  <a:pt x="172" y="160"/>
                </a:lnTo>
                <a:lnTo>
                  <a:pt x="183" y="156"/>
                </a:lnTo>
                <a:lnTo>
                  <a:pt x="193" y="152"/>
                </a:lnTo>
                <a:close/>
                <a:moveTo>
                  <a:pt x="197" y="261"/>
                </a:moveTo>
                <a:lnTo>
                  <a:pt x="197" y="263"/>
                </a:lnTo>
                <a:lnTo>
                  <a:pt x="197" y="267"/>
                </a:lnTo>
                <a:lnTo>
                  <a:pt x="199" y="273"/>
                </a:lnTo>
                <a:lnTo>
                  <a:pt x="200" y="277"/>
                </a:lnTo>
                <a:lnTo>
                  <a:pt x="201" y="281"/>
                </a:lnTo>
                <a:lnTo>
                  <a:pt x="202" y="285"/>
                </a:lnTo>
                <a:lnTo>
                  <a:pt x="204" y="289"/>
                </a:lnTo>
                <a:lnTo>
                  <a:pt x="206" y="292"/>
                </a:lnTo>
                <a:lnTo>
                  <a:pt x="210" y="294"/>
                </a:lnTo>
                <a:lnTo>
                  <a:pt x="213" y="298"/>
                </a:lnTo>
                <a:lnTo>
                  <a:pt x="216" y="300"/>
                </a:lnTo>
                <a:lnTo>
                  <a:pt x="221" y="301"/>
                </a:lnTo>
                <a:lnTo>
                  <a:pt x="225" y="303"/>
                </a:lnTo>
                <a:lnTo>
                  <a:pt x="230" y="304"/>
                </a:lnTo>
                <a:lnTo>
                  <a:pt x="234" y="304"/>
                </a:lnTo>
                <a:lnTo>
                  <a:pt x="240" y="305"/>
                </a:lnTo>
                <a:lnTo>
                  <a:pt x="246" y="305"/>
                </a:lnTo>
                <a:lnTo>
                  <a:pt x="253" y="305"/>
                </a:lnTo>
                <a:lnTo>
                  <a:pt x="260" y="304"/>
                </a:lnTo>
                <a:lnTo>
                  <a:pt x="267" y="303"/>
                </a:lnTo>
                <a:lnTo>
                  <a:pt x="274" y="301"/>
                </a:lnTo>
                <a:lnTo>
                  <a:pt x="274" y="263"/>
                </a:lnTo>
                <a:lnTo>
                  <a:pt x="268" y="265"/>
                </a:lnTo>
                <a:lnTo>
                  <a:pt x="262" y="265"/>
                </a:lnTo>
                <a:lnTo>
                  <a:pt x="256" y="265"/>
                </a:lnTo>
                <a:lnTo>
                  <a:pt x="252" y="263"/>
                </a:lnTo>
                <a:lnTo>
                  <a:pt x="249" y="261"/>
                </a:lnTo>
                <a:lnTo>
                  <a:pt x="246" y="257"/>
                </a:lnTo>
                <a:lnTo>
                  <a:pt x="244" y="254"/>
                </a:lnTo>
                <a:lnTo>
                  <a:pt x="243" y="248"/>
                </a:lnTo>
                <a:lnTo>
                  <a:pt x="243" y="243"/>
                </a:lnTo>
                <a:lnTo>
                  <a:pt x="243" y="235"/>
                </a:lnTo>
                <a:lnTo>
                  <a:pt x="243" y="90"/>
                </a:lnTo>
                <a:lnTo>
                  <a:pt x="243" y="79"/>
                </a:lnTo>
                <a:lnTo>
                  <a:pt x="242" y="68"/>
                </a:lnTo>
                <a:lnTo>
                  <a:pt x="240" y="59"/>
                </a:lnTo>
                <a:lnTo>
                  <a:pt x="236" y="50"/>
                </a:lnTo>
                <a:lnTo>
                  <a:pt x="233" y="42"/>
                </a:lnTo>
                <a:lnTo>
                  <a:pt x="228" y="35"/>
                </a:lnTo>
                <a:lnTo>
                  <a:pt x="222" y="28"/>
                </a:lnTo>
                <a:lnTo>
                  <a:pt x="215" y="22"/>
                </a:lnTo>
                <a:lnTo>
                  <a:pt x="209" y="17"/>
                </a:lnTo>
                <a:lnTo>
                  <a:pt x="200" y="12"/>
                </a:lnTo>
                <a:lnTo>
                  <a:pt x="191" y="9"/>
                </a:lnTo>
                <a:lnTo>
                  <a:pt x="181" y="6"/>
                </a:lnTo>
                <a:lnTo>
                  <a:pt x="170" y="3"/>
                </a:lnTo>
                <a:lnTo>
                  <a:pt x="157" y="1"/>
                </a:lnTo>
                <a:lnTo>
                  <a:pt x="144" y="0"/>
                </a:lnTo>
                <a:lnTo>
                  <a:pt x="129" y="0"/>
                </a:lnTo>
                <a:lnTo>
                  <a:pt x="116" y="0"/>
                </a:lnTo>
                <a:lnTo>
                  <a:pt x="104" y="2"/>
                </a:lnTo>
                <a:lnTo>
                  <a:pt x="92" y="3"/>
                </a:lnTo>
                <a:lnTo>
                  <a:pt x="80" y="7"/>
                </a:lnTo>
                <a:lnTo>
                  <a:pt x="70" y="10"/>
                </a:lnTo>
                <a:lnTo>
                  <a:pt x="61" y="14"/>
                </a:lnTo>
                <a:lnTo>
                  <a:pt x="53" y="20"/>
                </a:lnTo>
                <a:lnTo>
                  <a:pt x="45" y="26"/>
                </a:lnTo>
                <a:lnTo>
                  <a:pt x="37" y="32"/>
                </a:lnTo>
                <a:lnTo>
                  <a:pt x="31" y="39"/>
                </a:lnTo>
                <a:lnTo>
                  <a:pt x="26" y="47"/>
                </a:lnTo>
                <a:lnTo>
                  <a:pt x="21" y="56"/>
                </a:lnTo>
                <a:lnTo>
                  <a:pt x="18" y="65"/>
                </a:lnTo>
                <a:lnTo>
                  <a:pt x="16" y="74"/>
                </a:lnTo>
                <a:lnTo>
                  <a:pt x="14" y="85"/>
                </a:lnTo>
                <a:lnTo>
                  <a:pt x="14" y="95"/>
                </a:lnTo>
                <a:lnTo>
                  <a:pt x="14" y="97"/>
                </a:lnTo>
                <a:lnTo>
                  <a:pt x="59" y="97"/>
                </a:lnTo>
                <a:lnTo>
                  <a:pt x="59" y="90"/>
                </a:lnTo>
                <a:lnTo>
                  <a:pt x="60" y="85"/>
                </a:lnTo>
                <a:lnTo>
                  <a:pt x="61" y="79"/>
                </a:lnTo>
                <a:lnTo>
                  <a:pt x="64" y="74"/>
                </a:lnTo>
                <a:lnTo>
                  <a:pt x="66" y="69"/>
                </a:lnTo>
                <a:lnTo>
                  <a:pt x="69" y="65"/>
                </a:lnTo>
                <a:lnTo>
                  <a:pt x="73" y="61"/>
                </a:lnTo>
                <a:lnTo>
                  <a:pt x="76" y="57"/>
                </a:lnTo>
                <a:lnTo>
                  <a:pt x="80" y="55"/>
                </a:lnTo>
                <a:lnTo>
                  <a:pt x="86" y="51"/>
                </a:lnTo>
                <a:lnTo>
                  <a:pt x="92" y="49"/>
                </a:lnTo>
                <a:lnTo>
                  <a:pt x="98" y="47"/>
                </a:lnTo>
                <a:lnTo>
                  <a:pt x="105" y="46"/>
                </a:lnTo>
                <a:lnTo>
                  <a:pt x="112" y="45"/>
                </a:lnTo>
                <a:lnTo>
                  <a:pt x="119" y="43"/>
                </a:lnTo>
                <a:lnTo>
                  <a:pt x="128" y="43"/>
                </a:lnTo>
                <a:lnTo>
                  <a:pt x="136" y="43"/>
                </a:lnTo>
                <a:lnTo>
                  <a:pt x="143" y="45"/>
                </a:lnTo>
                <a:lnTo>
                  <a:pt x="151" y="45"/>
                </a:lnTo>
                <a:lnTo>
                  <a:pt x="156" y="47"/>
                </a:lnTo>
                <a:lnTo>
                  <a:pt x="163" y="48"/>
                </a:lnTo>
                <a:lnTo>
                  <a:pt x="168" y="50"/>
                </a:lnTo>
                <a:lnTo>
                  <a:pt x="173" y="52"/>
                </a:lnTo>
                <a:lnTo>
                  <a:pt x="177" y="55"/>
                </a:lnTo>
                <a:lnTo>
                  <a:pt x="181" y="58"/>
                </a:lnTo>
                <a:lnTo>
                  <a:pt x="184" y="61"/>
                </a:lnTo>
                <a:lnTo>
                  <a:pt x="187" y="65"/>
                </a:lnTo>
                <a:lnTo>
                  <a:pt x="190" y="68"/>
                </a:lnTo>
                <a:lnTo>
                  <a:pt x="191" y="72"/>
                </a:lnTo>
                <a:lnTo>
                  <a:pt x="193" y="78"/>
                </a:lnTo>
                <a:lnTo>
                  <a:pt x="193" y="82"/>
                </a:lnTo>
                <a:lnTo>
                  <a:pt x="194" y="88"/>
                </a:lnTo>
                <a:lnTo>
                  <a:pt x="194" y="95"/>
                </a:lnTo>
                <a:lnTo>
                  <a:pt x="193" y="100"/>
                </a:lnTo>
                <a:lnTo>
                  <a:pt x="193" y="105"/>
                </a:lnTo>
                <a:lnTo>
                  <a:pt x="192" y="109"/>
                </a:lnTo>
                <a:lnTo>
                  <a:pt x="190" y="113"/>
                </a:lnTo>
                <a:lnTo>
                  <a:pt x="187" y="115"/>
                </a:lnTo>
                <a:lnTo>
                  <a:pt x="184" y="117"/>
                </a:lnTo>
                <a:lnTo>
                  <a:pt x="180" y="119"/>
                </a:lnTo>
                <a:lnTo>
                  <a:pt x="174" y="121"/>
                </a:lnTo>
                <a:lnTo>
                  <a:pt x="167" y="123"/>
                </a:lnTo>
                <a:lnTo>
                  <a:pt x="160" y="124"/>
                </a:lnTo>
                <a:lnTo>
                  <a:pt x="151" y="125"/>
                </a:lnTo>
                <a:lnTo>
                  <a:pt x="139" y="126"/>
                </a:lnTo>
                <a:lnTo>
                  <a:pt x="127" y="127"/>
                </a:lnTo>
                <a:lnTo>
                  <a:pt x="114" y="129"/>
                </a:lnTo>
                <a:lnTo>
                  <a:pt x="99" y="130"/>
                </a:lnTo>
                <a:lnTo>
                  <a:pt x="87" y="133"/>
                </a:lnTo>
                <a:lnTo>
                  <a:pt x="76" y="135"/>
                </a:lnTo>
                <a:lnTo>
                  <a:pt x="66" y="137"/>
                </a:lnTo>
                <a:lnTo>
                  <a:pt x="56" y="140"/>
                </a:lnTo>
                <a:lnTo>
                  <a:pt x="47" y="145"/>
                </a:lnTo>
                <a:lnTo>
                  <a:pt x="39" y="149"/>
                </a:lnTo>
                <a:lnTo>
                  <a:pt x="31" y="154"/>
                </a:lnTo>
                <a:lnTo>
                  <a:pt x="25" y="159"/>
                </a:lnTo>
                <a:lnTo>
                  <a:pt x="19" y="165"/>
                </a:lnTo>
                <a:lnTo>
                  <a:pt x="14" y="172"/>
                </a:lnTo>
                <a:lnTo>
                  <a:pt x="10" y="178"/>
                </a:lnTo>
                <a:lnTo>
                  <a:pt x="7" y="186"/>
                </a:lnTo>
                <a:lnTo>
                  <a:pt x="4" y="194"/>
                </a:lnTo>
                <a:lnTo>
                  <a:pt x="1" y="203"/>
                </a:lnTo>
                <a:lnTo>
                  <a:pt x="0" y="212"/>
                </a:lnTo>
                <a:lnTo>
                  <a:pt x="0" y="222"/>
                </a:lnTo>
                <a:lnTo>
                  <a:pt x="0" y="232"/>
                </a:lnTo>
                <a:lnTo>
                  <a:pt x="1" y="241"/>
                </a:lnTo>
                <a:lnTo>
                  <a:pt x="4" y="250"/>
                </a:lnTo>
                <a:lnTo>
                  <a:pt x="7" y="257"/>
                </a:lnTo>
                <a:lnTo>
                  <a:pt x="10" y="265"/>
                </a:lnTo>
                <a:lnTo>
                  <a:pt x="15" y="273"/>
                </a:lnTo>
                <a:lnTo>
                  <a:pt x="19" y="280"/>
                </a:lnTo>
                <a:lnTo>
                  <a:pt x="25" y="285"/>
                </a:lnTo>
                <a:lnTo>
                  <a:pt x="31" y="291"/>
                </a:lnTo>
                <a:lnTo>
                  <a:pt x="38" y="295"/>
                </a:lnTo>
                <a:lnTo>
                  <a:pt x="46" y="300"/>
                </a:lnTo>
                <a:lnTo>
                  <a:pt x="55" y="303"/>
                </a:lnTo>
                <a:lnTo>
                  <a:pt x="64" y="305"/>
                </a:lnTo>
                <a:lnTo>
                  <a:pt x="74" y="308"/>
                </a:lnTo>
                <a:lnTo>
                  <a:pt x="84" y="309"/>
                </a:lnTo>
                <a:lnTo>
                  <a:pt x="95" y="309"/>
                </a:lnTo>
                <a:lnTo>
                  <a:pt x="109" y="308"/>
                </a:lnTo>
                <a:lnTo>
                  <a:pt x="123" y="305"/>
                </a:lnTo>
                <a:lnTo>
                  <a:pt x="136" y="302"/>
                </a:lnTo>
                <a:lnTo>
                  <a:pt x="150" y="296"/>
                </a:lnTo>
                <a:lnTo>
                  <a:pt x="162"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1" name="Freeform 242"/>
          <p:cNvSpPr>
            <a:spLocks/>
          </p:cNvSpPr>
          <p:nvPr/>
        </p:nvSpPr>
        <p:spPr bwMode="auto">
          <a:xfrm>
            <a:off x="1127125" y="5033963"/>
            <a:ext cx="214313" cy="157162"/>
          </a:xfrm>
          <a:custGeom>
            <a:avLst/>
            <a:gdLst>
              <a:gd name="T0" fmla="*/ 214313 w 403"/>
              <a:gd name="T1" fmla="*/ 64869 h 298"/>
              <a:gd name="T2" fmla="*/ 214313 w 403"/>
              <a:gd name="T3" fmla="*/ 49047 h 298"/>
              <a:gd name="T4" fmla="*/ 212718 w 403"/>
              <a:gd name="T5" fmla="*/ 33753 h 298"/>
              <a:gd name="T6" fmla="*/ 208463 w 403"/>
              <a:gd name="T7" fmla="*/ 20568 h 298"/>
              <a:gd name="T8" fmla="*/ 196764 w 403"/>
              <a:gd name="T9" fmla="*/ 8438 h 298"/>
              <a:gd name="T10" fmla="*/ 179746 w 403"/>
              <a:gd name="T11" fmla="*/ 1055 h 298"/>
              <a:gd name="T12" fmla="*/ 157411 w 403"/>
              <a:gd name="T13" fmla="*/ 527 h 298"/>
              <a:gd name="T14" fmla="*/ 137203 w 403"/>
              <a:gd name="T15" fmla="*/ 5801 h 298"/>
              <a:gd name="T16" fmla="*/ 120185 w 403"/>
              <a:gd name="T17" fmla="*/ 18459 h 298"/>
              <a:gd name="T18" fmla="*/ 111145 w 403"/>
              <a:gd name="T19" fmla="*/ 18459 h 298"/>
              <a:gd name="T20" fmla="*/ 104763 w 403"/>
              <a:gd name="T21" fmla="*/ 11075 h 298"/>
              <a:gd name="T22" fmla="*/ 97850 w 403"/>
              <a:gd name="T23" fmla="*/ 5801 h 298"/>
              <a:gd name="T24" fmla="*/ 89341 w 403"/>
              <a:gd name="T25" fmla="*/ 2637 h 298"/>
              <a:gd name="T26" fmla="*/ 79769 w 403"/>
              <a:gd name="T27" fmla="*/ 527 h 298"/>
              <a:gd name="T28" fmla="*/ 69133 w 403"/>
              <a:gd name="T29" fmla="*/ 0 h 298"/>
              <a:gd name="T30" fmla="*/ 57966 w 403"/>
              <a:gd name="T31" fmla="*/ 2110 h 298"/>
              <a:gd name="T32" fmla="*/ 48393 w 403"/>
              <a:gd name="T33" fmla="*/ 4747 h 298"/>
              <a:gd name="T34" fmla="*/ 39885 w 403"/>
              <a:gd name="T35" fmla="*/ 10020 h 298"/>
              <a:gd name="T36" fmla="*/ 31908 w 403"/>
              <a:gd name="T37" fmla="*/ 16349 h 298"/>
              <a:gd name="T38" fmla="*/ 24994 w 403"/>
              <a:gd name="T39" fmla="*/ 25315 h 298"/>
              <a:gd name="T40" fmla="*/ 0 w 403"/>
              <a:gd name="T41" fmla="*/ 157162 h 298"/>
              <a:gd name="T42" fmla="*/ 26058 w 403"/>
              <a:gd name="T43" fmla="*/ 61177 h 298"/>
              <a:gd name="T44" fmla="*/ 29249 w 403"/>
              <a:gd name="T45" fmla="*/ 47465 h 298"/>
              <a:gd name="T46" fmla="*/ 34567 w 403"/>
              <a:gd name="T47" fmla="*/ 36917 h 298"/>
              <a:gd name="T48" fmla="*/ 42544 w 403"/>
              <a:gd name="T49" fmla="*/ 29006 h 298"/>
              <a:gd name="T50" fmla="*/ 52648 w 403"/>
              <a:gd name="T51" fmla="*/ 24260 h 298"/>
              <a:gd name="T52" fmla="*/ 65942 w 403"/>
              <a:gd name="T53" fmla="*/ 22678 h 298"/>
              <a:gd name="T54" fmla="*/ 77110 w 403"/>
              <a:gd name="T55" fmla="*/ 23733 h 298"/>
              <a:gd name="T56" fmla="*/ 85087 w 403"/>
              <a:gd name="T57" fmla="*/ 27952 h 298"/>
              <a:gd name="T58" fmla="*/ 89873 w 403"/>
              <a:gd name="T59" fmla="*/ 34808 h 298"/>
              <a:gd name="T60" fmla="*/ 93064 w 403"/>
              <a:gd name="T61" fmla="*/ 44828 h 298"/>
              <a:gd name="T62" fmla="*/ 94128 w 403"/>
              <a:gd name="T63" fmla="*/ 57485 h 298"/>
              <a:gd name="T64" fmla="*/ 120185 w 403"/>
              <a:gd name="T65" fmla="*/ 157162 h 298"/>
              <a:gd name="T66" fmla="*/ 120717 w 403"/>
              <a:gd name="T67" fmla="*/ 56431 h 298"/>
              <a:gd name="T68" fmla="*/ 124440 w 403"/>
              <a:gd name="T69" fmla="*/ 43773 h 298"/>
              <a:gd name="T70" fmla="*/ 130821 w 403"/>
              <a:gd name="T71" fmla="*/ 33753 h 298"/>
              <a:gd name="T72" fmla="*/ 139862 w 403"/>
              <a:gd name="T73" fmla="*/ 26897 h 298"/>
              <a:gd name="T74" fmla="*/ 151030 w 403"/>
              <a:gd name="T75" fmla="*/ 23205 h 298"/>
              <a:gd name="T76" fmla="*/ 164324 w 403"/>
              <a:gd name="T77" fmla="*/ 22678 h 298"/>
              <a:gd name="T78" fmla="*/ 174428 w 403"/>
              <a:gd name="T79" fmla="*/ 24787 h 298"/>
              <a:gd name="T80" fmla="*/ 181342 w 403"/>
              <a:gd name="T81" fmla="*/ 30061 h 298"/>
              <a:gd name="T82" fmla="*/ 185596 w 403"/>
              <a:gd name="T83" fmla="*/ 37972 h 298"/>
              <a:gd name="T84" fmla="*/ 187723 w 403"/>
              <a:gd name="T85" fmla="*/ 49047 h 298"/>
              <a:gd name="T86" fmla="*/ 188255 w 403"/>
              <a:gd name="T87" fmla="*/ 62232 h 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03" h="298">
                <a:moveTo>
                  <a:pt x="354" y="298"/>
                </a:moveTo>
                <a:lnTo>
                  <a:pt x="403" y="298"/>
                </a:lnTo>
                <a:lnTo>
                  <a:pt x="403" y="123"/>
                </a:lnTo>
                <a:lnTo>
                  <a:pt x="403" y="115"/>
                </a:lnTo>
                <a:lnTo>
                  <a:pt x="403" y="104"/>
                </a:lnTo>
                <a:lnTo>
                  <a:pt x="403" y="93"/>
                </a:lnTo>
                <a:lnTo>
                  <a:pt x="402" y="83"/>
                </a:lnTo>
                <a:lnTo>
                  <a:pt x="402" y="73"/>
                </a:lnTo>
                <a:lnTo>
                  <a:pt x="400" y="64"/>
                </a:lnTo>
                <a:lnTo>
                  <a:pt x="398" y="56"/>
                </a:lnTo>
                <a:lnTo>
                  <a:pt x="396" y="47"/>
                </a:lnTo>
                <a:lnTo>
                  <a:pt x="392" y="39"/>
                </a:lnTo>
                <a:lnTo>
                  <a:pt x="386" y="30"/>
                </a:lnTo>
                <a:lnTo>
                  <a:pt x="378" y="22"/>
                </a:lnTo>
                <a:lnTo>
                  <a:pt x="370" y="16"/>
                </a:lnTo>
                <a:lnTo>
                  <a:pt x="360" y="10"/>
                </a:lnTo>
                <a:lnTo>
                  <a:pt x="349" y="6"/>
                </a:lnTo>
                <a:lnTo>
                  <a:pt x="338" y="2"/>
                </a:lnTo>
                <a:lnTo>
                  <a:pt x="324" y="1"/>
                </a:lnTo>
                <a:lnTo>
                  <a:pt x="311" y="0"/>
                </a:lnTo>
                <a:lnTo>
                  <a:pt x="296" y="1"/>
                </a:lnTo>
                <a:lnTo>
                  <a:pt x="283" y="2"/>
                </a:lnTo>
                <a:lnTo>
                  <a:pt x="270" y="7"/>
                </a:lnTo>
                <a:lnTo>
                  <a:pt x="258" y="11"/>
                </a:lnTo>
                <a:lnTo>
                  <a:pt x="247" y="18"/>
                </a:lnTo>
                <a:lnTo>
                  <a:pt x="236" y="26"/>
                </a:lnTo>
                <a:lnTo>
                  <a:pt x="226" y="35"/>
                </a:lnTo>
                <a:lnTo>
                  <a:pt x="217" y="46"/>
                </a:lnTo>
                <a:lnTo>
                  <a:pt x="213" y="40"/>
                </a:lnTo>
                <a:lnTo>
                  <a:pt x="209" y="35"/>
                </a:lnTo>
                <a:lnTo>
                  <a:pt x="206" y="30"/>
                </a:lnTo>
                <a:lnTo>
                  <a:pt x="202" y="26"/>
                </a:lnTo>
                <a:lnTo>
                  <a:pt x="197" y="21"/>
                </a:lnTo>
                <a:lnTo>
                  <a:pt x="193" y="18"/>
                </a:lnTo>
                <a:lnTo>
                  <a:pt x="188" y="15"/>
                </a:lnTo>
                <a:lnTo>
                  <a:pt x="184" y="11"/>
                </a:lnTo>
                <a:lnTo>
                  <a:pt x="179" y="9"/>
                </a:lnTo>
                <a:lnTo>
                  <a:pt x="174" y="7"/>
                </a:lnTo>
                <a:lnTo>
                  <a:pt x="168" y="5"/>
                </a:lnTo>
                <a:lnTo>
                  <a:pt x="163" y="2"/>
                </a:lnTo>
                <a:lnTo>
                  <a:pt x="157" y="1"/>
                </a:lnTo>
                <a:lnTo>
                  <a:pt x="150" y="1"/>
                </a:lnTo>
                <a:lnTo>
                  <a:pt x="144" y="0"/>
                </a:lnTo>
                <a:lnTo>
                  <a:pt x="137" y="0"/>
                </a:lnTo>
                <a:lnTo>
                  <a:pt x="130" y="0"/>
                </a:lnTo>
                <a:lnTo>
                  <a:pt x="123" y="1"/>
                </a:lnTo>
                <a:lnTo>
                  <a:pt x="116" y="1"/>
                </a:lnTo>
                <a:lnTo>
                  <a:pt x="109" y="4"/>
                </a:lnTo>
                <a:lnTo>
                  <a:pt x="102" y="5"/>
                </a:lnTo>
                <a:lnTo>
                  <a:pt x="97" y="7"/>
                </a:lnTo>
                <a:lnTo>
                  <a:pt x="91" y="9"/>
                </a:lnTo>
                <a:lnTo>
                  <a:pt x="85" y="12"/>
                </a:lnTo>
                <a:lnTo>
                  <a:pt x="80" y="15"/>
                </a:lnTo>
                <a:lnTo>
                  <a:pt x="75" y="19"/>
                </a:lnTo>
                <a:lnTo>
                  <a:pt x="69" y="22"/>
                </a:lnTo>
                <a:lnTo>
                  <a:pt x="65" y="27"/>
                </a:lnTo>
                <a:lnTo>
                  <a:pt x="60" y="31"/>
                </a:lnTo>
                <a:lnTo>
                  <a:pt x="56" y="37"/>
                </a:lnTo>
                <a:lnTo>
                  <a:pt x="51" y="43"/>
                </a:lnTo>
                <a:lnTo>
                  <a:pt x="47" y="48"/>
                </a:lnTo>
                <a:lnTo>
                  <a:pt x="47" y="7"/>
                </a:lnTo>
                <a:lnTo>
                  <a:pt x="0" y="7"/>
                </a:lnTo>
                <a:lnTo>
                  <a:pt x="0" y="298"/>
                </a:lnTo>
                <a:lnTo>
                  <a:pt x="49" y="298"/>
                </a:lnTo>
                <a:lnTo>
                  <a:pt x="49" y="126"/>
                </a:lnTo>
                <a:lnTo>
                  <a:pt x="49" y="116"/>
                </a:lnTo>
                <a:lnTo>
                  <a:pt x="50" y="107"/>
                </a:lnTo>
                <a:lnTo>
                  <a:pt x="52" y="98"/>
                </a:lnTo>
                <a:lnTo>
                  <a:pt x="55" y="90"/>
                </a:lnTo>
                <a:lnTo>
                  <a:pt x="57" y="84"/>
                </a:lnTo>
                <a:lnTo>
                  <a:pt x="60" y="76"/>
                </a:lnTo>
                <a:lnTo>
                  <a:pt x="65" y="70"/>
                </a:lnTo>
                <a:lnTo>
                  <a:pt x="69" y="65"/>
                </a:lnTo>
                <a:lnTo>
                  <a:pt x="75" y="59"/>
                </a:lnTo>
                <a:lnTo>
                  <a:pt x="80" y="55"/>
                </a:lnTo>
                <a:lnTo>
                  <a:pt x="86" y="51"/>
                </a:lnTo>
                <a:lnTo>
                  <a:pt x="92" y="48"/>
                </a:lnTo>
                <a:lnTo>
                  <a:pt x="99" y="46"/>
                </a:lnTo>
                <a:lnTo>
                  <a:pt x="107" y="44"/>
                </a:lnTo>
                <a:lnTo>
                  <a:pt x="115" y="43"/>
                </a:lnTo>
                <a:lnTo>
                  <a:pt x="124" y="43"/>
                </a:lnTo>
                <a:lnTo>
                  <a:pt x="131" y="43"/>
                </a:lnTo>
                <a:lnTo>
                  <a:pt x="138" y="44"/>
                </a:lnTo>
                <a:lnTo>
                  <a:pt x="145" y="45"/>
                </a:lnTo>
                <a:lnTo>
                  <a:pt x="150" y="47"/>
                </a:lnTo>
                <a:lnTo>
                  <a:pt x="156" y="50"/>
                </a:lnTo>
                <a:lnTo>
                  <a:pt x="160" y="53"/>
                </a:lnTo>
                <a:lnTo>
                  <a:pt x="164" y="57"/>
                </a:lnTo>
                <a:lnTo>
                  <a:pt x="167" y="62"/>
                </a:lnTo>
                <a:lnTo>
                  <a:pt x="169" y="66"/>
                </a:lnTo>
                <a:lnTo>
                  <a:pt x="172" y="72"/>
                </a:lnTo>
                <a:lnTo>
                  <a:pt x="174" y="78"/>
                </a:lnTo>
                <a:lnTo>
                  <a:pt x="175" y="85"/>
                </a:lnTo>
                <a:lnTo>
                  <a:pt x="176" y="93"/>
                </a:lnTo>
                <a:lnTo>
                  <a:pt x="177" y="101"/>
                </a:lnTo>
                <a:lnTo>
                  <a:pt x="177" y="109"/>
                </a:lnTo>
                <a:lnTo>
                  <a:pt x="177" y="118"/>
                </a:lnTo>
                <a:lnTo>
                  <a:pt x="177" y="298"/>
                </a:lnTo>
                <a:lnTo>
                  <a:pt x="226" y="298"/>
                </a:lnTo>
                <a:lnTo>
                  <a:pt x="226" y="126"/>
                </a:lnTo>
                <a:lnTo>
                  <a:pt x="226" y="116"/>
                </a:lnTo>
                <a:lnTo>
                  <a:pt x="227" y="107"/>
                </a:lnTo>
                <a:lnTo>
                  <a:pt x="229" y="98"/>
                </a:lnTo>
                <a:lnTo>
                  <a:pt x="232" y="90"/>
                </a:lnTo>
                <a:lnTo>
                  <a:pt x="234" y="83"/>
                </a:lnTo>
                <a:lnTo>
                  <a:pt x="237" y="76"/>
                </a:lnTo>
                <a:lnTo>
                  <a:pt x="242" y="70"/>
                </a:lnTo>
                <a:lnTo>
                  <a:pt x="246" y="64"/>
                </a:lnTo>
                <a:lnTo>
                  <a:pt x="251" y="59"/>
                </a:lnTo>
                <a:lnTo>
                  <a:pt x="256" y="55"/>
                </a:lnTo>
                <a:lnTo>
                  <a:pt x="263" y="51"/>
                </a:lnTo>
                <a:lnTo>
                  <a:pt x="270" y="48"/>
                </a:lnTo>
                <a:lnTo>
                  <a:pt x="276" y="46"/>
                </a:lnTo>
                <a:lnTo>
                  <a:pt x="284" y="44"/>
                </a:lnTo>
                <a:lnTo>
                  <a:pt x="292" y="43"/>
                </a:lnTo>
                <a:lnTo>
                  <a:pt x="301" y="43"/>
                </a:lnTo>
                <a:lnTo>
                  <a:pt x="309" y="43"/>
                </a:lnTo>
                <a:lnTo>
                  <a:pt x="315" y="44"/>
                </a:lnTo>
                <a:lnTo>
                  <a:pt x="322" y="45"/>
                </a:lnTo>
                <a:lnTo>
                  <a:pt x="328" y="47"/>
                </a:lnTo>
                <a:lnTo>
                  <a:pt x="333" y="50"/>
                </a:lnTo>
                <a:lnTo>
                  <a:pt x="338" y="53"/>
                </a:lnTo>
                <a:lnTo>
                  <a:pt x="341" y="57"/>
                </a:lnTo>
                <a:lnTo>
                  <a:pt x="344" y="62"/>
                </a:lnTo>
                <a:lnTo>
                  <a:pt x="347" y="66"/>
                </a:lnTo>
                <a:lnTo>
                  <a:pt x="349" y="72"/>
                </a:lnTo>
                <a:lnTo>
                  <a:pt x="351" y="78"/>
                </a:lnTo>
                <a:lnTo>
                  <a:pt x="352" y="85"/>
                </a:lnTo>
                <a:lnTo>
                  <a:pt x="353" y="93"/>
                </a:lnTo>
                <a:lnTo>
                  <a:pt x="354" y="101"/>
                </a:lnTo>
                <a:lnTo>
                  <a:pt x="354" y="109"/>
                </a:lnTo>
                <a:lnTo>
                  <a:pt x="354" y="118"/>
                </a:lnTo>
                <a:lnTo>
                  <a:pt x="35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2" name="Freeform 243"/>
          <p:cNvSpPr>
            <a:spLocks noEditPoints="1"/>
          </p:cNvSpPr>
          <p:nvPr/>
        </p:nvSpPr>
        <p:spPr bwMode="auto">
          <a:xfrm>
            <a:off x="1458913" y="4979988"/>
            <a:ext cx="142875" cy="215900"/>
          </a:xfrm>
          <a:custGeom>
            <a:avLst/>
            <a:gdLst>
              <a:gd name="T0" fmla="*/ 25400 w 270"/>
              <a:gd name="T1" fmla="*/ 211149 h 409"/>
              <a:gd name="T2" fmla="*/ 30162 w 270"/>
              <a:gd name="T3" fmla="*/ 197424 h 409"/>
              <a:gd name="T4" fmla="*/ 41275 w 270"/>
              <a:gd name="T5" fmla="*/ 206926 h 409"/>
              <a:gd name="T6" fmla="*/ 53975 w 270"/>
              <a:gd name="T7" fmla="*/ 212733 h 409"/>
              <a:gd name="T8" fmla="*/ 68263 w 270"/>
              <a:gd name="T9" fmla="*/ 215372 h 409"/>
              <a:gd name="T10" fmla="*/ 82550 w 270"/>
              <a:gd name="T11" fmla="*/ 215372 h 409"/>
              <a:gd name="T12" fmla="*/ 96838 w 270"/>
              <a:gd name="T13" fmla="*/ 212733 h 409"/>
              <a:gd name="T14" fmla="*/ 109537 w 270"/>
              <a:gd name="T15" fmla="*/ 206926 h 409"/>
              <a:gd name="T16" fmla="*/ 120121 w 270"/>
              <a:gd name="T17" fmla="*/ 199008 h 409"/>
              <a:gd name="T18" fmla="*/ 128587 w 270"/>
              <a:gd name="T19" fmla="*/ 188451 h 409"/>
              <a:gd name="T20" fmla="*/ 135467 w 270"/>
              <a:gd name="T21" fmla="*/ 175782 h 409"/>
              <a:gd name="T22" fmla="*/ 140229 w 270"/>
              <a:gd name="T23" fmla="*/ 161001 h 409"/>
              <a:gd name="T24" fmla="*/ 142346 w 270"/>
              <a:gd name="T25" fmla="*/ 144109 h 409"/>
              <a:gd name="T26" fmla="*/ 142346 w 270"/>
              <a:gd name="T27" fmla="*/ 125634 h 409"/>
              <a:gd name="T28" fmla="*/ 140229 w 270"/>
              <a:gd name="T29" fmla="*/ 108214 h 409"/>
              <a:gd name="T30" fmla="*/ 135467 w 270"/>
              <a:gd name="T31" fmla="*/ 93433 h 409"/>
              <a:gd name="T32" fmla="*/ 128058 w 270"/>
              <a:gd name="T33" fmla="*/ 80237 h 409"/>
              <a:gd name="T34" fmla="*/ 119062 w 270"/>
              <a:gd name="T35" fmla="*/ 69679 h 409"/>
              <a:gd name="T36" fmla="*/ 108479 w 270"/>
              <a:gd name="T37" fmla="*/ 61761 h 409"/>
              <a:gd name="T38" fmla="*/ 96308 w 270"/>
              <a:gd name="T39" fmla="*/ 55955 h 409"/>
              <a:gd name="T40" fmla="*/ 82550 w 270"/>
              <a:gd name="T41" fmla="*/ 53315 h 409"/>
              <a:gd name="T42" fmla="*/ 71438 w 270"/>
              <a:gd name="T43" fmla="*/ 52787 h 409"/>
              <a:gd name="T44" fmla="*/ 64029 w 270"/>
              <a:gd name="T45" fmla="*/ 53843 h 409"/>
              <a:gd name="T46" fmla="*/ 56621 w 270"/>
              <a:gd name="T47" fmla="*/ 54899 h 409"/>
              <a:gd name="T48" fmla="*/ 49742 w 270"/>
              <a:gd name="T49" fmla="*/ 58066 h 409"/>
              <a:gd name="T50" fmla="*/ 43921 w 270"/>
              <a:gd name="T51" fmla="*/ 61233 h 409"/>
              <a:gd name="T52" fmla="*/ 38100 w 270"/>
              <a:gd name="T53" fmla="*/ 64928 h 409"/>
              <a:gd name="T54" fmla="*/ 32808 w 270"/>
              <a:gd name="T55" fmla="*/ 70207 h 409"/>
              <a:gd name="T56" fmla="*/ 28046 w 270"/>
              <a:gd name="T57" fmla="*/ 75486 h 409"/>
              <a:gd name="T58" fmla="*/ 25400 w 270"/>
              <a:gd name="T59" fmla="*/ 0 h 409"/>
              <a:gd name="T60" fmla="*/ 0 w 270"/>
              <a:gd name="T61" fmla="*/ 211149 h 409"/>
              <a:gd name="T62" fmla="*/ 24342 w 270"/>
              <a:gd name="T63" fmla="*/ 126162 h 409"/>
              <a:gd name="T64" fmla="*/ 25929 w 270"/>
              <a:gd name="T65" fmla="*/ 114021 h 409"/>
              <a:gd name="T66" fmla="*/ 29104 w 270"/>
              <a:gd name="T67" fmla="*/ 102935 h 409"/>
              <a:gd name="T68" fmla="*/ 33338 w 270"/>
              <a:gd name="T69" fmla="*/ 93961 h 409"/>
              <a:gd name="T70" fmla="*/ 39158 w 270"/>
              <a:gd name="T71" fmla="*/ 87099 h 409"/>
              <a:gd name="T72" fmla="*/ 46038 w 270"/>
              <a:gd name="T73" fmla="*/ 81820 h 409"/>
              <a:gd name="T74" fmla="*/ 54504 w 270"/>
              <a:gd name="T75" fmla="*/ 77597 h 409"/>
              <a:gd name="T76" fmla="*/ 64558 w 270"/>
              <a:gd name="T77" fmla="*/ 75486 h 409"/>
              <a:gd name="T78" fmla="*/ 75142 w 270"/>
              <a:gd name="T79" fmla="*/ 75486 h 409"/>
              <a:gd name="T80" fmla="*/ 85196 w 270"/>
              <a:gd name="T81" fmla="*/ 78125 h 409"/>
              <a:gd name="T82" fmla="*/ 93133 w 270"/>
              <a:gd name="T83" fmla="*/ 81820 h 409"/>
              <a:gd name="T84" fmla="*/ 100542 w 270"/>
              <a:gd name="T85" fmla="*/ 87627 h 409"/>
              <a:gd name="T86" fmla="*/ 106362 w 270"/>
              <a:gd name="T87" fmla="*/ 95017 h 409"/>
              <a:gd name="T88" fmla="*/ 111125 w 270"/>
              <a:gd name="T89" fmla="*/ 105047 h 409"/>
              <a:gd name="T90" fmla="*/ 113771 w 270"/>
              <a:gd name="T91" fmla="*/ 116132 h 409"/>
              <a:gd name="T92" fmla="*/ 115887 w 270"/>
              <a:gd name="T93" fmla="*/ 129329 h 409"/>
              <a:gd name="T94" fmla="*/ 115887 w 270"/>
              <a:gd name="T95" fmla="*/ 142526 h 409"/>
              <a:gd name="T96" fmla="*/ 113771 w 270"/>
              <a:gd name="T97" fmla="*/ 154667 h 409"/>
              <a:gd name="T98" fmla="*/ 111125 w 270"/>
              <a:gd name="T99" fmla="*/ 165224 h 409"/>
              <a:gd name="T100" fmla="*/ 106362 w 270"/>
              <a:gd name="T101" fmla="*/ 174198 h 409"/>
              <a:gd name="T102" fmla="*/ 100542 w 270"/>
              <a:gd name="T103" fmla="*/ 181060 h 409"/>
              <a:gd name="T104" fmla="*/ 92604 w 270"/>
              <a:gd name="T105" fmla="*/ 186867 h 409"/>
              <a:gd name="T106" fmla="*/ 84667 w 270"/>
              <a:gd name="T107" fmla="*/ 190562 h 409"/>
              <a:gd name="T108" fmla="*/ 75142 w 270"/>
              <a:gd name="T109" fmla="*/ 192674 h 409"/>
              <a:gd name="T110" fmla="*/ 64558 w 270"/>
              <a:gd name="T111" fmla="*/ 192674 h 409"/>
              <a:gd name="T112" fmla="*/ 55033 w 270"/>
              <a:gd name="T113" fmla="*/ 190562 h 409"/>
              <a:gd name="T114" fmla="*/ 46567 w 270"/>
              <a:gd name="T115" fmla="*/ 186867 h 409"/>
              <a:gd name="T116" fmla="*/ 39688 w 270"/>
              <a:gd name="T117" fmla="*/ 181060 h 409"/>
              <a:gd name="T118" fmla="*/ 33867 w 270"/>
              <a:gd name="T119" fmla="*/ 173142 h 409"/>
              <a:gd name="T120" fmla="*/ 29104 w 270"/>
              <a:gd name="T121" fmla="*/ 164168 h 409"/>
              <a:gd name="T122" fmla="*/ 25929 w 270"/>
              <a:gd name="T123" fmla="*/ 153611 h 409"/>
              <a:gd name="T124" fmla="*/ 24342 w 270"/>
              <a:gd name="T125" fmla="*/ 140414 h 4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0" h="409">
                <a:moveTo>
                  <a:pt x="0" y="400"/>
                </a:moveTo>
                <a:lnTo>
                  <a:pt x="48" y="400"/>
                </a:lnTo>
                <a:lnTo>
                  <a:pt x="48" y="363"/>
                </a:lnTo>
                <a:lnTo>
                  <a:pt x="57" y="374"/>
                </a:lnTo>
                <a:lnTo>
                  <a:pt x="67" y="384"/>
                </a:lnTo>
                <a:lnTo>
                  <a:pt x="78" y="392"/>
                </a:lnTo>
                <a:lnTo>
                  <a:pt x="90" y="398"/>
                </a:lnTo>
                <a:lnTo>
                  <a:pt x="102" y="403"/>
                </a:lnTo>
                <a:lnTo>
                  <a:pt x="114" y="406"/>
                </a:lnTo>
                <a:lnTo>
                  <a:pt x="129" y="408"/>
                </a:lnTo>
                <a:lnTo>
                  <a:pt x="143" y="409"/>
                </a:lnTo>
                <a:lnTo>
                  <a:pt x="156" y="408"/>
                </a:lnTo>
                <a:lnTo>
                  <a:pt x="170" y="406"/>
                </a:lnTo>
                <a:lnTo>
                  <a:pt x="183" y="403"/>
                </a:lnTo>
                <a:lnTo>
                  <a:pt x="194" y="399"/>
                </a:lnTo>
                <a:lnTo>
                  <a:pt x="207" y="392"/>
                </a:lnTo>
                <a:lnTo>
                  <a:pt x="217" y="385"/>
                </a:lnTo>
                <a:lnTo>
                  <a:pt x="227" y="377"/>
                </a:lnTo>
                <a:lnTo>
                  <a:pt x="234" y="367"/>
                </a:lnTo>
                <a:lnTo>
                  <a:pt x="243" y="357"/>
                </a:lnTo>
                <a:lnTo>
                  <a:pt x="250" y="345"/>
                </a:lnTo>
                <a:lnTo>
                  <a:pt x="256" y="333"/>
                </a:lnTo>
                <a:lnTo>
                  <a:pt x="261" y="320"/>
                </a:lnTo>
                <a:lnTo>
                  <a:pt x="265" y="305"/>
                </a:lnTo>
                <a:lnTo>
                  <a:pt x="268" y="289"/>
                </a:lnTo>
                <a:lnTo>
                  <a:pt x="269" y="273"/>
                </a:lnTo>
                <a:lnTo>
                  <a:pt x="270" y="256"/>
                </a:lnTo>
                <a:lnTo>
                  <a:pt x="269" y="238"/>
                </a:lnTo>
                <a:lnTo>
                  <a:pt x="268" y="221"/>
                </a:lnTo>
                <a:lnTo>
                  <a:pt x="265" y="205"/>
                </a:lnTo>
                <a:lnTo>
                  <a:pt x="261" y="190"/>
                </a:lnTo>
                <a:lnTo>
                  <a:pt x="256" y="177"/>
                </a:lnTo>
                <a:lnTo>
                  <a:pt x="250" y="164"/>
                </a:lnTo>
                <a:lnTo>
                  <a:pt x="242" y="152"/>
                </a:lnTo>
                <a:lnTo>
                  <a:pt x="234" y="141"/>
                </a:lnTo>
                <a:lnTo>
                  <a:pt x="225" y="132"/>
                </a:lnTo>
                <a:lnTo>
                  <a:pt x="215" y="123"/>
                </a:lnTo>
                <a:lnTo>
                  <a:pt x="205" y="117"/>
                </a:lnTo>
                <a:lnTo>
                  <a:pt x="194" y="111"/>
                </a:lnTo>
                <a:lnTo>
                  <a:pt x="182" y="106"/>
                </a:lnTo>
                <a:lnTo>
                  <a:pt x="170" y="102"/>
                </a:lnTo>
                <a:lnTo>
                  <a:pt x="156" y="101"/>
                </a:lnTo>
                <a:lnTo>
                  <a:pt x="142" y="100"/>
                </a:lnTo>
                <a:lnTo>
                  <a:pt x="135" y="100"/>
                </a:lnTo>
                <a:lnTo>
                  <a:pt x="127" y="101"/>
                </a:lnTo>
                <a:lnTo>
                  <a:pt x="121" y="102"/>
                </a:lnTo>
                <a:lnTo>
                  <a:pt x="114" y="103"/>
                </a:lnTo>
                <a:lnTo>
                  <a:pt x="107" y="104"/>
                </a:lnTo>
                <a:lnTo>
                  <a:pt x="101" y="107"/>
                </a:lnTo>
                <a:lnTo>
                  <a:pt x="94" y="110"/>
                </a:lnTo>
                <a:lnTo>
                  <a:pt x="88" y="112"/>
                </a:lnTo>
                <a:lnTo>
                  <a:pt x="83" y="116"/>
                </a:lnTo>
                <a:lnTo>
                  <a:pt x="77" y="120"/>
                </a:lnTo>
                <a:lnTo>
                  <a:pt x="72" y="123"/>
                </a:lnTo>
                <a:lnTo>
                  <a:pt x="66" y="128"/>
                </a:lnTo>
                <a:lnTo>
                  <a:pt x="62" y="133"/>
                </a:lnTo>
                <a:lnTo>
                  <a:pt x="57" y="138"/>
                </a:lnTo>
                <a:lnTo>
                  <a:pt x="53" y="143"/>
                </a:lnTo>
                <a:lnTo>
                  <a:pt x="48" y="149"/>
                </a:lnTo>
                <a:lnTo>
                  <a:pt x="48" y="0"/>
                </a:lnTo>
                <a:lnTo>
                  <a:pt x="0" y="0"/>
                </a:lnTo>
                <a:lnTo>
                  <a:pt x="0" y="400"/>
                </a:lnTo>
                <a:close/>
                <a:moveTo>
                  <a:pt x="46" y="253"/>
                </a:moveTo>
                <a:lnTo>
                  <a:pt x="46" y="239"/>
                </a:lnTo>
                <a:lnTo>
                  <a:pt x="47" y="227"/>
                </a:lnTo>
                <a:lnTo>
                  <a:pt x="49" y="216"/>
                </a:lnTo>
                <a:lnTo>
                  <a:pt x="52" y="205"/>
                </a:lnTo>
                <a:lnTo>
                  <a:pt x="55" y="195"/>
                </a:lnTo>
                <a:lnTo>
                  <a:pt x="58" y="186"/>
                </a:lnTo>
                <a:lnTo>
                  <a:pt x="63" y="178"/>
                </a:lnTo>
                <a:lnTo>
                  <a:pt x="67" y="170"/>
                </a:lnTo>
                <a:lnTo>
                  <a:pt x="74" y="165"/>
                </a:lnTo>
                <a:lnTo>
                  <a:pt x="79" y="159"/>
                </a:lnTo>
                <a:lnTo>
                  <a:pt x="87" y="155"/>
                </a:lnTo>
                <a:lnTo>
                  <a:pt x="95" y="150"/>
                </a:lnTo>
                <a:lnTo>
                  <a:pt x="103" y="147"/>
                </a:lnTo>
                <a:lnTo>
                  <a:pt x="112" y="146"/>
                </a:lnTo>
                <a:lnTo>
                  <a:pt x="122" y="143"/>
                </a:lnTo>
                <a:lnTo>
                  <a:pt x="133" y="143"/>
                </a:lnTo>
                <a:lnTo>
                  <a:pt x="142" y="143"/>
                </a:lnTo>
                <a:lnTo>
                  <a:pt x="152" y="146"/>
                </a:lnTo>
                <a:lnTo>
                  <a:pt x="161" y="148"/>
                </a:lnTo>
                <a:lnTo>
                  <a:pt x="169" y="151"/>
                </a:lnTo>
                <a:lnTo>
                  <a:pt x="176" y="155"/>
                </a:lnTo>
                <a:lnTo>
                  <a:pt x="183" y="160"/>
                </a:lnTo>
                <a:lnTo>
                  <a:pt x="190" y="166"/>
                </a:lnTo>
                <a:lnTo>
                  <a:pt x="195" y="172"/>
                </a:lnTo>
                <a:lnTo>
                  <a:pt x="201" y="180"/>
                </a:lnTo>
                <a:lnTo>
                  <a:pt x="205" y="189"/>
                </a:lnTo>
                <a:lnTo>
                  <a:pt x="210" y="199"/>
                </a:lnTo>
                <a:lnTo>
                  <a:pt x="213" y="209"/>
                </a:lnTo>
                <a:lnTo>
                  <a:pt x="215" y="220"/>
                </a:lnTo>
                <a:lnTo>
                  <a:pt x="218" y="233"/>
                </a:lnTo>
                <a:lnTo>
                  <a:pt x="219" y="245"/>
                </a:lnTo>
                <a:lnTo>
                  <a:pt x="219" y="258"/>
                </a:lnTo>
                <a:lnTo>
                  <a:pt x="219" y="270"/>
                </a:lnTo>
                <a:lnTo>
                  <a:pt x="218" y="283"/>
                </a:lnTo>
                <a:lnTo>
                  <a:pt x="215" y="293"/>
                </a:lnTo>
                <a:lnTo>
                  <a:pt x="213" y="303"/>
                </a:lnTo>
                <a:lnTo>
                  <a:pt x="210" y="313"/>
                </a:lnTo>
                <a:lnTo>
                  <a:pt x="205" y="322"/>
                </a:lnTo>
                <a:lnTo>
                  <a:pt x="201" y="330"/>
                </a:lnTo>
                <a:lnTo>
                  <a:pt x="195" y="337"/>
                </a:lnTo>
                <a:lnTo>
                  <a:pt x="190" y="343"/>
                </a:lnTo>
                <a:lnTo>
                  <a:pt x="183" y="350"/>
                </a:lnTo>
                <a:lnTo>
                  <a:pt x="175" y="354"/>
                </a:lnTo>
                <a:lnTo>
                  <a:pt x="168" y="357"/>
                </a:lnTo>
                <a:lnTo>
                  <a:pt x="160" y="361"/>
                </a:lnTo>
                <a:lnTo>
                  <a:pt x="151" y="363"/>
                </a:lnTo>
                <a:lnTo>
                  <a:pt x="142" y="365"/>
                </a:lnTo>
                <a:lnTo>
                  <a:pt x="132" y="365"/>
                </a:lnTo>
                <a:lnTo>
                  <a:pt x="122" y="365"/>
                </a:lnTo>
                <a:lnTo>
                  <a:pt x="113" y="363"/>
                </a:lnTo>
                <a:lnTo>
                  <a:pt x="104" y="361"/>
                </a:lnTo>
                <a:lnTo>
                  <a:pt x="96" y="357"/>
                </a:lnTo>
                <a:lnTo>
                  <a:pt x="88" y="354"/>
                </a:lnTo>
                <a:lnTo>
                  <a:pt x="81" y="348"/>
                </a:lnTo>
                <a:lnTo>
                  <a:pt x="75" y="343"/>
                </a:lnTo>
                <a:lnTo>
                  <a:pt x="68" y="336"/>
                </a:lnTo>
                <a:lnTo>
                  <a:pt x="64" y="328"/>
                </a:lnTo>
                <a:lnTo>
                  <a:pt x="59" y="321"/>
                </a:lnTo>
                <a:lnTo>
                  <a:pt x="55" y="311"/>
                </a:lnTo>
                <a:lnTo>
                  <a:pt x="52" y="301"/>
                </a:lnTo>
                <a:lnTo>
                  <a:pt x="49" y="291"/>
                </a:lnTo>
                <a:lnTo>
                  <a:pt x="47" y="278"/>
                </a:lnTo>
                <a:lnTo>
                  <a:pt x="46" y="266"/>
                </a:lnTo>
                <a:lnTo>
                  <a:pt x="46"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3" name="Freeform 244"/>
          <p:cNvSpPr>
            <a:spLocks/>
          </p:cNvSpPr>
          <p:nvPr/>
        </p:nvSpPr>
        <p:spPr bwMode="auto">
          <a:xfrm>
            <a:off x="1631950" y="5037138"/>
            <a:ext cx="128588" cy="157162"/>
          </a:xfrm>
          <a:custGeom>
            <a:avLst/>
            <a:gdLst>
              <a:gd name="T0" fmla="*/ 0 w 243"/>
              <a:gd name="T1" fmla="*/ 0 h 297"/>
              <a:gd name="T2" fmla="*/ 0 w 243"/>
              <a:gd name="T3" fmla="*/ 99483 h 297"/>
              <a:gd name="T4" fmla="*/ 0 w 243"/>
              <a:gd name="T5" fmla="*/ 110066 h 297"/>
              <a:gd name="T6" fmla="*/ 1058 w 243"/>
              <a:gd name="T7" fmla="*/ 119591 h 297"/>
              <a:gd name="T8" fmla="*/ 2646 w 243"/>
              <a:gd name="T9" fmla="*/ 128587 h 297"/>
              <a:gd name="T10" fmla="*/ 6350 w 243"/>
              <a:gd name="T11" fmla="*/ 136525 h 297"/>
              <a:gd name="T12" fmla="*/ 10054 w 243"/>
              <a:gd name="T13" fmla="*/ 141287 h 297"/>
              <a:gd name="T14" fmla="*/ 14288 w 243"/>
              <a:gd name="T15" fmla="*/ 145520 h 297"/>
              <a:gd name="T16" fmla="*/ 19579 w 243"/>
              <a:gd name="T17" fmla="*/ 149225 h 297"/>
              <a:gd name="T18" fmla="*/ 24871 w 243"/>
              <a:gd name="T19" fmla="*/ 151870 h 297"/>
              <a:gd name="T20" fmla="*/ 30692 w 243"/>
              <a:gd name="T21" fmla="*/ 154516 h 297"/>
              <a:gd name="T22" fmla="*/ 37571 w 243"/>
              <a:gd name="T23" fmla="*/ 156104 h 297"/>
              <a:gd name="T24" fmla="*/ 44979 w 243"/>
              <a:gd name="T25" fmla="*/ 156633 h 297"/>
              <a:gd name="T26" fmla="*/ 52917 w 243"/>
              <a:gd name="T27" fmla="*/ 157162 h 297"/>
              <a:gd name="T28" fmla="*/ 61384 w 243"/>
              <a:gd name="T29" fmla="*/ 156633 h 297"/>
              <a:gd name="T30" fmla="*/ 68792 w 243"/>
              <a:gd name="T31" fmla="*/ 155575 h 297"/>
              <a:gd name="T32" fmla="*/ 76729 w 243"/>
              <a:gd name="T33" fmla="*/ 153987 h 297"/>
              <a:gd name="T34" fmla="*/ 83079 w 243"/>
              <a:gd name="T35" fmla="*/ 150812 h 297"/>
              <a:gd name="T36" fmla="*/ 88900 w 243"/>
              <a:gd name="T37" fmla="*/ 146579 h 297"/>
              <a:gd name="T38" fmla="*/ 94721 w 243"/>
              <a:gd name="T39" fmla="*/ 141816 h 297"/>
              <a:gd name="T40" fmla="*/ 99484 w 243"/>
              <a:gd name="T41" fmla="*/ 136525 h 297"/>
              <a:gd name="T42" fmla="*/ 103717 w 243"/>
              <a:gd name="T43" fmla="*/ 130704 h 297"/>
              <a:gd name="T44" fmla="*/ 128588 w 243"/>
              <a:gd name="T45" fmla="*/ 153987 h 297"/>
              <a:gd name="T46" fmla="*/ 102659 w 243"/>
              <a:gd name="T47" fmla="*/ 0 h 297"/>
              <a:gd name="T48" fmla="*/ 102659 w 243"/>
              <a:gd name="T49" fmla="*/ 88900 h 297"/>
              <a:gd name="T50" fmla="*/ 100542 w 243"/>
              <a:gd name="T51" fmla="*/ 100012 h 297"/>
              <a:gd name="T52" fmla="*/ 97896 w 243"/>
              <a:gd name="T53" fmla="*/ 109537 h 297"/>
              <a:gd name="T54" fmla="*/ 93663 w 243"/>
              <a:gd name="T55" fmla="*/ 118004 h 297"/>
              <a:gd name="T56" fmla="*/ 87842 w 243"/>
              <a:gd name="T57" fmla="*/ 124354 h 297"/>
              <a:gd name="T58" fmla="*/ 80963 w 243"/>
              <a:gd name="T59" fmla="*/ 129116 h 297"/>
              <a:gd name="T60" fmla="*/ 72496 w 243"/>
              <a:gd name="T61" fmla="*/ 132820 h 297"/>
              <a:gd name="T62" fmla="*/ 62442 w 243"/>
              <a:gd name="T63" fmla="*/ 134408 h 297"/>
              <a:gd name="T64" fmla="*/ 52917 w 243"/>
              <a:gd name="T65" fmla="*/ 134408 h 297"/>
              <a:gd name="T66" fmla="*/ 45509 w 243"/>
              <a:gd name="T67" fmla="*/ 133350 h 297"/>
              <a:gd name="T68" fmla="*/ 38629 w 243"/>
              <a:gd name="T69" fmla="*/ 130704 h 297"/>
              <a:gd name="T70" fmla="*/ 34396 w 243"/>
              <a:gd name="T71" fmla="*/ 126470 h 297"/>
              <a:gd name="T72" fmla="*/ 30692 w 243"/>
              <a:gd name="T73" fmla="*/ 122237 h 297"/>
              <a:gd name="T74" fmla="*/ 28046 w 243"/>
              <a:gd name="T75" fmla="*/ 115358 h 297"/>
              <a:gd name="T76" fmla="*/ 26458 w 243"/>
              <a:gd name="T77" fmla="*/ 108479 h 297"/>
              <a:gd name="T78" fmla="*/ 25929 w 243"/>
              <a:gd name="T79" fmla="*/ 98954 h 297"/>
              <a:gd name="T80" fmla="*/ 25929 w 2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7">
                <a:moveTo>
                  <a:pt x="49" y="0"/>
                </a:moveTo>
                <a:lnTo>
                  <a:pt x="0" y="0"/>
                </a:lnTo>
                <a:lnTo>
                  <a:pt x="0" y="174"/>
                </a:lnTo>
                <a:lnTo>
                  <a:pt x="0" y="188"/>
                </a:lnTo>
                <a:lnTo>
                  <a:pt x="0" y="198"/>
                </a:lnTo>
                <a:lnTo>
                  <a:pt x="0" y="208"/>
                </a:lnTo>
                <a:lnTo>
                  <a:pt x="1" y="217"/>
                </a:lnTo>
                <a:lnTo>
                  <a:pt x="2" y="226"/>
                </a:lnTo>
                <a:lnTo>
                  <a:pt x="3" y="235"/>
                </a:lnTo>
                <a:lnTo>
                  <a:pt x="5" y="243"/>
                </a:lnTo>
                <a:lnTo>
                  <a:pt x="9" y="251"/>
                </a:lnTo>
                <a:lnTo>
                  <a:pt x="12" y="258"/>
                </a:lnTo>
                <a:lnTo>
                  <a:pt x="16" y="263"/>
                </a:lnTo>
                <a:lnTo>
                  <a:pt x="19" y="267"/>
                </a:lnTo>
                <a:lnTo>
                  <a:pt x="23" y="271"/>
                </a:lnTo>
                <a:lnTo>
                  <a:pt x="27" y="275"/>
                </a:lnTo>
                <a:lnTo>
                  <a:pt x="31" y="278"/>
                </a:lnTo>
                <a:lnTo>
                  <a:pt x="37" y="282"/>
                </a:lnTo>
                <a:lnTo>
                  <a:pt x="41" y="284"/>
                </a:lnTo>
                <a:lnTo>
                  <a:pt x="47" y="287"/>
                </a:lnTo>
                <a:lnTo>
                  <a:pt x="52" y="290"/>
                </a:lnTo>
                <a:lnTo>
                  <a:pt x="58" y="292"/>
                </a:lnTo>
                <a:lnTo>
                  <a:pt x="65" y="293"/>
                </a:lnTo>
                <a:lnTo>
                  <a:pt x="71" y="295"/>
                </a:lnTo>
                <a:lnTo>
                  <a:pt x="78" y="296"/>
                </a:lnTo>
                <a:lnTo>
                  <a:pt x="85" y="296"/>
                </a:lnTo>
                <a:lnTo>
                  <a:pt x="92" y="297"/>
                </a:lnTo>
                <a:lnTo>
                  <a:pt x="100" y="297"/>
                </a:lnTo>
                <a:lnTo>
                  <a:pt x="108" y="297"/>
                </a:lnTo>
                <a:lnTo>
                  <a:pt x="116" y="296"/>
                </a:lnTo>
                <a:lnTo>
                  <a:pt x="124" y="295"/>
                </a:lnTo>
                <a:lnTo>
                  <a:pt x="130" y="294"/>
                </a:lnTo>
                <a:lnTo>
                  <a:pt x="138" y="293"/>
                </a:lnTo>
                <a:lnTo>
                  <a:pt x="145" y="291"/>
                </a:lnTo>
                <a:lnTo>
                  <a:pt x="150" y="287"/>
                </a:lnTo>
                <a:lnTo>
                  <a:pt x="157" y="285"/>
                </a:lnTo>
                <a:lnTo>
                  <a:pt x="163" y="282"/>
                </a:lnTo>
                <a:lnTo>
                  <a:pt x="168" y="277"/>
                </a:lnTo>
                <a:lnTo>
                  <a:pt x="174" y="274"/>
                </a:lnTo>
                <a:lnTo>
                  <a:pt x="179" y="268"/>
                </a:lnTo>
                <a:lnTo>
                  <a:pt x="184" y="264"/>
                </a:lnTo>
                <a:lnTo>
                  <a:pt x="188" y="258"/>
                </a:lnTo>
                <a:lnTo>
                  <a:pt x="193" y="253"/>
                </a:lnTo>
                <a:lnTo>
                  <a:pt x="196" y="247"/>
                </a:lnTo>
                <a:lnTo>
                  <a:pt x="196" y="291"/>
                </a:lnTo>
                <a:lnTo>
                  <a:pt x="243" y="291"/>
                </a:lnTo>
                <a:lnTo>
                  <a:pt x="243" y="0"/>
                </a:lnTo>
                <a:lnTo>
                  <a:pt x="194" y="0"/>
                </a:lnTo>
                <a:lnTo>
                  <a:pt x="194" y="156"/>
                </a:lnTo>
                <a:lnTo>
                  <a:pt x="194" y="168"/>
                </a:lnTo>
                <a:lnTo>
                  <a:pt x="193" y="179"/>
                </a:lnTo>
                <a:lnTo>
                  <a:pt x="190" y="189"/>
                </a:lnTo>
                <a:lnTo>
                  <a:pt x="188" y="198"/>
                </a:lnTo>
                <a:lnTo>
                  <a:pt x="185" y="207"/>
                </a:lnTo>
                <a:lnTo>
                  <a:pt x="182" y="215"/>
                </a:lnTo>
                <a:lnTo>
                  <a:pt x="177" y="223"/>
                </a:lnTo>
                <a:lnTo>
                  <a:pt x="172" y="229"/>
                </a:lnTo>
                <a:lnTo>
                  <a:pt x="166" y="235"/>
                </a:lnTo>
                <a:lnTo>
                  <a:pt x="160" y="241"/>
                </a:lnTo>
                <a:lnTo>
                  <a:pt x="153" y="244"/>
                </a:lnTo>
                <a:lnTo>
                  <a:pt x="145" y="247"/>
                </a:lnTo>
                <a:lnTo>
                  <a:pt x="137" y="251"/>
                </a:lnTo>
                <a:lnTo>
                  <a:pt x="128" y="253"/>
                </a:lnTo>
                <a:lnTo>
                  <a:pt x="118" y="254"/>
                </a:lnTo>
                <a:lnTo>
                  <a:pt x="108" y="254"/>
                </a:lnTo>
                <a:lnTo>
                  <a:pt x="100" y="254"/>
                </a:lnTo>
                <a:lnTo>
                  <a:pt x="92" y="253"/>
                </a:lnTo>
                <a:lnTo>
                  <a:pt x="86" y="252"/>
                </a:lnTo>
                <a:lnTo>
                  <a:pt x="79" y="250"/>
                </a:lnTo>
                <a:lnTo>
                  <a:pt x="73" y="247"/>
                </a:lnTo>
                <a:lnTo>
                  <a:pt x="69" y="244"/>
                </a:lnTo>
                <a:lnTo>
                  <a:pt x="65" y="239"/>
                </a:lnTo>
                <a:lnTo>
                  <a:pt x="61" y="235"/>
                </a:lnTo>
                <a:lnTo>
                  <a:pt x="58" y="231"/>
                </a:lnTo>
                <a:lnTo>
                  <a:pt x="56" y="225"/>
                </a:lnTo>
                <a:lnTo>
                  <a:pt x="53" y="218"/>
                </a:lnTo>
                <a:lnTo>
                  <a:pt x="51" y="212"/>
                </a:lnTo>
                <a:lnTo>
                  <a:pt x="50" y="205"/>
                </a:lnTo>
                <a:lnTo>
                  <a:pt x="50" y="196"/>
                </a:lnTo>
                <a:lnTo>
                  <a:pt x="49" y="187"/>
                </a:lnTo>
                <a:lnTo>
                  <a:pt x="49" y="178"/>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4" name="Freeform 245"/>
          <p:cNvSpPr>
            <a:spLocks noEditPoints="1"/>
          </p:cNvSpPr>
          <p:nvPr/>
        </p:nvSpPr>
        <p:spPr bwMode="auto">
          <a:xfrm>
            <a:off x="1798638" y="4979988"/>
            <a:ext cx="26987" cy="211137"/>
          </a:xfrm>
          <a:custGeom>
            <a:avLst/>
            <a:gdLst>
              <a:gd name="T0" fmla="*/ 0 w 49"/>
              <a:gd name="T1" fmla="*/ 211137 h 400"/>
              <a:gd name="T2" fmla="*/ 26987 w 49"/>
              <a:gd name="T3" fmla="*/ 211137 h 400"/>
              <a:gd name="T4" fmla="*/ 26987 w 49"/>
              <a:gd name="T5" fmla="*/ 57535 h 400"/>
              <a:gd name="T6" fmla="*/ 0 w 49"/>
              <a:gd name="T7" fmla="*/ 57535 h 400"/>
              <a:gd name="T8" fmla="*/ 0 w 49"/>
              <a:gd name="T9" fmla="*/ 211137 h 400"/>
              <a:gd name="T10" fmla="*/ 0 w 49"/>
              <a:gd name="T11" fmla="*/ 29031 h 400"/>
              <a:gd name="T12" fmla="*/ 26987 w 49"/>
              <a:gd name="T13" fmla="*/ 29031 h 400"/>
              <a:gd name="T14" fmla="*/ 26987 w 49"/>
              <a:gd name="T15" fmla="*/ 0 h 400"/>
              <a:gd name="T16" fmla="*/ 0 w 49"/>
              <a:gd name="T17" fmla="*/ 0 h 400"/>
              <a:gd name="T18" fmla="*/ 0 w 49"/>
              <a:gd name="T19" fmla="*/ 29031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5" name="Rectangle 246"/>
          <p:cNvSpPr>
            <a:spLocks noChangeArrowheads="1"/>
          </p:cNvSpPr>
          <p:nvPr/>
        </p:nvSpPr>
        <p:spPr bwMode="auto">
          <a:xfrm>
            <a:off x="1865313" y="4979988"/>
            <a:ext cx="25400" cy="2111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216" name="Freeform 247"/>
          <p:cNvSpPr>
            <a:spLocks noEditPoints="1"/>
          </p:cNvSpPr>
          <p:nvPr/>
        </p:nvSpPr>
        <p:spPr bwMode="auto">
          <a:xfrm>
            <a:off x="1922463" y="4979988"/>
            <a:ext cx="142875" cy="215900"/>
          </a:xfrm>
          <a:custGeom>
            <a:avLst/>
            <a:gdLst>
              <a:gd name="T0" fmla="*/ 117475 w 270"/>
              <a:gd name="T1" fmla="*/ 0 h 409"/>
              <a:gd name="T2" fmla="*/ 112712 w 270"/>
              <a:gd name="T3" fmla="*/ 70207 h 409"/>
              <a:gd name="T4" fmla="*/ 102129 w 270"/>
              <a:gd name="T5" fmla="*/ 62289 h 409"/>
              <a:gd name="T6" fmla="*/ 89958 w 270"/>
              <a:gd name="T7" fmla="*/ 56482 h 409"/>
              <a:gd name="T8" fmla="*/ 75671 w 270"/>
              <a:gd name="T9" fmla="*/ 53315 h 409"/>
              <a:gd name="T10" fmla="*/ 60325 w 270"/>
              <a:gd name="T11" fmla="*/ 53315 h 409"/>
              <a:gd name="T12" fmla="*/ 46567 w 270"/>
              <a:gd name="T13" fmla="*/ 55955 h 409"/>
              <a:gd name="T14" fmla="*/ 34396 w 270"/>
              <a:gd name="T15" fmla="*/ 61761 h 409"/>
              <a:gd name="T16" fmla="*/ 23813 w 270"/>
              <a:gd name="T17" fmla="*/ 69679 h 409"/>
              <a:gd name="T18" fmla="*/ 14817 w 270"/>
              <a:gd name="T19" fmla="*/ 80237 h 409"/>
              <a:gd name="T20" fmla="*/ 7937 w 270"/>
              <a:gd name="T21" fmla="*/ 93433 h 409"/>
              <a:gd name="T22" fmla="*/ 3175 w 270"/>
              <a:gd name="T23" fmla="*/ 108214 h 409"/>
              <a:gd name="T24" fmla="*/ 529 w 270"/>
              <a:gd name="T25" fmla="*/ 125634 h 409"/>
              <a:gd name="T26" fmla="*/ 529 w 270"/>
              <a:gd name="T27" fmla="*/ 144109 h 409"/>
              <a:gd name="T28" fmla="*/ 3175 w 270"/>
              <a:gd name="T29" fmla="*/ 161001 h 409"/>
              <a:gd name="T30" fmla="*/ 7937 w 270"/>
              <a:gd name="T31" fmla="*/ 175782 h 409"/>
              <a:gd name="T32" fmla="*/ 14287 w 270"/>
              <a:gd name="T33" fmla="*/ 188451 h 409"/>
              <a:gd name="T34" fmla="*/ 23283 w 270"/>
              <a:gd name="T35" fmla="*/ 199008 h 409"/>
              <a:gd name="T36" fmla="*/ 34396 w 270"/>
              <a:gd name="T37" fmla="*/ 206926 h 409"/>
              <a:gd name="T38" fmla="*/ 46038 w 270"/>
              <a:gd name="T39" fmla="*/ 212733 h 409"/>
              <a:gd name="T40" fmla="*/ 60325 w 270"/>
              <a:gd name="T41" fmla="*/ 215372 h 409"/>
              <a:gd name="T42" fmla="*/ 75142 w 270"/>
              <a:gd name="T43" fmla="*/ 215372 h 409"/>
              <a:gd name="T44" fmla="*/ 88371 w 270"/>
              <a:gd name="T45" fmla="*/ 212205 h 409"/>
              <a:gd name="T46" fmla="*/ 101600 w 270"/>
              <a:gd name="T47" fmla="*/ 206398 h 409"/>
              <a:gd name="T48" fmla="*/ 112712 w 270"/>
              <a:gd name="T49" fmla="*/ 197424 h 409"/>
              <a:gd name="T50" fmla="*/ 117475 w 270"/>
              <a:gd name="T51" fmla="*/ 211149 h 409"/>
              <a:gd name="T52" fmla="*/ 142875 w 270"/>
              <a:gd name="T53" fmla="*/ 0 h 409"/>
              <a:gd name="T54" fmla="*/ 118533 w 270"/>
              <a:gd name="T55" fmla="*/ 140414 h 409"/>
              <a:gd name="T56" fmla="*/ 116946 w 270"/>
              <a:gd name="T57" fmla="*/ 153611 h 409"/>
              <a:gd name="T58" fmla="*/ 113771 w 270"/>
              <a:gd name="T59" fmla="*/ 164168 h 409"/>
              <a:gd name="T60" fmla="*/ 109008 w 270"/>
              <a:gd name="T61" fmla="*/ 173142 h 409"/>
              <a:gd name="T62" fmla="*/ 103187 w 270"/>
              <a:gd name="T63" fmla="*/ 181060 h 409"/>
              <a:gd name="T64" fmla="*/ 96308 w 270"/>
              <a:gd name="T65" fmla="*/ 186867 h 409"/>
              <a:gd name="T66" fmla="*/ 87842 w 270"/>
              <a:gd name="T67" fmla="*/ 190562 h 409"/>
              <a:gd name="T68" fmla="*/ 77788 w 270"/>
              <a:gd name="T69" fmla="*/ 192674 h 409"/>
              <a:gd name="T70" fmla="*/ 67204 w 270"/>
              <a:gd name="T71" fmla="*/ 192674 h 409"/>
              <a:gd name="T72" fmla="*/ 57679 w 270"/>
              <a:gd name="T73" fmla="*/ 190562 h 409"/>
              <a:gd name="T74" fmla="*/ 49742 w 270"/>
              <a:gd name="T75" fmla="*/ 186867 h 409"/>
              <a:gd name="T76" fmla="*/ 41804 w 270"/>
              <a:gd name="T77" fmla="*/ 181060 h 409"/>
              <a:gd name="T78" fmla="*/ 35983 w 270"/>
              <a:gd name="T79" fmla="*/ 174198 h 409"/>
              <a:gd name="T80" fmla="*/ 31221 w 270"/>
              <a:gd name="T81" fmla="*/ 165224 h 409"/>
              <a:gd name="T82" fmla="*/ 28575 w 270"/>
              <a:gd name="T83" fmla="*/ 154667 h 409"/>
              <a:gd name="T84" fmla="*/ 26458 w 270"/>
              <a:gd name="T85" fmla="*/ 142526 h 409"/>
              <a:gd name="T86" fmla="*/ 26458 w 270"/>
              <a:gd name="T87" fmla="*/ 129329 h 409"/>
              <a:gd name="T88" fmla="*/ 28575 w 270"/>
              <a:gd name="T89" fmla="*/ 116132 h 409"/>
              <a:gd name="T90" fmla="*/ 31221 w 270"/>
              <a:gd name="T91" fmla="*/ 105047 h 409"/>
              <a:gd name="T92" fmla="*/ 35983 w 270"/>
              <a:gd name="T93" fmla="*/ 95017 h 409"/>
              <a:gd name="T94" fmla="*/ 41804 w 270"/>
              <a:gd name="T95" fmla="*/ 87627 h 409"/>
              <a:gd name="T96" fmla="*/ 49213 w 270"/>
              <a:gd name="T97" fmla="*/ 81820 h 409"/>
              <a:gd name="T98" fmla="*/ 57679 w 270"/>
              <a:gd name="T99" fmla="*/ 78125 h 409"/>
              <a:gd name="T100" fmla="*/ 67204 w 270"/>
              <a:gd name="T101" fmla="*/ 75486 h 409"/>
              <a:gd name="T102" fmla="*/ 77788 w 270"/>
              <a:gd name="T103" fmla="*/ 75486 h 409"/>
              <a:gd name="T104" fmla="*/ 87842 w 270"/>
              <a:gd name="T105" fmla="*/ 77597 h 409"/>
              <a:gd name="T106" fmla="*/ 96838 w 270"/>
              <a:gd name="T107" fmla="*/ 81820 h 409"/>
              <a:gd name="T108" fmla="*/ 103717 w 270"/>
              <a:gd name="T109" fmla="*/ 87099 h 409"/>
              <a:gd name="T110" fmla="*/ 110067 w 270"/>
              <a:gd name="T111" fmla="*/ 93961 h 409"/>
              <a:gd name="T112" fmla="*/ 113771 w 270"/>
              <a:gd name="T113" fmla="*/ 102935 h 409"/>
              <a:gd name="T114" fmla="*/ 116946 w 270"/>
              <a:gd name="T115" fmla="*/ 114021 h 409"/>
              <a:gd name="T116" fmla="*/ 118533 w 270"/>
              <a:gd name="T117" fmla="*/ 126162 h 4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0" h="409">
                <a:moveTo>
                  <a:pt x="270" y="0"/>
                </a:moveTo>
                <a:lnTo>
                  <a:pt x="222" y="0"/>
                </a:lnTo>
                <a:lnTo>
                  <a:pt x="222" y="145"/>
                </a:lnTo>
                <a:lnTo>
                  <a:pt x="213" y="133"/>
                </a:lnTo>
                <a:lnTo>
                  <a:pt x="204" y="124"/>
                </a:lnTo>
                <a:lnTo>
                  <a:pt x="193" y="118"/>
                </a:lnTo>
                <a:lnTo>
                  <a:pt x="182" y="111"/>
                </a:lnTo>
                <a:lnTo>
                  <a:pt x="170" y="107"/>
                </a:lnTo>
                <a:lnTo>
                  <a:pt x="156" y="103"/>
                </a:lnTo>
                <a:lnTo>
                  <a:pt x="143" y="101"/>
                </a:lnTo>
                <a:lnTo>
                  <a:pt x="127" y="100"/>
                </a:lnTo>
                <a:lnTo>
                  <a:pt x="114" y="101"/>
                </a:lnTo>
                <a:lnTo>
                  <a:pt x="101" y="102"/>
                </a:lnTo>
                <a:lnTo>
                  <a:pt x="88" y="106"/>
                </a:lnTo>
                <a:lnTo>
                  <a:pt x="76" y="111"/>
                </a:lnTo>
                <a:lnTo>
                  <a:pt x="65" y="117"/>
                </a:lnTo>
                <a:lnTo>
                  <a:pt x="54" y="123"/>
                </a:lnTo>
                <a:lnTo>
                  <a:pt x="45" y="132"/>
                </a:lnTo>
                <a:lnTo>
                  <a:pt x="36" y="141"/>
                </a:lnTo>
                <a:lnTo>
                  <a:pt x="28" y="152"/>
                </a:lnTo>
                <a:lnTo>
                  <a:pt x="20" y="164"/>
                </a:lnTo>
                <a:lnTo>
                  <a:pt x="15" y="177"/>
                </a:lnTo>
                <a:lnTo>
                  <a:pt x="9" y="190"/>
                </a:lnTo>
                <a:lnTo>
                  <a:pt x="6" y="205"/>
                </a:lnTo>
                <a:lnTo>
                  <a:pt x="2" y="221"/>
                </a:lnTo>
                <a:lnTo>
                  <a:pt x="1" y="238"/>
                </a:lnTo>
                <a:lnTo>
                  <a:pt x="0" y="256"/>
                </a:lnTo>
                <a:lnTo>
                  <a:pt x="1" y="273"/>
                </a:lnTo>
                <a:lnTo>
                  <a:pt x="2" y="289"/>
                </a:lnTo>
                <a:lnTo>
                  <a:pt x="6" y="305"/>
                </a:lnTo>
                <a:lnTo>
                  <a:pt x="9" y="320"/>
                </a:lnTo>
                <a:lnTo>
                  <a:pt x="15" y="333"/>
                </a:lnTo>
                <a:lnTo>
                  <a:pt x="20" y="345"/>
                </a:lnTo>
                <a:lnTo>
                  <a:pt x="27" y="357"/>
                </a:lnTo>
                <a:lnTo>
                  <a:pt x="36" y="367"/>
                </a:lnTo>
                <a:lnTo>
                  <a:pt x="44" y="377"/>
                </a:lnTo>
                <a:lnTo>
                  <a:pt x="54" y="385"/>
                </a:lnTo>
                <a:lnTo>
                  <a:pt x="65" y="392"/>
                </a:lnTo>
                <a:lnTo>
                  <a:pt x="76" y="399"/>
                </a:lnTo>
                <a:lnTo>
                  <a:pt x="87" y="403"/>
                </a:lnTo>
                <a:lnTo>
                  <a:pt x="101" y="406"/>
                </a:lnTo>
                <a:lnTo>
                  <a:pt x="114" y="408"/>
                </a:lnTo>
                <a:lnTo>
                  <a:pt x="127" y="409"/>
                </a:lnTo>
                <a:lnTo>
                  <a:pt x="142" y="408"/>
                </a:lnTo>
                <a:lnTo>
                  <a:pt x="155" y="405"/>
                </a:lnTo>
                <a:lnTo>
                  <a:pt x="167" y="402"/>
                </a:lnTo>
                <a:lnTo>
                  <a:pt x="180" y="398"/>
                </a:lnTo>
                <a:lnTo>
                  <a:pt x="192" y="391"/>
                </a:lnTo>
                <a:lnTo>
                  <a:pt x="202" y="383"/>
                </a:lnTo>
                <a:lnTo>
                  <a:pt x="213" y="374"/>
                </a:lnTo>
                <a:lnTo>
                  <a:pt x="222" y="363"/>
                </a:lnTo>
                <a:lnTo>
                  <a:pt x="222" y="400"/>
                </a:lnTo>
                <a:lnTo>
                  <a:pt x="270" y="400"/>
                </a:lnTo>
                <a:lnTo>
                  <a:pt x="270" y="0"/>
                </a:lnTo>
                <a:close/>
                <a:moveTo>
                  <a:pt x="224" y="253"/>
                </a:moveTo>
                <a:lnTo>
                  <a:pt x="224" y="266"/>
                </a:lnTo>
                <a:lnTo>
                  <a:pt x="223" y="278"/>
                </a:lnTo>
                <a:lnTo>
                  <a:pt x="221" y="291"/>
                </a:lnTo>
                <a:lnTo>
                  <a:pt x="219" y="301"/>
                </a:lnTo>
                <a:lnTo>
                  <a:pt x="215" y="311"/>
                </a:lnTo>
                <a:lnTo>
                  <a:pt x="211" y="321"/>
                </a:lnTo>
                <a:lnTo>
                  <a:pt x="206" y="328"/>
                </a:lnTo>
                <a:lnTo>
                  <a:pt x="201" y="336"/>
                </a:lnTo>
                <a:lnTo>
                  <a:pt x="195" y="343"/>
                </a:lnTo>
                <a:lnTo>
                  <a:pt x="189" y="348"/>
                </a:lnTo>
                <a:lnTo>
                  <a:pt x="182" y="354"/>
                </a:lnTo>
                <a:lnTo>
                  <a:pt x="174" y="357"/>
                </a:lnTo>
                <a:lnTo>
                  <a:pt x="166" y="361"/>
                </a:lnTo>
                <a:lnTo>
                  <a:pt x="157" y="363"/>
                </a:lnTo>
                <a:lnTo>
                  <a:pt x="147" y="365"/>
                </a:lnTo>
                <a:lnTo>
                  <a:pt x="137" y="365"/>
                </a:lnTo>
                <a:lnTo>
                  <a:pt x="127" y="365"/>
                </a:lnTo>
                <a:lnTo>
                  <a:pt x="118" y="363"/>
                </a:lnTo>
                <a:lnTo>
                  <a:pt x="109" y="361"/>
                </a:lnTo>
                <a:lnTo>
                  <a:pt x="102" y="357"/>
                </a:lnTo>
                <a:lnTo>
                  <a:pt x="94" y="354"/>
                </a:lnTo>
                <a:lnTo>
                  <a:pt x="86" y="350"/>
                </a:lnTo>
                <a:lnTo>
                  <a:pt x="79" y="343"/>
                </a:lnTo>
                <a:lnTo>
                  <a:pt x="74" y="337"/>
                </a:lnTo>
                <a:lnTo>
                  <a:pt x="68" y="330"/>
                </a:lnTo>
                <a:lnTo>
                  <a:pt x="64" y="322"/>
                </a:lnTo>
                <a:lnTo>
                  <a:pt x="59" y="313"/>
                </a:lnTo>
                <a:lnTo>
                  <a:pt x="56" y="303"/>
                </a:lnTo>
                <a:lnTo>
                  <a:pt x="54" y="293"/>
                </a:lnTo>
                <a:lnTo>
                  <a:pt x="52" y="283"/>
                </a:lnTo>
                <a:lnTo>
                  <a:pt x="50" y="270"/>
                </a:lnTo>
                <a:lnTo>
                  <a:pt x="50" y="258"/>
                </a:lnTo>
                <a:lnTo>
                  <a:pt x="50" y="245"/>
                </a:lnTo>
                <a:lnTo>
                  <a:pt x="52" y="233"/>
                </a:lnTo>
                <a:lnTo>
                  <a:pt x="54" y="220"/>
                </a:lnTo>
                <a:lnTo>
                  <a:pt x="56" y="209"/>
                </a:lnTo>
                <a:lnTo>
                  <a:pt x="59" y="199"/>
                </a:lnTo>
                <a:lnTo>
                  <a:pt x="64" y="189"/>
                </a:lnTo>
                <a:lnTo>
                  <a:pt x="68" y="180"/>
                </a:lnTo>
                <a:lnTo>
                  <a:pt x="74" y="172"/>
                </a:lnTo>
                <a:lnTo>
                  <a:pt x="79" y="166"/>
                </a:lnTo>
                <a:lnTo>
                  <a:pt x="86" y="160"/>
                </a:lnTo>
                <a:lnTo>
                  <a:pt x="93" y="155"/>
                </a:lnTo>
                <a:lnTo>
                  <a:pt x="101" y="151"/>
                </a:lnTo>
                <a:lnTo>
                  <a:pt x="109" y="148"/>
                </a:lnTo>
                <a:lnTo>
                  <a:pt x="117" y="146"/>
                </a:lnTo>
                <a:lnTo>
                  <a:pt x="127" y="143"/>
                </a:lnTo>
                <a:lnTo>
                  <a:pt x="137" y="143"/>
                </a:lnTo>
                <a:lnTo>
                  <a:pt x="147" y="143"/>
                </a:lnTo>
                <a:lnTo>
                  <a:pt x="157" y="146"/>
                </a:lnTo>
                <a:lnTo>
                  <a:pt x="166" y="147"/>
                </a:lnTo>
                <a:lnTo>
                  <a:pt x="175" y="150"/>
                </a:lnTo>
                <a:lnTo>
                  <a:pt x="183" y="155"/>
                </a:lnTo>
                <a:lnTo>
                  <a:pt x="190" y="159"/>
                </a:lnTo>
                <a:lnTo>
                  <a:pt x="196" y="165"/>
                </a:lnTo>
                <a:lnTo>
                  <a:pt x="202" y="171"/>
                </a:lnTo>
                <a:lnTo>
                  <a:pt x="208" y="178"/>
                </a:lnTo>
                <a:lnTo>
                  <a:pt x="212" y="186"/>
                </a:lnTo>
                <a:lnTo>
                  <a:pt x="215" y="195"/>
                </a:lnTo>
                <a:lnTo>
                  <a:pt x="219" y="205"/>
                </a:lnTo>
                <a:lnTo>
                  <a:pt x="221" y="216"/>
                </a:lnTo>
                <a:lnTo>
                  <a:pt x="223" y="227"/>
                </a:lnTo>
                <a:lnTo>
                  <a:pt x="224" y="239"/>
                </a:lnTo>
                <a:lnTo>
                  <a:pt x="224" y="2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7" name="Freeform 248"/>
          <p:cNvSpPr>
            <a:spLocks noEditPoints="1"/>
          </p:cNvSpPr>
          <p:nvPr/>
        </p:nvSpPr>
        <p:spPr bwMode="auto">
          <a:xfrm>
            <a:off x="2105025" y="4979988"/>
            <a:ext cx="25400" cy="211137"/>
          </a:xfrm>
          <a:custGeom>
            <a:avLst/>
            <a:gdLst>
              <a:gd name="T0" fmla="*/ 0 w 49"/>
              <a:gd name="T1" fmla="*/ 211137 h 400"/>
              <a:gd name="T2" fmla="*/ 25400 w 49"/>
              <a:gd name="T3" fmla="*/ 211137 h 400"/>
              <a:gd name="T4" fmla="*/ 25400 w 49"/>
              <a:gd name="T5" fmla="*/ 57535 h 400"/>
              <a:gd name="T6" fmla="*/ 0 w 49"/>
              <a:gd name="T7" fmla="*/ 57535 h 400"/>
              <a:gd name="T8" fmla="*/ 0 w 49"/>
              <a:gd name="T9" fmla="*/ 211137 h 400"/>
              <a:gd name="T10" fmla="*/ 0 w 49"/>
              <a:gd name="T11" fmla="*/ 29031 h 400"/>
              <a:gd name="T12" fmla="*/ 25400 w 49"/>
              <a:gd name="T13" fmla="*/ 29031 h 400"/>
              <a:gd name="T14" fmla="*/ 25400 w 49"/>
              <a:gd name="T15" fmla="*/ 0 h 400"/>
              <a:gd name="T16" fmla="*/ 0 w 49"/>
              <a:gd name="T17" fmla="*/ 0 h 400"/>
              <a:gd name="T18" fmla="*/ 0 w 49"/>
              <a:gd name="T19" fmla="*/ 29031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8" name="Freeform 249"/>
          <p:cNvSpPr>
            <a:spLocks/>
          </p:cNvSpPr>
          <p:nvPr/>
        </p:nvSpPr>
        <p:spPr bwMode="auto">
          <a:xfrm>
            <a:off x="2168525" y="5033963"/>
            <a:ext cx="128588" cy="157162"/>
          </a:xfrm>
          <a:custGeom>
            <a:avLst/>
            <a:gdLst>
              <a:gd name="T0" fmla="*/ 128588 w 243"/>
              <a:gd name="T1" fmla="*/ 157162 h 298"/>
              <a:gd name="T2" fmla="*/ 128588 w 243"/>
              <a:gd name="T3" fmla="*/ 57485 h 298"/>
              <a:gd name="T4" fmla="*/ 128588 w 243"/>
              <a:gd name="T5" fmla="*/ 46938 h 298"/>
              <a:gd name="T6" fmla="*/ 127530 w 243"/>
              <a:gd name="T7" fmla="*/ 37972 h 298"/>
              <a:gd name="T8" fmla="*/ 125413 w 243"/>
              <a:gd name="T9" fmla="*/ 29006 h 298"/>
              <a:gd name="T10" fmla="*/ 122238 w 243"/>
              <a:gd name="T11" fmla="*/ 20568 h 298"/>
              <a:gd name="T12" fmla="*/ 118534 w 243"/>
              <a:gd name="T13" fmla="*/ 15822 h 298"/>
              <a:gd name="T14" fmla="*/ 113771 w 243"/>
              <a:gd name="T15" fmla="*/ 11603 h 298"/>
              <a:gd name="T16" fmla="*/ 109009 w 243"/>
              <a:gd name="T17" fmla="*/ 8438 h 298"/>
              <a:gd name="T18" fmla="*/ 103188 w 243"/>
              <a:gd name="T19" fmla="*/ 5274 h 298"/>
              <a:gd name="T20" fmla="*/ 97367 w 243"/>
              <a:gd name="T21" fmla="*/ 3164 h 298"/>
              <a:gd name="T22" fmla="*/ 90488 w 243"/>
              <a:gd name="T23" fmla="*/ 1055 h 298"/>
              <a:gd name="T24" fmla="*/ 82550 w 243"/>
              <a:gd name="T25" fmla="*/ 527 h 298"/>
              <a:gd name="T26" fmla="*/ 74613 w 243"/>
              <a:gd name="T27" fmla="*/ 0 h 298"/>
              <a:gd name="T28" fmla="*/ 66675 w 243"/>
              <a:gd name="T29" fmla="*/ 527 h 298"/>
              <a:gd name="T30" fmla="*/ 59267 w 243"/>
              <a:gd name="T31" fmla="*/ 2110 h 298"/>
              <a:gd name="T32" fmla="*/ 52388 w 243"/>
              <a:gd name="T33" fmla="*/ 3692 h 298"/>
              <a:gd name="T34" fmla="*/ 46038 w 243"/>
              <a:gd name="T35" fmla="*/ 6329 h 298"/>
              <a:gd name="T36" fmla="*/ 40217 w 243"/>
              <a:gd name="T37" fmla="*/ 10020 h 298"/>
              <a:gd name="T38" fmla="*/ 34396 w 243"/>
              <a:gd name="T39" fmla="*/ 14767 h 298"/>
              <a:gd name="T40" fmla="*/ 29633 w 243"/>
              <a:gd name="T41" fmla="*/ 20041 h 298"/>
              <a:gd name="T42" fmla="*/ 24871 w 243"/>
              <a:gd name="T43" fmla="*/ 25842 h 298"/>
              <a:gd name="T44" fmla="*/ 0 w 243"/>
              <a:gd name="T45" fmla="*/ 3692 h 298"/>
              <a:gd name="T46" fmla="*/ 25929 w 243"/>
              <a:gd name="T47" fmla="*/ 157162 h 298"/>
              <a:gd name="T48" fmla="*/ 25929 w 243"/>
              <a:gd name="T49" fmla="*/ 64341 h 298"/>
              <a:gd name="T50" fmla="*/ 27517 w 243"/>
              <a:gd name="T51" fmla="*/ 54321 h 298"/>
              <a:gd name="T52" fmla="*/ 30692 w 243"/>
              <a:gd name="T53" fmla="*/ 45355 h 298"/>
              <a:gd name="T54" fmla="*/ 35454 w 243"/>
              <a:gd name="T55" fmla="*/ 38499 h 298"/>
              <a:gd name="T56" fmla="*/ 41275 w 243"/>
              <a:gd name="T57" fmla="*/ 32698 h 298"/>
              <a:gd name="T58" fmla="*/ 48154 w 243"/>
              <a:gd name="T59" fmla="*/ 27952 h 298"/>
              <a:gd name="T60" fmla="*/ 56621 w 243"/>
              <a:gd name="T61" fmla="*/ 24787 h 298"/>
              <a:gd name="T62" fmla="*/ 66675 w 243"/>
              <a:gd name="T63" fmla="*/ 23205 h 298"/>
              <a:gd name="T64" fmla="*/ 76200 w 243"/>
              <a:gd name="T65" fmla="*/ 23205 h 298"/>
              <a:gd name="T66" fmla="*/ 83609 w 243"/>
              <a:gd name="T67" fmla="*/ 24260 h 298"/>
              <a:gd name="T68" fmla="*/ 89959 w 243"/>
              <a:gd name="T69" fmla="*/ 26369 h 298"/>
              <a:gd name="T70" fmla="*/ 94192 w 243"/>
              <a:gd name="T71" fmla="*/ 30589 h 298"/>
              <a:gd name="T72" fmla="*/ 97896 w 243"/>
              <a:gd name="T73" fmla="*/ 35335 h 298"/>
              <a:gd name="T74" fmla="*/ 100542 w 243"/>
              <a:gd name="T75" fmla="*/ 41664 h 298"/>
              <a:gd name="T76" fmla="*/ 102130 w 243"/>
              <a:gd name="T77" fmla="*/ 49047 h 298"/>
              <a:gd name="T78" fmla="*/ 102659 w 243"/>
              <a:gd name="T79" fmla="*/ 57485 h 298"/>
              <a:gd name="T80" fmla="*/ 102659 w 243"/>
              <a:gd name="T81" fmla="*/ 157162 h 2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3" h="298">
                <a:moveTo>
                  <a:pt x="194" y="298"/>
                </a:moveTo>
                <a:lnTo>
                  <a:pt x="243" y="298"/>
                </a:lnTo>
                <a:lnTo>
                  <a:pt x="243" y="124"/>
                </a:lnTo>
                <a:lnTo>
                  <a:pt x="243" y="109"/>
                </a:lnTo>
                <a:lnTo>
                  <a:pt x="243" y="99"/>
                </a:lnTo>
                <a:lnTo>
                  <a:pt x="243" y="89"/>
                </a:lnTo>
                <a:lnTo>
                  <a:pt x="242" y="80"/>
                </a:lnTo>
                <a:lnTo>
                  <a:pt x="241" y="72"/>
                </a:lnTo>
                <a:lnTo>
                  <a:pt x="240" y="63"/>
                </a:lnTo>
                <a:lnTo>
                  <a:pt x="237" y="55"/>
                </a:lnTo>
                <a:lnTo>
                  <a:pt x="234" y="47"/>
                </a:lnTo>
                <a:lnTo>
                  <a:pt x="231" y="39"/>
                </a:lnTo>
                <a:lnTo>
                  <a:pt x="227" y="35"/>
                </a:lnTo>
                <a:lnTo>
                  <a:pt x="224" y="30"/>
                </a:lnTo>
                <a:lnTo>
                  <a:pt x="220" y="26"/>
                </a:lnTo>
                <a:lnTo>
                  <a:pt x="215" y="22"/>
                </a:lnTo>
                <a:lnTo>
                  <a:pt x="211" y="19"/>
                </a:lnTo>
                <a:lnTo>
                  <a:pt x="206" y="16"/>
                </a:lnTo>
                <a:lnTo>
                  <a:pt x="201" y="12"/>
                </a:lnTo>
                <a:lnTo>
                  <a:pt x="195" y="10"/>
                </a:lnTo>
                <a:lnTo>
                  <a:pt x="190" y="8"/>
                </a:lnTo>
                <a:lnTo>
                  <a:pt x="184" y="6"/>
                </a:lnTo>
                <a:lnTo>
                  <a:pt x="177" y="5"/>
                </a:lnTo>
                <a:lnTo>
                  <a:pt x="171" y="2"/>
                </a:lnTo>
                <a:lnTo>
                  <a:pt x="164" y="1"/>
                </a:lnTo>
                <a:lnTo>
                  <a:pt x="156" y="1"/>
                </a:lnTo>
                <a:lnTo>
                  <a:pt x="148" y="0"/>
                </a:lnTo>
                <a:lnTo>
                  <a:pt x="141" y="0"/>
                </a:lnTo>
                <a:lnTo>
                  <a:pt x="133" y="0"/>
                </a:lnTo>
                <a:lnTo>
                  <a:pt x="126" y="1"/>
                </a:lnTo>
                <a:lnTo>
                  <a:pt x="118" y="2"/>
                </a:lnTo>
                <a:lnTo>
                  <a:pt x="112" y="4"/>
                </a:lnTo>
                <a:lnTo>
                  <a:pt x="105" y="5"/>
                </a:lnTo>
                <a:lnTo>
                  <a:pt x="99" y="7"/>
                </a:lnTo>
                <a:lnTo>
                  <a:pt x="93" y="9"/>
                </a:lnTo>
                <a:lnTo>
                  <a:pt x="87" y="12"/>
                </a:lnTo>
                <a:lnTo>
                  <a:pt x="81" y="16"/>
                </a:lnTo>
                <a:lnTo>
                  <a:pt x="76" y="19"/>
                </a:lnTo>
                <a:lnTo>
                  <a:pt x="70" y="24"/>
                </a:lnTo>
                <a:lnTo>
                  <a:pt x="65" y="28"/>
                </a:lnTo>
                <a:lnTo>
                  <a:pt x="60" y="33"/>
                </a:lnTo>
                <a:lnTo>
                  <a:pt x="56" y="38"/>
                </a:lnTo>
                <a:lnTo>
                  <a:pt x="51" y="44"/>
                </a:lnTo>
                <a:lnTo>
                  <a:pt x="47" y="49"/>
                </a:lnTo>
                <a:lnTo>
                  <a:pt x="47" y="7"/>
                </a:lnTo>
                <a:lnTo>
                  <a:pt x="0" y="7"/>
                </a:lnTo>
                <a:lnTo>
                  <a:pt x="0" y="298"/>
                </a:lnTo>
                <a:lnTo>
                  <a:pt x="49" y="298"/>
                </a:lnTo>
                <a:lnTo>
                  <a:pt x="49" y="133"/>
                </a:lnTo>
                <a:lnTo>
                  <a:pt x="49" y="122"/>
                </a:lnTo>
                <a:lnTo>
                  <a:pt x="50" y="113"/>
                </a:lnTo>
                <a:lnTo>
                  <a:pt x="52" y="103"/>
                </a:lnTo>
                <a:lnTo>
                  <a:pt x="55" y="95"/>
                </a:lnTo>
                <a:lnTo>
                  <a:pt x="58" y="86"/>
                </a:lnTo>
                <a:lnTo>
                  <a:pt x="63" y="79"/>
                </a:lnTo>
                <a:lnTo>
                  <a:pt x="67" y="73"/>
                </a:lnTo>
                <a:lnTo>
                  <a:pt x="73" y="67"/>
                </a:lnTo>
                <a:lnTo>
                  <a:pt x="78" y="62"/>
                </a:lnTo>
                <a:lnTo>
                  <a:pt x="85" y="57"/>
                </a:lnTo>
                <a:lnTo>
                  <a:pt x="91" y="53"/>
                </a:lnTo>
                <a:lnTo>
                  <a:pt x="99" y="49"/>
                </a:lnTo>
                <a:lnTo>
                  <a:pt x="107" y="47"/>
                </a:lnTo>
                <a:lnTo>
                  <a:pt x="116" y="45"/>
                </a:lnTo>
                <a:lnTo>
                  <a:pt x="126" y="44"/>
                </a:lnTo>
                <a:lnTo>
                  <a:pt x="136" y="44"/>
                </a:lnTo>
                <a:lnTo>
                  <a:pt x="144" y="44"/>
                </a:lnTo>
                <a:lnTo>
                  <a:pt x="152" y="45"/>
                </a:lnTo>
                <a:lnTo>
                  <a:pt x="158" y="46"/>
                </a:lnTo>
                <a:lnTo>
                  <a:pt x="164" y="48"/>
                </a:lnTo>
                <a:lnTo>
                  <a:pt x="170" y="50"/>
                </a:lnTo>
                <a:lnTo>
                  <a:pt x="175" y="54"/>
                </a:lnTo>
                <a:lnTo>
                  <a:pt x="178" y="58"/>
                </a:lnTo>
                <a:lnTo>
                  <a:pt x="183" y="63"/>
                </a:lnTo>
                <a:lnTo>
                  <a:pt x="185" y="67"/>
                </a:lnTo>
                <a:lnTo>
                  <a:pt x="187" y="73"/>
                </a:lnTo>
                <a:lnTo>
                  <a:pt x="190" y="79"/>
                </a:lnTo>
                <a:lnTo>
                  <a:pt x="192" y="86"/>
                </a:lnTo>
                <a:lnTo>
                  <a:pt x="193" y="93"/>
                </a:lnTo>
                <a:lnTo>
                  <a:pt x="193" y="102"/>
                </a:lnTo>
                <a:lnTo>
                  <a:pt x="194" y="109"/>
                </a:lnTo>
                <a:lnTo>
                  <a:pt x="194" y="119"/>
                </a:lnTo>
                <a:lnTo>
                  <a:pt x="194"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19" name="Freeform 250"/>
          <p:cNvSpPr>
            <a:spLocks noEditPoints="1"/>
          </p:cNvSpPr>
          <p:nvPr/>
        </p:nvSpPr>
        <p:spPr bwMode="auto">
          <a:xfrm>
            <a:off x="2328863" y="5032375"/>
            <a:ext cx="142875" cy="222250"/>
          </a:xfrm>
          <a:custGeom>
            <a:avLst/>
            <a:gdLst>
              <a:gd name="T0" fmla="*/ 117042 w 271"/>
              <a:gd name="T1" fmla="*/ 169987 h 421"/>
              <a:gd name="T2" fmla="*/ 112297 w 271"/>
              <a:gd name="T3" fmla="*/ 185296 h 421"/>
              <a:gd name="T4" fmla="*/ 101225 w 271"/>
              <a:gd name="T5" fmla="*/ 195327 h 421"/>
              <a:gd name="T6" fmla="*/ 83300 w 271"/>
              <a:gd name="T7" fmla="*/ 200078 h 421"/>
              <a:gd name="T8" fmla="*/ 62211 w 271"/>
              <a:gd name="T9" fmla="*/ 200078 h 421"/>
              <a:gd name="T10" fmla="*/ 46922 w 271"/>
              <a:gd name="T11" fmla="*/ 196910 h 421"/>
              <a:gd name="T12" fmla="*/ 36905 w 271"/>
              <a:gd name="T13" fmla="*/ 191103 h 421"/>
              <a:gd name="T14" fmla="*/ 32160 w 271"/>
              <a:gd name="T15" fmla="*/ 182129 h 421"/>
              <a:gd name="T16" fmla="*/ 5799 w 271"/>
              <a:gd name="T17" fmla="*/ 175794 h 421"/>
              <a:gd name="T18" fmla="*/ 8963 w 271"/>
              <a:gd name="T19" fmla="*/ 191631 h 421"/>
              <a:gd name="T20" fmla="*/ 19507 w 271"/>
              <a:gd name="T21" fmla="*/ 206941 h 421"/>
              <a:gd name="T22" fmla="*/ 37432 w 271"/>
              <a:gd name="T23" fmla="*/ 217499 h 421"/>
              <a:gd name="T24" fmla="*/ 63266 w 271"/>
              <a:gd name="T25" fmla="*/ 222250 h 421"/>
              <a:gd name="T26" fmla="*/ 97007 w 271"/>
              <a:gd name="T27" fmla="*/ 220138 h 421"/>
              <a:gd name="T28" fmla="*/ 121786 w 271"/>
              <a:gd name="T29" fmla="*/ 210108 h 421"/>
              <a:gd name="T30" fmla="*/ 136548 w 271"/>
              <a:gd name="T31" fmla="*/ 191103 h 421"/>
              <a:gd name="T32" fmla="*/ 142875 w 271"/>
              <a:gd name="T33" fmla="*/ 163652 h 421"/>
              <a:gd name="T34" fmla="*/ 117569 w 271"/>
              <a:gd name="T35" fmla="*/ 24284 h 421"/>
              <a:gd name="T36" fmla="*/ 108606 w 271"/>
              <a:gd name="T37" fmla="*/ 14254 h 421"/>
              <a:gd name="T38" fmla="*/ 98062 w 271"/>
              <a:gd name="T39" fmla="*/ 6335 h 421"/>
              <a:gd name="T40" fmla="*/ 85409 w 271"/>
              <a:gd name="T41" fmla="*/ 1584 h 421"/>
              <a:gd name="T42" fmla="*/ 69592 w 271"/>
              <a:gd name="T43" fmla="*/ 0 h 421"/>
              <a:gd name="T44" fmla="*/ 41123 w 271"/>
              <a:gd name="T45" fmla="*/ 5807 h 421"/>
              <a:gd name="T46" fmla="*/ 18980 w 271"/>
              <a:gd name="T47" fmla="*/ 22172 h 421"/>
              <a:gd name="T48" fmla="*/ 4745 w 271"/>
              <a:gd name="T49" fmla="*/ 47512 h 421"/>
              <a:gd name="T50" fmla="*/ 0 w 271"/>
              <a:gd name="T51" fmla="*/ 81298 h 421"/>
              <a:gd name="T52" fmla="*/ 5272 w 271"/>
              <a:gd name="T53" fmla="*/ 114556 h 421"/>
              <a:gd name="T54" fmla="*/ 18980 w 271"/>
              <a:gd name="T55" fmla="*/ 140424 h 421"/>
              <a:gd name="T56" fmla="*/ 41123 w 271"/>
              <a:gd name="T57" fmla="*/ 157317 h 421"/>
              <a:gd name="T58" fmla="*/ 68538 w 271"/>
              <a:gd name="T59" fmla="*/ 163124 h 421"/>
              <a:gd name="T60" fmla="*/ 96480 w 271"/>
              <a:gd name="T61" fmla="*/ 157317 h 421"/>
              <a:gd name="T62" fmla="*/ 117569 w 271"/>
              <a:gd name="T63" fmla="*/ 139368 h 421"/>
              <a:gd name="T64" fmla="*/ 88045 w 271"/>
              <a:gd name="T65" fmla="*/ 25340 h 421"/>
              <a:gd name="T66" fmla="*/ 103861 w 271"/>
              <a:gd name="T67" fmla="*/ 34842 h 421"/>
              <a:gd name="T68" fmla="*/ 113878 w 271"/>
              <a:gd name="T69" fmla="*/ 51207 h 421"/>
              <a:gd name="T70" fmla="*/ 118623 w 271"/>
              <a:gd name="T71" fmla="*/ 75491 h 421"/>
              <a:gd name="T72" fmla="*/ 117042 w 271"/>
              <a:gd name="T73" fmla="*/ 102414 h 421"/>
              <a:gd name="T74" fmla="*/ 109661 w 271"/>
              <a:gd name="T75" fmla="*/ 122475 h 421"/>
              <a:gd name="T76" fmla="*/ 97007 w 271"/>
              <a:gd name="T77" fmla="*/ 134617 h 421"/>
              <a:gd name="T78" fmla="*/ 78028 w 271"/>
              <a:gd name="T79" fmla="*/ 139896 h 421"/>
              <a:gd name="T80" fmla="*/ 57994 w 271"/>
              <a:gd name="T81" fmla="*/ 137784 h 421"/>
              <a:gd name="T82" fmla="*/ 42177 w 271"/>
              <a:gd name="T83" fmla="*/ 128282 h 421"/>
              <a:gd name="T84" fmla="*/ 31633 w 271"/>
              <a:gd name="T85" fmla="*/ 111917 h 421"/>
              <a:gd name="T86" fmla="*/ 26888 w 271"/>
              <a:gd name="T87" fmla="*/ 88161 h 421"/>
              <a:gd name="T88" fmla="*/ 28997 w 271"/>
              <a:gd name="T89" fmla="*/ 62293 h 421"/>
              <a:gd name="T90" fmla="*/ 36378 w 271"/>
              <a:gd name="T91" fmla="*/ 41705 h 421"/>
              <a:gd name="T92" fmla="*/ 49031 w 271"/>
              <a:gd name="T93" fmla="*/ 29035 h 421"/>
              <a:gd name="T94" fmla="*/ 66956 w 271"/>
              <a:gd name="T95" fmla="*/ 22700 h 4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1" h="421">
                <a:moveTo>
                  <a:pt x="223" y="264"/>
                </a:moveTo>
                <a:lnTo>
                  <a:pt x="223" y="304"/>
                </a:lnTo>
                <a:lnTo>
                  <a:pt x="223" y="313"/>
                </a:lnTo>
                <a:lnTo>
                  <a:pt x="222" y="322"/>
                </a:lnTo>
                <a:lnTo>
                  <a:pt x="221" y="331"/>
                </a:lnTo>
                <a:lnTo>
                  <a:pt x="218" y="339"/>
                </a:lnTo>
                <a:lnTo>
                  <a:pt x="216" y="345"/>
                </a:lnTo>
                <a:lnTo>
                  <a:pt x="213" y="351"/>
                </a:lnTo>
                <a:lnTo>
                  <a:pt x="208" y="357"/>
                </a:lnTo>
                <a:lnTo>
                  <a:pt x="204" y="362"/>
                </a:lnTo>
                <a:lnTo>
                  <a:pt x="198" y="367"/>
                </a:lnTo>
                <a:lnTo>
                  <a:pt x="192" y="370"/>
                </a:lnTo>
                <a:lnTo>
                  <a:pt x="185" y="373"/>
                </a:lnTo>
                <a:lnTo>
                  <a:pt x="177" y="376"/>
                </a:lnTo>
                <a:lnTo>
                  <a:pt x="168" y="378"/>
                </a:lnTo>
                <a:lnTo>
                  <a:pt x="158" y="379"/>
                </a:lnTo>
                <a:lnTo>
                  <a:pt x="148" y="380"/>
                </a:lnTo>
                <a:lnTo>
                  <a:pt x="137" y="380"/>
                </a:lnTo>
                <a:lnTo>
                  <a:pt x="127" y="380"/>
                </a:lnTo>
                <a:lnTo>
                  <a:pt x="118" y="379"/>
                </a:lnTo>
                <a:lnTo>
                  <a:pt x="110" y="379"/>
                </a:lnTo>
                <a:lnTo>
                  <a:pt x="103" y="377"/>
                </a:lnTo>
                <a:lnTo>
                  <a:pt x="96" y="376"/>
                </a:lnTo>
                <a:lnTo>
                  <a:pt x="89" y="373"/>
                </a:lnTo>
                <a:lnTo>
                  <a:pt x="84" y="371"/>
                </a:lnTo>
                <a:lnTo>
                  <a:pt x="79" y="369"/>
                </a:lnTo>
                <a:lnTo>
                  <a:pt x="75" y="365"/>
                </a:lnTo>
                <a:lnTo>
                  <a:pt x="70" y="362"/>
                </a:lnTo>
                <a:lnTo>
                  <a:pt x="67" y="359"/>
                </a:lnTo>
                <a:lnTo>
                  <a:pt x="65" y="354"/>
                </a:lnTo>
                <a:lnTo>
                  <a:pt x="62" y="350"/>
                </a:lnTo>
                <a:lnTo>
                  <a:pt x="61" y="345"/>
                </a:lnTo>
                <a:lnTo>
                  <a:pt x="60" y="340"/>
                </a:lnTo>
                <a:lnTo>
                  <a:pt x="60" y="334"/>
                </a:lnTo>
                <a:lnTo>
                  <a:pt x="60" y="333"/>
                </a:lnTo>
                <a:lnTo>
                  <a:pt x="11" y="333"/>
                </a:lnTo>
                <a:lnTo>
                  <a:pt x="11" y="335"/>
                </a:lnTo>
                <a:lnTo>
                  <a:pt x="12" y="345"/>
                </a:lnTo>
                <a:lnTo>
                  <a:pt x="13" y="354"/>
                </a:lnTo>
                <a:lnTo>
                  <a:pt x="17" y="363"/>
                </a:lnTo>
                <a:lnTo>
                  <a:pt x="20" y="371"/>
                </a:lnTo>
                <a:lnTo>
                  <a:pt x="25" y="379"/>
                </a:lnTo>
                <a:lnTo>
                  <a:pt x="30" y="386"/>
                </a:lnTo>
                <a:lnTo>
                  <a:pt x="37" y="392"/>
                </a:lnTo>
                <a:lnTo>
                  <a:pt x="43" y="398"/>
                </a:lnTo>
                <a:lnTo>
                  <a:pt x="52" y="403"/>
                </a:lnTo>
                <a:lnTo>
                  <a:pt x="61" y="408"/>
                </a:lnTo>
                <a:lnTo>
                  <a:pt x="71" y="412"/>
                </a:lnTo>
                <a:lnTo>
                  <a:pt x="82" y="416"/>
                </a:lnTo>
                <a:lnTo>
                  <a:pt x="95" y="418"/>
                </a:lnTo>
                <a:lnTo>
                  <a:pt x="107" y="420"/>
                </a:lnTo>
                <a:lnTo>
                  <a:pt x="120" y="421"/>
                </a:lnTo>
                <a:lnTo>
                  <a:pt x="135" y="421"/>
                </a:lnTo>
                <a:lnTo>
                  <a:pt x="153" y="421"/>
                </a:lnTo>
                <a:lnTo>
                  <a:pt x="168" y="419"/>
                </a:lnTo>
                <a:lnTo>
                  <a:pt x="184" y="417"/>
                </a:lnTo>
                <a:lnTo>
                  <a:pt x="197" y="413"/>
                </a:lnTo>
                <a:lnTo>
                  <a:pt x="210" y="409"/>
                </a:lnTo>
                <a:lnTo>
                  <a:pt x="221" y="404"/>
                </a:lnTo>
                <a:lnTo>
                  <a:pt x="231" y="398"/>
                </a:lnTo>
                <a:lnTo>
                  <a:pt x="240" y="391"/>
                </a:lnTo>
                <a:lnTo>
                  <a:pt x="246" y="382"/>
                </a:lnTo>
                <a:lnTo>
                  <a:pt x="253" y="373"/>
                </a:lnTo>
                <a:lnTo>
                  <a:pt x="259" y="362"/>
                </a:lnTo>
                <a:lnTo>
                  <a:pt x="263" y="351"/>
                </a:lnTo>
                <a:lnTo>
                  <a:pt x="266" y="339"/>
                </a:lnTo>
                <a:lnTo>
                  <a:pt x="269" y="324"/>
                </a:lnTo>
                <a:lnTo>
                  <a:pt x="271" y="310"/>
                </a:lnTo>
                <a:lnTo>
                  <a:pt x="271" y="294"/>
                </a:lnTo>
                <a:lnTo>
                  <a:pt x="271" y="9"/>
                </a:lnTo>
                <a:lnTo>
                  <a:pt x="223" y="9"/>
                </a:lnTo>
                <a:lnTo>
                  <a:pt x="223" y="46"/>
                </a:lnTo>
                <a:lnTo>
                  <a:pt x="220" y="40"/>
                </a:lnTo>
                <a:lnTo>
                  <a:pt x="215" y="36"/>
                </a:lnTo>
                <a:lnTo>
                  <a:pt x="211" y="31"/>
                </a:lnTo>
                <a:lnTo>
                  <a:pt x="206" y="27"/>
                </a:lnTo>
                <a:lnTo>
                  <a:pt x="202" y="23"/>
                </a:lnTo>
                <a:lnTo>
                  <a:pt x="196" y="19"/>
                </a:lnTo>
                <a:lnTo>
                  <a:pt x="192" y="16"/>
                </a:lnTo>
                <a:lnTo>
                  <a:pt x="186" y="12"/>
                </a:lnTo>
                <a:lnTo>
                  <a:pt x="181" y="10"/>
                </a:lnTo>
                <a:lnTo>
                  <a:pt x="174" y="8"/>
                </a:lnTo>
                <a:lnTo>
                  <a:pt x="168" y="6"/>
                </a:lnTo>
                <a:lnTo>
                  <a:pt x="162" y="3"/>
                </a:lnTo>
                <a:lnTo>
                  <a:pt x="155" y="2"/>
                </a:lnTo>
                <a:lnTo>
                  <a:pt x="147" y="1"/>
                </a:lnTo>
                <a:lnTo>
                  <a:pt x="139" y="0"/>
                </a:lnTo>
                <a:lnTo>
                  <a:pt x="132" y="0"/>
                </a:lnTo>
                <a:lnTo>
                  <a:pt x="117" y="1"/>
                </a:lnTo>
                <a:lnTo>
                  <a:pt x="104" y="3"/>
                </a:lnTo>
                <a:lnTo>
                  <a:pt x="90" y="7"/>
                </a:lnTo>
                <a:lnTo>
                  <a:pt x="78" y="11"/>
                </a:lnTo>
                <a:lnTo>
                  <a:pt x="66" y="17"/>
                </a:lnTo>
                <a:lnTo>
                  <a:pt x="56" y="24"/>
                </a:lnTo>
                <a:lnTo>
                  <a:pt x="46" y="32"/>
                </a:lnTo>
                <a:lnTo>
                  <a:pt x="36" y="42"/>
                </a:lnTo>
                <a:lnTo>
                  <a:pt x="28" y="52"/>
                </a:lnTo>
                <a:lnTo>
                  <a:pt x="21" y="65"/>
                </a:lnTo>
                <a:lnTo>
                  <a:pt x="15" y="77"/>
                </a:lnTo>
                <a:lnTo>
                  <a:pt x="9" y="90"/>
                </a:lnTo>
                <a:lnTo>
                  <a:pt x="6" y="105"/>
                </a:lnTo>
                <a:lnTo>
                  <a:pt x="2" y="120"/>
                </a:lnTo>
                <a:lnTo>
                  <a:pt x="1" y="137"/>
                </a:lnTo>
                <a:lnTo>
                  <a:pt x="0" y="154"/>
                </a:lnTo>
                <a:lnTo>
                  <a:pt x="1" y="170"/>
                </a:lnTo>
                <a:lnTo>
                  <a:pt x="2" y="187"/>
                </a:lnTo>
                <a:lnTo>
                  <a:pt x="6" y="203"/>
                </a:lnTo>
                <a:lnTo>
                  <a:pt x="10" y="217"/>
                </a:lnTo>
                <a:lnTo>
                  <a:pt x="15" y="232"/>
                </a:lnTo>
                <a:lnTo>
                  <a:pt x="21" y="244"/>
                </a:lnTo>
                <a:lnTo>
                  <a:pt x="28" y="256"/>
                </a:lnTo>
                <a:lnTo>
                  <a:pt x="36" y="266"/>
                </a:lnTo>
                <a:lnTo>
                  <a:pt x="46" y="276"/>
                </a:lnTo>
                <a:lnTo>
                  <a:pt x="56" y="284"/>
                </a:lnTo>
                <a:lnTo>
                  <a:pt x="66" y="292"/>
                </a:lnTo>
                <a:lnTo>
                  <a:pt x="78" y="298"/>
                </a:lnTo>
                <a:lnTo>
                  <a:pt x="90" y="302"/>
                </a:lnTo>
                <a:lnTo>
                  <a:pt x="103" y="306"/>
                </a:lnTo>
                <a:lnTo>
                  <a:pt x="117" y="308"/>
                </a:lnTo>
                <a:lnTo>
                  <a:pt x="130" y="309"/>
                </a:lnTo>
                <a:lnTo>
                  <a:pt x="145" y="308"/>
                </a:lnTo>
                <a:lnTo>
                  <a:pt x="158" y="306"/>
                </a:lnTo>
                <a:lnTo>
                  <a:pt x="172" y="302"/>
                </a:lnTo>
                <a:lnTo>
                  <a:pt x="183" y="298"/>
                </a:lnTo>
                <a:lnTo>
                  <a:pt x="194" y="291"/>
                </a:lnTo>
                <a:lnTo>
                  <a:pt x="205" y="284"/>
                </a:lnTo>
                <a:lnTo>
                  <a:pt x="214" y="275"/>
                </a:lnTo>
                <a:lnTo>
                  <a:pt x="223" y="264"/>
                </a:lnTo>
                <a:close/>
                <a:moveTo>
                  <a:pt x="137" y="43"/>
                </a:moveTo>
                <a:lnTo>
                  <a:pt x="147" y="43"/>
                </a:lnTo>
                <a:lnTo>
                  <a:pt x="157" y="46"/>
                </a:lnTo>
                <a:lnTo>
                  <a:pt x="167" y="48"/>
                </a:lnTo>
                <a:lnTo>
                  <a:pt x="175" y="50"/>
                </a:lnTo>
                <a:lnTo>
                  <a:pt x="183" y="55"/>
                </a:lnTo>
                <a:lnTo>
                  <a:pt x="191" y="59"/>
                </a:lnTo>
                <a:lnTo>
                  <a:pt x="197" y="66"/>
                </a:lnTo>
                <a:lnTo>
                  <a:pt x="203" y="72"/>
                </a:lnTo>
                <a:lnTo>
                  <a:pt x="208" y="79"/>
                </a:lnTo>
                <a:lnTo>
                  <a:pt x="213" y="88"/>
                </a:lnTo>
                <a:lnTo>
                  <a:pt x="216" y="97"/>
                </a:lnTo>
                <a:lnTo>
                  <a:pt x="220" y="107"/>
                </a:lnTo>
                <a:lnTo>
                  <a:pt x="222" y="118"/>
                </a:lnTo>
                <a:lnTo>
                  <a:pt x="224" y="130"/>
                </a:lnTo>
                <a:lnTo>
                  <a:pt x="225" y="143"/>
                </a:lnTo>
                <a:lnTo>
                  <a:pt x="225" y="156"/>
                </a:lnTo>
                <a:lnTo>
                  <a:pt x="225" y="169"/>
                </a:lnTo>
                <a:lnTo>
                  <a:pt x="224" y="183"/>
                </a:lnTo>
                <a:lnTo>
                  <a:pt x="222" y="194"/>
                </a:lnTo>
                <a:lnTo>
                  <a:pt x="220" y="205"/>
                </a:lnTo>
                <a:lnTo>
                  <a:pt x="217" y="214"/>
                </a:lnTo>
                <a:lnTo>
                  <a:pt x="213" y="223"/>
                </a:lnTo>
                <a:lnTo>
                  <a:pt x="208" y="232"/>
                </a:lnTo>
                <a:lnTo>
                  <a:pt x="204" y="238"/>
                </a:lnTo>
                <a:lnTo>
                  <a:pt x="198" y="245"/>
                </a:lnTo>
                <a:lnTo>
                  <a:pt x="192" y="251"/>
                </a:lnTo>
                <a:lnTo>
                  <a:pt x="184" y="255"/>
                </a:lnTo>
                <a:lnTo>
                  <a:pt x="176" y="259"/>
                </a:lnTo>
                <a:lnTo>
                  <a:pt x="168" y="262"/>
                </a:lnTo>
                <a:lnTo>
                  <a:pt x="158" y="264"/>
                </a:lnTo>
                <a:lnTo>
                  <a:pt x="148" y="265"/>
                </a:lnTo>
                <a:lnTo>
                  <a:pt x="138" y="265"/>
                </a:lnTo>
                <a:lnTo>
                  <a:pt x="128" y="265"/>
                </a:lnTo>
                <a:lnTo>
                  <a:pt x="118" y="263"/>
                </a:lnTo>
                <a:lnTo>
                  <a:pt x="110" y="261"/>
                </a:lnTo>
                <a:lnTo>
                  <a:pt x="101" y="257"/>
                </a:lnTo>
                <a:lnTo>
                  <a:pt x="94" y="254"/>
                </a:lnTo>
                <a:lnTo>
                  <a:pt x="87" y="248"/>
                </a:lnTo>
                <a:lnTo>
                  <a:pt x="80" y="243"/>
                </a:lnTo>
                <a:lnTo>
                  <a:pt x="75" y="236"/>
                </a:lnTo>
                <a:lnTo>
                  <a:pt x="69" y="228"/>
                </a:lnTo>
                <a:lnTo>
                  <a:pt x="65" y="221"/>
                </a:lnTo>
                <a:lnTo>
                  <a:pt x="60" y="212"/>
                </a:lnTo>
                <a:lnTo>
                  <a:pt x="57" y="202"/>
                </a:lnTo>
                <a:lnTo>
                  <a:pt x="55" y="191"/>
                </a:lnTo>
                <a:lnTo>
                  <a:pt x="52" y="179"/>
                </a:lnTo>
                <a:lnTo>
                  <a:pt x="51" y="167"/>
                </a:lnTo>
                <a:lnTo>
                  <a:pt x="51" y="155"/>
                </a:lnTo>
                <a:lnTo>
                  <a:pt x="51" y="142"/>
                </a:lnTo>
                <a:lnTo>
                  <a:pt x="52" y="129"/>
                </a:lnTo>
                <a:lnTo>
                  <a:pt x="55" y="118"/>
                </a:lnTo>
                <a:lnTo>
                  <a:pt x="57" y="107"/>
                </a:lnTo>
                <a:lnTo>
                  <a:pt x="60" y="97"/>
                </a:lnTo>
                <a:lnTo>
                  <a:pt x="64" y="88"/>
                </a:lnTo>
                <a:lnTo>
                  <a:pt x="69" y="79"/>
                </a:lnTo>
                <a:lnTo>
                  <a:pt x="74" y="72"/>
                </a:lnTo>
                <a:lnTo>
                  <a:pt x="79" y="66"/>
                </a:lnTo>
                <a:lnTo>
                  <a:pt x="86" y="59"/>
                </a:lnTo>
                <a:lnTo>
                  <a:pt x="93" y="55"/>
                </a:lnTo>
                <a:lnTo>
                  <a:pt x="100" y="50"/>
                </a:lnTo>
                <a:lnTo>
                  <a:pt x="109" y="48"/>
                </a:lnTo>
                <a:lnTo>
                  <a:pt x="118" y="46"/>
                </a:lnTo>
                <a:lnTo>
                  <a:pt x="127" y="43"/>
                </a:lnTo>
                <a:lnTo>
                  <a:pt x="137"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0" name="Freeform 251"/>
          <p:cNvSpPr>
            <a:spLocks noEditPoints="1"/>
          </p:cNvSpPr>
          <p:nvPr/>
        </p:nvSpPr>
        <p:spPr bwMode="auto">
          <a:xfrm>
            <a:off x="2581275" y="5032375"/>
            <a:ext cx="144463" cy="163513"/>
          </a:xfrm>
          <a:custGeom>
            <a:avLst/>
            <a:gdLst>
              <a:gd name="T0" fmla="*/ 101230 w 274"/>
              <a:gd name="T1" fmla="*/ 110596 h 309"/>
              <a:gd name="T2" fmla="*/ 93848 w 274"/>
              <a:gd name="T3" fmla="*/ 124884 h 309"/>
              <a:gd name="T4" fmla="*/ 81722 w 274"/>
              <a:gd name="T5" fmla="*/ 134409 h 309"/>
              <a:gd name="T6" fmla="*/ 63796 w 274"/>
              <a:gd name="T7" fmla="*/ 140230 h 309"/>
              <a:gd name="T8" fmla="*/ 47451 w 274"/>
              <a:gd name="T9" fmla="*/ 140230 h 309"/>
              <a:gd name="T10" fmla="*/ 37434 w 274"/>
              <a:gd name="T11" fmla="*/ 137584 h 309"/>
              <a:gd name="T12" fmla="*/ 30580 w 274"/>
              <a:gd name="T13" fmla="*/ 130705 h 309"/>
              <a:gd name="T14" fmla="*/ 26889 w 274"/>
              <a:gd name="T15" fmla="*/ 122238 h 309"/>
              <a:gd name="T16" fmla="*/ 26889 w 274"/>
              <a:gd name="T17" fmla="*/ 111655 h 309"/>
              <a:gd name="T18" fmla="*/ 30053 w 274"/>
              <a:gd name="T19" fmla="*/ 102659 h 309"/>
              <a:gd name="T20" fmla="*/ 36379 w 274"/>
              <a:gd name="T21" fmla="*/ 96309 h 309"/>
              <a:gd name="T22" fmla="*/ 46397 w 274"/>
              <a:gd name="T23" fmla="*/ 92604 h 309"/>
              <a:gd name="T24" fmla="*/ 66432 w 274"/>
              <a:gd name="T25" fmla="*/ 88900 h 309"/>
              <a:gd name="T26" fmla="*/ 90685 w 274"/>
              <a:gd name="T27" fmla="*/ 84667 h 309"/>
              <a:gd name="T28" fmla="*/ 103866 w 274"/>
              <a:gd name="T29" fmla="*/ 139171 h 309"/>
              <a:gd name="T30" fmla="*/ 105975 w 274"/>
              <a:gd name="T31" fmla="*/ 148696 h 309"/>
              <a:gd name="T32" fmla="*/ 110720 w 274"/>
              <a:gd name="T33" fmla="*/ 155575 h 309"/>
              <a:gd name="T34" fmla="*/ 118628 w 274"/>
              <a:gd name="T35" fmla="*/ 160338 h 309"/>
              <a:gd name="T36" fmla="*/ 129700 w 274"/>
              <a:gd name="T37" fmla="*/ 161396 h 309"/>
              <a:gd name="T38" fmla="*/ 144463 w 274"/>
              <a:gd name="T39" fmla="*/ 159280 h 309"/>
              <a:gd name="T40" fmla="*/ 134973 w 274"/>
              <a:gd name="T41" fmla="*/ 140230 h 309"/>
              <a:gd name="T42" fmla="*/ 128646 w 274"/>
              <a:gd name="T43" fmla="*/ 134409 h 309"/>
              <a:gd name="T44" fmla="*/ 128119 w 274"/>
              <a:gd name="T45" fmla="*/ 47625 h 309"/>
              <a:gd name="T46" fmla="*/ 124428 w 274"/>
              <a:gd name="T47" fmla="*/ 26458 h 309"/>
              <a:gd name="T48" fmla="*/ 113356 w 274"/>
              <a:gd name="T49" fmla="*/ 11642 h 309"/>
              <a:gd name="T50" fmla="*/ 95430 w 274"/>
              <a:gd name="T51" fmla="*/ 3175 h 309"/>
              <a:gd name="T52" fmla="*/ 68014 w 274"/>
              <a:gd name="T53" fmla="*/ 0 h 309"/>
              <a:gd name="T54" fmla="*/ 42179 w 274"/>
              <a:gd name="T55" fmla="*/ 3704 h 309"/>
              <a:gd name="T56" fmla="*/ 23726 w 274"/>
              <a:gd name="T57" fmla="*/ 13758 h 309"/>
              <a:gd name="T58" fmla="*/ 11072 w 274"/>
              <a:gd name="T59" fmla="*/ 29633 h 309"/>
              <a:gd name="T60" fmla="*/ 6854 w 274"/>
              <a:gd name="T61" fmla="*/ 50271 h 309"/>
              <a:gd name="T62" fmla="*/ 31634 w 274"/>
              <a:gd name="T63" fmla="*/ 44979 h 309"/>
              <a:gd name="T64" fmla="*/ 36379 w 274"/>
              <a:gd name="T65" fmla="*/ 34396 h 309"/>
              <a:gd name="T66" fmla="*/ 45342 w 274"/>
              <a:gd name="T67" fmla="*/ 26988 h 309"/>
              <a:gd name="T68" fmla="*/ 58523 w 274"/>
              <a:gd name="T69" fmla="*/ 23813 h 309"/>
              <a:gd name="T70" fmla="*/ 75395 w 274"/>
              <a:gd name="T71" fmla="*/ 23813 h 309"/>
              <a:gd name="T72" fmla="*/ 88576 w 274"/>
              <a:gd name="T73" fmla="*/ 26458 h 309"/>
              <a:gd name="T74" fmla="*/ 97012 w 274"/>
              <a:gd name="T75" fmla="*/ 32279 h 309"/>
              <a:gd name="T76" fmla="*/ 101757 w 274"/>
              <a:gd name="T77" fmla="*/ 41275 h 309"/>
              <a:gd name="T78" fmla="*/ 101757 w 274"/>
              <a:gd name="T79" fmla="*/ 52917 h 309"/>
              <a:gd name="T80" fmla="*/ 98593 w 274"/>
              <a:gd name="T81" fmla="*/ 60854 h 309"/>
              <a:gd name="T82" fmla="*/ 88049 w 274"/>
              <a:gd name="T83" fmla="*/ 65088 h 309"/>
              <a:gd name="T84" fmla="*/ 66959 w 274"/>
              <a:gd name="T85" fmla="*/ 67204 h 309"/>
              <a:gd name="T86" fmla="*/ 40070 w 274"/>
              <a:gd name="T87" fmla="*/ 71438 h 309"/>
              <a:gd name="T88" fmla="*/ 20562 w 274"/>
              <a:gd name="T89" fmla="*/ 78846 h 309"/>
              <a:gd name="T90" fmla="*/ 6854 w 274"/>
              <a:gd name="T91" fmla="*/ 91017 h 309"/>
              <a:gd name="T92" fmla="*/ 527 w 274"/>
              <a:gd name="T93" fmla="*/ 107421 h 309"/>
              <a:gd name="T94" fmla="*/ 527 w 274"/>
              <a:gd name="T95" fmla="*/ 127530 h 309"/>
              <a:gd name="T96" fmla="*/ 7909 w 274"/>
              <a:gd name="T97" fmla="*/ 144463 h 309"/>
              <a:gd name="T98" fmla="*/ 20035 w 274"/>
              <a:gd name="T99" fmla="*/ 156105 h 309"/>
              <a:gd name="T100" fmla="*/ 39016 w 274"/>
              <a:gd name="T101" fmla="*/ 162984 h 309"/>
              <a:gd name="T102" fmla="*/ 64850 w 274"/>
              <a:gd name="T103" fmla="*/ 161396 h 309"/>
              <a:gd name="T104" fmla="*/ 91739 w 274"/>
              <a:gd name="T105" fmla="*/ 149225 h 3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74" h="309">
                <a:moveTo>
                  <a:pt x="193" y="152"/>
                </a:moveTo>
                <a:lnTo>
                  <a:pt x="193" y="195"/>
                </a:lnTo>
                <a:lnTo>
                  <a:pt x="193" y="203"/>
                </a:lnTo>
                <a:lnTo>
                  <a:pt x="192" y="209"/>
                </a:lnTo>
                <a:lnTo>
                  <a:pt x="189" y="217"/>
                </a:lnTo>
                <a:lnTo>
                  <a:pt x="186" y="224"/>
                </a:lnTo>
                <a:lnTo>
                  <a:pt x="183" y="230"/>
                </a:lnTo>
                <a:lnTo>
                  <a:pt x="178" y="236"/>
                </a:lnTo>
                <a:lnTo>
                  <a:pt x="174" y="241"/>
                </a:lnTo>
                <a:lnTo>
                  <a:pt x="168" y="246"/>
                </a:lnTo>
                <a:lnTo>
                  <a:pt x="162" y="251"/>
                </a:lnTo>
                <a:lnTo>
                  <a:pt x="155" y="254"/>
                </a:lnTo>
                <a:lnTo>
                  <a:pt x="147" y="259"/>
                </a:lnTo>
                <a:lnTo>
                  <a:pt x="139" y="261"/>
                </a:lnTo>
                <a:lnTo>
                  <a:pt x="130" y="263"/>
                </a:lnTo>
                <a:lnTo>
                  <a:pt x="121" y="265"/>
                </a:lnTo>
                <a:lnTo>
                  <a:pt x="113" y="266"/>
                </a:lnTo>
                <a:lnTo>
                  <a:pt x="103" y="266"/>
                </a:lnTo>
                <a:lnTo>
                  <a:pt x="96" y="266"/>
                </a:lnTo>
                <a:lnTo>
                  <a:pt x="90" y="265"/>
                </a:lnTo>
                <a:lnTo>
                  <a:pt x="85" y="264"/>
                </a:lnTo>
                <a:lnTo>
                  <a:pt x="80" y="263"/>
                </a:lnTo>
                <a:lnTo>
                  <a:pt x="76" y="262"/>
                </a:lnTo>
                <a:lnTo>
                  <a:pt x="71" y="260"/>
                </a:lnTo>
                <a:lnTo>
                  <a:pt x="67" y="257"/>
                </a:lnTo>
                <a:lnTo>
                  <a:pt x="64" y="254"/>
                </a:lnTo>
                <a:lnTo>
                  <a:pt x="60" y="252"/>
                </a:lnTo>
                <a:lnTo>
                  <a:pt x="58" y="247"/>
                </a:lnTo>
                <a:lnTo>
                  <a:pt x="56" y="244"/>
                </a:lnTo>
                <a:lnTo>
                  <a:pt x="54" y="241"/>
                </a:lnTo>
                <a:lnTo>
                  <a:pt x="52" y="236"/>
                </a:lnTo>
                <a:lnTo>
                  <a:pt x="51" y="231"/>
                </a:lnTo>
                <a:lnTo>
                  <a:pt x="50" y="226"/>
                </a:lnTo>
                <a:lnTo>
                  <a:pt x="50" y="221"/>
                </a:lnTo>
                <a:lnTo>
                  <a:pt x="50" y="216"/>
                </a:lnTo>
                <a:lnTo>
                  <a:pt x="51" y="211"/>
                </a:lnTo>
                <a:lnTo>
                  <a:pt x="51" y="206"/>
                </a:lnTo>
                <a:lnTo>
                  <a:pt x="54" y="202"/>
                </a:lnTo>
                <a:lnTo>
                  <a:pt x="55" y="197"/>
                </a:lnTo>
                <a:lnTo>
                  <a:pt x="57" y="194"/>
                </a:lnTo>
                <a:lnTo>
                  <a:pt x="59" y="191"/>
                </a:lnTo>
                <a:lnTo>
                  <a:pt x="62" y="187"/>
                </a:lnTo>
                <a:lnTo>
                  <a:pt x="66" y="185"/>
                </a:lnTo>
                <a:lnTo>
                  <a:pt x="69" y="182"/>
                </a:lnTo>
                <a:lnTo>
                  <a:pt x="74" y="179"/>
                </a:lnTo>
                <a:lnTo>
                  <a:pt x="78" y="178"/>
                </a:lnTo>
                <a:lnTo>
                  <a:pt x="82" y="176"/>
                </a:lnTo>
                <a:lnTo>
                  <a:pt x="88" y="175"/>
                </a:lnTo>
                <a:lnTo>
                  <a:pt x="94" y="173"/>
                </a:lnTo>
                <a:lnTo>
                  <a:pt x="100" y="172"/>
                </a:lnTo>
                <a:lnTo>
                  <a:pt x="114" y="170"/>
                </a:lnTo>
                <a:lnTo>
                  <a:pt x="126" y="168"/>
                </a:lnTo>
                <a:lnTo>
                  <a:pt x="138" y="167"/>
                </a:lnTo>
                <a:lnTo>
                  <a:pt x="149" y="165"/>
                </a:lnTo>
                <a:lnTo>
                  <a:pt x="162" y="163"/>
                </a:lnTo>
                <a:lnTo>
                  <a:pt x="172" y="160"/>
                </a:lnTo>
                <a:lnTo>
                  <a:pt x="183" y="156"/>
                </a:lnTo>
                <a:lnTo>
                  <a:pt x="193" y="152"/>
                </a:lnTo>
                <a:close/>
                <a:moveTo>
                  <a:pt x="197" y="261"/>
                </a:moveTo>
                <a:lnTo>
                  <a:pt x="197" y="263"/>
                </a:lnTo>
                <a:lnTo>
                  <a:pt x="197" y="267"/>
                </a:lnTo>
                <a:lnTo>
                  <a:pt x="198" y="273"/>
                </a:lnTo>
                <a:lnTo>
                  <a:pt x="200" y="277"/>
                </a:lnTo>
                <a:lnTo>
                  <a:pt x="201" y="281"/>
                </a:lnTo>
                <a:lnTo>
                  <a:pt x="202" y="285"/>
                </a:lnTo>
                <a:lnTo>
                  <a:pt x="204" y="289"/>
                </a:lnTo>
                <a:lnTo>
                  <a:pt x="206" y="292"/>
                </a:lnTo>
                <a:lnTo>
                  <a:pt x="210" y="294"/>
                </a:lnTo>
                <a:lnTo>
                  <a:pt x="213" y="298"/>
                </a:lnTo>
                <a:lnTo>
                  <a:pt x="216" y="300"/>
                </a:lnTo>
                <a:lnTo>
                  <a:pt x="221" y="301"/>
                </a:lnTo>
                <a:lnTo>
                  <a:pt x="225" y="303"/>
                </a:lnTo>
                <a:lnTo>
                  <a:pt x="230" y="304"/>
                </a:lnTo>
                <a:lnTo>
                  <a:pt x="234" y="304"/>
                </a:lnTo>
                <a:lnTo>
                  <a:pt x="240" y="305"/>
                </a:lnTo>
                <a:lnTo>
                  <a:pt x="246" y="305"/>
                </a:lnTo>
                <a:lnTo>
                  <a:pt x="253" y="305"/>
                </a:lnTo>
                <a:lnTo>
                  <a:pt x="260" y="304"/>
                </a:lnTo>
                <a:lnTo>
                  <a:pt x="266" y="303"/>
                </a:lnTo>
                <a:lnTo>
                  <a:pt x="274" y="301"/>
                </a:lnTo>
                <a:lnTo>
                  <a:pt x="274" y="263"/>
                </a:lnTo>
                <a:lnTo>
                  <a:pt x="267" y="265"/>
                </a:lnTo>
                <a:lnTo>
                  <a:pt x="262" y="265"/>
                </a:lnTo>
                <a:lnTo>
                  <a:pt x="256" y="265"/>
                </a:lnTo>
                <a:lnTo>
                  <a:pt x="252" y="263"/>
                </a:lnTo>
                <a:lnTo>
                  <a:pt x="249" y="261"/>
                </a:lnTo>
                <a:lnTo>
                  <a:pt x="246" y="257"/>
                </a:lnTo>
                <a:lnTo>
                  <a:pt x="244" y="254"/>
                </a:lnTo>
                <a:lnTo>
                  <a:pt x="243" y="248"/>
                </a:lnTo>
                <a:lnTo>
                  <a:pt x="243" y="243"/>
                </a:lnTo>
                <a:lnTo>
                  <a:pt x="243" y="235"/>
                </a:lnTo>
                <a:lnTo>
                  <a:pt x="243" y="90"/>
                </a:lnTo>
                <a:lnTo>
                  <a:pt x="243" y="79"/>
                </a:lnTo>
                <a:lnTo>
                  <a:pt x="242" y="68"/>
                </a:lnTo>
                <a:lnTo>
                  <a:pt x="240" y="59"/>
                </a:lnTo>
                <a:lnTo>
                  <a:pt x="236" y="50"/>
                </a:lnTo>
                <a:lnTo>
                  <a:pt x="233" y="42"/>
                </a:lnTo>
                <a:lnTo>
                  <a:pt x="227" y="35"/>
                </a:lnTo>
                <a:lnTo>
                  <a:pt x="222" y="28"/>
                </a:lnTo>
                <a:lnTo>
                  <a:pt x="215" y="22"/>
                </a:lnTo>
                <a:lnTo>
                  <a:pt x="208" y="17"/>
                </a:lnTo>
                <a:lnTo>
                  <a:pt x="200" y="12"/>
                </a:lnTo>
                <a:lnTo>
                  <a:pt x="191" y="9"/>
                </a:lnTo>
                <a:lnTo>
                  <a:pt x="181" y="6"/>
                </a:lnTo>
                <a:lnTo>
                  <a:pt x="169" y="3"/>
                </a:lnTo>
                <a:lnTo>
                  <a:pt x="157" y="1"/>
                </a:lnTo>
                <a:lnTo>
                  <a:pt x="144" y="0"/>
                </a:lnTo>
                <a:lnTo>
                  <a:pt x="129" y="0"/>
                </a:lnTo>
                <a:lnTo>
                  <a:pt x="116" y="0"/>
                </a:lnTo>
                <a:lnTo>
                  <a:pt x="104" y="2"/>
                </a:lnTo>
                <a:lnTo>
                  <a:pt x="91" y="3"/>
                </a:lnTo>
                <a:lnTo>
                  <a:pt x="80" y="7"/>
                </a:lnTo>
                <a:lnTo>
                  <a:pt x="70" y="10"/>
                </a:lnTo>
                <a:lnTo>
                  <a:pt x="61" y="14"/>
                </a:lnTo>
                <a:lnTo>
                  <a:pt x="52" y="20"/>
                </a:lnTo>
                <a:lnTo>
                  <a:pt x="45" y="26"/>
                </a:lnTo>
                <a:lnTo>
                  <a:pt x="37" y="32"/>
                </a:lnTo>
                <a:lnTo>
                  <a:pt x="31" y="39"/>
                </a:lnTo>
                <a:lnTo>
                  <a:pt x="26" y="47"/>
                </a:lnTo>
                <a:lnTo>
                  <a:pt x="21" y="56"/>
                </a:lnTo>
                <a:lnTo>
                  <a:pt x="18" y="65"/>
                </a:lnTo>
                <a:lnTo>
                  <a:pt x="16" y="74"/>
                </a:lnTo>
                <a:lnTo>
                  <a:pt x="13" y="85"/>
                </a:lnTo>
                <a:lnTo>
                  <a:pt x="13" y="95"/>
                </a:lnTo>
                <a:lnTo>
                  <a:pt x="13" y="97"/>
                </a:lnTo>
                <a:lnTo>
                  <a:pt x="59" y="97"/>
                </a:lnTo>
                <a:lnTo>
                  <a:pt x="59" y="90"/>
                </a:lnTo>
                <a:lnTo>
                  <a:pt x="60" y="85"/>
                </a:lnTo>
                <a:lnTo>
                  <a:pt x="61" y="79"/>
                </a:lnTo>
                <a:lnTo>
                  <a:pt x="64" y="74"/>
                </a:lnTo>
                <a:lnTo>
                  <a:pt x="66" y="69"/>
                </a:lnTo>
                <a:lnTo>
                  <a:pt x="69" y="65"/>
                </a:lnTo>
                <a:lnTo>
                  <a:pt x="72" y="61"/>
                </a:lnTo>
                <a:lnTo>
                  <a:pt x="76" y="57"/>
                </a:lnTo>
                <a:lnTo>
                  <a:pt x="80" y="55"/>
                </a:lnTo>
                <a:lnTo>
                  <a:pt x="86" y="51"/>
                </a:lnTo>
                <a:lnTo>
                  <a:pt x="91" y="49"/>
                </a:lnTo>
                <a:lnTo>
                  <a:pt x="98" y="47"/>
                </a:lnTo>
                <a:lnTo>
                  <a:pt x="105" y="46"/>
                </a:lnTo>
                <a:lnTo>
                  <a:pt x="111" y="45"/>
                </a:lnTo>
                <a:lnTo>
                  <a:pt x="119" y="43"/>
                </a:lnTo>
                <a:lnTo>
                  <a:pt x="128" y="43"/>
                </a:lnTo>
                <a:lnTo>
                  <a:pt x="136" y="43"/>
                </a:lnTo>
                <a:lnTo>
                  <a:pt x="143" y="45"/>
                </a:lnTo>
                <a:lnTo>
                  <a:pt x="150" y="45"/>
                </a:lnTo>
                <a:lnTo>
                  <a:pt x="156" y="47"/>
                </a:lnTo>
                <a:lnTo>
                  <a:pt x="163" y="48"/>
                </a:lnTo>
                <a:lnTo>
                  <a:pt x="168" y="50"/>
                </a:lnTo>
                <a:lnTo>
                  <a:pt x="173" y="52"/>
                </a:lnTo>
                <a:lnTo>
                  <a:pt x="177" y="55"/>
                </a:lnTo>
                <a:lnTo>
                  <a:pt x="181" y="58"/>
                </a:lnTo>
                <a:lnTo>
                  <a:pt x="184" y="61"/>
                </a:lnTo>
                <a:lnTo>
                  <a:pt x="187" y="65"/>
                </a:lnTo>
                <a:lnTo>
                  <a:pt x="189" y="68"/>
                </a:lnTo>
                <a:lnTo>
                  <a:pt x="191" y="72"/>
                </a:lnTo>
                <a:lnTo>
                  <a:pt x="193" y="78"/>
                </a:lnTo>
                <a:lnTo>
                  <a:pt x="193" y="82"/>
                </a:lnTo>
                <a:lnTo>
                  <a:pt x="194" y="88"/>
                </a:lnTo>
                <a:lnTo>
                  <a:pt x="194" y="95"/>
                </a:lnTo>
                <a:lnTo>
                  <a:pt x="193" y="100"/>
                </a:lnTo>
                <a:lnTo>
                  <a:pt x="193" y="105"/>
                </a:lnTo>
                <a:lnTo>
                  <a:pt x="192" y="109"/>
                </a:lnTo>
                <a:lnTo>
                  <a:pt x="189" y="113"/>
                </a:lnTo>
                <a:lnTo>
                  <a:pt x="187" y="115"/>
                </a:lnTo>
                <a:lnTo>
                  <a:pt x="184" y="117"/>
                </a:lnTo>
                <a:lnTo>
                  <a:pt x="179" y="119"/>
                </a:lnTo>
                <a:lnTo>
                  <a:pt x="174" y="121"/>
                </a:lnTo>
                <a:lnTo>
                  <a:pt x="167" y="123"/>
                </a:lnTo>
                <a:lnTo>
                  <a:pt x="159" y="124"/>
                </a:lnTo>
                <a:lnTo>
                  <a:pt x="150" y="125"/>
                </a:lnTo>
                <a:lnTo>
                  <a:pt x="139" y="126"/>
                </a:lnTo>
                <a:lnTo>
                  <a:pt x="127" y="127"/>
                </a:lnTo>
                <a:lnTo>
                  <a:pt x="114" y="129"/>
                </a:lnTo>
                <a:lnTo>
                  <a:pt x="99" y="130"/>
                </a:lnTo>
                <a:lnTo>
                  <a:pt x="87" y="133"/>
                </a:lnTo>
                <a:lnTo>
                  <a:pt x="76" y="135"/>
                </a:lnTo>
                <a:lnTo>
                  <a:pt x="66" y="137"/>
                </a:lnTo>
                <a:lnTo>
                  <a:pt x="56" y="140"/>
                </a:lnTo>
                <a:lnTo>
                  <a:pt x="47" y="145"/>
                </a:lnTo>
                <a:lnTo>
                  <a:pt x="39" y="149"/>
                </a:lnTo>
                <a:lnTo>
                  <a:pt x="31" y="154"/>
                </a:lnTo>
                <a:lnTo>
                  <a:pt x="25" y="159"/>
                </a:lnTo>
                <a:lnTo>
                  <a:pt x="19" y="165"/>
                </a:lnTo>
                <a:lnTo>
                  <a:pt x="13" y="172"/>
                </a:lnTo>
                <a:lnTo>
                  <a:pt x="10" y="178"/>
                </a:lnTo>
                <a:lnTo>
                  <a:pt x="7" y="186"/>
                </a:lnTo>
                <a:lnTo>
                  <a:pt x="3" y="194"/>
                </a:lnTo>
                <a:lnTo>
                  <a:pt x="1" y="203"/>
                </a:lnTo>
                <a:lnTo>
                  <a:pt x="0" y="212"/>
                </a:lnTo>
                <a:lnTo>
                  <a:pt x="0" y="222"/>
                </a:lnTo>
                <a:lnTo>
                  <a:pt x="0" y="232"/>
                </a:lnTo>
                <a:lnTo>
                  <a:pt x="1" y="241"/>
                </a:lnTo>
                <a:lnTo>
                  <a:pt x="3" y="250"/>
                </a:lnTo>
                <a:lnTo>
                  <a:pt x="7" y="257"/>
                </a:lnTo>
                <a:lnTo>
                  <a:pt x="10" y="265"/>
                </a:lnTo>
                <a:lnTo>
                  <a:pt x="15" y="273"/>
                </a:lnTo>
                <a:lnTo>
                  <a:pt x="19" y="280"/>
                </a:lnTo>
                <a:lnTo>
                  <a:pt x="25" y="285"/>
                </a:lnTo>
                <a:lnTo>
                  <a:pt x="31" y="291"/>
                </a:lnTo>
                <a:lnTo>
                  <a:pt x="38" y="295"/>
                </a:lnTo>
                <a:lnTo>
                  <a:pt x="46" y="300"/>
                </a:lnTo>
                <a:lnTo>
                  <a:pt x="55" y="303"/>
                </a:lnTo>
                <a:lnTo>
                  <a:pt x="64" y="305"/>
                </a:lnTo>
                <a:lnTo>
                  <a:pt x="74" y="308"/>
                </a:lnTo>
                <a:lnTo>
                  <a:pt x="84" y="309"/>
                </a:lnTo>
                <a:lnTo>
                  <a:pt x="95" y="309"/>
                </a:lnTo>
                <a:lnTo>
                  <a:pt x="109" y="308"/>
                </a:lnTo>
                <a:lnTo>
                  <a:pt x="123" y="305"/>
                </a:lnTo>
                <a:lnTo>
                  <a:pt x="136" y="302"/>
                </a:lnTo>
                <a:lnTo>
                  <a:pt x="149" y="296"/>
                </a:lnTo>
                <a:lnTo>
                  <a:pt x="162" y="290"/>
                </a:lnTo>
                <a:lnTo>
                  <a:pt x="174" y="282"/>
                </a:lnTo>
                <a:lnTo>
                  <a:pt x="186" y="272"/>
                </a:lnTo>
                <a:lnTo>
                  <a:pt x="19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1" name="Freeform 252"/>
          <p:cNvSpPr>
            <a:spLocks/>
          </p:cNvSpPr>
          <p:nvPr/>
        </p:nvSpPr>
        <p:spPr bwMode="auto">
          <a:xfrm>
            <a:off x="2741613" y="5032375"/>
            <a:ext cx="136525" cy="163513"/>
          </a:xfrm>
          <a:custGeom>
            <a:avLst/>
            <a:gdLst>
              <a:gd name="T0" fmla="*/ 135996 w 258"/>
              <a:gd name="T1" fmla="*/ 49742 h 309"/>
              <a:gd name="T2" fmla="*/ 131233 w 258"/>
              <a:gd name="T3" fmla="*/ 32808 h 309"/>
              <a:gd name="T4" fmla="*/ 121708 w 258"/>
              <a:gd name="T5" fmla="*/ 19050 h 309"/>
              <a:gd name="T6" fmla="*/ 108479 w 258"/>
              <a:gd name="T7" fmla="*/ 8996 h 309"/>
              <a:gd name="T8" fmla="*/ 91546 w 258"/>
              <a:gd name="T9" fmla="*/ 2117 h 309"/>
              <a:gd name="T10" fmla="*/ 70908 w 258"/>
              <a:gd name="T11" fmla="*/ 0 h 309"/>
              <a:gd name="T12" fmla="*/ 48154 w 258"/>
              <a:gd name="T13" fmla="*/ 3175 h 309"/>
              <a:gd name="T14" fmla="*/ 29633 w 258"/>
              <a:gd name="T15" fmla="*/ 12171 h 309"/>
              <a:gd name="T16" fmla="*/ 14817 w 258"/>
              <a:gd name="T17" fmla="*/ 26988 h 309"/>
              <a:gd name="T18" fmla="*/ 4763 w 258"/>
              <a:gd name="T19" fmla="*/ 47625 h 309"/>
              <a:gd name="T20" fmla="*/ 529 w 258"/>
              <a:gd name="T21" fmla="*/ 73025 h 309"/>
              <a:gd name="T22" fmla="*/ 1588 w 258"/>
              <a:gd name="T23" fmla="*/ 100013 h 309"/>
              <a:gd name="T24" fmla="*/ 7408 w 258"/>
              <a:gd name="T25" fmla="*/ 123825 h 309"/>
              <a:gd name="T26" fmla="*/ 18521 w 258"/>
              <a:gd name="T27" fmla="*/ 142346 h 309"/>
              <a:gd name="T28" fmla="*/ 33867 w 258"/>
              <a:gd name="T29" fmla="*/ 155046 h 309"/>
              <a:gd name="T30" fmla="*/ 53446 w 258"/>
              <a:gd name="T31" fmla="*/ 161925 h 309"/>
              <a:gd name="T32" fmla="*/ 75671 w 258"/>
              <a:gd name="T33" fmla="*/ 163513 h 309"/>
              <a:gd name="T34" fmla="*/ 95779 w 258"/>
              <a:gd name="T35" fmla="*/ 159280 h 309"/>
              <a:gd name="T36" fmla="*/ 111654 w 258"/>
              <a:gd name="T37" fmla="*/ 150813 h 309"/>
              <a:gd name="T38" fmla="*/ 124354 w 258"/>
              <a:gd name="T39" fmla="*/ 138642 h 309"/>
              <a:gd name="T40" fmla="*/ 132821 w 258"/>
              <a:gd name="T41" fmla="*/ 122767 h 309"/>
              <a:gd name="T42" fmla="*/ 136525 w 258"/>
              <a:gd name="T43" fmla="*/ 103188 h 309"/>
              <a:gd name="T44" fmla="*/ 110067 w 258"/>
              <a:gd name="T45" fmla="*/ 111655 h 309"/>
              <a:gd name="T46" fmla="*/ 105304 w 258"/>
              <a:gd name="T47" fmla="*/ 122238 h 309"/>
              <a:gd name="T48" fmla="*/ 97896 w 258"/>
              <a:gd name="T49" fmla="*/ 130175 h 309"/>
              <a:gd name="T50" fmla="*/ 89429 w 258"/>
              <a:gd name="T51" fmla="*/ 135996 h 309"/>
              <a:gd name="T52" fmla="*/ 77258 w 258"/>
              <a:gd name="T53" fmla="*/ 139171 h 309"/>
              <a:gd name="T54" fmla="*/ 64558 w 258"/>
              <a:gd name="T55" fmla="*/ 139700 h 309"/>
              <a:gd name="T56" fmla="*/ 51329 w 258"/>
              <a:gd name="T57" fmla="*/ 135996 h 309"/>
              <a:gd name="T58" fmla="*/ 40746 w 258"/>
              <a:gd name="T59" fmla="*/ 128059 h 309"/>
              <a:gd name="T60" fmla="*/ 33338 w 258"/>
              <a:gd name="T61" fmla="*/ 116417 h 309"/>
              <a:gd name="T62" fmla="*/ 28575 w 258"/>
              <a:gd name="T63" fmla="*/ 101071 h 309"/>
              <a:gd name="T64" fmla="*/ 26458 w 258"/>
              <a:gd name="T65" fmla="*/ 81492 h 309"/>
              <a:gd name="T66" fmla="*/ 28575 w 258"/>
              <a:gd name="T67" fmla="*/ 61913 h 309"/>
              <a:gd name="T68" fmla="*/ 33338 w 258"/>
              <a:gd name="T69" fmla="*/ 46038 h 309"/>
              <a:gd name="T70" fmla="*/ 41275 w 258"/>
              <a:gd name="T71" fmla="*/ 34396 h 309"/>
              <a:gd name="T72" fmla="*/ 51858 w 258"/>
              <a:gd name="T73" fmla="*/ 26458 h 309"/>
              <a:gd name="T74" fmla="*/ 65617 w 258"/>
              <a:gd name="T75" fmla="*/ 22754 h 309"/>
              <a:gd name="T76" fmla="*/ 79375 w 258"/>
              <a:gd name="T77" fmla="*/ 23813 h 309"/>
              <a:gd name="T78" fmla="*/ 90488 w 258"/>
              <a:gd name="T79" fmla="*/ 26458 h 309"/>
              <a:gd name="T80" fmla="*/ 99483 w 258"/>
              <a:gd name="T81" fmla="*/ 31750 h 309"/>
              <a:gd name="T82" fmla="*/ 105833 w 258"/>
              <a:gd name="T83" fmla="*/ 39158 h 309"/>
              <a:gd name="T84" fmla="*/ 109008 w 258"/>
              <a:gd name="T85" fmla="*/ 48154 h 3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58" h="309">
                <a:moveTo>
                  <a:pt x="209" y="106"/>
                </a:moveTo>
                <a:lnTo>
                  <a:pt x="258" y="106"/>
                </a:lnTo>
                <a:lnTo>
                  <a:pt x="257" y="94"/>
                </a:lnTo>
                <a:lnTo>
                  <a:pt x="254" y="82"/>
                </a:lnTo>
                <a:lnTo>
                  <a:pt x="251" y="72"/>
                </a:lnTo>
                <a:lnTo>
                  <a:pt x="248" y="62"/>
                </a:lnTo>
                <a:lnTo>
                  <a:pt x="242" y="52"/>
                </a:lnTo>
                <a:lnTo>
                  <a:pt x="237" y="45"/>
                </a:lnTo>
                <a:lnTo>
                  <a:pt x="230" y="36"/>
                </a:lnTo>
                <a:lnTo>
                  <a:pt x="222" y="29"/>
                </a:lnTo>
                <a:lnTo>
                  <a:pt x="214" y="22"/>
                </a:lnTo>
                <a:lnTo>
                  <a:pt x="205" y="17"/>
                </a:lnTo>
                <a:lnTo>
                  <a:pt x="195" y="11"/>
                </a:lnTo>
                <a:lnTo>
                  <a:pt x="184" y="8"/>
                </a:lnTo>
                <a:lnTo>
                  <a:pt x="173" y="4"/>
                </a:lnTo>
                <a:lnTo>
                  <a:pt x="161" y="2"/>
                </a:lnTo>
                <a:lnTo>
                  <a:pt x="147" y="0"/>
                </a:lnTo>
                <a:lnTo>
                  <a:pt x="134" y="0"/>
                </a:lnTo>
                <a:lnTo>
                  <a:pt x="118" y="1"/>
                </a:lnTo>
                <a:lnTo>
                  <a:pt x="105" y="2"/>
                </a:lnTo>
                <a:lnTo>
                  <a:pt x="91" y="6"/>
                </a:lnTo>
                <a:lnTo>
                  <a:pt x="78" y="10"/>
                </a:lnTo>
                <a:lnTo>
                  <a:pt x="66" y="17"/>
                </a:lnTo>
                <a:lnTo>
                  <a:pt x="56" y="23"/>
                </a:lnTo>
                <a:lnTo>
                  <a:pt x="45" y="31"/>
                </a:lnTo>
                <a:lnTo>
                  <a:pt x="36" y="41"/>
                </a:lnTo>
                <a:lnTo>
                  <a:pt x="28" y="51"/>
                </a:lnTo>
                <a:lnTo>
                  <a:pt x="20" y="64"/>
                </a:lnTo>
                <a:lnTo>
                  <a:pt x="15" y="76"/>
                </a:lnTo>
                <a:lnTo>
                  <a:pt x="9" y="90"/>
                </a:lnTo>
                <a:lnTo>
                  <a:pt x="6" y="105"/>
                </a:lnTo>
                <a:lnTo>
                  <a:pt x="3" y="120"/>
                </a:lnTo>
                <a:lnTo>
                  <a:pt x="1" y="138"/>
                </a:lnTo>
                <a:lnTo>
                  <a:pt x="0" y="156"/>
                </a:lnTo>
                <a:lnTo>
                  <a:pt x="1" y="173"/>
                </a:lnTo>
                <a:lnTo>
                  <a:pt x="3" y="189"/>
                </a:lnTo>
                <a:lnTo>
                  <a:pt x="6" y="205"/>
                </a:lnTo>
                <a:lnTo>
                  <a:pt x="9" y="220"/>
                </a:lnTo>
                <a:lnTo>
                  <a:pt x="14" y="234"/>
                </a:lnTo>
                <a:lnTo>
                  <a:pt x="20" y="246"/>
                </a:lnTo>
                <a:lnTo>
                  <a:pt x="27" y="257"/>
                </a:lnTo>
                <a:lnTo>
                  <a:pt x="35" y="269"/>
                </a:lnTo>
                <a:lnTo>
                  <a:pt x="44" y="277"/>
                </a:lnTo>
                <a:lnTo>
                  <a:pt x="53" y="285"/>
                </a:lnTo>
                <a:lnTo>
                  <a:pt x="64" y="293"/>
                </a:lnTo>
                <a:lnTo>
                  <a:pt x="75" y="299"/>
                </a:lnTo>
                <a:lnTo>
                  <a:pt x="87" y="303"/>
                </a:lnTo>
                <a:lnTo>
                  <a:pt x="101" y="306"/>
                </a:lnTo>
                <a:lnTo>
                  <a:pt x="114" y="308"/>
                </a:lnTo>
                <a:lnTo>
                  <a:pt x="128" y="309"/>
                </a:lnTo>
                <a:lnTo>
                  <a:pt x="143" y="309"/>
                </a:lnTo>
                <a:lnTo>
                  <a:pt x="156" y="306"/>
                </a:lnTo>
                <a:lnTo>
                  <a:pt x="169" y="304"/>
                </a:lnTo>
                <a:lnTo>
                  <a:pt x="181" y="301"/>
                </a:lnTo>
                <a:lnTo>
                  <a:pt x="192" y="296"/>
                </a:lnTo>
                <a:lnTo>
                  <a:pt x="202" y="292"/>
                </a:lnTo>
                <a:lnTo>
                  <a:pt x="211" y="285"/>
                </a:lnTo>
                <a:lnTo>
                  <a:pt x="220" y="279"/>
                </a:lnTo>
                <a:lnTo>
                  <a:pt x="228" y="271"/>
                </a:lnTo>
                <a:lnTo>
                  <a:pt x="235" y="262"/>
                </a:lnTo>
                <a:lnTo>
                  <a:pt x="241" y="253"/>
                </a:lnTo>
                <a:lnTo>
                  <a:pt x="247" y="243"/>
                </a:lnTo>
                <a:lnTo>
                  <a:pt x="251" y="232"/>
                </a:lnTo>
                <a:lnTo>
                  <a:pt x="254" y="221"/>
                </a:lnTo>
                <a:lnTo>
                  <a:pt x="257" y="208"/>
                </a:lnTo>
                <a:lnTo>
                  <a:pt x="258" y="195"/>
                </a:lnTo>
                <a:lnTo>
                  <a:pt x="211" y="195"/>
                </a:lnTo>
                <a:lnTo>
                  <a:pt x="210" y="203"/>
                </a:lnTo>
                <a:lnTo>
                  <a:pt x="208" y="211"/>
                </a:lnTo>
                <a:lnTo>
                  <a:pt x="205" y="218"/>
                </a:lnTo>
                <a:lnTo>
                  <a:pt x="202" y="225"/>
                </a:lnTo>
                <a:lnTo>
                  <a:pt x="199" y="231"/>
                </a:lnTo>
                <a:lnTo>
                  <a:pt x="194" y="236"/>
                </a:lnTo>
                <a:lnTo>
                  <a:pt x="190" y="242"/>
                </a:lnTo>
                <a:lnTo>
                  <a:pt x="185" y="246"/>
                </a:lnTo>
                <a:lnTo>
                  <a:pt x="180" y="251"/>
                </a:lnTo>
                <a:lnTo>
                  <a:pt x="174" y="254"/>
                </a:lnTo>
                <a:lnTo>
                  <a:pt x="169" y="257"/>
                </a:lnTo>
                <a:lnTo>
                  <a:pt x="162" y="260"/>
                </a:lnTo>
                <a:lnTo>
                  <a:pt x="154" y="262"/>
                </a:lnTo>
                <a:lnTo>
                  <a:pt x="146" y="263"/>
                </a:lnTo>
                <a:lnTo>
                  <a:pt x="138" y="264"/>
                </a:lnTo>
                <a:lnTo>
                  <a:pt x="131" y="264"/>
                </a:lnTo>
                <a:lnTo>
                  <a:pt x="122" y="264"/>
                </a:lnTo>
                <a:lnTo>
                  <a:pt x="113" y="262"/>
                </a:lnTo>
                <a:lnTo>
                  <a:pt x="104" y="260"/>
                </a:lnTo>
                <a:lnTo>
                  <a:pt x="97" y="257"/>
                </a:lnTo>
                <a:lnTo>
                  <a:pt x="89" y="253"/>
                </a:lnTo>
                <a:lnTo>
                  <a:pt x="83" y="248"/>
                </a:lnTo>
                <a:lnTo>
                  <a:pt x="77" y="242"/>
                </a:lnTo>
                <a:lnTo>
                  <a:pt x="72" y="236"/>
                </a:lnTo>
                <a:lnTo>
                  <a:pt x="67" y="228"/>
                </a:lnTo>
                <a:lnTo>
                  <a:pt x="63" y="220"/>
                </a:lnTo>
                <a:lnTo>
                  <a:pt x="59" y="211"/>
                </a:lnTo>
                <a:lnTo>
                  <a:pt x="56" y="201"/>
                </a:lnTo>
                <a:lnTo>
                  <a:pt x="54" y="191"/>
                </a:lnTo>
                <a:lnTo>
                  <a:pt x="52" y="179"/>
                </a:lnTo>
                <a:lnTo>
                  <a:pt x="50" y="166"/>
                </a:lnTo>
                <a:lnTo>
                  <a:pt x="50" y="154"/>
                </a:lnTo>
                <a:lnTo>
                  <a:pt x="50" y="140"/>
                </a:lnTo>
                <a:lnTo>
                  <a:pt x="52" y="128"/>
                </a:lnTo>
                <a:lnTo>
                  <a:pt x="54" y="117"/>
                </a:lnTo>
                <a:lnTo>
                  <a:pt x="56" y="106"/>
                </a:lnTo>
                <a:lnTo>
                  <a:pt x="59" y="96"/>
                </a:lnTo>
                <a:lnTo>
                  <a:pt x="63" y="87"/>
                </a:lnTo>
                <a:lnTo>
                  <a:pt x="67" y="79"/>
                </a:lnTo>
                <a:lnTo>
                  <a:pt x="73" y="71"/>
                </a:lnTo>
                <a:lnTo>
                  <a:pt x="78" y="65"/>
                </a:lnTo>
                <a:lnTo>
                  <a:pt x="84" y="59"/>
                </a:lnTo>
                <a:lnTo>
                  <a:pt x="92" y="55"/>
                </a:lnTo>
                <a:lnTo>
                  <a:pt x="98" y="50"/>
                </a:lnTo>
                <a:lnTo>
                  <a:pt x="106" y="48"/>
                </a:lnTo>
                <a:lnTo>
                  <a:pt x="115" y="46"/>
                </a:lnTo>
                <a:lnTo>
                  <a:pt x="124" y="43"/>
                </a:lnTo>
                <a:lnTo>
                  <a:pt x="134" y="43"/>
                </a:lnTo>
                <a:lnTo>
                  <a:pt x="142" y="43"/>
                </a:lnTo>
                <a:lnTo>
                  <a:pt x="150" y="45"/>
                </a:lnTo>
                <a:lnTo>
                  <a:pt x="157" y="46"/>
                </a:lnTo>
                <a:lnTo>
                  <a:pt x="164" y="48"/>
                </a:lnTo>
                <a:lnTo>
                  <a:pt x="171" y="50"/>
                </a:lnTo>
                <a:lnTo>
                  <a:pt x="176" y="52"/>
                </a:lnTo>
                <a:lnTo>
                  <a:pt x="182" y="56"/>
                </a:lnTo>
                <a:lnTo>
                  <a:pt x="188" y="60"/>
                </a:lnTo>
                <a:lnTo>
                  <a:pt x="192" y="65"/>
                </a:lnTo>
                <a:lnTo>
                  <a:pt x="195" y="69"/>
                </a:lnTo>
                <a:lnTo>
                  <a:pt x="200" y="74"/>
                </a:lnTo>
                <a:lnTo>
                  <a:pt x="202" y="79"/>
                </a:lnTo>
                <a:lnTo>
                  <a:pt x="204" y="86"/>
                </a:lnTo>
                <a:lnTo>
                  <a:pt x="206" y="91"/>
                </a:lnTo>
                <a:lnTo>
                  <a:pt x="208" y="99"/>
                </a:lnTo>
                <a:lnTo>
                  <a:pt x="209" y="1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2" name="Freeform 253"/>
          <p:cNvSpPr>
            <a:spLocks/>
          </p:cNvSpPr>
          <p:nvPr/>
        </p:nvSpPr>
        <p:spPr bwMode="auto">
          <a:xfrm>
            <a:off x="2884488" y="4994275"/>
            <a:ext cx="76200" cy="198438"/>
          </a:xfrm>
          <a:custGeom>
            <a:avLst/>
            <a:gdLst>
              <a:gd name="T0" fmla="*/ 48348 w 145"/>
              <a:gd name="T1" fmla="*/ 157692 h 375"/>
              <a:gd name="T2" fmla="*/ 48348 w 145"/>
              <a:gd name="T3" fmla="*/ 63500 h 375"/>
              <a:gd name="T4" fmla="*/ 76200 w 145"/>
              <a:gd name="T5" fmla="*/ 63500 h 375"/>
              <a:gd name="T6" fmla="*/ 76200 w 145"/>
              <a:gd name="T7" fmla="*/ 42863 h 375"/>
              <a:gd name="T8" fmla="*/ 48348 w 145"/>
              <a:gd name="T9" fmla="*/ 42863 h 375"/>
              <a:gd name="T10" fmla="*/ 48348 w 145"/>
              <a:gd name="T11" fmla="*/ 0 h 375"/>
              <a:gd name="T12" fmla="*/ 22597 w 145"/>
              <a:gd name="T13" fmla="*/ 0 h 375"/>
              <a:gd name="T14" fmla="*/ 22597 w 145"/>
              <a:gd name="T15" fmla="*/ 42863 h 375"/>
              <a:gd name="T16" fmla="*/ 0 w 145"/>
              <a:gd name="T17" fmla="*/ 42863 h 375"/>
              <a:gd name="T18" fmla="*/ 0 w 145"/>
              <a:gd name="T19" fmla="*/ 63500 h 375"/>
              <a:gd name="T20" fmla="*/ 22597 w 145"/>
              <a:gd name="T21" fmla="*/ 63500 h 375"/>
              <a:gd name="T22" fmla="*/ 22597 w 145"/>
              <a:gd name="T23" fmla="*/ 166688 h 375"/>
              <a:gd name="T24" fmla="*/ 22597 w 145"/>
              <a:gd name="T25" fmla="*/ 170921 h 375"/>
              <a:gd name="T26" fmla="*/ 23648 w 145"/>
              <a:gd name="T27" fmla="*/ 175155 h 375"/>
              <a:gd name="T28" fmla="*/ 24174 w 145"/>
              <a:gd name="T29" fmla="*/ 178330 h 375"/>
              <a:gd name="T30" fmla="*/ 24699 w 145"/>
              <a:gd name="T31" fmla="*/ 181505 h 375"/>
              <a:gd name="T32" fmla="*/ 25750 w 145"/>
              <a:gd name="T33" fmla="*/ 184150 h 375"/>
              <a:gd name="T34" fmla="*/ 26801 w 145"/>
              <a:gd name="T35" fmla="*/ 186796 h 375"/>
              <a:gd name="T36" fmla="*/ 27852 w 145"/>
              <a:gd name="T37" fmla="*/ 188913 h 375"/>
              <a:gd name="T38" fmla="*/ 29954 w 145"/>
              <a:gd name="T39" fmla="*/ 191559 h 375"/>
              <a:gd name="T40" fmla="*/ 32057 w 145"/>
              <a:gd name="T41" fmla="*/ 193146 h 375"/>
              <a:gd name="T42" fmla="*/ 34684 w 145"/>
              <a:gd name="T43" fmla="*/ 194205 h 375"/>
              <a:gd name="T44" fmla="*/ 36786 w 145"/>
              <a:gd name="T45" fmla="*/ 195792 h 375"/>
              <a:gd name="T46" fmla="*/ 40465 w 145"/>
              <a:gd name="T47" fmla="*/ 196850 h 375"/>
              <a:gd name="T48" fmla="*/ 43092 w 145"/>
              <a:gd name="T49" fmla="*/ 197380 h 375"/>
              <a:gd name="T50" fmla="*/ 47297 w 145"/>
              <a:gd name="T51" fmla="*/ 197909 h 375"/>
              <a:gd name="T52" fmla="*/ 50975 w 145"/>
              <a:gd name="T53" fmla="*/ 198438 h 375"/>
              <a:gd name="T54" fmla="*/ 55705 w 145"/>
              <a:gd name="T55" fmla="*/ 198438 h 375"/>
              <a:gd name="T56" fmla="*/ 60434 w 145"/>
              <a:gd name="T57" fmla="*/ 198438 h 375"/>
              <a:gd name="T58" fmla="*/ 65164 w 145"/>
              <a:gd name="T59" fmla="*/ 197909 h 375"/>
              <a:gd name="T60" fmla="*/ 70419 w 145"/>
              <a:gd name="T61" fmla="*/ 197380 h 375"/>
              <a:gd name="T62" fmla="*/ 76200 w 145"/>
              <a:gd name="T63" fmla="*/ 196321 h 375"/>
              <a:gd name="T64" fmla="*/ 76200 w 145"/>
              <a:gd name="T65" fmla="*/ 174096 h 375"/>
              <a:gd name="T66" fmla="*/ 67792 w 145"/>
              <a:gd name="T67" fmla="*/ 175155 h 375"/>
              <a:gd name="T68" fmla="*/ 62537 w 145"/>
              <a:gd name="T69" fmla="*/ 175155 h 375"/>
              <a:gd name="T70" fmla="*/ 58332 w 145"/>
              <a:gd name="T71" fmla="*/ 175155 h 375"/>
              <a:gd name="T72" fmla="*/ 55705 w 145"/>
              <a:gd name="T73" fmla="*/ 173567 h 375"/>
              <a:gd name="T74" fmla="*/ 53077 w 145"/>
              <a:gd name="T75" fmla="*/ 172509 h 375"/>
              <a:gd name="T76" fmla="*/ 50975 w 145"/>
              <a:gd name="T77" fmla="*/ 170921 h 375"/>
              <a:gd name="T78" fmla="*/ 49924 w 145"/>
              <a:gd name="T79" fmla="*/ 168275 h 375"/>
              <a:gd name="T80" fmla="*/ 49399 w 145"/>
              <a:gd name="T81" fmla="*/ 165630 h 375"/>
              <a:gd name="T82" fmla="*/ 48348 w 145"/>
              <a:gd name="T83" fmla="*/ 161925 h 375"/>
              <a:gd name="T84" fmla="*/ 48348 w 145"/>
              <a:gd name="T85" fmla="*/ 157692 h 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5">
                <a:moveTo>
                  <a:pt x="92" y="298"/>
                </a:moveTo>
                <a:lnTo>
                  <a:pt x="92" y="120"/>
                </a:lnTo>
                <a:lnTo>
                  <a:pt x="145" y="120"/>
                </a:lnTo>
                <a:lnTo>
                  <a:pt x="145" y="81"/>
                </a:lnTo>
                <a:lnTo>
                  <a:pt x="92" y="81"/>
                </a:lnTo>
                <a:lnTo>
                  <a:pt x="92" y="0"/>
                </a:lnTo>
                <a:lnTo>
                  <a:pt x="43" y="0"/>
                </a:lnTo>
                <a:lnTo>
                  <a:pt x="43" y="81"/>
                </a:lnTo>
                <a:lnTo>
                  <a:pt x="0" y="81"/>
                </a:lnTo>
                <a:lnTo>
                  <a:pt x="0" y="120"/>
                </a:lnTo>
                <a:lnTo>
                  <a:pt x="43" y="120"/>
                </a:lnTo>
                <a:lnTo>
                  <a:pt x="43" y="315"/>
                </a:lnTo>
                <a:lnTo>
                  <a:pt x="43" y="323"/>
                </a:lnTo>
                <a:lnTo>
                  <a:pt x="45" y="331"/>
                </a:lnTo>
                <a:lnTo>
                  <a:pt x="46" y="337"/>
                </a:lnTo>
                <a:lnTo>
                  <a:pt x="47" y="343"/>
                </a:lnTo>
                <a:lnTo>
                  <a:pt x="49" y="348"/>
                </a:lnTo>
                <a:lnTo>
                  <a:pt x="51" y="353"/>
                </a:lnTo>
                <a:lnTo>
                  <a:pt x="53" y="357"/>
                </a:lnTo>
                <a:lnTo>
                  <a:pt x="57" y="362"/>
                </a:lnTo>
                <a:lnTo>
                  <a:pt x="61" y="365"/>
                </a:lnTo>
                <a:lnTo>
                  <a:pt x="66" y="367"/>
                </a:lnTo>
                <a:lnTo>
                  <a:pt x="70" y="370"/>
                </a:lnTo>
                <a:lnTo>
                  <a:pt x="77" y="372"/>
                </a:lnTo>
                <a:lnTo>
                  <a:pt x="82" y="373"/>
                </a:lnTo>
                <a:lnTo>
                  <a:pt x="90" y="374"/>
                </a:lnTo>
                <a:lnTo>
                  <a:pt x="97" y="375"/>
                </a:lnTo>
                <a:lnTo>
                  <a:pt x="106" y="375"/>
                </a:lnTo>
                <a:lnTo>
                  <a:pt x="115" y="375"/>
                </a:lnTo>
                <a:lnTo>
                  <a:pt x="124" y="374"/>
                </a:lnTo>
                <a:lnTo>
                  <a:pt x="134" y="373"/>
                </a:lnTo>
                <a:lnTo>
                  <a:pt x="145" y="371"/>
                </a:lnTo>
                <a:lnTo>
                  <a:pt x="145" y="329"/>
                </a:lnTo>
                <a:lnTo>
                  <a:pt x="129" y="331"/>
                </a:lnTo>
                <a:lnTo>
                  <a:pt x="119" y="331"/>
                </a:lnTo>
                <a:lnTo>
                  <a:pt x="111" y="331"/>
                </a:lnTo>
                <a:lnTo>
                  <a:pt x="106" y="328"/>
                </a:lnTo>
                <a:lnTo>
                  <a:pt x="101" y="326"/>
                </a:lnTo>
                <a:lnTo>
                  <a:pt x="97" y="323"/>
                </a:lnTo>
                <a:lnTo>
                  <a:pt x="95" y="318"/>
                </a:lnTo>
                <a:lnTo>
                  <a:pt x="94" y="313"/>
                </a:lnTo>
                <a:lnTo>
                  <a:pt x="92" y="306"/>
                </a:lnTo>
                <a:lnTo>
                  <a:pt x="92"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3" name="Freeform 254"/>
          <p:cNvSpPr>
            <a:spLocks noEditPoints="1"/>
          </p:cNvSpPr>
          <p:nvPr/>
        </p:nvSpPr>
        <p:spPr bwMode="auto">
          <a:xfrm>
            <a:off x="2986088" y="4979988"/>
            <a:ext cx="25400" cy="211137"/>
          </a:xfrm>
          <a:custGeom>
            <a:avLst/>
            <a:gdLst>
              <a:gd name="T0" fmla="*/ 0 w 49"/>
              <a:gd name="T1" fmla="*/ 211137 h 400"/>
              <a:gd name="T2" fmla="*/ 25400 w 49"/>
              <a:gd name="T3" fmla="*/ 211137 h 400"/>
              <a:gd name="T4" fmla="*/ 25400 w 49"/>
              <a:gd name="T5" fmla="*/ 57535 h 400"/>
              <a:gd name="T6" fmla="*/ 0 w 49"/>
              <a:gd name="T7" fmla="*/ 57535 h 400"/>
              <a:gd name="T8" fmla="*/ 0 w 49"/>
              <a:gd name="T9" fmla="*/ 211137 h 400"/>
              <a:gd name="T10" fmla="*/ 0 w 49"/>
              <a:gd name="T11" fmla="*/ 29031 h 400"/>
              <a:gd name="T12" fmla="*/ 25400 w 49"/>
              <a:gd name="T13" fmla="*/ 29031 h 400"/>
              <a:gd name="T14" fmla="*/ 25400 w 49"/>
              <a:gd name="T15" fmla="*/ 0 h 400"/>
              <a:gd name="T16" fmla="*/ 0 w 49"/>
              <a:gd name="T17" fmla="*/ 0 h 400"/>
              <a:gd name="T18" fmla="*/ 0 w 49"/>
              <a:gd name="T19" fmla="*/ 29031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4" name="Freeform 255"/>
          <p:cNvSpPr>
            <a:spLocks/>
          </p:cNvSpPr>
          <p:nvPr/>
        </p:nvSpPr>
        <p:spPr bwMode="auto">
          <a:xfrm>
            <a:off x="3030538" y="5037138"/>
            <a:ext cx="141287" cy="153987"/>
          </a:xfrm>
          <a:custGeom>
            <a:avLst/>
            <a:gdLst>
              <a:gd name="T0" fmla="*/ 57365 w 266"/>
              <a:gd name="T1" fmla="*/ 153987 h 291"/>
              <a:gd name="T2" fmla="*/ 84985 w 266"/>
              <a:gd name="T3" fmla="*/ 153987 h 291"/>
              <a:gd name="T4" fmla="*/ 141287 w 266"/>
              <a:gd name="T5" fmla="*/ 0 h 291"/>
              <a:gd name="T6" fmla="*/ 113136 w 266"/>
              <a:gd name="T7" fmla="*/ 0 h 291"/>
              <a:gd name="T8" fmla="*/ 71175 w 266"/>
              <a:gd name="T9" fmla="*/ 123295 h 291"/>
              <a:gd name="T10" fmla="*/ 28151 w 266"/>
              <a:gd name="T11" fmla="*/ 0 h 291"/>
              <a:gd name="T12" fmla="*/ 0 w 266"/>
              <a:gd name="T13" fmla="*/ 0 h 291"/>
              <a:gd name="T14" fmla="*/ 57365 w 266"/>
              <a:gd name="T15" fmla="*/ 153987 h 2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6" h="291">
                <a:moveTo>
                  <a:pt x="108" y="291"/>
                </a:moveTo>
                <a:lnTo>
                  <a:pt x="160" y="291"/>
                </a:lnTo>
                <a:lnTo>
                  <a:pt x="266" y="0"/>
                </a:lnTo>
                <a:lnTo>
                  <a:pt x="213" y="0"/>
                </a:lnTo>
                <a:lnTo>
                  <a:pt x="134" y="233"/>
                </a:lnTo>
                <a:lnTo>
                  <a:pt x="53" y="0"/>
                </a:lnTo>
                <a:lnTo>
                  <a:pt x="0" y="0"/>
                </a:lnTo>
                <a:lnTo>
                  <a:pt x="108" y="2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5" name="Freeform 256"/>
          <p:cNvSpPr>
            <a:spLocks noEditPoints="1"/>
          </p:cNvSpPr>
          <p:nvPr/>
        </p:nvSpPr>
        <p:spPr bwMode="auto">
          <a:xfrm>
            <a:off x="3192463" y="4979988"/>
            <a:ext cx="25400" cy="211137"/>
          </a:xfrm>
          <a:custGeom>
            <a:avLst/>
            <a:gdLst>
              <a:gd name="T0" fmla="*/ 0 w 49"/>
              <a:gd name="T1" fmla="*/ 211137 h 400"/>
              <a:gd name="T2" fmla="*/ 25400 w 49"/>
              <a:gd name="T3" fmla="*/ 211137 h 400"/>
              <a:gd name="T4" fmla="*/ 25400 w 49"/>
              <a:gd name="T5" fmla="*/ 57535 h 400"/>
              <a:gd name="T6" fmla="*/ 0 w 49"/>
              <a:gd name="T7" fmla="*/ 57535 h 400"/>
              <a:gd name="T8" fmla="*/ 0 w 49"/>
              <a:gd name="T9" fmla="*/ 211137 h 400"/>
              <a:gd name="T10" fmla="*/ 0 w 49"/>
              <a:gd name="T11" fmla="*/ 29031 h 400"/>
              <a:gd name="T12" fmla="*/ 25400 w 49"/>
              <a:gd name="T13" fmla="*/ 29031 h 400"/>
              <a:gd name="T14" fmla="*/ 25400 w 49"/>
              <a:gd name="T15" fmla="*/ 0 h 400"/>
              <a:gd name="T16" fmla="*/ 0 w 49"/>
              <a:gd name="T17" fmla="*/ 0 h 400"/>
              <a:gd name="T18" fmla="*/ 0 w 49"/>
              <a:gd name="T19" fmla="*/ 29031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6" name="Freeform 257"/>
          <p:cNvSpPr>
            <a:spLocks/>
          </p:cNvSpPr>
          <p:nvPr/>
        </p:nvSpPr>
        <p:spPr bwMode="auto">
          <a:xfrm>
            <a:off x="3238500" y="4994275"/>
            <a:ext cx="76200" cy="198438"/>
          </a:xfrm>
          <a:custGeom>
            <a:avLst/>
            <a:gdLst>
              <a:gd name="T0" fmla="*/ 48348 w 145"/>
              <a:gd name="T1" fmla="*/ 157692 h 375"/>
              <a:gd name="T2" fmla="*/ 48348 w 145"/>
              <a:gd name="T3" fmla="*/ 63500 h 375"/>
              <a:gd name="T4" fmla="*/ 76200 w 145"/>
              <a:gd name="T5" fmla="*/ 63500 h 375"/>
              <a:gd name="T6" fmla="*/ 76200 w 145"/>
              <a:gd name="T7" fmla="*/ 42863 h 375"/>
              <a:gd name="T8" fmla="*/ 48348 w 145"/>
              <a:gd name="T9" fmla="*/ 42863 h 375"/>
              <a:gd name="T10" fmla="*/ 48348 w 145"/>
              <a:gd name="T11" fmla="*/ 0 h 375"/>
              <a:gd name="T12" fmla="*/ 22597 w 145"/>
              <a:gd name="T13" fmla="*/ 0 h 375"/>
              <a:gd name="T14" fmla="*/ 22597 w 145"/>
              <a:gd name="T15" fmla="*/ 42863 h 375"/>
              <a:gd name="T16" fmla="*/ 0 w 145"/>
              <a:gd name="T17" fmla="*/ 42863 h 375"/>
              <a:gd name="T18" fmla="*/ 0 w 145"/>
              <a:gd name="T19" fmla="*/ 63500 h 375"/>
              <a:gd name="T20" fmla="*/ 22597 w 145"/>
              <a:gd name="T21" fmla="*/ 63500 h 375"/>
              <a:gd name="T22" fmla="*/ 22597 w 145"/>
              <a:gd name="T23" fmla="*/ 166688 h 375"/>
              <a:gd name="T24" fmla="*/ 22597 w 145"/>
              <a:gd name="T25" fmla="*/ 170921 h 375"/>
              <a:gd name="T26" fmla="*/ 23123 w 145"/>
              <a:gd name="T27" fmla="*/ 175155 h 375"/>
              <a:gd name="T28" fmla="*/ 23648 w 145"/>
              <a:gd name="T29" fmla="*/ 178330 h 375"/>
              <a:gd name="T30" fmla="*/ 24174 w 145"/>
              <a:gd name="T31" fmla="*/ 181505 h 375"/>
              <a:gd name="T32" fmla="*/ 25750 w 145"/>
              <a:gd name="T33" fmla="*/ 184150 h 375"/>
              <a:gd name="T34" fmla="*/ 26801 w 145"/>
              <a:gd name="T35" fmla="*/ 186796 h 375"/>
              <a:gd name="T36" fmla="*/ 27852 w 145"/>
              <a:gd name="T37" fmla="*/ 188913 h 375"/>
              <a:gd name="T38" fmla="*/ 29954 w 145"/>
              <a:gd name="T39" fmla="*/ 191559 h 375"/>
              <a:gd name="T40" fmla="*/ 32057 w 145"/>
              <a:gd name="T41" fmla="*/ 193146 h 375"/>
              <a:gd name="T42" fmla="*/ 34159 w 145"/>
              <a:gd name="T43" fmla="*/ 194205 h 375"/>
              <a:gd name="T44" fmla="*/ 36786 w 145"/>
              <a:gd name="T45" fmla="*/ 195792 h 375"/>
              <a:gd name="T46" fmla="*/ 40465 w 145"/>
              <a:gd name="T47" fmla="*/ 196850 h 375"/>
              <a:gd name="T48" fmla="*/ 43092 w 145"/>
              <a:gd name="T49" fmla="*/ 197380 h 375"/>
              <a:gd name="T50" fmla="*/ 47297 w 145"/>
              <a:gd name="T51" fmla="*/ 197909 h 375"/>
              <a:gd name="T52" fmla="*/ 50975 w 145"/>
              <a:gd name="T53" fmla="*/ 198438 h 375"/>
              <a:gd name="T54" fmla="*/ 55705 w 145"/>
              <a:gd name="T55" fmla="*/ 198438 h 375"/>
              <a:gd name="T56" fmla="*/ 59909 w 145"/>
              <a:gd name="T57" fmla="*/ 198438 h 375"/>
              <a:gd name="T58" fmla="*/ 64639 w 145"/>
              <a:gd name="T59" fmla="*/ 197909 h 375"/>
              <a:gd name="T60" fmla="*/ 69894 w 145"/>
              <a:gd name="T61" fmla="*/ 197380 h 375"/>
              <a:gd name="T62" fmla="*/ 76200 w 145"/>
              <a:gd name="T63" fmla="*/ 196321 h 375"/>
              <a:gd name="T64" fmla="*/ 76200 w 145"/>
              <a:gd name="T65" fmla="*/ 174096 h 375"/>
              <a:gd name="T66" fmla="*/ 67792 w 145"/>
              <a:gd name="T67" fmla="*/ 175155 h 375"/>
              <a:gd name="T68" fmla="*/ 62537 w 145"/>
              <a:gd name="T69" fmla="*/ 175155 h 375"/>
              <a:gd name="T70" fmla="*/ 58332 w 145"/>
              <a:gd name="T71" fmla="*/ 175155 h 375"/>
              <a:gd name="T72" fmla="*/ 55705 w 145"/>
              <a:gd name="T73" fmla="*/ 173567 h 375"/>
              <a:gd name="T74" fmla="*/ 53077 w 145"/>
              <a:gd name="T75" fmla="*/ 172509 h 375"/>
              <a:gd name="T76" fmla="*/ 50975 w 145"/>
              <a:gd name="T77" fmla="*/ 170921 h 375"/>
              <a:gd name="T78" fmla="*/ 49399 w 145"/>
              <a:gd name="T79" fmla="*/ 168275 h 375"/>
              <a:gd name="T80" fmla="*/ 48873 w 145"/>
              <a:gd name="T81" fmla="*/ 165630 h 375"/>
              <a:gd name="T82" fmla="*/ 48348 w 145"/>
              <a:gd name="T83" fmla="*/ 161925 h 375"/>
              <a:gd name="T84" fmla="*/ 48348 w 145"/>
              <a:gd name="T85" fmla="*/ 157692 h 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75">
                <a:moveTo>
                  <a:pt x="92" y="298"/>
                </a:moveTo>
                <a:lnTo>
                  <a:pt x="92" y="120"/>
                </a:lnTo>
                <a:lnTo>
                  <a:pt x="145" y="120"/>
                </a:lnTo>
                <a:lnTo>
                  <a:pt x="145" y="81"/>
                </a:lnTo>
                <a:lnTo>
                  <a:pt x="92" y="81"/>
                </a:lnTo>
                <a:lnTo>
                  <a:pt x="92" y="0"/>
                </a:lnTo>
                <a:lnTo>
                  <a:pt x="43" y="0"/>
                </a:lnTo>
                <a:lnTo>
                  <a:pt x="43" y="81"/>
                </a:lnTo>
                <a:lnTo>
                  <a:pt x="0" y="81"/>
                </a:lnTo>
                <a:lnTo>
                  <a:pt x="0" y="120"/>
                </a:lnTo>
                <a:lnTo>
                  <a:pt x="43" y="120"/>
                </a:lnTo>
                <a:lnTo>
                  <a:pt x="43" y="315"/>
                </a:lnTo>
                <a:lnTo>
                  <a:pt x="43" y="323"/>
                </a:lnTo>
                <a:lnTo>
                  <a:pt x="44" y="331"/>
                </a:lnTo>
                <a:lnTo>
                  <a:pt x="45" y="337"/>
                </a:lnTo>
                <a:lnTo>
                  <a:pt x="46" y="343"/>
                </a:lnTo>
                <a:lnTo>
                  <a:pt x="49" y="348"/>
                </a:lnTo>
                <a:lnTo>
                  <a:pt x="51" y="353"/>
                </a:lnTo>
                <a:lnTo>
                  <a:pt x="53" y="357"/>
                </a:lnTo>
                <a:lnTo>
                  <a:pt x="57" y="362"/>
                </a:lnTo>
                <a:lnTo>
                  <a:pt x="61" y="365"/>
                </a:lnTo>
                <a:lnTo>
                  <a:pt x="65" y="367"/>
                </a:lnTo>
                <a:lnTo>
                  <a:pt x="70" y="370"/>
                </a:lnTo>
                <a:lnTo>
                  <a:pt x="77" y="372"/>
                </a:lnTo>
                <a:lnTo>
                  <a:pt x="82" y="373"/>
                </a:lnTo>
                <a:lnTo>
                  <a:pt x="90" y="374"/>
                </a:lnTo>
                <a:lnTo>
                  <a:pt x="97" y="375"/>
                </a:lnTo>
                <a:lnTo>
                  <a:pt x="106" y="375"/>
                </a:lnTo>
                <a:lnTo>
                  <a:pt x="114" y="375"/>
                </a:lnTo>
                <a:lnTo>
                  <a:pt x="123" y="374"/>
                </a:lnTo>
                <a:lnTo>
                  <a:pt x="133" y="373"/>
                </a:lnTo>
                <a:lnTo>
                  <a:pt x="145" y="371"/>
                </a:lnTo>
                <a:lnTo>
                  <a:pt x="145" y="329"/>
                </a:lnTo>
                <a:lnTo>
                  <a:pt x="129" y="331"/>
                </a:lnTo>
                <a:lnTo>
                  <a:pt x="119" y="331"/>
                </a:lnTo>
                <a:lnTo>
                  <a:pt x="111" y="331"/>
                </a:lnTo>
                <a:lnTo>
                  <a:pt x="106" y="328"/>
                </a:lnTo>
                <a:lnTo>
                  <a:pt x="101" y="326"/>
                </a:lnTo>
                <a:lnTo>
                  <a:pt x="97" y="323"/>
                </a:lnTo>
                <a:lnTo>
                  <a:pt x="94" y="318"/>
                </a:lnTo>
                <a:lnTo>
                  <a:pt x="93" y="313"/>
                </a:lnTo>
                <a:lnTo>
                  <a:pt x="92" y="306"/>
                </a:lnTo>
                <a:lnTo>
                  <a:pt x="92" y="2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7" name="Freeform 258"/>
          <p:cNvSpPr>
            <a:spLocks noEditPoints="1"/>
          </p:cNvSpPr>
          <p:nvPr/>
        </p:nvSpPr>
        <p:spPr bwMode="auto">
          <a:xfrm>
            <a:off x="3338513" y="4979988"/>
            <a:ext cx="26987" cy="211137"/>
          </a:xfrm>
          <a:custGeom>
            <a:avLst/>
            <a:gdLst>
              <a:gd name="T0" fmla="*/ 0 w 49"/>
              <a:gd name="T1" fmla="*/ 211137 h 400"/>
              <a:gd name="T2" fmla="*/ 26987 w 49"/>
              <a:gd name="T3" fmla="*/ 211137 h 400"/>
              <a:gd name="T4" fmla="*/ 26987 w 49"/>
              <a:gd name="T5" fmla="*/ 57535 h 400"/>
              <a:gd name="T6" fmla="*/ 0 w 49"/>
              <a:gd name="T7" fmla="*/ 57535 h 400"/>
              <a:gd name="T8" fmla="*/ 0 w 49"/>
              <a:gd name="T9" fmla="*/ 211137 h 400"/>
              <a:gd name="T10" fmla="*/ 0 w 49"/>
              <a:gd name="T11" fmla="*/ 29031 h 400"/>
              <a:gd name="T12" fmla="*/ 26987 w 49"/>
              <a:gd name="T13" fmla="*/ 29031 h 400"/>
              <a:gd name="T14" fmla="*/ 26987 w 49"/>
              <a:gd name="T15" fmla="*/ 0 h 400"/>
              <a:gd name="T16" fmla="*/ 0 w 49"/>
              <a:gd name="T17" fmla="*/ 0 h 400"/>
              <a:gd name="T18" fmla="*/ 0 w 49"/>
              <a:gd name="T19" fmla="*/ 29031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 h="400">
                <a:moveTo>
                  <a:pt x="0" y="400"/>
                </a:moveTo>
                <a:lnTo>
                  <a:pt x="49" y="400"/>
                </a:lnTo>
                <a:lnTo>
                  <a:pt x="49" y="109"/>
                </a:lnTo>
                <a:lnTo>
                  <a:pt x="0" y="109"/>
                </a:lnTo>
                <a:lnTo>
                  <a:pt x="0" y="400"/>
                </a:lnTo>
                <a:close/>
                <a:moveTo>
                  <a:pt x="0" y="55"/>
                </a:moveTo>
                <a:lnTo>
                  <a:pt x="49" y="55"/>
                </a:lnTo>
                <a:lnTo>
                  <a:pt x="49" y="0"/>
                </a:lnTo>
                <a:lnTo>
                  <a:pt x="0"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8" name="Freeform 259"/>
          <p:cNvSpPr>
            <a:spLocks noEditPoints="1"/>
          </p:cNvSpPr>
          <p:nvPr/>
        </p:nvSpPr>
        <p:spPr bwMode="auto">
          <a:xfrm>
            <a:off x="3397250" y="5032375"/>
            <a:ext cx="138113" cy="163513"/>
          </a:xfrm>
          <a:custGeom>
            <a:avLst/>
            <a:gdLst>
              <a:gd name="T0" fmla="*/ 109120 w 262"/>
              <a:gd name="T1" fmla="*/ 116417 h 309"/>
              <a:gd name="T2" fmla="*/ 104375 w 262"/>
              <a:gd name="T3" fmla="*/ 124884 h 309"/>
              <a:gd name="T4" fmla="*/ 96995 w 262"/>
              <a:gd name="T5" fmla="*/ 132292 h 309"/>
              <a:gd name="T6" fmla="*/ 89088 w 262"/>
              <a:gd name="T7" fmla="*/ 137055 h 309"/>
              <a:gd name="T8" fmla="*/ 79072 w 262"/>
              <a:gd name="T9" fmla="*/ 139171 h 309"/>
              <a:gd name="T10" fmla="*/ 66421 w 262"/>
              <a:gd name="T11" fmla="*/ 139700 h 309"/>
              <a:gd name="T12" fmla="*/ 53242 w 262"/>
              <a:gd name="T13" fmla="*/ 135996 h 309"/>
              <a:gd name="T14" fmla="*/ 42699 w 262"/>
              <a:gd name="T15" fmla="*/ 129646 h 309"/>
              <a:gd name="T16" fmla="*/ 34265 w 262"/>
              <a:gd name="T17" fmla="*/ 119592 h 309"/>
              <a:gd name="T18" fmla="*/ 28993 w 262"/>
              <a:gd name="T19" fmla="*/ 106363 h 309"/>
              <a:gd name="T20" fmla="*/ 27412 w 262"/>
              <a:gd name="T21" fmla="*/ 89429 h 309"/>
              <a:gd name="T22" fmla="*/ 138113 w 262"/>
              <a:gd name="T23" fmla="*/ 78317 h 309"/>
              <a:gd name="T24" fmla="*/ 136004 w 262"/>
              <a:gd name="T25" fmla="*/ 52388 h 309"/>
              <a:gd name="T26" fmla="*/ 127570 w 262"/>
              <a:gd name="T27" fmla="*/ 31221 h 309"/>
              <a:gd name="T28" fmla="*/ 115446 w 262"/>
              <a:gd name="T29" fmla="*/ 15346 h 309"/>
              <a:gd name="T30" fmla="*/ 98577 w 262"/>
              <a:gd name="T31" fmla="*/ 5292 h 309"/>
              <a:gd name="T32" fmla="*/ 76964 w 262"/>
              <a:gd name="T33" fmla="*/ 529 h 309"/>
              <a:gd name="T34" fmla="*/ 54296 w 262"/>
              <a:gd name="T35" fmla="*/ 1058 h 309"/>
              <a:gd name="T36" fmla="*/ 34265 w 262"/>
              <a:gd name="T37" fmla="*/ 8996 h 309"/>
              <a:gd name="T38" fmla="*/ 18977 w 262"/>
              <a:gd name="T39" fmla="*/ 21696 h 309"/>
              <a:gd name="T40" fmla="*/ 7907 w 262"/>
              <a:gd name="T41" fmla="*/ 40746 h 309"/>
              <a:gd name="T42" fmla="*/ 1581 w 262"/>
              <a:gd name="T43" fmla="*/ 64029 h 309"/>
              <a:gd name="T44" fmla="*/ 1054 w 262"/>
              <a:gd name="T45" fmla="*/ 92604 h 309"/>
              <a:gd name="T46" fmla="*/ 4744 w 262"/>
              <a:gd name="T47" fmla="*/ 116946 h 309"/>
              <a:gd name="T48" fmla="*/ 14760 w 262"/>
              <a:gd name="T49" fmla="*/ 137055 h 309"/>
              <a:gd name="T50" fmla="*/ 28993 w 262"/>
              <a:gd name="T51" fmla="*/ 150813 h 309"/>
              <a:gd name="T52" fmla="*/ 47443 w 262"/>
              <a:gd name="T53" fmla="*/ 160338 h 309"/>
              <a:gd name="T54" fmla="*/ 69057 w 262"/>
              <a:gd name="T55" fmla="*/ 163513 h 309"/>
              <a:gd name="T56" fmla="*/ 88561 w 262"/>
              <a:gd name="T57" fmla="*/ 160867 h 309"/>
              <a:gd name="T58" fmla="*/ 104903 w 262"/>
              <a:gd name="T59" fmla="*/ 155046 h 309"/>
              <a:gd name="T60" fmla="*/ 118081 w 262"/>
              <a:gd name="T61" fmla="*/ 144992 h 309"/>
              <a:gd name="T62" fmla="*/ 128097 w 262"/>
              <a:gd name="T63" fmla="*/ 132292 h 309"/>
              <a:gd name="T64" fmla="*/ 134950 w 262"/>
              <a:gd name="T65" fmla="*/ 115359 h 309"/>
              <a:gd name="T66" fmla="*/ 27412 w 262"/>
              <a:gd name="T67" fmla="*/ 68263 h 309"/>
              <a:gd name="T68" fmla="*/ 30047 w 262"/>
              <a:gd name="T69" fmla="*/ 52917 h 309"/>
              <a:gd name="T70" fmla="*/ 34792 w 262"/>
              <a:gd name="T71" fmla="*/ 41275 h 309"/>
              <a:gd name="T72" fmla="*/ 42699 w 262"/>
              <a:gd name="T73" fmla="*/ 31750 h 309"/>
              <a:gd name="T74" fmla="*/ 53242 w 262"/>
              <a:gd name="T75" fmla="*/ 25929 h 309"/>
              <a:gd name="T76" fmla="*/ 65366 w 262"/>
              <a:gd name="T77" fmla="*/ 22754 h 309"/>
              <a:gd name="T78" fmla="*/ 79599 w 262"/>
              <a:gd name="T79" fmla="*/ 23813 h 309"/>
              <a:gd name="T80" fmla="*/ 91197 w 262"/>
              <a:gd name="T81" fmla="*/ 27517 h 309"/>
              <a:gd name="T82" fmla="*/ 100158 w 262"/>
              <a:gd name="T83" fmla="*/ 34925 h 309"/>
              <a:gd name="T84" fmla="*/ 106484 w 262"/>
              <a:gd name="T85" fmla="*/ 44979 h 309"/>
              <a:gd name="T86" fmla="*/ 110701 w 262"/>
              <a:gd name="T87" fmla="*/ 57679 h 309"/>
              <a:gd name="T88" fmla="*/ 27412 w 262"/>
              <a:gd name="T89" fmla="*/ 68263 h 3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2" h="309">
                <a:moveTo>
                  <a:pt x="210" y="206"/>
                </a:moveTo>
                <a:lnTo>
                  <a:pt x="209" y="213"/>
                </a:lnTo>
                <a:lnTo>
                  <a:pt x="207" y="220"/>
                </a:lnTo>
                <a:lnTo>
                  <a:pt x="203" y="225"/>
                </a:lnTo>
                <a:lnTo>
                  <a:pt x="201" y="231"/>
                </a:lnTo>
                <a:lnTo>
                  <a:pt x="198" y="236"/>
                </a:lnTo>
                <a:lnTo>
                  <a:pt x="193" y="241"/>
                </a:lnTo>
                <a:lnTo>
                  <a:pt x="190" y="245"/>
                </a:lnTo>
                <a:lnTo>
                  <a:pt x="184" y="250"/>
                </a:lnTo>
                <a:lnTo>
                  <a:pt x="180" y="253"/>
                </a:lnTo>
                <a:lnTo>
                  <a:pt x="174" y="255"/>
                </a:lnTo>
                <a:lnTo>
                  <a:pt x="169" y="259"/>
                </a:lnTo>
                <a:lnTo>
                  <a:pt x="163" y="261"/>
                </a:lnTo>
                <a:lnTo>
                  <a:pt x="157" y="262"/>
                </a:lnTo>
                <a:lnTo>
                  <a:pt x="150" y="263"/>
                </a:lnTo>
                <a:lnTo>
                  <a:pt x="143" y="264"/>
                </a:lnTo>
                <a:lnTo>
                  <a:pt x="135" y="264"/>
                </a:lnTo>
                <a:lnTo>
                  <a:pt x="126" y="264"/>
                </a:lnTo>
                <a:lnTo>
                  <a:pt x="117" y="263"/>
                </a:lnTo>
                <a:lnTo>
                  <a:pt x="109" y="261"/>
                </a:lnTo>
                <a:lnTo>
                  <a:pt x="101" y="257"/>
                </a:lnTo>
                <a:lnTo>
                  <a:pt x="94" y="254"/>
                </a:lnTo>
                <a:lnTo>
                  <a:pt x="86" y="250"/>
                </a:lnTo>
                <a:lnTo>
                  <a:pt x="81" y="245"/>
                </a:lnTo>
                <a:lnTo>
                  <a:pt x="75" y="240"/>
                </a:lnTo>
                <a:lnTo>
                  <a:pt x="70" y="233"/>
                </a:lnTo>
                <a:lnTo>
                  <a:pt x="65" y="226"/>
                </a:lnTo>
                <a:lnTo>
                  <a:pt x="62" y="218"/>
                </a:lnTo>
                <a:lnTo>
                  <a:pt x="58" y="209"/>
                </a:lnTo>
                <a:lnTo>
                  <a:pt x="55" y="201"/>
                </a:lnTo>
                <a:lnTo>
                  <a:pt x="54" y="191"/>
                </a:lnTo>
                <a:lnTo>
                  <a:pt x="53" y="181"/>
                </a:lnTo>
                <a:lnTo>
                  <a:pt x="52" y="169"/>
                </a:lnTo>
                <a:lnTo>
                  <a:pt x="262" y="169"/>
                </a:lnTo>
                <a:lnTo>
                  <a:pt x="262" y="158"/>
                </a:lnTo>
                <a:lnTo>
                  <a:pt x="262" y="148"/>
                </a:lnTo>
                <a:lnTo>
                  <a:pt x="262" y="130"/>
                </a:lnTo>
                <a:lnTo>
                  <a:pt x="260" y="114"/>
                </a:lnTo>
                <a:lnTo>
                  <a:pt x="258" y="99"/>
                </a:lnTo>
                <a:lnTo>
                  <a:pt x="253" y="85"/>
                </a:lnTo>
                <a:lnTo>
                  <a:pt x="249" y="71"/>
                </a:lnTo>
                <a:lnTo>
                  <a:pt x="242" y="59"/>
                </a:lnTo>
                <a:lnTo>
                  <a:pt x="236" y="48"/>
                </a:lnTo>
                <a:lnTo>
                  <a:pt x="228" y="38"/>
                </a:lnTo>
                <a:lnTo>
                  <a:pt x="219" y="29"/>
                </a:lnTo>
                <a:lnTo>
                  <a:pt x="209" y="22"/>
                </a:lnTo>
                <a:lnTo>
                  <a:pt x="199" y="16"/>
                </a:lnTo>
                <a:lnTo>
                  <a:pt x="187" y="10"/>
                </a:lnTo>
                <a:lnTo>
                  <a:pt x="174" y="6"/>
                </a:lnTo>
                <a:lnTo>
                  <a:pt x="161" y="2"/>
                </a:lnTo>
                <a:lnTo>
                  <a:pt x="146" y="1"/>
                </a:lnTo>
                <a:lnTo>
                  <a:pt x="131" y="0"/>
                </a:lnTo>
                <a:lnTo>
                  <a:pt x="116" y="1"/>
                </a:lnTo>
                <a:lnTo>
                  <a:pt x="103" y="2"/>
                </a:lnTo>
                <a:lnTo>
                  <a:pt x="90" y="6"/>
                </a:lnTo>
                <a:lnTo>
                  <a:pt x="77" y="10"/>
                </a:lnTo>
                <a:lnTo>
                  <a:pt x="65" y="17"/>
                </a:lnTo>
                <a:lnTo>
                  <a:pt x="55" y="23"/>
                </a:lnTo>
                <a:lnTo>
                  <a:pt x="45" y="31"/>
                </a:lnTo>
                <a:lnTo>
                  <a:pt x="36" y="41"/>
                </a:lnTo>
                <a:lnTo>
                  <a:pt x="28" y="51"/>
                </a:lnTo>
                <a:lnTo>
                  <a:pt x="21" y="64"/>
                </a:lnTo>
                <a:lnTo>
                  <a:pt x="15" y="77"/>
                </a:lnTo>
                <a:lnTo>
                  <a:pt x="9" y="90"/>
                </a:lnTo>
                <a:lnTo>
                  <a:pt x="6" y="106"/>
                </a:lnTo>
                <a:lnTo>
                  <a:pt x="3" y="121"/>
                </a:lnTo>
                <a:lnTo>
                  <a:pt x="2" y="139"/>
                </a:lnTo>
                <a:lnTo>
                  <a:pt x="0" y="157"/>
                </a:lnTo>
                <a:lnTo>
                  <a:pt x="2" y="175"/>
                </a:lnTo>
                <a:lnTo>
                  <a:pt x="3" y="191"/>
                </a:lnTo>
                <a:lnTo>
                  <a:pt x="6" y="206"/>
                </a:lnTo>
                <a:lnTo>
                  <a:pt x="9" y="221"/>
                </a:lnTo>
                <a:lnTo>
                  <a:pt x="15" y="234"/>
                </a:lnTo>
                <a:lnTo>
                  <a:pt x="21" y="246"/>
                </a:lnTo>
                <a:lnTo>
                  <a:pt x="28" y="259"/>
                </a:lnTo>
                <a:lnTo>
                  <a:pt x="36" y="269"/>
                </a:lnTo>
                <a:lnTo>
                  <a:pt x="45" y="277"/>
                </a:lnTo>
                <a:lnTo>
                  <a:pt x="55" y="285"/>
                </a:lnTo>
                <a:lnTo>
                  <a:pt x="65" y="293"/>
                </a:lnTo>
                <a:lnTo>
                  <a:pt x="77" y="299"/>
                </a:lnTo>
                <a:lnTo>
                  <a:pt x="90" y="303"/>
                </a:lnTo>
                <a:lnTo>
                  <a:pt x="103" y="306"/>
                </a:lnTo>
                <a:lnTo>
                  <a:pt x="116" y="308"/>
                </a:lnTo>
                <a:lnTo>
                  <a:pt x="131" y="309"/>
                </a:lnTo>
                <a:lnTo>
                  <a:pt x="144" y="309"/>
                </a:lnTo>
                <a:lnTo>
                  <a:pt x="155" y="306"/>
                </a:lnTo>
                <a:lnTo>
                  <a:pt x="168" y="304"/>
                </a:lnTo>
                <a:lnTo>
                  <a:pt x="179" y="302"/>
                </a:lnTo>
                <a:lnTo>
                  <a:pt x="189" y="298"/>
                </a:lnTo>
                <a:lnTo>
                  <a:pt x="199" y="293"/>
                </a:lnTo>
                <a:lnTo>
                  <a:pt x="208" y="287"/>
                </a:lnTo>
                <a:lnTo>
                  <a:pt x="217" y="282"/>
                </a:lnTo>
                <a:lnTo>
                  <a:pt x="224" y="274"/>
                </a:lnTo>
                <a:lnTo>
                  <a:pt x="231" y="266"/>
                </a:lnTo>
                <a:lnTo>
                  <a:pt x="238" y="259"/>
                </a:lnTo>
                <a:lnTo>
                  <a:pt x="243" y="250"/>
                </a:lnTo>
                <a:lnTo>
                  <a:pt x="249" y="240"/>
                </a:lnTo>
                <a:lnTo>
                  <a:pt x="253" y="228"/>
                </a:lnTo>
                <a:lnTo>
                  <a:pt x="256" y="218"/>
                </a:lnTo>
                <a:lnTo>
                  <a:pt x="259" y="206"/>
                </a:lnTo>
                <a:lnTo>
                  <a:pt x="210" y="206"/>
                </a:lnTo>
                <a:close/>
                <a:moveTo>
                  <a:pt x="52" y="129"/>
                </a:moveTo>
                <a:lnTo>
                  <a:pt x="53" y="119"/>
                </a:lnTo>
                <a:lnTo>
                  <a:pt x="55" y="109"/>
                </a:lnTo>
                <a:lnTo>
                  <a:pt x="57" y="100"/>
                </a:lnTo>
                <a:lnTo>
                  <a:pt x="60" y="92"/>
                </a:lnTo>
                <a:lnTo>
                  <a:pt x="63" y="85"/>
                </a:lnTo>
                <a:lnTo>
                  <a:pt x="66" y="78"/>
                </a:lnTo>
                <a:lnTo>
                  <a:pt x="71" y="71"/>
                </a:lnTo>
                <a:lnTo>
                  <a:pt x="76" y="66"/>
                </a:lnTo>
                <a:lnTo>
                  <a:pt x="81" y="60"/>
                </a:lnTo>
                <a:lnTo>
                  <a:pt x="87" y="56"/>
                </a:lnTo>
                <a:lnTo>
                  <a:pt x="94" y="52"/>
                </a:lnTo>
                <a:lnTo>
                  <a:pt x="101" y="49"/>
                </a:lnTo>
                <a:lnTo>
                  <a:pt x="107" y="47"/>
                </a:lnTo>
                <a:lnTo>
                  <a:pt x="115" y="45"/>
                </a:lnTo>
                <a:lnTo>
                  <a:pt x="124" y="43"/>
                </a:lnTo>
                <a:lnTo>
                  <a:pt x="133" y="43"/>
                </a:lnTo>
                <a:lnTo>
                  <a:pt x="142" y="43"/>
                </a:lnTo>
                <a:lnTo>
                  <a:pt x="151" y="45"/>
                </a:lnTo>
                <a:lnTo>
                  <a:pt x="159" y="47"/>
                </a:lnTo>
                <a:lnTo>
                  <a:pt x="165" y="49"/>
                </a:lnTo>
                <a:lnTo>
                  <a:pt x="173" y="52"/>
                </a:lnTo>
                <a:lnTo>
                  <a:pt x="179" y="56"/>
                </a:lnTo>
                <a:lnTo>
                  <a:pt x="185" y="60"/>
                </a:lnTo>
                <a:lnTo>
                  <a:pt x="190" y="66"/>
                </a:lnTo>
                <a:lnTo>
                  <a:pt x="196" y="71"/>
                </a:lnTo>
                <a:lnTo>
                  <a:pt x="199" y="78"/>
                </a:lnTo>
                <a:lnTo>
                  <a:pt x="202" y="85"/>
                </a:lnTo>
                <a:lnTo>
                  <a:pt x="206" y="92"/>
                </a:lnTo>
                <a:lnTo>
                  <a:pt x="208" y="100"/>
                </a:lnTo>
                <a:lnTo>
                  <a:pt x="210" y="109"/>
                </a:lnTo>
                <a:lnTo>
                  <a:pt x="211" y="119"/>
                </a:lnTo>
                <a:lnTo>
                  <a:pt x="211" y="129"/>
                </a:lnTo>
                <a:lnTo>
                  <a:pt x="52" y="1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29" name="Freeform 260"/>
          <p:cNvSpPr>
            <a:spLocks/>
          </p:cNvSpPr>
          <p:nvPr/>
        </p:nvSpPr>
        <p:spPr bwMode="auto">
          <a:xfrm>
            <a:off x="3554413" y="5032375"/>
            <a:ext cx="125412" cy="163513"/>
          </a:xfrm>
          <a:custGeom>
            <a:avLst/>
            <a:gdLst>
              <a:gd name="T0" fmla="*/ 2108 w 238"/>
              <a:gd name="T1" fmla="*/ 127000 h 309"/>
              <a:gd name="T2" fmla="*/ 12647 w 238"/>
              <a:gd name="T3" fmla="*/ 145521 h 309"/>
              <a:gd name="T4" fmla="*/ 30036 w 238"/>
              <a:gd name="T5" fmla="*/ 158221 h 309"/>
              <a:gd name="T6" fmla="*/ 54802 w 238"/>
              <a:gd name="T7" fmla="*/ 163513 h 309"/>
              <a:gd name="T8" fmla="*/ 82730 w 238"/>
              <a:gd name="T9" fmla="*/ 161396 h 309"/>
              <a:gd name="T10" fmla="*/ 104334 w 238"/>
              <a:gd name="T11" fmla="*/ 152930 h 309"/>
              <a:gd name="T12" fmla="*/ 119089 w 238"/>
              <a:gd name="T13" fmla="*/ 138642 h 309"/>
              <a:gd name="T14" fmla="*/ 125412 w 238"/>
              <a:gd name="T15" fmla="*/ 118534 h 309"/>
              <a:gd name="T16" fmla="*/ 123831 w 238"/>
              <a:gd name="T17" fmla="*/ 98954 h 309"/>
              <a:gd name="T18" fmla="*/ 116981 w 238"/>
              <a:gd name="T19" fmla="*/ 86254 h 309"/>
              <a:gd name="T20" fmla="*/ 103807 w 238"/>
              <a:gd name="T21" fmla="*/ 76729 h 309"/>
              <a:gd name="T22" fmla="*/ 84311 w 238"/>
              <a:gd name="T23" fmla="*/ 70379 h 309"/>
              <a:gd name="T24" fmla="*/ 47952 w 238"/>
              <a:gd name="T25" fmla="*/ 61384 h 309"/>
              <a:gd name="T26" fmla="*/ 39521 w 238"/>
              <a:gd name="T27" fmla="*/ 57679 h 309"/>
              <a:gd name="T28" fmla="*/ 33197 w 238"/>
              <a:gd name="T29" fmla="*/ 53446 h 309"/>
              <a:gd name="T30" fmla="*/ 30563 w 238"/>
              <a:gd name="T31" fmla="*/ 47096 h 309"/>
              <a:gd name="T32" fmla="*/ 30563 w 238"/>
              <a:gd name="T33" fmla="*/ 38100 h 309"/>
              <a:gd name="T34" fmla="*/ 34778 w 238"/>
              <a:gd name="T35" fmla="*/ 30692 h 309"/>
              <a:gd name="T36" fmla="*/ 42155 w 238"/>
              <a:gd name="T37" fmla="*/ 24871 h 309"/>
              <a:gd name="T38" fmla="*/ 54802 w 238"/>
              <a:gd name="T39" fmla="*/ 22225 h 309"/>
              <a:gd name="T40" fmla="*/ 69029 w 238"/>
              <a:gd name="T41" fmla="*/ 22225 h 309"/>
              <a:gd name="T42" fmla="*/ 81676 w 238"/>
              <a:gd name="T43" fmla="*/ 25929 h 309"/>
              <a:gd name="T44" fmla="*/ 90634 w 238"/>
              <a:gd name="T45" fmla="*/ 32279 h 309"/>
              <a:gd name="T46" fmla="*/ 95903 w 238"/>
              <a:gd name="T47" fmla="*/ 41804 h 309"/>
              <a:gd name="T48" fmla="*/ 121723 w 238"/>
              <a:gd name="T49" fmla="*/ 47096 h 309"/>
              <a:gd name="T50" fmla="*/ 117508 w 238"/>
              <a:gd name="T51" fmla="*/ 27517 h 309"/>
              <a:gd name="T52" fmla="*/ 104861 w 238"/>
              <a:gd name="T53" fmla="*/ 12700 h 309"/>
              <a:gd name="T54" fmla="*/ 86418 w 238"/>
              <a:gd name="T55" fmla="*/ 3704 h 309"/>
              <a:gd name="T56" fmla="*/ 61652 w 238"/>
              <a:gd name="T57" fmla="*/ 0 h 309"/>
              <a:gd name="T58" fmla="*/ 36886 w 238"/>
              <a:gd name="T59" fmla="*/ 3175 h 309"/>
              <a:gd name="T60" fmla="*/ 19497 w 238"/>
              <a:gd name="T61" fmla="*/ 12171 h 309"/>
              <a:gd name="T62" fmla="*/ 8431 w 238"/>
              <a:gd name="T63" fmla="*/ 26458 h 309"/>
              <a:gd name="T64" fmla="*/ 4216 w 238"/>
              <a:gd name="T65" fmla="*/ 44450 h 309"/>
              <a:gd name="T66" fmla="*/ 6323 w 238"/>
              <a:gd name="T67" fmla="*/ 60854 h 309"/>
              <a:gd name="T68" fmla="*/ 14754 w 238"/>
              <a:gd name="T69" fmla="*/ 73025 h 309"/>
              <a:gd name="T70" fmla="*/ 27928 w 238"/>
              <a:gd name="T71" fmla="*/ 81492 h 309"/>
              <a:gd name="T72" fmla="*/ 47425 w 238"/>
              <a:gd name="T73" fmla="*/ 87842 h 309"/>
              <a:gd name="T74" fmla="*/ 84311 w 238"/>
              <a:gd name="T75" fmla="*/ 97367 h 309"/>
              <a:gd name="T76" fmla="*/ 92215 w 238"/>
              <a:gd name="T77" fmla="*/ 101071 h 309"/>
              <a:gd name="T78" fmla="*/ 97484 w 238"/>
              <a:gd name="T79" fmla="*/ 106363 h 309"/>
              <a:gd name="T80" fmla="*/ 99592 w 238"/>
              <a:gd name="T81" fmla="*/ 113771 h 309"/>
              <a:gd name="T82" fmla="*/ 98538 w 238"/>
              <a:gd name="T83" fmla="*/ 123825 h 309"/>
              <a:gd name="T84" fmla="*/ 92742 w 238"/>
              <a:gd name="T85" fmla="*/ 132292 h 309"/>
              <a:gd name="T86" fmla="*/ 82203 w 238"/>
              <a:gd name="T87" fmla="*/ 137584 h 309"/>
              <a:gd name="T88" fmla="*/ 67975 w 238"/>
              <a:gd name="T89" fmla="*/ 140230 h 309"/>
              <a:gd name="T90" fmla="*/ 51640 w 238"/>
              <a:gd name="T91" fmla="*/ 139171 h 309"/>
              <a:gd name="T92" fmla="*/ 38467 w 238"/>
              <a:gd name="T93" fmla="*/ 134409 h 309"/>
              <a:gd name="T94" fmla="*/ 30036 w 238"/>
              <a:gd name="T95" fmla="*/ 124884 h 309"/>
              <a:gd name="T96" fmla="*/ 25293 w 238"/>
              <a:gd name="T97" fmla="*/ 112184 h 3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8" h="309">
                <a:moveTo>
                  <a:pt x="0" y="205"/>
                </a:moveTo>
                <a:lnTo>
                  <a:pt x="1" y="217"/>
                </a:lnTo>
                <a:lnTo>
                  <a:pt x="2" y="228"/>
                </a:lnTo>
                <a:lnTo>
                  <a:pt x="4" y="240"/>
                </a:lnTo>
                <a:lnTo>
                  <a:pt x="9" y="250"/>
                </a:lnTo>
                <a:lnTo>
                  <a:pt x="12" y="259"/>
                </a:lnTo>
                <a:lnTo>
                  <a:pt x="18" y="267"/>
                </a:lnTo>
                <a:lnTo>
                  <a:pt x="24" y="275"/>
                </a:lnTo>
                <a:lnTo>
                  <a:pt x="31" y="282"/>
                </a:lnTo>
                <a:lnTo>
                  <a:pt x="39" y="289"/>
                </a:lnTo>
                <a:lnTo>
                  <a:pt x="48" y="293"/>
                </a:lnTo>
                <a:lnTo>
                  <a:pt x="57" y="299"/>
                </a:lnTo>
                <a:lnTo>
                  <a:pt x="68" y="302"/>
                </a:lnTo>
                <a:lnTo>
                  <a:pt x="79" y="305"/>
                </a:lnTo>
                <a:lnTo>
                  <a:pt x="90" y="306"/>
                </a:lnTo>
                <a:lnTo>
                  <a:pt x="104" y="309"/>
                </a:lnTo>
                <a:lnTo>
                  <a:pt x="117" y="309"/>
                </a:lnTo>
                <a:lnTo>
                  <a:pt x="131" y="309"/>
                </a:lnTo>
                <a:lnTo>
                  <a:pt x="145" y="308"/>
                </a:lnTo>
                <a:lnTo>
                  <a:pt x="157" y="305"/>
                </a:lnTo>
                <a:lnTo>
                  <a:pt x="169" y="302"/>
                </a:lnTo>
                <a:lnTo>
                  <a:pt x="179" y="299"/>
                </a:lnTo>
                <a:lnTo>
                  <a:pt x="189" y="294"/>
                </a:lnTo>
                <a:lnTo>
                  <a:pt x="198" y="289"/>
                </a:lnTo>
                <a:lnTo>
                  <a:pt x="207" y="283"/>
                </a:lnTo>
                <a:lnTo>
                  <a:pt x="214" y="276"/>
                </a:lnTo>
                <a:lnTo>
                  <a:pt x="221" y="270"/>
                </a:lnTo>
                <a:lnTo>
                  <a:pt x="226" y="262"/>
                </a:lnTo>
                <a:lnTo>
                  <a:pt x="231" y="253"/>
                </a:lnTo>
                <a:lnTo>
                  <a:pt x="234" y="244"/>
                </a:lnTo>
                <a:lnTo>
                  <a:pt x="236" y="234"/>
                </a:lnTo>
                <a:lnTo>
                  <a:pt x="238" y="224"/>
                </a:lnTo>
                <a:lnTo>
                  <a:pt x="238" y="213"/>
                </a:lnTo>
                <a:lnTo>
                  <a:pt x="238" y="204"/>
                </a:lnTo>
                <a:lnTo>
                  <a:pt x="237" y="195"/>
                </a:lnTo>
                <a:lnTo>
                  <a:pt x="235" y="187"/>
                </a:lnTo>
                <a:lnTo>
                  <a:pt x="233" y="181"/>
                </a:lnTo>
                <a:lnTo>
                  <a:pt x="230" y="174"/>
                </a:lnTo>
                <a:lnTo>
                  <a:pt x="226" y="168"/>
                </a:lnTo>
                <a:lnTo>
                  <a:pt x="222" y="163"/>
                </a:lnTo>
                <a:lnTo>
                  <a:pt x="216" y="157"/>
                </a:lnTo>
                <a:lnTo>
                  <a:pt x="211" y="153"/>
                </a:lnTo>
                <a:lnTo>
                  <a:pt x="204" y="148"/>
                </a:lnTo>
                <a:lnTo>
                  <a:pt x="197" y="145"/>
                </a:lnTo>
                <a:lnTo>
                  <a:pt x="189" y="142"/>
                </a:lnTo>
                <a:lnTo>
                  <a:pt x="180" y="138"/>
                </a:lnTo>
                <a:lnTo>
                  <a:pt x="170" y="135"/>
                </a:lnTo>
                <a:lnTo>
                  <a:pt x="160" y="133"/>
                </a:lnTo>
                <a:lnTo>
                  <a:pt x="150" y="129"/>
                </a:lnTo>
                <a:lnTo>
                  <a:pt x="102" y="118"/>
                </a:lnTo>
                <a:lnTo>
                  <a:pt x="97" y="117"/>
                </a:lnTo>
                <a:lnTo>
                  <a:pt x="91" y="116"/>
                </a:lnTo>
                <a:lnTo>
                  <a:pt x="87" y="115"/>
                </a:lnTo>
                <a:lnTo>
                  <a:pt x="82" y="113"/>
                </a:lnTo>
                <a:lnTo>
                  <a:pt x="78" y="111"/>
                </a:lnTo>
                <a:lnTo>
                  <a:pt x="75" y="109"/>
                </a:lnTo>
                <a:lnTo>
                  <a:pt x="71" y="108"/>
                </a:lnTo>
                <a:lnTo>
                  <a:pt x="68" y="106"/>
                </a:lnTo>
                <a:lnTo>
                  <a:pt x="66" y="104"/>
                </a:lnTo>
                <a:lnTo>
                  <a:pt x="63" y="101"/>
                </a:lnTo>
                <a:lnTo>
                  <a:pt x="61" y="98"/>
                </a:lnTo>
                <a:lnTo>
                  <a:pt x="59" y="96"/>
                </a:lnTo>
                <a:lnTo>
                  <a:pt x="58" y="92"/>
                </a:lnTo>
                <a:lnTo>
                  <a:pt x="58" y="89"/>
                </a:lnTo>
                <a:lnTo>
                  <a:pt x="57" y="86"/>
                </a:lnTo>
                <a:lnTo>
                  <a:pt x="57" y="82"/>
                </a:lnTo>
                <a:lnTo>
                  <a:pt x="57" y="77"/>
                </a:lnTo>
                <a:lnTo>
                  <a:pt x="58" y="72"/>
                </a:lnTo>
                <a:lnTo>
                  <a:pt x="59" y="69"/>
                </a:lnTo>
                <a:lnTo>
                  <a:pt x="60" y="65"/>
                </a:lnTo>
                <a:lnTo>
                  <a:pt x="62" y="61"/>
                </a:lnTo>
                <a:lnTo>
                  <a:pt x="66" y="58"/>
                </a:lnTo>
                <a:lnTo>
                  <a:pt x="69" y="55"/>
                </a:lnTo>
                <a:lnTo>
                  <a:pt x="72" y="52"/>
                </a:lnTo>
                <a:lnTo>
                  <a:pt x="76" y="49"/>
                </a:lnTo>
                <a:lnTo>
                  <a:pt x="80" y="47"/>
                </a:lnTo>
                <a:lnTo>
                  <a:pt x="86" y="46"/>
                </a:lnTo>
                <a:lnTo>
                  <a:pt x="91" y="43"/>
                </a:lnTo>
                <a:lnTo>
                  <a:pt x="97" y="42"/>
                </a:lnTo>
                <a:lnTo>
                  <a:pt x="104" y="42"/>
                </a:lnTo>
                <a:lnTo>
                  <a:pt x="110" y="41"/>
                </a:lnTo>
                <a:lnTo>
                  <a:pt x="117" y="41"/>
                </a:lnTo>
                <a:lnTo>
                  <a:pt x="125" y="41"/>
                </a:lnTo>
                <a:lnTo>
                  <a:pt x="131" y="42"/>
                </a:lnTo>
                <a:lnTo>
                  <a:pt x="138" y="43"/>
                </a:lnTo>
                <a:lnTo>
                  <a:pt x="144" y="45"/>
                </a:lnTo>
                <a:lnTo>
                  <a:pt x="149" y="47"/>
                </a:lnTo>
                <a:lnTo>
                  <a:pt x="155" y="49"/>
                </a:lnTo>
                <a:lnTo>
                  <a:pt x="159" y="51"/>
                </a:lnTo>
                <a:lnTo>
                  <a:pt x="164" y="55"/>
                </a:lnTo>
                <a:lnTo>
                  <a:pt x="168" y="58"/>
                </a:lnTo>
                <a:lnTo>
                  <a:pt x="172" y="61"/>
                </a:lnTo>
                <a:lnTo>
                  <a:pt x="175" y="66"/>
                </a:lnTo>
                <a:lnTo>
                  <a:pt x="177" y="69"/>
                </a:lnTo>
                <a:lnTo>
                  <a:pt x="179" y="75"/>
                </a:lnTo>
                <a:lnTo>
                  <a:pt x="182" y="79"/>
                </a:lnTo>
                <a:lnTo>
                  <a:pt x="183" y="85"/>
                </a:lnTo>
                <a:lnTo>
                  <a:pt x="183" y="90"/>
                </a:lnTo>
                <a:lnTo>
                  <a:pt x="231" y="90"/>
                </a:lnTo>
                <a:lnTo>
                  <a:pt x="231" y="89"/>
                </a:lnTo>
                <a:lnTo>
                  <a:pt x="231" y="79"/>
                </a:lnTo>
                <a:lnTo>
                  <a:pt x="228" y="70"/>
                </a:lnTo>
                <a:lnTo>
                  <a:pt x="226" y="61"/>
                </a:lnTo>
                <a:lnTo>
                  <a:pt x="223" y="52"/>
                </a:lnTo>
                <a:lnTo>
                  <a:pt x="218" y="45"/>
                </a:lnTo>
                <a:lnTo>
                  <a:pt x="213" y="37"/>
                </a:lnTo>
                <a:lnTo>
                  <a:pt x="207" y="30"/>
                </a:lnTo>
                <a:lnTo>
                  <a:pt x="199" y="24"/>
                </a:lnTo>
                <a:lnTo>
                  <a:pt x="192" y="19"/>
                </a:lnTo>
                <a:lnTo>
                  <a:pt x="184" y="14"/>
                </a:lnTo>
                <a:lnTo>
                  <a:pt x="174" y="10"/>
                </a:lnTo>
                <a:lnTo>
                  <a:pt x="164" y="7"/>
                </a:lnTo>
                <a:lnTo>
                  <a:pt x="154" y="3"/>
                </a:lnTo>
                <a:lnTo>
                  <a:pt x="141" y="1"/>
                </a:lnTo>
                <a:lnTo>
                  <a:pt x="129" y="0"/>
                </a:lnTo>
                <a:lnTo>
                  <a:pt x="117" y="0"/>
                </a:lnTo>
                <a:lnTo>
                  <a:pt x="105" y="0"/>
                </a:lnTo>
                <a:lnTo>
                  <a:pt x="92" y="1"/>
                </a:lnTo>
                <a:lnTo>
                  <a:pt x="81" y="3"/>
                </a:lnTo>
                <a:lnTo>
                  <a:pt x="70" y="6"/>
                </a:lnTo>
                <a:lnTo>
                  <a:pt x="61" y="9"/>
                </a:lnTo>
                <a:lnTo>
                  <a:pt x="52" y="13"/>
                </a:lnTo>
                <a:lnTo>
                  <a:pt x="43" y="18"/>
                </a:lnTo>
                <a:lnTo>
                  <a:pt x="37" y="23"/>
                </a:lnTo>
                <a:lnTo>
                  <a:pt x="30" y="29"/>
                </a:lnTo>
                <a:lnTo>
                  <a:pt x="24" y="36"/>
                </a:lnTo>
                <a:lnTo>
                  <a:pt x="19" y="42"/>
                </a:lnTo>
                <a:lnTo>
                  <a:pt x="16" y="50"/>
                </a:lnTo>
                <a:lnTo>
                  <a:pt x="12" y="58"/>
                </a:lnTo>
                <a:lnTo>
                  <a:pt x="10" y="66"/>
                </a:lnTo>
                <a:lnTo>
                  <a:pt x="8" y="75"/>
                </a:lnTo>
                <a:lnTo>
                  <a:pt x="8" y="84"/>
                </a:lnTo>
                <a:lnTo>
                  <a:pt x="8" y="92"/>
                </a:lnTo>
                <a:lnTo>
                  <a:pt x="9" y="100"/>
                </a:lnTo>
                <a:lnTo>
                  <a:pt x="10" y="108"/>
                </a:lnTo>
                <a:lnTo>
                  <a:pt x="12" y="115"/>
                </a:lnTo>
                <a:lnTo>
                  <a:pt x="16" y="121"/>
                </a:lnTo>
                <a:lnTo>
                  <a:pt x="19" y="127"/>
                </a:lnTo>
                <a:lnTo>
                  <a:pt x="23" y="133"/>
                </a:lnTo>
                <a:lnTo>
                  <a:pt x="28" y="138"/>
                </a:lnTo>
                <a:lnTo>
                  <a:pt x="33" y="143"/>
                </a:lnTo>
                <a:lnTo>
                  <a:pt x="39" y="146"/>
                </a:lnTo>
                <a:lnTo>
                  <a:pt x="46" y="150"/>
                </a:lnTo>
                <a:lnTo>
                  <a:pt x="53" y="154"/>
                </a:lnTo>
                <a:lnTo>
                  <a:pt x="61" y="157"/>
                </a:lnTo>
                <a:lnTo>
                  <a:pt x="70" y="160"/>
                </a:lnTo>
                <a:lnTo>
                  <a:pt x="80" y="163"/>
                </a:lnTo>
                <a:lnTo>
                  <a:pt x="90" y="166"/>
                </a:lnTo>
                <a:lnTo>
                  <a:pt x="145" y="179"/>
                </a:lnTo>
                <a:lnTo>
                  <a:pt x="150" y="181"/>
                </a:lnTo>
                <a:lnTo>
                  <a:pt x="155" y="183"/>
                </a:lnTo>
                <a:lnTo>
                  <a:pt x="160" y="184"/>
                </a:lnTo>
                <a:lnTo>
                  <a:pt x="165" y="185"/>
                </a:lnTo>
                <a:lnTo>
                  <a:pt x="168" y="187"/>
                </a:lnTo>
                <a:lnTo>
                  <a:pt x="173" y="188"/>
                </a:lnTo>
                <a:lnTo>
                  <a:pt x="175" y="191"/>
                </a:lnTo>
                <a:lnTo>
                  <a:pt x="178" y="193"/>
                </a:lnTo>
                <a:lnTo>
                  <a:pt x="180" y="195"/>
                </a:lnTo>
                <a:lnTo>
                  <a:pt x="183" y="197"/>
                </a:lnTo>
                <a:lnTo>
                  <a:pt x="185" y="201"/>
                </a:lnTo>
                <a:lnTo>
                  <a:pt x="187" y="204"/>
                </a:lnTo>
                <a:lnTo>
                  <a:pt x="188" y="207"/>
                </a:lnTo>
                <a:lnTo>
                  <a:pt x="188" y="211"/>
                </a:lnTo>
                <a:lnTo>
                  <a:pt x="189" y="215"/>
                </a:lnTo>
                <a:lnTo>
                  <a:pt x="189" y="220"/>
                </a:lnTo>
                <a:lnTo>
                  <a:pt x="189" y="224"/>
                </a:lnTo>
                <a:lnTo>
                  <a:pt x="188" y="230"/>
                </a:lnTo>
                <a:lnTo>
                  <a:pt x="187" y="234"/>
                </a:lnTo>
                <a:lnTo>
                  <a:pt x="185" y="238"/>
                </a:lnTo>
                <a:lnTo>
                  <a:pt x="183" y="242"/>
                </a:lnTo>
                <a:lnTo>
                  <a:pt x="179" y="246"/>
                </a:lnTo>
                <a:lnTo>
                  <a:pt x="176" y="250"/>
                </a:lnTo>
                <a:lnTo>
                  <a:pt x="172" y="253"/>
                </a:lnTo>
                <a:lnTo>
                  <a:pt x="167" y="255"/>
                </a:lnTo>
                <a:lnTo>
                  <a:pt x="162" y="257"/>
                </a:lnTo>
                <a:lnTo>
                  <a:pt x="156" y="260"/>
                </a:lnTo>
                <a:lnTo>
                  <a:pt x="150" y="262"/>
                </a:lnTo>
                <a:lnTo>
                  <a:pt x="144" y="263"/>
                </a:lnTo>
                <a:lnTo>
                  <a:pt x="137" y="264"/>
                </a:lnTo>
                <a:lnTo>
                  <a:pt x="129" y="265"/>
                </a:lnTo>
                <a:lnTo>
                  <a:pt x="121" y="265"/>
                </a:lnTo>
                <a:lnTo>
                  <a:pt x="114" y="265"/>
                </a:lnTo>
                <a:lnTo>
                  <a:pt x="106" y="264"/>
                </a:lnTo>
                <a:lnTo>
                  <a:pt x="98" y="263"/>
                </a:lnTo>
                <a:lnTo>
                  <a:pt x="91" y="262"/>
                </a:lnTo>
                <a:lnTo>
                  <a:pt x="85" y="260"/>
                </a:lnTo>
                <a:lnTo>
                  <a:pt x="79" y="256"/>
                </a:lnTo>
                <a:lnTo>
                  <a:pt x="73" y="254"/>
                </a:lnTo>
                <a:lnTo>
                  <a:pt x="69" y="250"/>
                </a:lnTo>
                <a:lnTo>
                  <a:pt x="65" y="246"/>
                </a:lnTo>
                <a:lnTo>
                  <a:pt x="60" y="242"/>
                </a:lnTo>
                <a:lnTo>
                  <a:pt x="57" y="236"/>
                </a:lnTo>
                <a:lnTo>
                  <a:pt x="53" y="231"/>
                </a:lnTo>
                <a:lnTo>
                  <a:pt x="51" y="225"/>
                </a:lnTo>
                <a:lnTo>
                  <a:pt x="50" y="220"/>
                </a:lnTo>
                <a:lnTo>
                  <a:pt x="48" y="212"/>
                </a:lnTo>
                <a:lnTo>
                  <a:pt x="48" y="205"/>
                </a:lnTo>
                <a:lnTo>
                  <a:pt x="0" y="2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0" name="Freeform 261"/>
          <p:cNvSpPr>
            <a:spLocks/>
          </p:cNvSpPr>
          <p:nvPr/>
        </p:nvSpPr>
        <p:spPr bwMode="auto">
          <a:xfrm>
            <a:off x="492125" y="2057400"/>
            <a:ext cx="84138" cy="85725"/>
          </a:xfrm>
          <a:custGeom>
            <a:avLst/>
            <a:gdLst>
              <a:gd name="T0" fmla="*/ 0 w 161"/>
              <a:gd name="T1" fmla="*/ 46856 h 161"/>
              <a:gd name="T2" fmla="*/ 2090 w 161"/>
              <a:gd name="T3" fmla="*/ 55375 h 161"/>
              <a:gd name="T4" fmla="*/ 5749 w 161"/>
              <a:gd name="T5" fmla="*/ 62830 h 161"/>
              <a:gd name="T6" fmla="*/ 9407 w 161"/>
              <a:gd name="T7" fmla="*/ 70284 h 161"/>
              <a:gd name="T8" fmla="*/ 15155 w 161"/>
              <a:gd name="T9" fmla="*/ 76141 h 161"/>
              <a:gd name="T10" fmla="*/ 21949 w 161"/>
              <a:gd name="T11" fmla="*/ 80400 h 161"/>
              <a:gd name="T12" fmla="*/ 29265 w 161"/>
              <a:gd name="T13" fmla="*/ 83595 h 161"/>
              <a:gd name="T14" fmla="*/ 37627 w 161"/>
              <a:gd name="T15" fmla="*/ 85725 h 161"/>
              <a:gd name="T16" fmla="*/ 46511 w 161"/>
              <a:gd name="T17" fmla="*/ 85725 h 161"/>
              <a:gd name="T18" fmla="*/ 54350 w 161"/>
              <a:gd name="T19" fmla="*/ 83595 h 161"/>
              <a:gd name="T20" fmla="*/ 62189 w 161"/>
              <a:gd name="T21" fmla="*/ 80400 h 161"/>
              <a:gd name="T22" fmla="*/ 68983 w 161"/>
              <a:gd name="T23" fmla="*/ 75608 h 161"/>
              <a:gd name="T24" fmla="*/ 74731 w 161"/>
              <a:gd name="T25" fmla="*/ 70284 h 161"/>
              <a:gd name="T26" fmla="*/ 78912 w 161"/>
              <a:gd name="T27" fmla="*/ 62830 h 161"/>
              <a:gd name="T28" fmla="*/ 82570 w 161"/>
              <a:gd name="T29" fmla="*/ 55375 h 161"/>
              <a:gd name="T30" fmla="*/ 84138 w 161"/>
              <a:gd name="T31" fmla="*/ 46856 h 161"/>
              <a:gd name="T32" fmla="*/ 84138 w 161"/>
              <a:gd name="T33" fmla="*/ 37804 h 161"/>
              <a:gd name="T34" fmla="*/ 82570 w 161"/>
              <a:gd name="T35" fmla="*/ 29817 h 161"/>
              <a:gd name="T36" fmla="*/ 78912 w 161"/>
              <a:gd name="T37" fmla="*/ 21831 h 161"/>
              <a:gd name="T38" fmla="*/ 74731 w 161"/>
              <a:gd name="T39" fmla="*/ 15441 h 161"/>
              <a:gd name="T40" fmla="*/ 68983 w 161"/>
              <a:gd name="T41" fmla="*/ 9584 h 161"/>
              <a:gd name="T42" fmla="*/ 62189 w 161"/>
              <a:gd name="T43" fmla="*/ 5325 h 161"/>
              <a:gd name="T44" fmla="*/ 54873 w 161"/>
              <a:gd name="T45" fmla="*/ 1597 h 161"/>
              <a:gd name="T46" fmla="*/ 47034 w 161"/>
              <a:gd name="T47" fmla="*/ 0 h 161"/>
              <a:gd name="T48" fmla="*/ 38150 w 161"/>
              <a:gd name="T49" fmla="*/ 0 h 161"/>
              <a:gd name="T50" fmla="*/ 29788 w 161"/>
              <a:gd name="T51" fmla="*/ 1597 h 161"/>
              <a:gd name="T52" fmla="*/ 22472 w 161"/>
              <a:gd name="T53" fmla="*/ 5325 h 161"/>
              <a:gd name="T54" fmla="*/ 15155 w 161"/>
              <a:gd name="T55" fmla="*/ 9584 h 161"/>
              <a:gd name="T56" fmla="*/ 9929 w 161"/>
              <a:gd name="T57" fmla="*/ 15441 h 161"/>
              <a:gd name="T58" fmla="*/ 5749 w 161"/>
              <a:gd name="T59" fmla="*/ 21831 h 161"/>
              <a:gd name="T60" fmla="*/ 2090 w 161"/>
              <a:gd name="T61" fmla="*/ 29817 h 161"/>
              <a:gd name="T62" fmla="*/ 0 w 161"/>
              <a:gd name="T63" fmla="*/ 37804 h 1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161">
                <a:moveTo>
                  <a:pt x="0" y="80"/>
                </a:moveTo>
                <a:lnTo>
                  <a:pt x="0" y="88"/>
                </a:lnTo>
                <a:lnTo>
                  <a:pt x="2" y="96"/>
                </a:lnTo>
                <a:lnTo>
                  <a:pt x="4" y="104"/>
                </a:lnTo>
                <a:lnTo>
                  <a:pt x="7" y="112"/>
                </a:lnTo>
                <a:lnTo>
                  <a:pt x="11" y="118"/>
                </a:lnTo>
                <a:lnTo>
                  <a:pt x="14" y="125"/>
                </a:lnTo>
                <a:lnTo>
                  <a:pt x="18" y="132"/>
                </a:lnTo>
                <a:lnTo>
                  <a:pt x="24" y="137"/>
                </a:lnTo>
                <a:lnTo>
                  <a:pt x="29" y="143"/>
                </a:lnTo>
                <a:lnTo>
                  <a:pt x="36" y="147"/>
                </a:lnTo>
                <a:lnTo>
                  <a:pt x="42" y="151"/>
                </a:lnTo>
                <a:lnTo>
                  <a:pt x="50" y="154"/>
                </a:lnTo>
                <a:lnTo>
                  <a:pt x="56" y="157"/>
                </a:lnTo>
                <a:lnTo>
                  <a:pt x="64" y="159"/>
                </a:lnTo>
                <a:lnTo>
                  <a:pt x="72" y="161"/>
                </a:lnTo>
                <a:lnTo>
                  <a:pt x="81" y="161"/>
                </a:lnTo>
                <a:lnTo>
                  <a:pt x="89" y="161"/>
                </a:lnTo>
                <a:lnTo>
                  <a:pt x="96" y="159"/>
                </a:lnTo>
                <a:lnTo>
                  <a:pt x="104" y="157"/>
                </a:lnTo>
                <a:lnTo>
                  <a:pt x="112" y="154"/>
                </a:lnTo>
                <a:lnTo>
                  <a:pt x="119" y="151"/>
                </a:lnTo>
                <a:lnTo>
                  <a:pt x="125" y="147"/>
                </a:lnTo>
                <a:lnTo>
                  <a:pt x="132" y="142"/>
                </a:lnTo>
                <a:lnTo>
                  <a:pt x="138" y="137"/>
                </a:lnTo>
                <a:lnTo>
                  <a:pt x="143" y="132"/>
                </a:lnTo>
                <a:lnTo>
                  <a:pt x="148" y="125"/>
                </a:lnTo>
                <a:lnTo>
                  <a:pt x="151" y="118"/>
                </a:lnTo>
                <a:lnTo>
                  <a:pt x="154" y="112"/>
                </a:lnTo>
                <a:lnTo>
                  <a:pt x="158" y="104"/>
                </a:lnTo>
                <a:lnTo>
                  <a:pt x="160" y="96"/>
                </a:lnTo>
                <a:lnTo>
                  <a:pt x="161" y="88"/>
                </a:lnTo>
                <a:lnTo>
                  <a:pt x="161" y="80"/>
                </a:lnTo>
                <a:lnTo>
                  <a:pt x="161" y="71"/>
                </a:lnTo>
                <a:lnTo>
                  <a:pt x="160" y="64"/>
                </a:lnTo>
                <a:lnTo>
                  <a:pt x="158" y="56"/>
                </a:lnTo>
                <a:lnTo>
                  <a:pt x="154" y="49"/>
                </a:lnTo>
                <a:lnTo>
                  <a:pt x="151" y="41"/>
                </a:lnTo>
                <a:lnTo>
                  <a:pt x="148" y="36"/>
                </a:lnTo>
                <a:lnTo>
                  <a:pt x="143" y="29"/>
                </a:lnTo>
                <a:lnTo>
                  <a:pt x="138" y="24"/>
                </a:lnTo>
                <a:lnTo>
                  <a:pt x="132" y="18"/>
                </a:lnTo>
                <a:lnTo>
                  <a:pt x="125" y="13"/>
                </a:lnTo>
                <a:lnTo>
                  <a:pt x="119" y="10"/>
                </a:lnTo>
                <a:lnTo>
                  <a:pt x="112" y="7"/>
                </a:lnTo>
                <a:lnTo>
                  <a:pt x="105" y="3"/>
                </a:lnTo>
                <a:lnTo>
                  <a:pt x="97" y="1"/>
                </a:lnTo>
                <a:lnTo>
                  <a:pt x="90" y="0"/>
                </a:lnTo>
                <a:lnTo>
                  <a:pt x="81" y="0"/>
                </a:lnTo>
                <a:lnTo>
                  <a:pt x="73" y="0"/>
                </a:lnTo>
                <a:lnTo>
                  <a:pt x="65" y="1"/>
                </a:lnTo>
                <a:lnTo>
                  <a:pt x="57" y="3"/>
                </a:lnTo>
                <a:lnTo>
                  <a:pt x="50" y="7"/>
                </a:lnTo>
                <a:lnTo>
                  <a:pt x="43" y="10"/>
                </a:lnTo>
                <a:lnTo>
                  <a:pt x="36" y="13"/>
                </a:lnTo>
                <a:lnTo>
                  <a:pt x="29" y="18"/>
                </a:lnTo>
                <a:lnTo>
                  <a:pt x="24" y="24"/>
                </a:lnTo>
                <a:lnTo>
                  <a:pt x="19" y="29"/>
                </a:lnTo>
                <a:lnTo>
                  <a:pt x="14" y="36"/>
                </a:lnTo>
                <a:lnTo>
                  <a:pt x="11" y="41"/>
                </a:lnTo>
                <a:lnTo>
                  <a:pt x="7" y="49"/>
                </a:lnTo>
                <a:lnTo>
                  <a:pt x="4" y="56"/>
                </a:lnTo>
                <a:lnTo>
                  <a:pt x="2" y="64"/>
                </a:lnTo>
                <a:lnTo>
                  <a:pt x="0" y="71"/>
                </a:lnTo>
                <a:lnTo>
                  <a:pt x="0" y="8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1" name="Freeform 262"/>
          <p:cNvSpPr>
            <a:spLocks/>
          </p:cNvSpPr>
          <p:nvPr/>
        </p:nvSpPr>
        <p:spPr bwMode="auto">
          <a:xfrm>
            <a:off x="492125" y="2430463"/>
            <a:ext cx="84138" cy="85725"/>
          </a:xfrm>
          <a:custGeom>
            <a:avLst/>
            <a:gdLst>
              <a:gd name="T0" fmla="*/ 0 w 161"/>
              <a:gd name="T1" fmla="*/ 46856 h 161"/>
              <a:gd name="T2" fmla="*/ 2090 w 161"/>
              <a:gd name="T3" fmla="*/ 55375 h 161"/>
              <a:gd name="T4" fmla="*/ 5749 w 161"/>
              <a:gd name="T5" fmla="*/ 63362 h 161"/>
              <a:gd name="T6" fmla="*/ 9407 w 161"/>
              <a:gd name="T7" fmla="*/ 70284 h 161"/>
              <a:gd name="T8" fmla="*/ 15155 w 161"/>
              <a:gd name="T9" fmla="*/ 76141 h 161"/>
              <a:gd name="T10" fmla="*/ 21949 w 161"/>
              <a:gd name="T11" fmla="*/ 80400 h 161"/>
              <a:gd name="T12" fmla="*/ 29265 w 161"/>
              <a:gd name="T13" fmla="*/ 84128 h 161"/>
              <a:gd name="T14" fmla="*/ 37627 w 161"/>
              <a:gd name="T15" fmla="*/ 85725 h 161"/>
              <a:gd name="T16" fmla="*/ 46511 w 161"/>
              <a:gd name="T17" fmla="*/ 85725 h 161"/>
              <a:gd name="T18" fmla="*/ 54350 w 161"/>
              <a:gd name="T19" fmla="*/ 84128 h 161"/>
              <a:gd name="T20" fmla="*/ 62189 w 161"/>
              <a:gd name="T21" fmla="*/ 80400 h 161"/>
              <a:gd name="T22" fmla="*/ 68983 w 161"/>
              <a:gd name="T23" fmla="*/ 75608 h 161"/>
              <a:gd name="T24" fmla="*/ 74731 w 161"/>
              <a:gd name="T25" fmla="*/ 70284 h 161"/>
              <a:gd name="T26" fmla="*/ 78912 w 161"/>
              <a:gd name="T27" fmla="*/ 63362 h 161"/>
              <a:gd name="T28" fmla="*/ 82570 w 161"/>
              <a:gd name="T29" fmla="*/ 55375 h 161"/>
              <a:gd name="T30" fmla="*/ 84138 w 161"/>
              <a:gd name="T31" fmla="*/ 46856 h 161"/>
              <a:gd name="T32" fmla="*/ 84138 w 161"/>
              <a:gd name="T33" fmla="*/ 38337 h 161"/>
              <a:gd name="T34" fmla="*/ 82570 w 161"/>
              <a:gd name="T35" fmla="*/ 29817 h 161"/>
              <a:gd name="T36" fmla="*/ 78912 w 161"/>
              <a:gd name="T37" fmla="*/ 22363 h 161"/>
              <a:gd name="T38" fmla="*/ 74731 w 161"/>
              <a:gd name="T39" fmla="*/ 15441 h 161"/>
              <a:gd name="T40" fmla="*/ 68983 w 161"/>
              <a:gd name="T41" fmla="*/ 9584 h 161"/>
              <a:gd name="T42" fmla="*/ 62189 w 161"/>
              <a:gd name="T43" fmla="*/ 5325 h 161"/>
              <a:gd name="T44" fmla="*/ 54873 w 161"/>
              <a:gd name="T45" fmla="*/ 2130 h 161"/>
              <a:gd name="T46" fmla="*/ 47034 w 161"/>
              <a:gd name="T47" fmla="*/ 0 h 161"/>
              <a:gd name="T48" fmla="*/ 38150 w 161"/>
              <a:gd name="T49" fmla="*/ 0 h 161"/>
              <a:gd name="T50" fmla="*/ 29788 w 161"/>
              <a:gd name="T51" fmla="*/ 2130 h 161"/>
              <a:gd name="T52" fmla="*/ 22472 w 161"/>
              <a:gd name="T53" fmla="*/ 5325 h 161"/>
              <a:gd name="T54" fmla="*/ 15155 w 161"/>
              <a:gd name="T55" fmla="*/ 9584 h 161"/>
              <a:gd name="T56" fmla="*/ 9929 w 161"/>
              <a:gd name="T57" fmla="*/ 15441 h 161"/>
              <a:gd name="T58" fmla="*/ 5749 w 161"/>
              <a:gd name="T59" fmla="*/ 22363 h 161"/>
              <a:gd name="T60" fmla="*/ 2090 w 161"/>
              <a:gd name="T61" fmla="*/ 29817 h 161"/>
              <a:gd name="T62" fmla="*/ 0 w 161"/>
              <a:gd name="T63" fmla="*/ 38337 h 1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161">
                <a:moveTo>
                  <a:pt x="0" y="81"/>
                </a:moveTo>
                <a:lnTo>
                  <a:pt x="0" y="88"/>
                </a:lnTo>
                <a:lnTo>
                  <a:pt x="2" y="96"/>
                </a:lnTo>
                <a:lnTo>
                  <a:pt x="4" y="104"/>
                </a:lnTo>
                <a:lnTo>
                  <a:pt x="7" y="112"/>
                </a:lnTo>
                <a:lnTo>
                  <a:pt x="11" y="119"/>
                </a:lnTo>
                <a:lnTo>
                  <a:pt x="14" y="125"/>
                </a:lnTo>
                <a:lnTo>
                  <a:pt x="18" y="132"/>
                </a:lnTo>
                <a:lnTo>
                  <a:pt x="24" y="137"/>
                </a:lnTo>
                <a:lnTo>
                  <a:pt x="29" y="143"/>
                </a:lnTo>
                <a:lnTo>
                  <a:pt x="36" y="147"/>
                </a:lnTo>
                <a:lnTo>
                  <a:pt x="42" y="151"/>
                </a:lnTo>
                <a:lnTo>
                  <a:pt x="50" y="154"/>
                </a:lnTo>
                <a:lnTo>
                  <a:pt x="56" y="158"/>
                </a:lnTo>
                <a:lnTo>
                  <a:pt x="64" y="160"/>
                </a:lnTo>
                <a:lnTo>
                  <a:pt x="72" y="161"/>
                </a:lnTo>
                <a:lnTo>
                  <a:pt x="81" y="161"/>
                </a:lnTo>
                <a:lnTo>
                  <a:pt x="89" y="161"/>
                </a:lnTo>
                <a:lnTo>
                  <a:pt x="96" y="160"/>
                </a:lnTo>
                <a:lnTo>
                  <a:pt x="104" y="158"/>
                </a:lnTo>
                <a:lnTo>
                  <a:pt x="112" y="154"/>
                </a:lnTo>
                <a:lnTo>
                  <a:pt x="119" y="151"/>
                </a:lnTo>
                <a:lnTo>
                  <a:pt x="125" y="147"/>
                </a:lnTo>
                <a:lnTo>
                  <a:pt x="132" y="142"/>
                </a:lnTo>
                <a:lnTo>
                  <a:pt x="138" y="137"/>
                </a:lnTo>
                <a:lnTo>
                  <a:pt x="143" y="132"/>
                </a:lnTo>
                <a:lnTo>
                  <a:pt x="148" y="125"/>
                </a:lnTo>
                <a:lnTo>
                  <a:pt x="151" y="119"/>
                </a:lnTo>
                <a:lnTo>
                  <a:pt x="154" y="112"/>
                </a:lnTo>
                <a:lnTo>
                  <a:pt x="158" y="104"/>
                </a:lnTo>
                <a:lnTo>
                  <a:pt x="160" y="96"/>
                </a:lnTo>
                <a:lnTo>
                  <a:pt x="161" y="88"/>
                </a:lnTo>
                <a:lnTo>
                  <a:pt x="161" y="81"/>
                </a:lnTo>
                <a:lnTo>
                  <a:pt x="161" y="72"/>
                </a:lnTo>
                <a:lnTo>
                  <a:pt x="160" y="64"/>
                </a:lnTo>
                <a:lnTo>
                  <a:pt x="158" y="56"/>
                </a:lnTo>
                <a:lnTo>
                  <a:pt x="154" y="49"/>
                </a:lnTo>
                <a:lnTo>
                  <a:pt x="151" y="42"/>
                </a:lnTo>
                <a:lnTo>
                  <a:pt x="148" y="36"/>
                </a:lnTo>
                <a:lnTo>
                  <a:pt x="143" y="29"/>
                </a:lnTo>
                <a:lnTo>
                  <a:pt x="138" y="24"/>
                </a:lnTo>
                <a:lnTo>
                  <a:pt x="132" y="18"/>
                </a:lnTo>
                <a:lnTo>
                  <a:pt x="125" y="14"/>
                </a:lnTo>
                <a:lnTo>
                  <a:pt x="119" y="10"/>
                </a:lnTo>
                <a:lnTo>
                  <a:pt x="112" y="7"/>
                </a:lnTo>
                <a:lnTo>
                  <a:pt x="105" y="4"/>
                </a:lnTo>
                <a:lnTo>
                  <a:pt x="97" y="2"/>
                </a:lnTo>
                <a:lnTo>
                  <a:pt x="90" y="0"/>
                </a:lnTo>
                <a:lnTo>
                  <a:pt x="81" y="0"/>
                </a:lnTo>
                <a:lnTo>
                  <a:pt x="73" y="0"/>
                </a:lnTo>
                <a:lnTo>
                  <a:pt x="65" y="2"/>
                </a:lnTo>
                <a:lnTo>
                  <a:pt x="57" y="4"/>
                </a:lnTo>
                <a:lnTo>
                  <a:pt x="50" y="7"/>
                </a:lnTo>
                <a:lnTo>
                  <a:pt x="43" y="10"/>
                </a:lnTo>
                <a:lnTo>
                  <a:pt x="36" y="14"/>
                </a:lnTo>
                <a:lnTo>
                  <a:pt x="29" y="18"/>
                </a:lnTo>
                <a:lnTo>
                  <a:pt x="24" y="24"/>
                </a:lnTo>
                <a:lnTo>
                  <a:pt x="19" y="29"/>
                </a:lnTo>
                <a:lnTo>
                  <a:pt x="14" y="36"/>
                </a:lnTo>
                <a:lnTo>
                  <a:pt x="11" y="42"/>
                </a:lnTo>
                <a:lnTo>
                  <a:pt x="7" y="49"/>
                </a:lnTo>
                <a:lnTo>
                  <a:pt x="4" y="56"/>
                </a:lnTo>
                <a:lnTo>
                  <a:pt x="2" y="64"/>
                </a:lnTo>
                <a:lnTo>
                  <a:pt x="0" y="72"/>
                </a:lnTo>
                <a:lnTo>
                  <a:pt x="0" y="8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2" name="Freeform 263"/>
          <p:cNvSpPr>
            <a:spLocks/>
          </p:cNvSpPr>
          <p:nvPr/>
        </p:nvSpPr>
        <p:spPr bwMode="auto">
          <a:xfrm>
            <a:off x="492125" y="2803525"/>
            <a:ext cx="84138" cy="84138"/>
          </a:xfrm>
          <a:custGeom>
            <a:avLst/>
            <a:gdLst>
              <a:gd name="T0" fmla="*/ 0 w 161"/>
              <a:gd name="T1" fmla="*/ 46276 h 160"/>
              <a:gd name="T2" fmla="*/ 2090 w 161"/>
              <a:gd name="T3" fmla="*/ 54164 h 160"/>
              <a:gd name="T4" fmla="*/ 5749 w 161"/>
              <a:gd name="T5" fmla="*/ 62052 h 160"/>
              <a:gd name="T6" fmla="*/ 9407 w 161"/>
              <a:gd name="T7" fmla="*/ 68888 h 160"/>
              <a:gd name="T8" fmla="*/ 15155 w 161"/>
              <a:gd name="T9" fmla="*/ 74672 h 160"/>
              <a:gd name="T10" fmla="*/ 21949 w 161"/>
              <a:gd name="T11" fmla="*/ 78879 h 160"/>
              <a:gd name="T12" fmla="*/ 29265 w 161"/>
              <a:gd name="T13" fmla="*/ 82560 h 160"/>
              <a:gd name="T14" fmla="*/ 37627 w 161"/>
              <a:gd name="T15" fmla="*/ 84138 h 160"/>
              <a:gd name="T16" fmla="*/ 46511 w 161"/>
              <a:gd name="T17" fmla="*/ 84138 h 160"/>
              <a:gd name="T18" fmla="*/ 54350 w 161"/>
              <a:gd name="T19" fmla="*/ 82560 h 160"/>
              <a:gd name="T20" fmla="*/ 62189 w 161"/>
              <a:gd name="T21" fmla="*/ 78879 h 160"/>
              <a:gd name="T22" fmla="*/ 68983 w 161"/>
              <a:gd name="T23" fmla="*/ 74147 h 160"/>
              <a:gd name="T24" fmla="*/ 74731 w 161"/>
              <a:gd name="T25" fmla="*/ 68888 h 160"/>
              <a:gd name="T26" fmla="*/ 78912 w 161"/>
              <a:gd name="T27" fmla="*/ 62052 h 160"/>
              <a:gd name="T28" fmla="*/ 82570 w 161"/>
              <a:gd name="T29" fmla="*/ 54164 h 160"/>
              <a:gd name="T30" fmla="*/ 84138 w 161"/>
              <a:gd name="T31" fmla="*/ 46276 h 160"/>
              <a:gd name="T32" fmla="*/ 84138 w 161"/>
              <a:gd name="T33" fmla="*/ 37336 h 160"/>
              <a:gd name="T34" fmla="*/ 82570 w 161"/>
              <a:gd name="T35" fmla="*/ 28922 h 160"/>
              <a:gd name="T36" fmla="*/ 78912 w 161"/>
              <a:gd name="T37" fmla="*/ 21560 h 160"/>
              <a:gd name="T38" fmla="*/ 74731 w 161"/>
              <a:gd name="T39" fmla="*/ 15250 h 160"/>
              <a:gd name="T40" fmla="*/ 68983 w 161"/>
              <a:gd name="T41" fmla="*/ 8940 h 160"/>
              <a:gd name="T42" fmla="*/ 62189 w 161"/>
              <a:gd name="T43" fmla="*/ 5259 h 160"/>
              <a:gd name="T44" fmla="*/ 54873 w 161"/>
              <a:gd name="T45" fmla="*/ 1578 h 160"/>
              <a:gd name="T46" fmla="*/ 47034 w 161"/>
              <a:gd name="T47" fmla="*/ 0 h 160"/>
              <a:gd name="T48" fmla="*/ 38150 w 161"/>
              <a:gd name="T49" fmla="*/ 0 h 160"/>
              <a:gd name="T50" fmla="*/ 29788 w 161"/>
              <a:gd name="T51" fmla="*/ 1578 h 160"/>
              <a:gd name="T52" fmla="*/ 22472 w 161"/>
              <a:gd name="T53" fmla="*/ 5259 h 160"/>
              <a:gd name="T54" fmla="*/ 15155 w 161"/>
              <a:gd name="T55" fmla="*/ 8940 h 160"/>
              <a:gd name="T56" fmla="*/ 9929 w 161"/>
              <a:gd name="T57" fmla="*/ 15250 h 160"/>
              <a:gd name="T58" fmla="*/ 5749 w 161"/>
              <a:gd name="T59" fmla="*/ 21560 h 160"/>
              <a:gd name="T60" fmla="*/ 2090 w 161"/>
              <a:gd name="T61" fmla="*/ 28922 h 160"/>
              <a:gd name="T62" fmla="*/ 0 w 161"/>
              <a:gd name="T63" fmla="*/ 37336 h 1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160">
                <a:moveTo>
                  <a:pt x="0" y="80"/>
                </a:moveTo>
                <a:lnTo>
                  <a:pt x="0" y="88"/>
                </a:lnTo>
                <a:lnTo>
                  <a:pt x="2" y="96"/>
                </a:lnTo>
                <a:lnTo>
                  <a:pt x="4" y="103"/>
                </a:lnTo>
                <a:lnTo>
                  <a:pt x="7" y="111"/>
                </a:lnTo>
                <a:lnTo>
                  <a:pt x="11" y="118"/>
                </a:lnTo>
                <a:lnTo>
                  <a:pt x="14" y="124"/>
                </a:lnTo>
                <a:lnTo>
                  <a:pt x="18" y="131"/>
                </a:lnTo>
                <a:lnTo>
                  <a:pt x="24" y="137"/>
                </a:lnTo>
                <a:lnTo>
                  <a:pt x="29" y="142"/>
                </a:lnTo>
                <a:lnTo>
                  <a:pt x="36" y="147"/>
                </a:lnTo>
                <a:lnTo>
                  <a:pt x="42" y="150"/>
                </a:lnTo>
                <a:lnTo>
                  <a:pt x="50" y="153"/>
                </a:lnTo>
                <a:lnTo>
                  <a:pt x="56" y="157"/>
                </a:lnTo>
                <a:lnTo>
                  <a:pt x="64" y="159"/>
                </a:lnTo>
                <a:lnTo>
                  <a:pt x="72" y="160"/>
                </a:lnTo>
                <a:lnTo>
                  <a:pt x="81" y="160"/>
                </a:lnTo>
                <a:lnTo>
                  <a:pt x="89" y="160"/>
                </a:lnTo>
                <a:lnTo>
                  <a:pt x="96" y="159"/>
                </a:lnTo>
                <a:lnTo>
                  <a:pt x="104" y="157"/>
                </a:lnTo>
                <a:lnTo>
                  <a:pt x="112" y="153"/>
                </a:lnTo>
                <a:lnTo>
                  <a:pt x="119" y="150"/>
                </a:lnTo>
                <a:lnTo>
                  <a:pt x="125" y="147"/>
                </a:lnTo>
                <a:lnTo>
                  <a:pt x="132" y="141"/>
                </a:lnTo>
                <a:lnTo>
                  <a:pt x="138" y="137"/>
                </a:lnTo>
                <a:lnTo>
                  <a:pt x="143" y="131"/>
                </a:lnTo>
                <a:lnTo>
                  <a:pt x="148" y="124"/>
                </a:lnTo>
                <a:lnTo>
                  <a:pt x="151" y="118"/>
                </a:lnTo>
                <a:lnTo>
                  <a:pt x="154" y="111"/>
                </a:lnTo>
                <a:lnTo>
                  <a:pt x="158" y="103"/>
                </a:lnTo>
                <a:lnTo>
                  <a:pt x="160" y="96"/>
                </a:lnTo>
                <a:lnTo>
                  <a:pt x="161" y="88"/>
                </a:lnTo>
                <a:lnTo>
                  <a:pt x="161" y="80"/>
                </a:lnTo>
                <a:lnTo>
                  <a:pt x="161" y="71"/>
                </a:lnTo>
                <a:lnTo>
                  <a:pt x="160" y="63"/>
                </a:lnTo>
                <a:lnTo>
                  <a:pt x="158" y="55"/>
                </a:lnTo>
                <a:lnTo>
                  <a:pt x="154" y="49"/>
                </a:lnTo>
                <a:lnTo>
                  <a:pt x="151" y="41"/>
                </a:lnTo>
                <a:lnTo>
                  <a:pt x="148" y="35"/>
                </a:lnTo>
                <a:lnTo>
                  <a:pt x="143" y="29"/>
                </a:lnTo>
                <a:lnTo>
                  <a:pt x="138" y="23"/>
                </a:lnTo>
                <a:lnTo>
                  <a:pt x="132" y="17"/>
                </a:lnTo>
                <a:lnTo>
                  <a:pt x="125" y="13"/>
                </a:lnTo>
                <a:lnTo>
                  <a:pt x="119" y="10"/>
                </a:lnTo>
                <a:lnTo>
                  <a:pt x="112" y="6"/>
                </a:lnTo>
                <a:lnTo>
                  <a:pt x="105" y="3"/>
                </a:lnTo>
                <a:lnTo>
                  <a:pt x="97" y="1"/>
                </a:lnTo>
                <a:lnTo>
                  <a:pt x="90" y="0"/>
                </a:lnTo>
                <a:lnTo>
                  <a:pt x="81" y="0"/>
                </a:lnTo>
                <a:lnTo>
                  <a:pt x="73" y="0"/>
                </a:lnTo>
                <a:lnTo>
                  <a:pt x="65" y="1"/>
                </a:lnTo>
                <a:lnTo>
                  <a:pt x="57" y="3"/>
                </a:lnTo>
                <a:lnTo>
                  <a:pt x="50" y="6"/>
                </a:lnTo>
                <a:lnTo>
                  <a:pt x="43" y="10"/>
                </a:lnTo>
                <a:lnTo>
                  <a:pt x="36" y="13"/>
                </a:lnTo>
                <a:lnTo>
                  <a:pt x="29" y="17"/>
                </a:lnTo>
                <a:lnTo>
                  <a:pt x="24" y="23"/>
                </a:lnTo>
                <a:lnTo>
                  <a:pt x="19" y="29"/>
                </a:lnTo>
                <a:lnTo>
                  <a:pt x="14" y="35"/>
                </a:lnTo>
                <a:lnTo>
                  <a:pt x="11" y="41"/>
                </a:lnTo>
                <a:lnTo>
                  <a:pt x="7" y="49"/>
                </a:lnTo>
                <a:lnTo>
                  <a:pt x="4" y="55"/>
                </a:lnTo>
                <a:lnTo>
                  <a:pt x="2" y="63"/>
                </a:lnTo>
                <a:lnTo>
                  <a:pt x="0" y="71"/>
                </a:lnTo>
                <a:lnTo>
                  <a:pt x="0" y="8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3" name="Freeform 264"/>
          <p:cNvSpPr>
            <a:spLocks/>
          </p:cNvSpPr>
          <p:nvPr/>
        </p:nvSpPr>
        <p:spPr bwMode="auto">
          <a:xfrm>
            <a:off x="492125" y="3548063"/>
            <a:ext cx="84138" cy="85725"/>
          </a:xfrm>
          <a:custGeom>
            <a:avLst/>
            <a:gdLst>
              <a:gd name="T0" fmla="*/ 0 w 161"/>
              <a:gd name="T1" fmla="*/ 46856 h 161"/>
              <a:gd name="T2" fmla="*/ 2090 w 161"/>
              <a:gd name="T3" fmla="*/ 55375 h 161"/>
              <a:gd name="T4" fmla="*/ 5749 w 161"/>
              <a:gd name="T5" fmla="*/ 62830 h 161"/>
              <a:gd name="T6" fmla="*/ 9407 w 161"/>
              <a:gd name="T7" fmla="*/ 70284 h 161"/>
              <a:gd name="T8" fmla="*/ 15155 w 161"/>
              <a:gd name="T9" fmla="*/ 76141 h 161"/>
              <a:gd name="T10" fmla="*/ 21949 w 161"/>
              <a:gd name="T11" fmla="*/ 80400 h 161"/>
              <a:gd name="T12" fmla="*/ 29265 w 161"/>
              <a:gd name="T13" fmla="*/ 83595 h 161"/>
              <a:gd name="T14" fmla="*/ 37627 w 161"/>
              <a:gd name="T15" fmla="*/ 85725 h 161"/>
              <a:gd name="T16" fmla="*/ 46511 w 161"/>
              <a:gd name="T17" fmla="*/ 85725 h 161"/>
              <a:gd name="T18" fmla="*/ 54350 w 161"/>
              <a:gd name="T19" fmla="*/ 83595 h 161"/>
              <a:gd name="T20" fmla="*/ 62189 w 161"/>
              <a:gd name="T21" fmla="*/ 80400 h 161"/>
              <a:gd name="T22" fmla="*/ 68983 w 161"/>
              <a:gd name="T23" fmla="*/ 75608 h 161"/>
              <a:gd name="T24" fmla="*/ 74731 w 161"/>
              <a:gd name="T25" fmla="*/ 70284 h 161"/>
              <a:gd name="T26" fmla="*/ 78912 w 161"/>
              <a:gd name="T27" fmla="*/ 62830 h 161"/>
              <a:gd name="T28" fmla="*/ 82570 w 161"/>
              <a:gd name="T29" fmla="*/ 55375 h 161"/>
              <a:gd name="T30" fmla="*/ 84138 w 161"/>
              <a:gd name="T31" fmla="*/ 46856 h 161"/>
              <a:gd name="T32" fmla="*/ 84138 w 161"/>
              <a:gd name="T33" fmla="*/ 38337 h 161"/>
              <a:gd name="T34" fmla="*/ 82570 w 161"/>
              <a:gd name="T35" fmla="*/ 29817 h 161"/>
              <a:gd name="T36" fmla="*/ 78912 w 161"/>
              <a:gd name="T37" fmla="*/ 21831 h 161"/>
              <a:gd name="T38" fmla="*/ 74731 w 161"/>
              <a:gd name="T39" fmla="*/ 15441 h 161"/>
              <a:gd name="T40" fmla="*/ 68983 w 161"/>
              <a:gd name="T41" fmla="*/ 9584 h 161"/>
              <a:gd name="T42" fmla="*/ 62189 w 161"/>
              <a:gd name="T43" fmla="*/ 5325 h 161"/>
              <a:gd name="T44" fmla="*/ 54873 w 161"/>
              <a:gd name="T45" fmla="*/ 2130 h 161"/>
              <a:gd name="T46" fmla="*/ 47034 w 161"/>
              <a:gd name="T47" fmla="*/ 0 h 161"/>
              <a:gd name="T48" fmla="*/ 38150 w 161"/>
              <a:gd name="T49" fmla="*/ 0 h 161"/>
              <a:gd name="T50" fmla="*/ 29788 w 161"/>
              <a:gd name="T51" fmla="*/ 2130 h 161"/>
              <a:gd name="T52" fmla="*/ 22472 w 161"/>
              <a:gd name="T53" fmla="*/ 5325 h 161"/>
              <a:gd name="T54" fmla="*/ 15155 w 161"/>
              <a:gd name="T55" fmla="*/ 9584 h 161"/>
              <a:gd name="T56" fmla="*/ 9929 w 161"/>
              <a:gd name="T57" fmla="*/ 15441 h 161"/>
              <a:gd name="T58" fmla="*/ 5749 w 161"/>
              <a:gd name="T59" fmla="*/ 21831 h 161"/>
              <a:gd name="T60" fmla="*/ 2090 w 161"/>
              <a:gd name="T61" fmla="*/ 29817 h 161"/>
              <a:gd name="T62" fmla="*/ 0 w 161"/>
              <a:gd name="T63" fmla="*/ 38337 h 1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161">
                <a:moveTo>
                  <a:pt x="0" y="80"/>
                </a:moveTo>
                <a:lnTo>
                  <a:pt x="0" y="88"/>
                </a:lnTo>
                <a:lnTo>
                  <a:pt x="2" y="96"/>
                </a:lnTo>
                <a:lnTo>
                  <a:pt x="4" y="104"/>
                </a:lnTo>
                <a:lnTo>
                  <a:pt x="7" y="112"/>
                </a:lnTo>
                <a:lnTo>
                  <a:pt x="11" y="118"/>
                </a:lnTo>
                <a:lnTo>
                  <a:pt x="14" y="125"/>
                </a:lnTo>
                <a:lnTo>
                  <a:pt x="18" y="132"/>
                </a:lnTo>
                <a:lnTo>
                  <a:pt x="24" y="137"/>
                </a:lnTo>
                <a:lnTo>
                  <a:pt x="29" y="143"/>
                </a:lnTo>
                <a:lnTo>
                  <a:pt x="36" y="147"/>
                </a:lnTo>
                <a:lnTo>
                  <a:pt x="42" y="151"/>
                </a:lnTo>
                <a:lnTo>
                  <a:pt x="50" y="154"/>
                </a:lnTo>
                <a:lnTo>
                  <a:pt x="56" y="157"/>
                </a:lnTo>
                <a:lnTo>
                  <a:pt x="64" y="160"/>
                </a:lnTo>
                <a:lnTo>
                  <a:pt x="72" y="161"/>
                </a:lnTo>
                <a:lnTo>
                  <a:pt x="81" y="161"/>
                </a:lnTo>
                <a:lnTo>
                  <a:pt x="89" y="161"/>
                </a:lnTo>
                <a:lnTo>
                  <a:pt x="96" y="160"/>
                </a:lnTo>
                <a:lnTo>
                  <a:pt x="104" y="157"/>
                </a:lnTo>
                <a:lnTo>
                  <a:pt x="112" y="154"/>
                </a:lnTo>
                <a:lnTo>
                  <a:pt x="119" y="151"/>
                </a:lnTo>
                <a:lnTo>
                  <a:pt x="125" y="147"/>
                </a:lnTo>
                <a:lnTo>
                  <a:pt x="132" y="142"/>
                </a:lnTo>
                <a:lnTo>
                  <a:pt x="138" y="137"/>
                </a:lnTo>
                <a:lnTo>
                  <a:pt x="143" y="132"/>
                </a:lnTo>
                <a:lnTo>
                  <a:pt x="148" y="125"/>
                </a:lnTo>
                <a:lnTo>
                  <a:pt x="151" y="118"/>
                </a:lnTo>
                <a:lnTo>
                  <a:pt x="154" y="112"/>
                </a:lnTo>
                <a:lnTo>
                  <a:pt x="158" y="104"/>
                </a:lnTo>
                <a:lnTo>
                  <a:pt x="160" y="96"/>
                </a:lnTo>
                <a:lnTo>
                  <a:pt x="161" y="88"/>
                </a:lnTo>
                <a:lnTo>
                  <a:pt x="161" y="80"/>
                </a:lnTo>
                <a:lnTo>
                  <a:pt x="161" y="72"/>
                </a:lnTo>
                <a:lnTo>
                  <a:pt x="160" y="64"/>
                </a:lnTo>
                <a:lnTo>
                  <a:pt x="158" y="56"/>
                </a:lnTo>
                <a:lnTo>
                  <a:pt x="154" y="49"/>
                </a:lnTo>
                <a:lnTo>
                  <a:pt x="151" y="41"/>
                </a:lnTo>
                <a:lnTo>
                  <a:pt x="148" y="36"/>
                </a:lnTo>
                <a:lnTo>
                  <a:pt x="143" y="29"/>
                </a:lnTo>
                <a:lnTo>
                  <a:pt x="138" y="24"/>
                </a:lnTo>
                <a:lnTo>
                  <a:pt x="132" y="18"/>
                </a:lnTo>
                <a:lnTo>
                  <a:pt x="125" y="14"/>
                </a:lnTo>
                <a:lnTo>
                  <a:pt x="119" y="10"/>
                </a:lnTo>
                <a:lnTo>
                  <a:pt x="112" y="7"/>
                </a:lnTo>
                <a:lnTo>
                  <a:pt x="105" y="4"/>
                </a:lnTo>
                <a:lnTo>
                  <a:pt x="97" y="1"/>
                </a:lnTo>
                <a:lnTo>
                  <a:pt x="90" y="0"/>
                </a:lnTo>
                <a:lnTo>
                  <a:pt x="81" y="0"/>
                </a:lnTo>
                <a:lnTo>
                  <a:pt x="73" y="0"/>
                </a:lnTo>
                <a:lnTo>
                  <a:pt x="65" y="1"/>
                </a:lnTo>
                <a:lnTo>
                  <a:pt x="57" y="4"/>
                </a:lnTo>
                <a:lnTo>
                  <a:pt x="50" y="7"/>
                </a:lnTo>
                <a:lnTo>
                  <a:pt x="43" y="10"/>
                </a:lnTo>
                <a:lnTo>
                  <a:pt x="36" y="14"/>
                </a:lnTo>
                <a:lnTo>
                  <a:pt x="29" y="18"/>
                </a:lnTo>
                <a:lnTo>
                  <a:pt x="24" y="24"/>
                </a:lnTo>
                <a:lnTo>
                  <a:pt x="19" y="29"/>
                </a:lnTo>
                <a:lnTo>
                  <a:pt x="14" y="36"/>
                </a:lnTo>
                <a:lnTo>
                  <a:pt x="11" y="41"/>
                </a:lnTo>
                <a:lnTo>
                  <a:pt x="7" y="49"/>
                </a:lnTo>
                <a:lnTo>
                  <a:pt x="4" y="56"/>
                </a:lnTo>
                <a:lnTo>
                  <a:pt x="2" y="64"/>
                </a:lnTo>
                <a:lnTo>
                  <a:pt x="0" y="72"/>
                </a:lnTo>
                <a:lnTo>
                  <a:pt x="0" y="8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4" name="Freeform 265"/>
          <p:cNvSpPr>
            <a:spLocks/>
          </p:cNvSpPr>
          <p:nvPr/>
        </p:nvSpPr>
        <p:spPr bwMode="auto">
          <a:xfrm>
            <a:off x="492125" y="3921125"/>
            <a:ext cx="84138" cy="85725"/>
          </a:xfrm>
          <a:custGeom>
            <a:avLst/>
            <a:gdLst>
              <a:gd name="T0" fmla="*/ 0 w 161"/>
              <a:gd name="T1" fmla="*/ 47149 h 160"/>
              <a:gd name="T2" fmla="*/ 2090 w 161"/>
              <a:gd name="T3" fmla="*/ 55185 h 160"/>
              <a:gd name="T4" fmla="*/ 5749 w 161"/>
              <a:gd name="T5" fmla="*/ 63222 h 160"/>
              <a:gd name="T6" fmla="*/ 9407 w 161"/>
              <a:gd name="T7" fmla="*/ 70187 h 160"/>
              <a:gd name="T8" fmla="*/ 15155 w 161"/>
              <a:gd name="T9" fmla="*/ 76081 h 160"/>
              <a:gd name="T10" fmla="*/ 21949 w 161"/>
              <a:gd name="T11" fmla="*/ 80367 h 160"/>
              <a:gd name="T12" fmla="*/ 29265 w 161"/>
              <a:gd name="T13" fmla="*/ 84118 h 160"/>
              <a:gd name="T14" fmla="*/ 37627 w 161"/>
              <a:gd name="T15" fmla="*/ 85725 h 160"/>
              <a:gd name="T16" fmla="*/ 46511 w 161"/>
              <a:gd name="T17" fmla="*/ 85725 h 160"/>
              <a:gd name="T18" fmla="*/ 54350 w 161"/>
              <a:gd name="T19" fmla="*/ 84118 h 160"/>
              <a:gd name="T20" fmla="*/ 62189 w 161"/>
              <a:gd name="T21" fmla="*/ 80367 h 160"/>
              <a:gd name="T22" fmla="*/ 68983 w 161"/>
              <a:gd name="T23" fmla="*/ 75545 h 160"/>
              <a:gd name="T24" fmla="*/ 74731 w 161"/>
              <a:gd name="T25" fmla="*/ 70187 h 160"/>
              <a:gd name="T26" fmla="*/ 78912 w 161"/>
              <a:gd name="T27" fmla="*/ 63222 h 160"/>
              <a:gd name="T28" fmla="*/ 82570 w 161"/>
              <a:gd name="T29" fmla="*/ 55185 h 160"/>
              <a:gd name="T30" fmla="*/ 84138 w 161"/>
              <a:gd name="T31" fmla="*/ 47149 h 160"/>
              <a:gd name="T32" fmla="*/ 84138 w 161"/>
              <a:gd name="T33" fmla="*/ 38040 h 160"/>
              <a:gd name="T34" fmla="*/ 82570 w 161"/>
              <a:gd name="T35" fmla="*/ 29468 h 160"/>
              <a:gd name="T36" fmla="*/ 78912 w 161"/>
              <a:gd name="T37" fmla="*/ 21967 h 160"/>
              <a:gd name="T38" fmla="*/ 74731 w 161"/>
              <a:gd name="T39" fmla="*/ 15002 h 160"/>
              <a:gd name="T40" fmla="*/ 68983 w 161"/>
              <a:gd name="T41" fmla="*/ 9108 h 160"/>
              <a:gd name="T42" fmla="*/ 62189 w 161"/>
              <a:gd name="T43" fmla="*/ 5358 h 160"/>
              <a:gd name="T44" fmla="*/ 54873 w 161"/>
              <a:gd name="T45" fmla="*/ 1607 h 160"/>
              <a:gd name="T46" fmla="*/ 47034 w 161"/>
              <a:gd name="T47" fmla="*/ 0 h 160"/>
              <a:gd name="T48" fmla="*/ 38150 w 161"/>
              <a:gd name="T49" fmla="*/ 0 h 160"/>
              <a:gd name="T50" fmla="*/ 29788 w 161"/>
              <a:gd name="T51" fmla="*/ 1607 h 160"/>
              <a:gd name="T52" fmla="*/ 22472 w 161"/>
              <a:gd name="T53" fmla="*/ 5358 h 160"/>
              <a:gd name="T54" fmla="*/ 15155 w 161"/>
              <a:gd name="T55" fmla="*/ 9108 h 160"/>
              <a:gd name="T56" fmla="*/ 9929 w 161"/>
              <a:gd name="T57" fmla="*/ 15002 h 160"/>
              <a:gd name="T58" fmla="*/ 5749 w 161"/>
              <a:gd name="T59" fmla="*/ 21967 h 160"/>
              <a:gd name="T60" fmla="*/ 2090 w 161"/>
              <a:gd name="T61" fmla="*/ 29468 h 160"/>
              <a:gd name="T62" fmla="*/ 0 w 161"/>
              <a:gd name="T63" fmla="*/ 38040 h 1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160">
                <a:moveTo>
                  <a:pt x="0" y="80"/>
                </a:moveTo>
                <a:lnTo>
                  <a:pt x="0" y="88"/>
                </a:lnTo>
                <a:lnTo>
                  <a:pt x="2" y="95"/>
                </a:lnTo>
                <a:lnTo>
                  <a:pt x="4" y="103"/>
                </a:lnTo>
                <a:lnTo>
                  <a:pt x="7" y="111"/>
                </a:lnTo>
                <a:lnTo>
                  <a:pt x="11" y="118"/>
                </a:lnTo>
                <a:lnTo>
                  <a:pt x="14" y="124"/>
                </a:lnTo>
                <a:lnTo>
                  <a:pt x="18" y="131"/>
                </a:lnTo>
                <a:lnTo>
                  <a:pt x="24" y="137"/>
                </a:lnTo>
                <a:lnTo>
                  <a:pt x="29" y="142"/>
                </a:lnTo>
                <a:lnTo>
                  <a:pt x="36" y="147"/>
                </a:lnTo>
                <a:lnTo>
                  <a:pt x="42" y="150"/>
                </a:lnTo>
                <a:lnTo>
                  <a:pt x="50" y="153"/>
                </a:lnTo>
                <a:lnTo>
                  <a:pt x="56" y="157"/>
                </a:lnTo>
                <a:lnTo>
                  <a:pt x="64" y="159"/>
                </a:lnTo>
                <a:lnTo>
                  <a:pt x="72" y="160"/>
                </a:lnTo>
                <a:lnTo>
                  <a:pt x="81" y="160"/>
                </a:lnTo>
                <a:lnTo>
                  <a:pt x="89" y="160"/>
                </a:lnTo>
                <a:lnTo>
                  <a:pt x="96" y="159"/>
                </a:lnTo>
                <a:lnTo>
                  <a:pt x="104" y="157"/>
                </a:lnTo>
                <a:lnTo>
                  <a:pt x="112" y="153"/>
                </a:lnTo>
                <a:lnTo>
                  <a:pt x="119" y="150"/>
                </a:lnTo>
                <a:lnTo>
                  <a:pt x="125" y="147"/>
                </a:lnTo>
                <a:lnTo>
                  <a:pt x="132" y="141"/>
                </a:lnTo>
                <a:lnTo>
                  <a:pt x="138" y="137"/>
                </a:lnTo>
                <a:lnTo>
                  <a:pt x="143" y="131"/>
                </a:lnTo>
                <a:lnTo>
                  <a:pt x="148" y="124"/>
                </a:lnTo>
                <a:lnTo>
                  <a:pt x="151" y="118"/>
                </a:lnTo>
                <a:lnTo>
                  <a:pt x="154" y="111"/>
                </a:lnTo>
                <a:lnTo>
                  <a:pt x="158" y="103"/>
                </a:lnTo>
                <a:lnTo>
                  <a:pt x="160" y="95"/>
                </a:lnTo>
                <a:lnTo>
                  <a:pt x="161" y="88"/>
                </a:lnTo>
                <a:lnTo>
                  <a:pt x="161" y="80"/>
                </a:lnTo>
                <a:lnTo>
                  <a:pt x="161" y="71"/>
                </a:lnTo>
                <a:lnTo>
                  <a:pt x="160" y="63"/>
                </a:lnTo>
                <a:lnTo>
                  <a:pt x="158" y="55"/>
                </a:lnTo>
                <a:lnTo>
                  <a:pt x="154" y="49"/>
                </a:lnTo>
                <a:lnTo>
                  <a:pt x="151" y="41"/>
                </a:lnTo>
                <a:lnTo>
                  <a:pt x="148" y="35"/>
                </a:lnTo>
                <a:lnTo>
                  <a:pt x="143" y="28"/>
                </a:lnTo>
                <a:lnTo>
                  <a:pt x="138" y="23"/>
                </a:lnTo>
                <a:lnTo>
                  <a:pt x="132" y="17"/>
                </a:lnTo>
                <a:lnTo>
                  <a:pt x="125" y="13"/>
                </a:lnTo>
                <a:lnTo>
                  <a:pt x="119" y="10"/>
                </a:lnTo>
                <a:lnTo>
                  <a:pt x="112" y="6"/>
                </a:lnTo>
                <a:lnTo>
                  <a:pt x="105" y="3"/>
                </a:lnTo>
                <a:lnTo>
                  <a:pt x="97" y="1"/>
                </a:lnTo>
                <a:lnTo>
                  <a:pt x="90" y="0"/>
                </a:lnTo>
                <a:lnTo>
                  <a:pt x="81" y="0"/>
                </a:lnTo>
                <a:lnTo>
                  <a:pt x="73" y="0"/>
                </a:lnTo>
                <a:lnTo>
                  <a:pt x="65" y="1"/>
                </a:lnTo>
                <a:lnTo>
                  <a:pt x="57" y="3"/>
                </a:lnTo>
                <a:lnTo>
                  <a:pt x="50" y="6"/>
                </a:lnTo>
                <a:lnTo>
                  <a:pt x="43" y="10"/>
                </a:lnTo>
                <a:lnTo>
                  <a:pt x="36" y="13"/>
                </a:lnTo>
                <a:lnTo>
                  <a:pt x="29" y="17"/>
                </a:lnTo>
                <a:lnTo>
                  <a:pt x="24" y="23"/>
                </a:lnTo>
                <a:lnTo>
                  <a:pt x="19" y="28"/>
                </a:lnTo>
                <a:lnTo>
                  <a:pt x="14" y="35"/>
                </a:lnTo>
                <a:lnTo>
                  <a:pt x="11" y="41"/>
                </a:lnTo>
                <a:lnTo>
                  <a:pt x="7" y="49"/>
                </a:lnTo>
                <a:lnTo>
                  <a:pt x="4" y="55"/>
                </a:lnTo>
                <a:lnTo>
                  <a:pt x="2" y="63"/>
                </a:lnTo>
                <a:lnTo>
                  <a:pt x="0" y="71"/>
                </a:lnTo>
                <a:lnTo>
                  <a:pt x="0" y="80"/>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5" name="Rectangle 266"/>
          <p:cNvSpPr>
            <a:spLocks noChangeArrowheads="1"/>
          </p:cNvSpPr>
          <p:nvPr/>
        </p:nvSpPr>
        <p:spPr bwMode="auto">
          <a:xfrm>
            <a:off x="928688" y="4356100"/>
            <a:ext cx="71437" cy="23813"/>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236" name="Rectangle 267"/>
          <p:cNvSpPr>
            <a:spLocks noChangeArrowheads="1"/>
          </p:cNvSpPr>
          <p:nvPr/>
        </p:nvSpPr>
        <p:spPr bwMode="auto">
          <a:xfrm>
            <a:off x="928688" y="4729163"/>
            <a:ext cx="71437" cy="23812"/>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237" name="Freeform 268"/>
          <p:cNvSpPr>
            <a:spLocks/>
          </p:cNvSpPr>
          <p:nvPr/>
        </p:nvSpPr>
        <p:spPr bwMode="auto">
          <a:xfrm>
            <a:off x="492125" y="5038725"/>
            <a:ext cx="84138" cy="85725"/>
          </a:xfrm>
          <a:custGeom>
            <a:avLst/>
            <a:gdLst>
              <a:gd name="T0" fmla="*/ 0 w 161"/>
              <a:gd name="T1" fmla="*/ 46856 h 161"/>
              <a:gd name="T2" fmla="*/ 2090 w 161"/>
              <a:gd name="T3" fmla="*/ 55375 h 161"/>
              <a:gd name="T4" fmla="*/ 5749 w 161"/>
              <a:gd name="T5" fmla="*/ 62830 h 161"/>
              <a:gd name="T6" fmla="*/ 9407 w 161"/>
              <a:gd name="T7" fmla="*/ 70284 h 161"/>
              <a:gd name="T8" fmla="*/ 15155 w 161"/>
              <a:gd name="T9" fmla="*/ 76141 h 161"/>
              <a:gd name="T10" fmla="*/ 21949 w 161"/>
              <a:gd name="T11" fmla="*/ 80400 h 161"/>
              <a:gd name="T12" fmla="*/ 29265 w 161"/>
              <a:gd name="T13" fmla="*/ 83595 h 161"/>
              <a:gd name="T14" fmla="*/ 37627 w 161"/>
              <a:gd name="T15" fmla="*/ 85725 h 161"/>
              <a:gd name="T16" fmla="*/ 46511 w 161"/>
              <a:gd name="T17" fmla="*/ 85725 h 161"/>
              <a:gd name="T18" fmla="*/ 54350 w 161"/>
              <a:gd name="T19" fmla="*/ 83595 h 161"/>
              <a:gd name="T20" fmla="*/ 62189 w 161"/>
              <a:gd name="T21" fmla="*/ 80400 h 161"/>
              <a:gd name="T22" fmla="*/ 68983 w 161"/>
              <a:gd name="T23" fmla="*/ 75608 h 161"/>
              <a:gd name="T24" fmla="*/ 74731 w 161"/>
              <a:gd name="T25" fmla="*/ 70284 h 161"/>
              <a:gd name="T26" fmla="*/ 78912 w 161"/>
              <a:gd name="T27" fmla="*/ 62830 h 161"/>
              <a:gd name="T28" fmla="*/ 82570 w 161"/>
              <a:gd name="T29" fmla="*/ 55375 h 161"/>
              <a:gd name="T30" fmla="*/ 84138 w 161"/>
              <a:gd name="T31" fmla="*/ 46856 h 161"/>
              <a:gd name="T32" fmla="*/ 84138 w 161"/>
              <a:gd name="T33" fmla="*/ 38337 h 161"/>
              <a:gd name="T34" fmla="*/ 82570 w 161"/>
              <a:gd name="T35" fmla="*/ 29817 h 161"/>
              <a:gd name="T36" fmla="*/ 78912 w 161"/>
              <a:gd name="T37" fmla="*/ 22363 h 161"/>
              <a:gd name="T38" fmla="*/ 74731 w 161"/>
              <a:gd name="T39" fmla="*/ 15441 h 161"/>
              <a:gd name="T40" fmla="*/ 68983 w 161"/>
              <a:gd name="T41" fmla="*/ 9584 h 161"/>
              <a:gd name="T42" fmla="*/ 62189 w 161"/>
              <a:gd name="T43" fmla="*/ 5325 h 161"/>
              <a:gd name="T44" fmla="*/ 54873 w 161"/>
              <a:gd name="T45" fmla="*/ 2130 h 161"/>
              <a:gd name="T46" fmla="*/ 47034 w 161"/>
              <a:gd name="T47" fmla="*/ 0 h 161"/>
              <a:gd name="T48" fmla="*/ 38150 w 161"/>
              <a:gd name="T49" fmla="*/ 0 h 161"/>
              <a:gd name="T50" fmla="*/ 29788 w 161"/>
              <a:gd name="T51" fmla="*/ 2130 h 161"/>
              <a:gd name="T52" fmla="*/ 22472 w 161"/>
              <a:gd name="T53" fmla="*/ 5325 h 161"/>
              <a:gd name="T54" fmla="*/ 15155 w 161"/>
              <a:gd name="T55" fmla="*/ 9584 h 161"/>
              <a:gd name="T56" fmla="*/ 9929 w 161"/>
              <a:gd name="T57" fmla="*/ 15441 h 161"/>
              <a:gd name="T58" fmla="*/ 5749 w 161"/>
              <a:gd name="T59" fmla="*/ 22363 h 161"/>
              <a:gd name="T60" fmla="*/ 2090 w 161"/>
              <a:gd name="T61" fmla="*/ 29817 h 161"/>
              <a:gd name="T62" fmla="*/ 0 w 161"/>
              <a:gd name="T63" fmla="*/ 38337 h 1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161">
                <a:moveTo>
                  <a:pt x="0" y="81"/>
                </a:moveTo>
                <a:lnTo>
                  <a:pt x="0" y="88"/>
                </a:lnTo>
                <a:lnTo>
                  <a:pt x="2" y="96"/>
                </a:lnTo>
                <a:lnTo>
                  <a:pt x="4" y="104"/>
                </a:lnTo>
                <a:lnTo>
                  <a:pt x="7" y="112"/>
                </a:lnTo>
                <a:lnTo>
                  <a:pt x="11" y="118"/>
                </a:lnTo>
                <a:lnTo>
                  <a:pt x="14" y="125"/>
                </a:lnTo>
                <a:lnTo>
                  <a:pt x="18" y="132"/>
                </a:lnTo>
                <a:lnTo>
                  <a:pt x="24" y="137"/>
                </a:lnTo>
                <a:lnTo>
                  <a:pt x="29" y="143"/>
                </a:lnTo>
                <a:lnTo>
                  <a:pt x="36" y="147"/>
                </a:lnTo>
                <a:lnTo>
                  <a:pt x="42" y="151"/>
                </a:lnTo>
                <a:lnTo>
                  <a:pt x="50" y="154"/>
                </a:lnTo>
                <a:lnTo>
                  <a:pt x="56" y="157"/>
                </a:lnTo>
                <a:lnTo>
                  <a:pt x="64" y="160"/>
                </a:lnTo>
                <a:lnTo>
                  <a:pt x="72" y="161"/>
                </a:lnTo>
                <a:lnTo>
                  <a:pt x="81" y="161"/>
                </a:lnTo>
                <a:lnTo>
                  <a:pt x="89" y="161"/>
                </a:lnTo>
                <a:lnTo>
                  <a:pt x="96" y="160"/>
                </a:lnTo>
                <a:lnTo>
                  <a:pt x="104" y="157"/>
                </a:lnTo>
                <a:lnTo>
                  <a:pt x="112" y="154"/>
                </a:lnTo>
                <a:lnTo>
                  <a:pt x="119" y="151"/>
                </a:lnTo>
                <a:lnTo>
                  <a:pt x="125" y="147"/>
                </a:lnTo>
                <a:lnTo>
                  <a:pt x="132" y="142"/>
                </a:lnTo>
                <a:lnTo>
                  <a:pt x="138" y="137"/>
                </a:lnTo>
                <a:lnTo>
                  <a:pt x="143" y="132"/>
                </a:lnTo>
                <a:lnTo>
                  <a:pt x="148" y="125"/>
                </a:lnTo>
                <a:lnTo>
                  <a:pt x="151" y="118"/>
                </a:lnTo>
                <a:lnTo>
                  <a:pt x="154" y="112"/>
                </a:lnTo>
                <a:lnTo>
                  <a:pt x="158" y="104"/>
                </a:lnTo>
                <a:lnTo>
                  <a:pt x="160" y="96"/>
                </a:lnTo>
                <a:lnTo>
                  <a:pt x="161" y="88"/>
                </a:lnTo>
                <a:lnTo>
                  <a:pt x="161" y="81"/>
                </a:lnTo>
                <a:lnTo>
                  <a:pt x="161" y="72"/>
                </a:lnTo>
                <a:lnTo>
                  <a:pt x="160" y="64"/>
                </a:lnTo>
                <a:lnTo>
                  <a:pt x="158" y="56"/>
                </a:lnTo>
                <a:lnTo>
                  <a:pt x="154" y="49"/>
                </a:lnTo>
                <a:lnTo>
                  <a:pt x="151" y="42"/>
                </a:lnTo>
                <a:lnTo>
                  <a:pt x="148" y="36"/>
                </a:lnTo>
                <a:lnTo>
                  <a:pt x="143" y="29"/>
                </a:lnTo>
                <a:lnTo>
                  <a:pt x="138" y="24"/>
                </a:lnTo>
                <a:lnTo>
                  <a:pt x="132" y="18"/>
                </a:lnTo>
                <a:lnTo>
                  <a:pt x="125" y="14"/>
                </a:lnTo>
                <a:lnTo>
                  <a:pt x="119" y="10"/>
                </a:lnTo>
                <a:lnTo>
                  <a:pt x="112" y="7"/>
                </a:lnTo>
                <a:lnTo>
                  <a:pt x="105" y="4"/>
                </a:lnTo>
                <a:lnTo>
                  <a:pt x="97" y="1"/>
                </a:lnTo>
                <a:lnTo>
                  <a:pt x="90" y="0"/>
                </a:lnTo>
                <a:lnTo>
                  <a:pt x="81" y="0"/>
                </a:lnTo>
                <a:lnTo>
                  <a:pt x="73" y="0"/>
                </a:lnTo>
                <a:lnTo>
                  <a:pt x="65" y="1"/>
                </a:lnTo>
                <a:lnTo>
                  <a:pt x="57" y="4"/>
                </a:lnTo>
                <a:lnTo>
                  <a:pt x="50" y="7"/>
                </a:lnTo>
                <a:lnTo>
                  <a:pt x="43" y="10"/>
                </a:lnTo>
                <a:lnTo>
                  <a:pt x="36" y="14"/>
                </a:lnTo>
                <a:lnTo>
                  <a:pt x="29" y="18"/>
                </a:lnTo>
                <a:lnTo>
                  <a:pt x="24" y="24"/>
                </a:lnTo>
                <a:lnTo>
                  <a:pt x="19" y="29"/>
                </a:lnTo>
                <a:lnTo>
                  <a:pt x="14" y="36"/>
                </a:lnTo>
                <a:lnTo>
                  <a:pt x="11" y="42"/>
                </a:lnTo>
                <a:lnTo>
                  <a:pt x="7" y="49"/>
                </a:lnTo>
                <a:lnTo>
                  <a:pt x="4" y="56"/>
                </a:lnTo>
                <a:lnTo>
                  <a:pt x="2" y="64"/>
                </a:lnTo>
                <a:lnTo>
                  <a:pt x="0" y="72"/>
                </a:lnTo>
                <a:lnTo>
                  <a:pt x="0" y="8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8" name="Freeform 269"/>
          <p:cNvSpPr>
            <a:spLocks/>
          </p:cNvSpPr>
          <p:nvPr/>
        </p:nvSpPr>
        <p:spPr bwMode="auto">
          <a:xfrm>
            <a:off x="5991225" y="4657725"/>
            <a:ext cx="2039938" cy="1652588"/>
          </a:xfrm>
          <a:custGeom>
            <a:avLst/>
            <a:gdLst>
              <a:gd name="T0" fmla="*/ 1253800 w 3856"/>
              <a:gd name="T1" fmla="*/ 112183 h 3123"/>
              <a:gd name="T2" fmla="*/ 1177091 w 3856"/>
              <a:gd name="T3" fmla="*/ 133879 h 3123"/>
              <a:gd name="T4" fmla="*/ 1037956 w 3856"/>
              <a:gd name="T5" fmla="*/ 212196 h 3123"/>
              <a:gd name="T6" fmla="*/ 907815 w 3856"/>
              <a:gd name="T7" fmla="*/ 391054 h 3123"/>
              <a:gd name="T8" fmla="*/ 765506 w 3856"/>
              <a:gd name="T9" fmla="*/ 490538 h 3123"/>
              <a:gd name="T10" fmla="*/ 749106 w 3856"/>
              <a:gd name="T11" fmla="*/ 530754 h 3123"/>
              <a:gd name="T12" fmla="*/ 599920 w 3856"/>
              <a:gd name="T13" fmla="*/ 637117 h 3123"/>
              <a:gd name="T14" fmla="*/ 557068 w 3856"/>
              <a:gd name="T15" fmla="*/ 704321 h 3123"/>
              <a:gd name="T16" fmla="*/ 557068 w 3856"/>
              <a:gd name="T17" fmla="*/ 720725 h 3123"/>
              <a:gd name="T18" fmla="*/ 538023 w 3856"/>
              <a:gd name="T19" fmla="*/ 737129 h 3123"/>
              <a:gd name="T20" fmla="*/ 334347 w 3856"/>
              <a:gd name="T21" fmla="*/ 798513 h 3123"/>
              <a:gd name="T22" fmla="*/ 293611 w 3856"/>
              <a:gd name="T23" fmla="*/ 876300 h 3123"/>
              <a:gd name="T24" fmla="*/ 252347 w 3856"/>
              <a:gd name="T25" fmla="*/ 865188 h 3123"/>
              <a:gd name="T26" fmla="*/ 93109 w 3856"/>
              <a:gd name="T27" fmla="*/ 960967 h 3123"/>
              <a:gd name="T28" fmla="*/ 0 w 3856"/>
              <a:gd name="T29" fmla="*/ 1060450 h 3123"/>
              <a:gd name="T30" fmla="*/ 150773 w 3856"/>
              <a:gd name="T31" fmla="*/ 1564217 h 3123"/>
              <a:gd name="T32" fmla="*/ 150773 w 3856"/>
              <a:gd name="T33" fmla="*/ 1597025 h 3123"/>
              <a:gd name="T34" fmla="*/ 195741 w 3856"/>
              <a:gd name="T35" fmla="*/ 1652588 h 3123"/>
              <a:gd name="T36" fmla="*/ 1729927 w 3856"/>
              <a:gd name="T37" fmla="*/ 1652588 h 3123"/>
              <a:gd name="T38" fmla="*/ 2039938 w 3856"/>
              <a:gd name="T39" fmla="*/ 714375 h 3123"/>
              <a:gd name="T40" fmla="*/ 1981745 w 3856"/>
              <a:gd name="T41" fmla="*/ 290513 h 3123"/>
              <a:gd name="T42" fmla="*/ 1962171 w 3856"/>
              <a:gd name="T43" fmla="*/ 184679 h 3123"/>
              <a:gd name="T44" fmla="*/ 1973809 w 3856"/>
              <a:gd name="T45" fmla="*/ 11113 h 3123"/>
              <a:gd name="T46" fmla="*/ 1953177 w 3856"/>
              <a:gd name="T47" fmla="*/ 0 h 3123"/>
              <a:gd name="T48" fmla="*/ 1384470 w 3856"/>
              <a:gd name="T49" fmla="*/ 89958 h 3123"/>
              <a:gd name="T50" fmla="*/ 1253800 w 3856"/>
              <a:gd name="T51" fmla="*/ 112183 h 3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856" h="3123">
                <a:moveTo>
                  <a:pt x="2370" y="212"/>
                </a:moveTo>
                <a:lnTo>
                  <a:pt x="2225" y="253"/>
                </a:lnTo>
                <a:lnTo>
                  <a:pt x="1962" y="401"/>
                </a:lnTo>
                <a:lnTo>
                  <a:pt x="1716" y="739"/>
                </a:lnTo>
                <a:lnTo>
                  <a:pt x="1447" y="927"/>
                </a:lnTo>
                <a:lnTo>
                  <a:pt x="1416" y="1003"/>
                </a:lnTo>
                <a:lnTo>
                  <a:pt x="1134" y="1204"/>
                </a:lnTo>
                <a:lnTo>
                  <a:pt x="1053" y="1331"/>
                </a:lnTo>
                <a:lnTo>
                  <a:pt x="1053" y="1362"/>
                </a:lnTo>
                <a:lnTo>
                  <a:pt x="1017" y="1393"/>
                </a:lnTo>
                <a:lnTo>
                  <a:pt x="632" y="1509"/>
                </a:lnTo>
                <a:lnTo>
                  <a:pt x="555" y="1656"/>
                </a:lnTo>
                <a:lnTo>
                  <a:pt x="477" y="1635"/>
                </a:lnTo>
                <a:lnTo>
                  <a:pt x="176" y="1816"/>
                </a:lnTo>
                <a:lnTo>
                  <a:pt x="0" y="2004"/>
                </a:lnTo>
                <a:lnTo>
                  <a:pt x="285" y="2956"/>
                </a:lnTo>
                <a:lnTo>
                  <a:pt x="285" y="3018"/>
                </a:lnTo>
                <a:lnTo>
                  <a:pt x="370" y="3123"/>
                </a:lnTo>
                <a:lnTo>
                  <a:pt x="3270" y="3123"/>
                </a:lnTo>
                <a:lnTo>
                  <a:pt x="3856" y="1350"/>
                </a:lnTo>
                <a:lnTo>
                  <a:pt x="3746" y="549"/>
                </a:lnTo>
                <a:lnTo>
                  <a:pt x="3709" y="349"/>
                </a:lnTo>
                <a:lnTo>
                  <a:pt x="3731" y="21"/>
                </a:lnTo>
                <a:lnTo>
                  <a:pt x="3692" y="0"/>
                </a:lnTo>
                <a:lnTo>
                  <a:pt x="2617" y="170"/>
                </a:lnTo>
                <a:lnTo>
                  <a:pt x="2370" y="21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39" name="Freeform 270"/>
          <p:cNvSpPr>
            <a:spLocks/>
          </p:cNvSpPr>
          <p:nvPr/>
        </p:nvSpPr>
        <p:spPr bwMode="auto">
          <a:xfrm>
            <a:off x="5522913" y="5418138"/>
            <a:ext cx="720725" cy="501650"/>
          </a:xfrm>
          <a:custGeom>
            <a:avLst/>
            <a:gdLst>
              <a:gd name="T0" fmla="*/ 720725 w 1362"/>
              <a:gd name="T1" fmla="*/ 103296 h 947"/>
              <a:gd name="T2" fmla="*/ 581025 w 1362"/>
              <a:gd name="T3" fmla="*/ 200766 h 947"/>
              <a:gd name="T4" fmla="*/ 543454 w 1362"/>
              <a:gd name="T5" fmla="*/ 304592 h 947"/>
              <a:gd name="T6" fmla="*/ 476250 w 1362"/>
              <a:gd name="T7" fmla="*/ 300354 h 947"/>
              <a:gd name="T8" fmla="*/ 265113 w 1362"/>
              <a:gd name="T9" fmla="*/ 501650 h 947"/>
              <a:gd name="T10" fmla="*/ 154517 w 1362"/>
              <a:gd name="T11" fmla="*/ 416364 h 947"/>
              <a:gd name="T12" fmla="*/ 64029 w 1362"/>
              <a:gd name="T13" fmla="*/ 474104 h 947"/>
              <a:gd name="T14" fmla="*/ 41275 w 1362"/>
              <a:gd name="T15" fmla="*/ 459272 h 947"/>
              <a:gd name="T16" fmla="*/ 0 w 1362"/>
              <a:gd name="T17" fmla="*/ 315187 h 947"/>
              <a:gd name="T18" fmla="*/ 0 w 1362"/>
              <a:gd name="T19" fmla="*/ 296646 h 947"/>
              <a:gd name="T20" fmla="*/ 60325 w 1362"/>
              <a:gd name="T21" fmla="*/ 200766 h 947"/>
              <a:gd name="T22" fmla="*/ 105304 w 1362"/>
              <a:gd name="T23" fmla="*/ 182226 h 947"/>
              <a:gd name="T24" fmla="*/ 246592 w 1362"/>
              <a:gd name="T25" fmla="*/ 200766 h 947"/>
              <a:gd name="T26" fmla="*/ 312208 w 1362"/>
              <a:gd name="T27" fmla="*/ 160507 h 947"/>
              <a:gd name="T28" fmla="*/ 345546 w 1362"/>
              <a:gd name="T29" fmla="*/ 121307 h 947"/>
              <a:gd name="T30" fmla="*/ 374121 w 1362"/>
              <a:gd name="T31" fmla="*/ 96940 h 947"/>
              <a:gd name="T32" fmla="*/ 394758 w 1362"/>
              <a:gd name="T33" fmla="*/ 85286 h 947"/>
              <a:gd name="T34" fmla="*/ 413279 w 1362"/>
              <a:gd name="T35" fmla="*/ 27546 h 947"/>
              <a:gd name="T36" fmla="*/ 433917 w 1362"/>
              <a:gd name="T37" fmla="*/ 10595 h 947"/>
              <a:gd name="T38" fmla="*/ 482071 w 1362"/>
              <a:gd name="T39" fmla="*/ 10595 h 947"/>
              <a:gd name="T40" fmla="*/ 508000 w 1362"/>
              <a:gd name="T41" fmla="*/ 4238 h 947"/>
              <a:gd name="T42" fmla="*/ 522287 w 1362"/>
              <a:gd name="T43" fmla="*/ 0 h 947"/>
              <a:gd name="T44" fmla="*/ 549275 w 1362"/>
              <a:gd name="T45" fmla="*/ 6357 h 947"/>
              <a:gd name="T46" fmla="*/ 659342 w 1362"/>
              <a:gd name="T47" fmla="*/ 46086 h 947"/>
              <a:gd name="T48" fmla="*/ 711200 w 1362"/>
              <a:gd name="T49" fmla="*/ 92702 h 947"/>
              <a:gd name="T50" fmla="*/ 720725 w 1362"/>
              <a:gd name="T51" fmla="*/ 103296 h 94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62" h="947">
                <a:moveTo>
                  <a:pt x="1362" y="195"/>
                </a:moveTo>
                <a:lnTo>
                  <a:pt x="1098" y="379"/>
                </a:lnTo>
                <a:lnTo>
                  <a:pt x="1027" y="575"/>
                </a:lnTo>
                <a:lnTo>
                  <a:pt x="900" y="567"/>
                </a:lnTo>
                <a:lnTo>
                  <a:pt x="501" y="947"/>
                </a:lnTo>
                <a:lnTo>
                  <a:pt x="292" y="786"/>
                </a:lnTo>
                <a:lnTo>
                  <a:pt x="121" y="895"/>
                </a:lnTo>
                <a:lnTo>
                  <a:pt x="78" y="867"/>
                </a:lnTo>
                <a:lnTo>
                  <a:pt x="0" y="595"/>
                </a:lnTo>
                <a:lnTo>
                  <a:pt x="0" y="560"/>
                </a:lnTo>
                <a:lnTo>
                  <a:pt x="114" y="379"/>
                </a:lnTo>
                <a:lnTo>
                  <a:pt x="199" y="344"/>
                </a:lnTo>
                <a:lnTo>
                  <a:pt x="466" y="379"/>
                </a:lnTo>
                <a:lnTo>
                  <a:pt x="590" y="303"/>
                </a:lnTo>
                <a:lnTo>
                  <a:pt x="653" y="229"/>
                </a:lnTo>
                <a:lnTo>
                  <a:pt x="707" y="183"/>
                </a:lnTo>
                <a:lnTo>
                  <a:pt x="746" y="161"/>
                </a:lnTo>
                <a:lnTo>
                  <a:pt x="781" y="52"/>
                </a:lnTo>
                <a:lnTo>
                  <a:pt x="820" y="20"/>
                </a:lnTo>
                <a:lnTo>
                  <a:pt x="911" y="20"/>
                </a:lnTo>
                <a:lnTo>
                  <a:pt x="960" y="8"/>
                </a:lnTo>
                <a:lnTo>
                  <a:pt x="987" y="0"/>
                </a:lnTo>
                <a:lnTo>
                  <a:pt x="1038" y="12"/>
                </a:lnTo>
                <a:lnTo>
                  <a:pt x="1246" y="87"/>
                </a:lnTo>
                <a:lnTo>
                  <a:pt x="1344" y="175"/>
                </a:lnTo>
                <a:lnTo>
                  <a:pt x="1362" y="195"/>
                </a:lnTo>
                <a:close/>
              </a:path>
            </a:pathLst>
          </a:custGeom>
          <a:solidFill>
            <a:srgbClr val="FFC9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0" name="Freeform 271"/>
          <p:cNvSpPr>
            <a:spLocks/>
          </p:cNvSpPr>
          <p:nvPr/>
        </p:nvSpPr>
        <p:spPr bwMode="auto">
          <a:xfrm>
            <a:off x="7108825" y="3702050"/>
            <a:ext cx="787400" cy="1169988"/>
          </a:xfrm>
          <a:custGeom>
            <a:avLst/>
            <a:gdLst>
              <a:gd name="T0" fmla="*/ 270238 w 1486"/>
              <a:gd name="T1" fmla="*/ 40746 h 2211"/>
              <a:gd name="T2" fmla="*/ 213541 w 1486"/>
              <a:gd name="T3" fmla="*/ 119063 h 2211"/>
              <a:gd name="T4" fmla="*/ 97498 w 1486"/>
              <a:gd name="T5" fmla="*/ 325967 h 2211"/>
              <a:gd name="T6" fmla="*/ 75773 w 1486"/>
              <a:gd name="T7" fmla="*/ 391054 h 2211"/>
              <a:gd name="T8" fmla="*/ 85310 w 1486"/>
              <a:gd name="T9" fmla="*/ 460375 h 2211"/>
              <a:gd name="T10" fmla="*/ 7948 w 1486"/>
              <a:gd name="T11" fmla="*/ 572029 h 2211"/>
              <a:gd name="T12" fmla="*/ 0 w 1486"/>
              <a:gd name="T13" fmla="*/ 599017 h 2211"/>
              <a:gd name="T14" fmla="*/ 4769 w 1486"/>
              <a:gd name="T15" fmla="*/ 618596 h 2211"/>
              <a:gd name="T16" fmla="*/ 47159 w 1486"/>
              <a:gd name="T17" fmla="*/ 627063 h 2211"/>
              <a:gd name="T18" fmla="*/ 44510 w 1486"/>
              <a:gd name="T19" fmla="*/ 680509 h 2211"/>
              <a:gd name="T20" fmla="*/ 35502 w 1486"/>
              <a:gd name="T21" fmla="*/ 749300 h 2211"/>
              <a:gd name="T22" fmla="*/ 47159 w 1486"/>
              <a:gd name="T23" fmla="*/ 835025 h 2211"/>
              <a:gd name="T24" fmla="*/ 270238 w 1486"/>
              <a:gd name="T25" fmla="*/ 1169988 h 2211"/>
              <a:gd name="T26" fmla="*/ 326935 w 1486"/>
              <a:gd name="T27" fmla="*/ 1169988 h 2211"/>
              <a:gd name="T28" fmla="*/ 359788 w 1486"/>
              <a:gd name="T29" fmla="*/ 1154113 h 2211"/>
              <a:gd name="T30" fmla="*/ 743420 w 1486"/>
              <a:gd name="T31" fmla="*/ 1010180 h 2211"/>
              <a:gd name="T32" fmla="*/ 787400 w 1486"/>
              <a:gd name="T33" fmla="*/ 985838 h 2211"/>
              <a:gd name="T34" fmla="*/ 382573 w 1486"/>
              <a:gd name="T35" fmla="*/ 0 h 2211"/>
              <a:gd name="T36" fmla="*/ 314218 w 1486"/>
              <a:gd name="T37" fmla="*/ 11642 h 2211"/>
              <a:gd name="T38" fmla="*/ 270238 w 1486"/>
              <a:gd name="T39" fmla="*/ 40746 h 22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86" h="2211">
                <a:moveTo>
                  <a:pt x="510" y="77"/>
                </a:moveTo>
                <a:lnTo>
                  <a:pt x="403" y="225"/>
                </a:lnTo>
                <a:lnTo>
                  <a:pt x="184" y="616"/>
                </a:lnTo>
                <a:lnTo>
                  <a:pt x="143" y="739"/>
                </a:lnTo>
                <a:lnTo>
                  <a:pt x="161" y="870"/>
                </a:lnTo>
                <a:lnTo>
                  <a:pt x="15" y="1081"/>
                </a:lnTo>
                <a:lnTo>
                  <a:pt x="0" y="1132"/>
                </a:lnTo>
                <a:lnTo>
                  <a:pt x="9" y="1169"/>
                </a:lnTo>
                <a:lnTo>
                  <a:pt x="89" y="1185"/>
                </a:lnTo>
                <a:lnTo>
                  <a:pt x="84" y="1286"/>
                </a:lnTo>
                <a:lnTo>
                  <a:pt x="67" y="1416"/>
                </a:lnTo>
                <a:lnTo>
                  <a:pt x="89" y="1578"/>
                </a:lnTo>
                <a:lnTo>
                  <a:pt x="510" y="2211"/>
                </a:lnTo>
                <a:lnTo>
                  <a:pt x="617" y="2211"/>
                </a:lnTo>
                <a:lnTo>
                  <a:pt x="679" y="2181"/>
                </a:lnTo>
                <a:lnTo>
                  <a:pt x="1403" y="1909"/>
                </a:lnTo>
                <a:lnTo>
                  <a:pt x="1486" y="1863"/>
                </a:lnTo>
                <a:lnTo>
                  <a:pt x="722" y="0"/>
                </a:lnTo>
                <a:lnTo>
                  <a:pt x="593" y="22"/>
                </a:lnTo>
                <a:lnTo>
                  <a:pt x="510" y="77"/>
                </a:lnTo>
                <a:close/>
              </a:path>
            </a:pathLst>
          </a:custGeom>
          <a:solidFill>
            <a:srgbClr val="FFC9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1" name="Freeform 272"/>
          <p:cNvSpPr>
            <a:spLocks/>
          </p:cNvSpPr>
          <p:nvPr/>
        </p:nvSpPr>
        <p:spPr bwMode="auto">
          <a:xfrm>
            <a:off x="7115175" y="4165600"/>
            <a:ext cx="271463" cy="66675"/>
          </a:xfrm>
          <a:custGeom>
            <a:avLst/>
            <a:gdLst>
              <a:gd name="T0" fmla="*/ 7938 w 513"/>
              <a:gd name="T1" fmla="*/ 0 h 125"/>
              <a:gd name="T2" fmla="*/ 261409 w 513"/>
              <a:gd name="T3" fmla="*/ 46939 h 125"/>
              <a:gd name="T4" fmla="*/ 271463 w 513"/>
              <a:gd name="T5" fmla="*/ 66675 h 125"/>
              <a:gd name="T6" fmla="*/ 0 w 513"/>
              <a:gd name="T7" fmla="*/ 22403 h 125"/>
              <a:gd name="T8" fmla="*/ 7938 w 513"/>
              <a:gd name="T9" fmla="*/ 0 h 1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3" h="125">
                <a:moveTo>
                  <a:pt x="15" y="0"/>
                </a:moveTo>
                <a:lnTo>
                  <a:pt x="494" y="88"/>
                </a:lnTo>
                <a:lnTo>
                  <a:pt x="513" y="125"/>
                </a:lnTo>
                <a:lnTo>
                  <a:pt x="0" y="42"/>
                </a:lnTo>
                <a:lnTo>
                  <a:pt x="15" y="0"/>
                </a:lnTo>
                <a:close/>
              </a:path>
            </a:pathLst>
          </a:custGeom>
          <a:solidFill>
            <a:srgbClr val="FFE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2" name="Freeform 273"/>
          <p:cNvSpPr>
            <a:spLocks/>
          </p:cNvSpPr>
          <p:nvPr/>
        </p:nvSpPr>
        <p:spPr bwMode="auto">
          <a:xfrm>
            <a:off x="5461000" y="4846638"/>
            <a:ext cx="1046163" cy="525462"/>
          </a:xfrm>
          <a:custGeom>
            <a:avLst/>
            <a:gdLst>
              <a:gd name="T0" fmla="*/ 216958 w 1977"/>
              <a:gd name="T1" fmla="*/ 0 h 994"/>
              <a:gd name="T2" fmla="*/ 41275 w 1977"/>
              <a:gd name="T3" fmla="*/ 8458 h 994"/>
              <a:gd name="T4" fmla="*/ 41275 w 1977"/>
              <a:gd name="T5" fmla="*/ 104141 h 994"/>
              <a:gd name="T6" fmla="*/ 91546 w 1977"/>
              <a:gd name="T7" fmla="*/ 170220 h 994"/>
              <a:gd name="T8" fmla="*/ 0 w 1977"/>
              <a:gd name="T9" fmla="*/ 170220 h 994"/>
              <a:gd name="T10" fmla="*/ 0 w 1977"/>
              <a:gd name="T11" fmla="*/ 235242 h 994"/>
              <a:gd name="T12" fmla="*/ 7408 w 1977"/>
              <a:gd name="T13" fmla="*/ 469955 h 994"/>
              <a:gd name="T14" fmla="*/ 19050 w 1977"/>
              <a:gd name="T15" fmla="*/ 495859 h 994"/>
              <a:gd name="T16" fmla="*/ 93133 w 1977"/>
              <a:gd name="T17" fmla="*/ 525462 h 994"/>
              <a:gd name="T18" fmla="*/ 1033463 w 1977"/>
              <a:gd name="T19" fmla="*/ 483700 h 994"/>
              <a:gd name="T20" fmla="*/ 1046163 w 1977"/>
              <a:gd name="T21" fmla="*/ 224669 h 994"/>
              <a:gd name="T22" fmla="*/ 1039813 w 1977"/>
              <a:gd name="T23" fmla="*/ 210925 h 994"/>
              <a:gd name="T24" fmla="*/ 906463 w 1977"/>
              <a:gd name="T25" fmla="*/ 154890 h 994"/>
              <a:gd name="T26" fmla="*/ 906463 w 1977"/>
              <a:gd name="T27" fmla="*/ 68194 h 994"/>
              <a:gd name="T28" fmla="*/ 835025 w 1977"/>
              <a:gd name="T29" fmla="*/ 49692 h 994"/>
              <a:gd name="T30" fmla="*/ 216958 w 1977"/>
              <a:gd name="T31" fmla="*/ 0 h 9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77" h="994">
                <a:moveTo>
                  <a:pt x="410" y="0"/>
                </a:moveTo>
                <a:lnTo>
                  <a:pt x="78" y="16"/>
                </a:lnTo>
                <a:lnTo>
                  <a:pt x="78" y="197"/>
                </a:lnTo>
                <a:lnTo>
                  <a:pt x="173" y="322"/>
                </a:lnTo>
                <a:lnTo>
                  <a:pt x="0" y="322"/>
                </a:lnTo>
                <a:lnTo>
                  <a:pt x="0" y="445"/>
                </a:lnTo>
                <a:lnTo>
                  <a:pt x="14" y="889"/>
                </a:lnTo>
                <a:lnTo>
                  <a:pt x="36" y="938"/>
                </a:lnTo>
                <a:lnTo>
                  <a:pt x="176" y="994"/>
                </a:lnTo>
                <a:lnTo>
                  <a:pt x="1953" y="915"/>
                </a:lnTo>
                <a:lnTo>
                  <a:pt x="1977" y="425"/>
                </a:lnTo>
                <a:lnTo>
                  <a:pt x="1965" y="399"/>
                </a:lnTo>
                <a:lnTo>
                  <a:pt x="1713" y="293"/>
                </a:lnTo>
                <a:lnTo>
                  <a:pt x="1713" y="129"/>
                </a:lnTo>
                <a:lnTo>
                  <a:pt x="1578" y="94"/>
                </a:lnTo>
                <a:lnTo>
                  <a:pt x="4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3" name="Freeform 274"/>
          <p:cNvSpPr>
            <a:spLocks/>
          </p:cNvSpPr>
          <p:nvPr/>
        </p:nvSpPr>
        <p:spPr bwMode="auto">
          <a:xfrm>
            <a:off x="5489575" y="3898900"/>
            <a:ext cx="987425" cy="862013"/>
          </a:xfrm>
          <a:custGeom>
            <a:avLst/>
            <a:gdLst>
              <a:gd name="T0" fmla="*/ 23271 w 1867"/>
              <a:gd name="T1" fmla="*/ 16913 h 1631"/>
              <a:gd name="T2" fmla="*/ 10049 w 1867"/>
              <a:gd name="T3" fmla="*/ 24312 h 1631"/>
              <a:gd name="T4" fmla="*/ 0 w 1867"/>
              <a:gd name="T5" fmla="*/ 36996 h 1631"/>
              <a:gd name="T6" fmla="*/ 10049 w 1867"/>
              <a:gd name="T7" fmla="*/ 862013 h 1631"/>
              <a:gd name="T8" fmla="*/ 962567 w 1867"/>
              <a:gd name="T9" fmla="*/ 831887 h 1631"/>
              <a:gd name="T10" fmla="*/ 981607 w 1867"/>
              <a:gd name="T11" fmla="*/ 818146 h 1631"/>
              <a:gd name="T12" fmla="*/ 987425 w 1867"/>
              <a:gd name="T13" fmla="*/ 807576 h 1631"/>
              <a:gd name="T14" fmla="*/ 987425 w 1867"/>
              <a:gd name="T15" fmla="*/ 788549 h 1631"/>
              <a:gd name="T16" fmla="*/ 959923 w 1867"/>
              <a:gd name="T17" fmla="*/ 16913 h 1631"/>
              <a:gd name="T18" fmla="*/ 953048 w 1867"/>
              <a:gd name="T19" fmla="*/ 4757 h 1631"/>
              <a:gd name="T20" fmla="*/ 932950 w 1867"/>
              <a:gd name="T21" fmla="*/ 0 h 1631"/>
              <a:gd name="T22" fmla="*/ 23271 w 1867"/>
              <a:gd name="T23" fmla="*/ 16913 h 16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67" h="1631">
                <a:moveTo>
                  <a:pt x="44" y="32"/>
                </a:moveTo>
                <a:lnTo>
                  <a:pt x="19" y="46"/>
                </a:lnTo>
                <a:lnTo>
                  <a:pt x="0" y="70"/>
                </a:lnTo>
                <a:lnTo>
                  <a:pt x="19" y="1631"/>
                </a:lnTo>
                <a:lnTo>
                  <a:pt x="1820" y="1574"/>
                </a:lnTo>
                <a:lnTo>
                  <a:pt x="1856" y="1548"/>
                </a:lnTo>
                <a:lnTo>
                  <a:pt x="1867" y="1528"/>
                </a:lnTo>
                <a:lnTo>
                  <a:pt x="1867" y="1492"/>
                </a:lnTo>
                <a:lnTo>
                  <a:pt x="1815" y="32"/>
                </a:lnTo>
                <a:lnTo>
                  <a:pt x="1802" y="9"/>
                </a:lnTo>
                <a:lnTo>
                  <a:pt x="1764" y="0"/>
                </a:lnTo>
                <a:lnTo>
                  <a:pt x="44"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4" name="Freeform 275"/>
          <p:cNvSpPr>
            <a:spLocks/>
          </p:cNvSpPr>
          <p:nvPr/>
        </p:nvSpPr>
        <p:spPr bwMode="auto">
          <a:xfrm>
            <a:off x="5619750" y="4049713"/>
            <a:ext cx="719138" cy="584200"/>
          </a:xfrm>
          <a:custGeom>
            <a:avLst/>
            <a:gdLst>
              <a:gd name="T0" fmla="*/ 0 w 1358"/>
              <a:gd name="T1" fmla="*/ 8980 h 1106"/>
              <a:gd name="T2" fmla="*/ 700074 w 1358"/>
              <a:gd name="T3" fmla="*/ 0 h 1106"/>
              <a:gd name="T4" fmla="*/ 719138 w 1358"/>
              <a:gd name="T5" fmla="*/ 546169 h 1106"/>
              <a:gd name="T6" fmla="*/ 708017 w 1358"/>
              <a:gd name="T7" fmla="*/ 564128 h 1106"/>
              <a:gd name="T8" fmla="*/ 29655 w 1358"/>
              <a:gd name="T9" fmla="*/ 584200 h 1106"/>
              <a:gd name="T10" fmla="*/ 18005 w 1358"/>
              <a:gd name="T11" fmla="*/ 577861 h 1106"/>
              <a:gd name="T12" fmla="*/ 10062 w 1358"/>
              <a:gd name="T13" fmla="*/ 566769 h 1106"/>
              <a:gd name="T14" fmla="*/ 7943 w 1358"/>
              <a:gd name="T15" fmla="*/ 558318 h 1106"/>
              <a:gd name="T16" fmla="*/ 0 w 1358"/>
              <a:gd name="T17" fmla="*/ 8980 h 11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58" h="1106">
                <a:moveTo>
                  <a:pt x="0" y="17"/>
                </a:moveTo>
                <a:lnTo>
                  <a:pt x="1322" y="0"/>
                </a:lnTo>
                <a:lnTo>
                  <a:pt x="1358" y="1034"/>
                </a:lnTo>
                <a:lnTo>
                  <a:pt x="1337" y="1068"/>
                </a:lnTo>
                <a:lnTo>
                  <a:pt x="56" y="1106"/>
                </a:lnTo>
                <a:lnTo>
                  <a:pt x="34" y="1094"/>
                </a:lnTo>
                <a:lnTo>
                  <a:pt x="19" y="1073"/>
                </a:lnTo>
                <a:lnTo>
                  <a:pt x="15" y="1057"/>
                </a:lnTo>
                <a:lnTo>
                  <a:pt x="0" y="17"/>
                </a:lnTo>
                <a:close/>
              </a:path>
            </a:pathLst>
          </a:custGeom>
          <a:solidFill>
            <a:srgbClr val="FFE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5" name="Freeform 276"/>
          <p:cNvSpPr>
            <a:spLocks/>
          </p:cNvSpPr>
          <p:nvPr/>
        </p:nvSpPr>
        <p:spPr bwMode="auto">
          <a:xfrm>
            <a:off x="7102475" y="3632200"/>
            <a:ext cx="995363" cy="1193800"/>
          </a:xfrm>
          <a:custGeom>
            <a:avLst/>
            <a:gdLst>
              <a:gd name="T0" fmla="*/ 289608 w 1880"/>
              <a:gd name="T1" fmla="*/ 132762 h 2257"/>
              <a:gd name="T2" fmla="*/ 336200 w 1880"/>
              <a:gd name="T3" fmla="*/ 161853 h 2257"/>
              <a:gd name="T4" fmla="*/ 267901 w 1880"/>
              <a:gd name="T5" fmla="*/ 229028 h 2257"/>
              <a:gd name="T6" fmla="*/ 232957 w 1880"/>
              <a:gd name="T7" fmla="*/ 352269 h 2257"/>
              <a:gd name="T8" fmla="*/ 241428 w 1880"/>
              <a:gd name="T9" fmla="*/ 496138 h 2257"/>
              <a:gd name="T10" fmla="*/ 241428 w 1880"/>
              <a:gd name="T11" fmla="*/ 572305 h 2257"/>
              <a:gd name="T12" fmla="*/ 282196 w 1880"/>
              <a:gd name="T13" fmla="*/ 600338 h 2257"/>
              <a:gd name="T14" fmla="*/ 192190 w 1880"/>
              <a:gd name="T15" fmla="*/ 658521 h 2257"/>
              <a:gd name="T16" fmla="*/ 165717 w 1880"/>
              <a:gd name="T17" fmla="*/ 745265 h 2257"/>
              <a:gd name="T18" fmla="*/ 130244 w 1880"/>
              <a:gd name="T19" fmla="*/ 781233 h 2257"/>
              <a:gd name="T20" fmla="*/ 88418 w 1880"/>
              <a:gd name="T21" fmla="*/ 810853 h 2257"/>
              <a:gd name="T22" fmla="*/ 67769 w 1880"/>
              <a:gd name="T23" fmla="*/ 819845 h 2257"/>
              <a:gd name="T24" fmla="*/ 53474 w 1880"/>
              <a:gd name="T25" fmla="*/ 885961 h 2257"/>
              <a:gd name="T26" fmla="*/ 46591 w 1880"/>
              <a:gd name="T27" fmla="*/ 791812 h 2257"/>
              <a:gd name="T28" fmla="*/ 53474 w 1880"/>
              <a:gd name="T29" fmla="*/ 735216 h 2257"/>
              <a:gd name="T30" fmla="*/ 33355 w 1880"/>
              <a:gd name="T31" fmla="*/ 773299 h 2257"/>
              <a:gd name="T32" fmla="*/ 5824 w 1880"/>
              <a:gd name="T33" fmla="*/ 800274 h 2257"/>
              <a:gd name="T34" fmla="*/ 5824 w 1880"/>
              <a:gd name="T35" fmla="*/ 828837 h 2257"/>
              <a:gd name="T36" fmla="*/ 12177 w 1880"/>
              <a:gd name="T37" fmla="*/ 869036 h 2257"/>
              <a:gd name="T38" fmla="*/ 25414 w 1880"/>
              <a:gd name="T39" fmla="*/ 885961 h 2257"/>
              <a:gd name="T40" fmla="*/ 38650 w 1880"/>
              <a:gd name="T41" fmla="*/ 964243 h 2257"/>
              <a:gd name="T42" fmla="*/ 0 w 1880"/>
              <a:gd name="T43" fmla="*/ 1022426 h 2257"/>
              <a:gd name="T44" fmla="*/ 46591 w 1880"/>
              <a:gd name="T45" fmla="*/ 1078493 h 2257"/>
              <a:gd name="T46" fmla="*/ 123361 w 1880"/>
              <a:gd name="T47" fmla="*/ 1126097 h 2257"/>
              <a:gd name="T48" fmla="*/ 142422 w 1880"/>
              <a:gd name="T49" fmla="*/ 1163651 h 2257"/>
              <a:gd name="T50" fmla="*/ 178954 w 1880"/>
              <a:gd name="T51" fmla="*/ 1193800 h 2257"/>
              <a:gd name="T52" fmla="*/ 248311 w 1880"/>
              <a:gd name="T53" fmla="*/ 1174230 h 2257"/>
              <a:gd name="T54" fmla="*/ 226604 w 1880"/>
              <a:gd name="T55" fmla="*/ 1116576 h 2257"/>
              <a:gd name="T56" fmla="*/ 274784 w 1880"/>
              <a:gd name="T57" fmla="*/ 1116576 h 2257"/>
              <a:gd name="T58" fmla="*/ 295432 w 1880"/>
              <a:gd name="T59" fmla="*/ 1058922 h 2257"/>
              <a:gd name="T60" fmla="*/ 330905 w 1880"/>
              <a:gd name="T61" fmla="*/ 897069 h 2257"/>
              <a:gd name="T62" fmla="*/ 295432 w 1880"/>
              <a:gd name="T63" fmla="*/ 877499 h 2257"/>
              <a:gd name="T64" fmla="*/ 316610 w 1880"/>
              <a:gd name="T65" fmla="*/ 849465 h 2257"/>
              <a:gd name="T66" fmla="*/ 295432 w 1880"/>
              <a:gd name="T67" fmla="*/ 735216 h 2257"/>
              <a:gd name="T68" fmla="*/ 324022 w 1880"/>
              <a:gd name="T69" fmla="*/ 638421 h 2257"/>
              <a:gd name="T70" fmla="*/ 345200 w 1880"/>
              <a:gd name="T71" fmla="*/ 590288 h 2257"/>
              <a:gd name="T72" fmla="*/ 400792 w 1880"/>
              <a:gd name="T73" fmla="*/ 610388 h 2257"/>
              <a:gd name="T74" fmla="*/ 433618 w 1880"/>
              <a:gd name="T75" fmla="*/ 715645 h 2257"/>
              <a:gd name="T76" fmla="*/ 357378 w 1880"/>
              <a:gd name="T77" fmla="*/ 897069 h 2257"/>
              <a:gd name="T78" fmla="*/ 454267 w 1880"/>
              <a:gd name="T79" fmla="*/ 885961 h 2257"/>
              <a:gd name="T80" fmla="*/ 669752 w 1880"/>
              <a:gd name="T81" fmla="*/ 946260 h 2257"/>
              <a:gd name="T82" fmla="*/ 600394 w 1880"/>
              <a:gd name="T83" fmla="*/ 992806 h 2257"/>
              <a:gd name="T84" fmla="*/ 753405 w 1880"/>
              <a:gd name="T85" fmla="*/ 983285 h 2257"/>
              <a:gd name="T86" fmla="*/ 780407 w 1880"/>
              <a:gd name="T87" fmla="*/ 1031947 h 2257"/>
              <a:gd name="T88" fmla="*/ 933947 w 1880"/>
              <a:gd name="T89" fmla="*/ 885961 h 2257"/>
              <a:gd name="T90" fmla="*/ 995363 w 1880"/>
              <a:gd name="T91" fmla="*/ 572305 h 2257"/>
              <a:gd name="T92" fmla="*/ 940300 w 1880"/>
              <a:gd name="T93" fmla="*/ 256532 h 2257"/>
              <a:gd name="T94" fmla="*/ 808468 w 1880"/>
              <a:gd name="T95" fmla="*/ 122183 h 2257"/>
              <a:gd name="T96" fmla="*/ 600394 w 1880"/>
              <a:gd name="T97" fmla="*/ 28033 h 2257"/>
              <a:gd name="T98" fmla="*/ 386497 w 1880"/>
              <a:gd name="T99" fmla="*/ 8463 h 2257"/>
              <a:gd name="T100" fmla="*/ 316610 w 1880"/>
              <a:gd name="T101" fmla="*/ 0 h 2257"/>
              <a:gd name="T102" fmla="*/ 232957 w 1880"/>
              <a:gd name="T103" fmla="*/ 55538 h 2257"/>
              <a:gd name="T104" fmla="*/ 171012 w 1880"/>
              <a:gd name="T105" fmla="*/ 85158 h 2257"/>
              <a:gd name="T106" fmla="*/ 171012 w 1880"/>
              <a:gd name="T107" fmla="*/ 132762 h 2257"/>
              <a:gd name="T108" fmla="*/ 274784 w 1880"/>
              <a:gd name="T109" fmla="*/ 113720 h 2257"/>
              <a:gd name="T110" fmla="*/ 345200 w 1880"/>
              <a:gd name="T111" fmla="*/ 113720 h 22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880" h="2257">
                <a:moveTo>
                  <a:pt x="652" y="215"/>
                </a:moveTo>
                <a:lnTo>
                  <a:pt x="547" y="251"/>
                </a:lnTo>
                <a:lnTo>
                  <a:pt x="717" y="231"/>
                </a:lnTo>
                <a:lnTo>
                  <a:pt x="635" y="306"/>
                </a:lnTo>
                <a:lnTo>
                  <a:pt x="547" y="377"/>
                </a:lnTo>
                <a:lnTo>
                  <a:pt x="506" y="433"/>
                </a:lnTo>
                <a:lnTo>
                  <a:pt x="495" y="559"/>
                </a:lnTo>
                <a:lnTo>
                  <a:pt x="440" y="666"/>
                </a:lnTo>
                <a:lnTo>
                  <a:pt x="428" y="811"/>
                </a:lnTo>
                <a:lnTo>
                  <a:pt x="456" y="938"/>
                </a:lnTo>
                <a:lnTo>
                  <a:pt x="495" y="1027"/>
                </a:lnTo>
                <a:lnTo>
                  <a:pt x="456" y="1082"/>
                </a:lnTo>
                <a:lnTo>
                  <a:pt x="519" y="1098"/>
                </a:lnTo>
                <a:lnTo>
                  <a:pt x="533" y="1135"/>
                </a:lnTo>
                <a:lnTo>
                  <a:pt x="440" y="1116"/>
                </a:lnTo>
                <a:lnTo>
                  <a:pt x="363" y="1245"/>
                </a:lnTo>
                <a:lnTo>
                  <a:pt x="376" y="1316"/>
                </a:lnTo>
                <a:lnTo>
                  <a:pt x="313" y="1409"/>
                </a:lnTo>
                <a:lnTo>
                  <a:pt x="269" y="1443"/>
                </a:lnTo>
                <a:lnTo>
                  <a:pt x="246" y="1477"/>
                </a:lnTo>
                <a:lnTo>
                  <a:pt x="193" y="1533"/>
                </a:lnTo>
                <a:lnTo>
                  <a:pt x="167" y="1533"/>
                </a:lnTo>
                <a:lnTo>
                  <a:pt x="153" y="1567"/>
                </a:lnTo>
                <a:lnTo>
                  <a:pt x="128" y="1550"/>
                </a:lnTo>
                <a:lnTo>
                  <a:pt x="101" y="1606"/>
                </a:lnTo>
                <a:lnTo>
                  <a:pt x="101" y="1675"/>
                </a:lnTo>
                <a:lnTo>
                  <a:pt x="88" y="1587"/>
                </a:lnTo>
                <a:lnTo>
                  <a:pt x="88" y="1497"/>
                </a:lnTo>
                <a:lnTo>
                  <a:pt x="101" y="1443"/>
                </a:lnTo>
                <a:lnTo>
                  <a:pt x="101" y="1390"/>
                </a:lnTo>
                <a:lnTo>
                  <a:pt x="63" y="1425"/>
                </a:lnTo>
                <a:lnTo>
                  <a:pt x="63" y="1462"/>
                </a:lnTo>
                <a:lnTo>
                  <a:pt x="23" y="1477"/>
                </a:lnTo>
                <a:lnTo>
                  <a:pt x="11" y="1513"/>
                </a:lnTo>
                <a:lnTo>
                  <a:pt x="23" y="1533"/>
                </a:lnTo>
                <a:lnTo>
                  <a:pt x="11" y="1567"/>
                </a:lnTo>
                <a:lnTo>
                  <a:pt x="37" y="1606"/>
                </a:lnTo>
                <a:lnTo>
                  <a:pt x="23" y="1643"/>
                </a:lnTo>
                <a:lnTo>
                  <a:pt x="37" y="1696"/>
                </a:lnTo>
                <a:lnTo>
                  <a:pt x="48" y="1675"/>
                </a:lnTo>
                <a:lnTo>
                  <a:pt x="73" y="1712"/>
                </a:lnTo>
                <a:lnTo>
                  <a:pt x="73" y="1823"/>
                </a:lnTo>
                <a:lnTo>
                  <a:pt x="11" y="1877"/>
                </a:lnTo>
                <a:lnTo>
                  <a:pt x="0" y="1933"/>
                </a:lnTo>
                <a:lnTo>
                  <a:pt x="23" y="1984"/>
                </a:lnTo>
                <a:lnTo>
                  <a:pt x="88" y="2039"/>
                </a:lnTo>
                <a:lnTo>
                  <a:pt x="207" y="2094"/>
                </a:lnTo>
                <a:lnTo>
                  <a:pt x="233" y="2129"/>
                </a:lnTo>
                <a:lnTo>
                  <a:pt x="258" y="2129"/>
                </a:lnTo>
                <a:lnTo>
                  <a:pt x="269" y="2200"/>
                </a:lnTo>
                <a:lnTo>
                  <a:pt x="313" y="2220"/>
                </a:lnTo>
                <a:lnTo>
                  <a:pt x="338" y="2257"/>
                </a:lnTo>
                <a:lnTo>
                  <a:pt x="363" y="2237"/>
                </a:lnTo>
                <a:lnTo>
                  <a:pt x="469" y="2220"/>
                </a:lnTo>
                <a:lnTo>
                  <a:pt x="495" y="2164"/>
                </a:lnTo>
                <a:lnTo>
                  <a:pt x="428" y="2111"/>
                </a:lnTo>
                <a:lnTo>
                  <a:pt x="456" y="2111"/>
                </a:lnTo>
                <a:lnTo>
                  <a:pt x="519" y="2111"/>
                </a:lnTo>
                <a:lnTo>
                  <a:pt x="598" y="2039"/>
                </a:lnTo>
                <a:lnTo>
                  <a:pt x="558" y="2002"/>
                </a:lnTo>
                <a:lnTo>
                  <a:pt x="585" y="1750"/>
                </a:lnTo>
                <a:lnTo>
                  <a:pt x="625" y="1696"/>
                </a:lnTo>
                <a:lnTo>
                  <a:pt x="598" y="1696"/>
                </a:lnTo>
                <a:lnTo>
                  <a:pt x="558" y="1659"/>
                </a:lnTo>
                <a:lnTo>
                  <a:pt x="558" y="1623"/>
                </a:lnTo>
                <a:lnTo>
                  <a:pt x="598" y="1606"/>
                </a:lnTo>
                <a:lnTo>
                  <a:pt x="598" y="1477"/>
                </a:lnTo>
                <a:lnTo>
                  <a:pt x="558" y="1390"/>
                </a:lnTo>
                <a:lnTo>
                  <a:pt x="558" y="1281"/>
                </a:lnTo>
                <a:lnTo>
                  <a:pt x="612" y="1207"/>
                </a:lnTo>
                <a:lnTo>
                  <a:pt x="612" y="1170"/>
                </a:lnTo>
                <a:lnTo>
                  <a:pt x="652" y="1116"/>
                </a:lnTo>
                <a:lnTo>
                  <a:pt x="703" y="1116"/>
                </a:lnTo>
                <a:lnTo>
                  <a:pt x="757" y="1154"/>
                </a:lnTo>
                <a:lnTo>
                  <a:pt x="807" y="1245"/>
                </a:lnTo>
                <a:lnTo>
                  <a:pt x="819" y="1353"/>
                </a:lnTo>
                <a:lnTo>
                  <a:pt x="757" y="1606"/>
                </a:lnTo>
                <a:lnTo>
                  <a:pt x="675" y="1696"/>
                </a:lnTo>
                <a:lnTo>
                  <a:pt x="742" y="1750"/>
                </a:lnTo>
                <a:lnTo>
                  <a:pt x="858" y="1675"/>
                </a:lnTo>
                <a:lnTo>
                  <a:pt x="1147" y="1823"/>
                </a:lnTo>
                <a:lnTo>
                  <a:pt x="1265" y="1789"/>
                </a:lnTo>
                <a:lnTo>
                  <a:pt x="1211" y="1839"/>
                </a:lnTo>
                <a:lnTo>
                  <a:pt x="1134" y="1877"/>
                </a:lnTo>
                <a:lnTo>
                  <a:pt x="1279" y="1933"/>
                </a:lnTo>
                <a:lnTo>
                  <a:pt x="1423" y="1859"/>
                </a:lnTo>
                <a:lnTo>
                  <a:pt x="1382" y="1933"/>
                </a:lnTo>
                <a:lnTo>
                  <a:pt x="1474" y="1951"/>
                </a:lnTo>
                <a:lnTo>
                  <a:pt x="1618" y="1914"/>
                </a:lnTo>
                <a:lnTo>
                  <a:pt x="1764" y="1675"/>
                </a:lnTo>
                <a:lnTo>
                  <a:pt x="1776" y="1462"/>
                </a:lnTo>
                <a:lnTo>
                  <a:pt x="1880" y="1082"/>
                </a:lnTo>
                <a:lnTo>
                  <a:pt x="1880" y="847"/>
                </a:lnTo>
                <a:lnTo>
                  <a:pt x="1776" y="485"/>
                </a:lnTo>
                <a:lnTo>
                  <a:pt x="1710" y="396"/>
                </a:lnTo>
                <a:lnTo>
                  <a:pt x="1527" y="231"/>
                </a:lnTo>
                <a:lnTo>
                  <a:pt x="1356" y="124"/>
                </a:lnTo>
                <a:lnTo>
                  <a:pt x="1134" y="53"/>
                </a:lnTo>
                <a:lnTo>
                  <a:pt x="858" y="16"/>
                </a:lnTo>
                <a:lnTo>
                  <a:pt x="730" y="16"/>
                </a:lnTo>
                <a:lnTo>
                  <a:pt x="691" y="53"/>
                </a:lnTo>
                <a:lnTo>
                  <a:pt x="598" y="0"/>
                </a:lnTo>
                <a:lnTo>
                  <a:pt x="481" y="53"/>
                </a:lnTo>
                <a:lnTo>
                  <a:pt x="440" y="105"/>
                </a:lnTo>
                <a:lnTo>
                  <a:pt x="401" y="53"/>
                </a:lnTo>
                <a:lnTo>
                  <a:pt x="323" y="161"/>
                </a:lnTo>
                <a:lnTo>
                  <a:pt x="349" y="215"/>
                </a:lnTo>
                <a:lnTo>
                  <a:pt x="323" y="251"/>
                </a:lnTo>
                <a:lnTo>
                  <a:pt x="440" y="325"/>
                </a:lnTo>
                <a:lnTo>
                  <a:pt x="519" y="215"/>
                </a:lnTo>
                <a:lnTo>
                  <a:pt x="612" y="176"/>
                </a:lnTo>
                <a:lnTo>
                  <a:pt x="652" y="2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6" name="Freeform 277"/>
          <p:cNvSpPr>
            <a:spLocks/>
          </p:cNvSpPr>
          <p:nvPr/>
        </p:nvSpPr>
        <p:spPr bwMode="auto">
          <a:xfrm>
            <a:off x="7273925" y="3794125"/>
            <a:ext cx="55563" cy="28575"/>
          </a:xfrm>
          <a:custGeom>
            <a:avLst/>
            <a:gdLst>
              <a:gd name="T0" fmla="*/ 55563 w 105"/>
              <a:gd name="T1" fmla="*/ 17463 h 54"/>
              <a:gd name="T2" fmla="*/ 0 w 105"/>
              <a:gd name="T3" fmla="*/ 0 h 54"/>
              <a:gd name="T4" fmla="*/ 48684 w 105"/>
              <a:gd name="T5" fmla="*/ 28575 h 54"/>
              <a:gd name="T6" fmla="*/ 55563 w 105"/>
              <a:gd name="T7" fmla="*/ 17463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 h="54">
                <a:moveTo>
                  <a:pt x="105" y="33"/>
                </a:moveTo>
                <a:lnTo>
                  <a:pt x="0" y="0"/>
                </a:lnTo>
                <a:lnTo>
                  <a:pt x="92" y="54"/>
                </a:lnTo>
                <a:lnTo>
                  <a:pt x="105"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7" name="Freeform 278"/>
          <p:cNvSpPr>
            <a:spLocks/>
          </p:cNvSpPr>
          <p:nvPr/>
        </p:nvSpPr>
        <p:spPr bwMode="auto">
          <a:xfrm>
            <a:off x="7440613" y="4262438"/>
            <a:ext cx="49212" cy="93662"/>
          </a:xfrm>
          <a:custGeom>
            <a:avLst/>
            <a:gdLst>
              <a:gd name="T0" fmla="*/ 0 w 93"/>
              <a:gd name="T1" fmla="*/ 28575 h 177"/>
              <a:gd name="T2" fmla="*/ 0 w 93"/>
              <a:gd name="T3" fmla="*/ 8467 h 177"/>
              <a:gd name="T4" fmla="*/ 8467 w 93"/>
              <a:gd name="T5" fmla="*/ 0 h 177"/>
              <a:gd name="T6" fmla="*/ 20637 w 93"/>
              <a:gd name="T7" fmla="*/ 0 h 177"/>
              <a:gd name="T8" fmla="*/ 42862 w 93"/>
              <a:gd name="T9" fmla="*/ 8467 h 177"/>
              <a:gd name="T10" fmla="*/ 49212 w 93"/>
              <a:gd name="T11" fmla="*/ 28575 h 177"/>
              <a:gd name="T12" fmla="*/ 34925 w 93"/>
              <a:gd name="T13" fmla="*/ 57679 h 177"/>
              <a:gd name="T14" fmla="*/ 34925 w 93"/>
              <a:gd name="T15" fmla="*/ 93662 h 177"/>
              <a:gd name="T16" fmla="*/ 28575 w 93"/>
              <a:gd name="T17" fmla="*/ 66145 h 177"/>
              <a:gd name="T18" fmla="*/ 15346 w 93"/>
              <a:gd name="T19" fmla="*/ 39158 h 177"/>
              <a:gd name="T20" fmla="*/ 0 w 93"/>
              <a:gd name="T21" fmla="*/ 28575 h 1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3" h="177">
                <a:moveTo>
                  <a:pt x="0" y="54"/>
                </a:moveTo>
                <a:lnTo>
                  <a:pt x="0" y="16"/>
                </a:lnTo>
                <a:lnTo>
                  <a:pt x="16" y="0"/>
                </a:lnTo>
                <a:lnTo>
                  <a:pt x="39" y="0"/>
                </a:lnTo>
                <a:lnTo>
                  <a:pt x="81" y="16"/>
                </a:lnTo>
                <a:lnTo>
                  <a:pt x="93" y="54"/>
                </a:lnTo>
                <a:lnTo>
                  <a:pt x="66" y="109"/>
                </a:lnTo>
                <a:lnTo>
                  <a:pt x="66" y="177"/>
                </a:lnTo>
                <a:lnTo>
                  <a:pt x="54" y="125"/>
                </a:lnTo>
                <a:lnTo>
                  <a:pt x="29" y="74"/>
                </a:lnTo>
                <a:lnTo>
                  <a:pt x="0"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8" name="Freeform 279"/>
          <p:cNvSpPr>
            <a:spLocks/>
          </p:cNvSpPr>
          <p:nvPr/>
        </p:nvSpPr>
        <p:spPr bwMode="auto">
          <a:xfrm>
            <a:off x="7434263" y="4367213"/>
            <a:ext cx="41275" cy="84137"/>
          </a:xfrm>
          <a:custGeom>
            <a:avLst/>
            <a:gdLst>
              <a:gd name="T0" fmla="*/ 0 w 77"/>
              <a:gd name="T1" fmla="*/ 84137 h 160"/>
              <a:gd name="T2" fmla="*/ 0 w 77"/>
              <a:gd name="T3" fmla="*/ 75197 h 160"/>
              <a:gd name="T4" fmla="*/ 14473 w 77"/>
              <a:gd name="T5" fmla="*/ 45749 h 160"/>
              <a:gd name="T6" fmla="*/ 14473 w 77"/>
              <a:gd name="T7" fmla="*/ 10517 h 160"/>
              <a:gd name="T8" fmla="*/ 41275 w 77"/>
              <a:gd name="T9" fmla="*/ 0 h 160"/>
              <a:gd name="T10" fmla="*/ 41275 w 77"/>
              <a:gd name="T11" fmla="*/ 56792 h 160"/>
              <a:gd name="T12" fmla="*/ 34843 w 77"/>
              <a:gd name="T13" fmla="*/ 75197 h 160"/>
              <a:gd name="T14" fmla="*/ 26266 w 77"/>
              <a:gd name="T15" fmla="*/ 65206 h 160"/>
              <a:gd name="T16" fmla="*/ 14473 w 77"/>
              <a:gd name="T17" fmla="*/ 65206 h 160"/>
              <a:gd name="T18" fmla="*/ 0 w 77"/>
              <a:gd name="T19" fmla="*/ 84137 h 1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 h="160">
                <a:moveTo>
                  <a:pt x="0" y="160"/>
                </a:moveTo>
                <a:lnTo>
                  <a:pt x="0" y="143"/>
                </a:lnTo>
                <a:lnTo>
                  <a:pt x="27" y="87"/>
                </a:lnTo>
                <a:lnTo>
                  <a:pt x="27" y="20"/>
                </a:lnTo>
                <a:lnTo>
                  <a:pt x="77" y="0"/>
                </a:lnTo>
                <a:lnTo>
                  <a:pt x="77" y="108"/>
                </a:lnTo>
                <a:lnTo>
                  <a:pt x="65" y="143"/>
                </a:lnTo>
                <a:lnTo>
                  <a:pt x="49" y="124"/>
                </a:lnTo>
                <a:lnTo>
                  <a:pt x="27" y="124"/>
                </a:lnTo>
                <a:lnTo>
                  <a:pt x="0"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49" name="Freeform 280"/>
          <p:cNvSpPr>
            <a:spLocks/>
          </p:cNvSpPr>
          <p:nvPr/>
        </p:nvSpPr>
        <p:spPr bwMode="auto">
          <a:xfrm>
            <a:off x="7448550" y="4605338"/>
            <a:ext cx="109538" cy="257175"/>
          </a:xfrm>
          <a:custGeom>
            <a:avLst/>
            <a:gdLst>
              <a:gd name="T0" fmla="*/ 109538 w 206"/>
              <a:gd name="T1" fmla="*/ 10540 h 488"/>
              <a:gd name="T2" fmla="*/ 103157 w 206"/>
              <a:gd name="T3" fmla="*/ 0 h 488"/>
              <a:gd name="T4" fmla="*/ 26587 w 206"/>
              <a:gd name="T5" fmla="*/ 39525 h 488"/>
              <a:gd name="T6" fmla="*/ 26587 w 206"/>
              <a:gd name="T7" fmla="*/ 123845 h 488"/>
              <a:gd name="T8" fmla="*/ 0 w 206"/>
              <a:gd name="T9" fmla="*/ 171274 h 488"/>
              <a:gd name="T10" fmla="*/ 0 w 206"/>
              <a:gd name="T11" fmla="*/ 257175 h 488"/>
              <a:gd name="T12" fmla="*/ 109538 w 206"/>
              <a:gd name="T13" fmla="*/ 209745 h 488"/>
              <a:gd name="T14" fmla="*/ 109538 w 206"/>
              <a:gd name="T15" fmla="*/ 10540 h 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6" h="488">
                <a:moveTo>
                  <a:pt x="206" y="20"/>
                </a:moveTo>
                <a:lnTo>
                  <a:pt x="194" y="0"/>
                </a:lnTo>
                <a:lnTo>
                  <a:pt x="50" y="75"/>
                </a:lnTo>
                <a:lnTo>
                  <a:pt x="50" y="235"/>
                </a:lnTo>
                <a:lnTo>
                  <a:pt x="0" y="325"/>
                </a:lnTo>
                <a:lnTo>
                  <a:pt x="0" y="488"/>
                </a:lnTo>
                <a:lnTo>
                  <a:pt x="206" y="398"/>
                </a:lnTo>
                <a:lnTo>
                  <a:pt x="20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0" name="Freeform 281"/>
          <p:cNvSpPr>
            <a:spLocks/>
          </p:cNvSpPr>
          <p:nvPr/>
        </p:nvSpPr>
        <p:spPr bwMode="auto">
          <a:xfrm>
            <a:off x="7702550" y="4624388"/>
            <a:ext cx="77788" cy="144462"/>
          </a:xfrm>
          <a:custGeom>
            <a:avLst/>
            <a:gdLst>
              <a:gd name="T0" fmla="*/ 0 w 145"/>
              <a:gd name="T1" fmla="*/ 144462 h 272"/>
              <a:gd name="T2" fmla="*/ 0 w 145"/>
              <a:gd name="T3" fmla="*/ 0 h 272"/>
              <a:gd name="T4" fmla="*/ 77788 w 145"/>
              <a:gd name="T5" fmla="*/ 0 h 272"/>
              <a:gd name="T6" fmla="*/ 77788 w 145"/>
              <a:gd name="T7" fmla="*/ 115251 h 272"/>
              <a:gd name="T8" fmla="*/ 0 w 145"/>
              <a:gd name="T9" fmla="*/ 144462 h 2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272">
                <a:moveTo>
                  <a:pt x="0" y="272"/>
                </a:moveTo>
                <a:lnTo>
                  <a:pt x="0" y="0"/>
                </a:lnTo>
                <a:lnTo>
                  <a:pt x="145" y="0"/>
                </a:lnTo>
                <a:lnTo>
                  <a:pt x="145" y="217"/>
                </a:lnTo>
                <a:lnTo>
                  <a:pt x="0" y="2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1" name="Freeform 282"/>
          <p:cNvSpPr>
            <a:spLocks/>
          </p:cNvSpPr>
          <p:nvPr/>
        </p:nvSpPr>
        <p:spPr bwMode="auto">
          <a:xfrm>
            <a:off x="7877175" y="4654550"/>
            <a:ext cx="74613" cy="47625"/>
          </a:xfrm>
          <a:custGeom>
            <a:avLst/>
            <a:gdLst>
              <a:gd name="T0" fmla="*/ 0 w 142"/>
              <a:gd name="T1" fmla="*/ 9525 h 90"/>
              <a:gd name="T2" fmla="*/ 0 w 142"/>
              <a:gd name="T3" fmla="*/ 47625 h 90"/>
              <a:gd name="T4" fmla="*/ 74613 w 142"/>
              <a:gd name="T5" fmla="*/ 17992 h 90"/>
              <a:gd name="T6" fmla="*/ 60951 w 142"/>
              <a:gd name="T7" fmla="*/ 0 h 90"/>
              <a:gd name="T8" fmla="*/ 0 w 142"/>
              <a:gd name="T9" fmla="*/ 9525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90">
                <a:moveTo>
                  <a:pt x="0" y="18"/>
                </a:moveTo>
                <a:lnTo>
                  <a:pt x="0" y="90"/>
                </a:lnTo>
                <a:lnTo>
                  <a:pt x="142" y="34"/>
                </a:lnTo>
                <a:lnTo>
                  <a:pt x="116" y="0"/>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2" name="Freeform 283"/>
          <p:cNvSpPr>
            <a:spLocks/>
          </p:cNvSpPr>
          <p:nvPr/>
        </p:nvSpPr>
        <p:spPr bwMode="auto">
          <a:xfrm>
            <a:off x="6651625" y="4795838"/>
            <a:ext cx="774700" cy="1119187"/>
          </a:xfrm>
          <a:custGeom>
            <a:avLst/>
            <a:gdLst>
              <a:gd name="T0" fmla="*/ 760413 w 1464"/>
              <a:gd name="T1" fmla="*/ 113825 h 2114"/>
              <a:gd name="T2" fmla="*/ 712788 w 1464"/>
              <a:gd name="T3" fmla="*/ 153001 h 2114"/>
              <a:gd name="T4" fmla="*/ 718608 w 1464"/>
              <a:gd name="T5" fmla="*/ 162531 h 2114"/>
              <a:gd name="T6" fmla="*/ 760413 w 1464"/>
              <a:gd name="T7" fmla="*/ 153001 h 2114"/>
              <a:gd name="T8" fmla="*/ 774700 w 1464"/>
              <a:gd name="T9" fmla="*/ 220237 h 2114"/>
              <a:gd name="T10" fmla="*/ 629708 w 1464"/>
              <a:gd name="T11" fmla="*/ 258885 h 2114"/>
              <a:gd name="T12" fmla="*/ 593196 w 1464"/>
              <a:gd name="T13" fmla="*/ 306532 h 2114"/>
              <a:gd name="T14" fmla="*/ 587375 w 1464"/>
              <a:gd name="T15" fmla="*/ 306532 h 2114"/>
              <a:gd name="T16" fmla="*/ 566738 w 1464"/>
              <a:gd name="T17" fmla="*/ 306532 h 2114"/>
              <a:gd name="T18" fmla="*/ 566738 w 1464"/>
              <a:gd name="T19" fmla="*/ 335121 h 2114"/>
              <a:gd name="T20" fmla="*/ 386292 w 1464"/>
              <a:gd name="T21" fmla="*/ 660183 h 2114"/>
              <a:gd name="T22" fmla="*/ 359833 w 1464"/>
              <a:gd name="T23" fmla="*/ 737478 h 2114"/>
              <a:gd name="T24" fmla="*/ 318029 w 1464"/>
              <a:gd name="T25" fmla="*/ 803655 h 2114"/>
              <a:gd name="T26" fmla="*/ 290513 w 1464"/>
              <a:gd name="T27" fmla="*/ 957185 h 2114"/>
              <a:gd name="T28" fmla="*/ 255587 w 1464"/>
              <a:gd name="T29" fmla="*/ 1012245 h 2114"/>
              <a:gd name="T30" fmla="*/ 234950 w 1464"/>
              <a:gd name="T31" fmla="*/ 1089540 h 2114"/>
              <a:gd name="T32" fmla="*/ 207433 w 1464"/>
              <a:gd name="T33" fmla="*/ 1119187 h 2114"/>
              <a:gd name="T34" fmla="*/ 187325 w 1464"/>
              <a:gd name="T35" fmla="*/ 1119187 h 2114"/>
              <a:gd name="T36" fmla="*/ 138113 w 1464"/>
              <a:gd name="T37" fmla="*/ 1089540 h 2114"/>
              <a:gd name="T38" fmla="*/ 124354 w 1464"/>
              <a:gd name="T39" fmla="*/ 1081598 h 2114"/>
              <a:gd name="T40" fmla="*/ 67733 w 1464"/>
              <a:gd name="T41" fmla="*/ 1062539 h 2114"/>
              <a:gd name="T42" fmla="*/ 34396 w 1464"/>
              <a:gd name="T43" fmla="*/ 1062539 h 2114"/>
              <a:gd name="T44" fmla="*/ 0 w 1464"/>
              <a:gd name="T45" fmla="*/ 1033951 h 2114"/>
              <a:gd name="T46" fmla="*/ 34396 w 1464"/>
              <a:gd name="T47" fmla="*/ 1024421 h 2114"/>
              <a:gd name="T48" fmla="*/ 234950 w 1464"/>
              <a:gd name="T49" fmla="*/ 737478 h 2114"/>
              <a:gd name="T50" fmla="*/ 325438 w 1464"/>
              <a:gd name="T51" fmla="*/ 527299 h 2114"/>
              <a:gd name="T52" fmla="*/ 504296 w 1464"/>
              <a:gd name="T53" fmla="*/ 258885 h 2114"/>
              <a:gd name="T54" fmla="*/ 531813 w 1464"/>
              <a:gd name="T55" fmla="*/ 239296 h 2114"/>
              <a:gd name="T56" fmla="*/ 518583 w 1464"/>
              <a:gd name="T57" fmla="*/ 220237 h 2114"/>
              <a:gd name="T58" fmla="*/ 566738 w 1464"/>
              <a:gd name="T59" fmla="*/ 173119 h 2114"/>
              <a:gd name="T60" fmla="*/ 566738 w 1464"/>
              <a:gd name="T61" fmla="*/ 66707 h 2114"/>
              <a:gd name="T62" fmla="*/ 581025 w 1464"/>
              <a:gd name="T63" fmla="*/ 38647 h 2114"/>
              <a:gd name="T64" fmla="*/ 593196 w 1464"/>
              <a:gd name="T65" fmla="*/ 19059 h 2114"/>
              <a:gd name="T66" fmla="*/ 621771 w 1464"/>
              <a:gd name="T67" fmla="*/ 0 h 2114"/>
              <a:gd name="T68" fmla="*/ 587375 w 1464"/>
              <a:gd name="T69" fmla="*/ 38647 h 2114"/>
              <a:gd name="T70" fmla="*/ 587375 w 1464"/>
              <a:gd name="T71" fmla="*/ 48706 h 2114"/>
              <a:gd name="T72" fmla="*/ 601663 w 1464"/>
              <a:gd name="T73" fmla="*/ 66707 h 2114"/>
              <a:gd name="T74" fmla="*/ 609071 w 1464"/>
              <a:gd name="T75" fmla="*/ 87354 h 2114"/>
              <a:gd name="T76" fmla="*/ 621771 w 1464"/>
              <a:gd name="T77" fmla="*/ 66707 h 2114"/>
              <a:gd name="T78" fmla="*/ 649817 w 1464"/>
              <a:gd name="T79" fmla="*/ 95824 h 2114"/>
              <a:gd name="T80" fmla="*/ 663046 w 1464"/>
              <a:gd name="T81" fmla="*/ 113825 h 2114"/>
              <a:gd name="T82" fmla="*/ 677333 w 1464"/>
              <a:gd name="T83" fmla="*/ 153001 h 2114"/>
              <a:gd name="T84" fmla="*/ 677333 w 1464"/>
              <a:gd name="T85" fmla="*/ 113825 h 2114"/>
              <a:gd name="T86" fmla="*/ 699029 w 1464"/>
              <a:gd name="T87" fmla="*/ 95824 h 2114"/>
              <a:gd name="T88" fmla="*/ 732896 w 1464"/>
              <a:gd name="T89" fmla="*/ 104295 h 2114"/>
              <a:gd name="T90" fmla="*/ 760413 w 1464"/>
              <a:gd name="T91" fmla="*/ 113825 h 21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464" h="2114">
                <a:moveTo>
                  <a:pt x="1437" y="215"/>
                </a:moveTo>
                <a:lnTo>
                  <a:pt x="1347" y="289"/>
                </a:lnTo>
                <a:lnTo>
                  <a:pt x="1358" y="307"/>
                </a:lnTo>
                <a:lnTo>
                  <a:pt x="1437" y="289"/>
                </a:lnTo>
                <a:lnTo>
                  <a:pt x="1464" y="416"/>
                </a:lnTo>
                <a:lnTo>
                  <a:pt x="1190" y="489"/>
                </a:lnTo>
                <a:lnTo>
                  <a:pt x="1121" y="579"/>
                </a:lnTo>
                <a:lnTo>
                  <a:pt x="1110" y="579"/>
                </a:lnTo>
                <a:lnTo>
                  <a:pt x="1071" y="579"/>
                </a:lnTo>
                <a:lnTo>
                  <a:pt x="1071" y="633"/>
                </a:lnTo>
                <a:lnTo>
                  <a:pt x="730" y="1247"/>
                </a:lnTo>
                <a:lnTo>
                  <a:pt x="680" y="1393"/>
                </a:lnTo>
                <a:lnTo>
                  <a:pt x="601" y="1518"/>
                </a:lnTo>
                <a:lnTo>
                  <a:pt x="549" y="1808"/>
                </a:lnTo>
                <a:lnTo>
                  <a:pt x="483" y="1912"/>
                </a:lnTo>
                <a:lnTo>
                  <a:pt x="444" y="2058"/>
                </a:lnTo>
                <a:lnTo>
                  <a:pt x="392" y="2114"/>
                </a:lnTo>
                <a:lnTo>
                  <a:pt x="354" y="2114"/>
                </a:lnTo>
                <a:lnTo>
                  <a:pt x="261" y="2058"/>
                </a:lnTo>
                <a:lnTo>
                  <a:pt x="235" y="2043"/>
                </a:lnTo>
                <a:lnTo>
                  <a:pt x="128" y="2007"/>
                </a:lnTo>
                <a:lnTo>
                  <a:pt x="65" y="2007"/>
                </a:lnTo>
                <a:lnTo>
                  <a:pt x="0" y="1953"/>
                </a:lnTo>
                <a:lnTo>
                  <a:pt x="65" y="1935"/>
                </a:lnTo>
                <a:lnTo>
                  <a:pt x="444" y="1393"/>
                </a:lnTo>
                <a:lnTo>
                  <a:pt x="615" y="996"/>
                </a:lnTo>
                <a:lnTo>
                  <a:pt x="953" y="489"/>
                </a:lnTo>
                <a:lnTo>
                  <a:pt x="1005" y="452"/>
                </a:lnTo>
                <a:lnTo>
                  <a:pt x="980" y="416"/>
                </a:lnTo>
                <a:lnTo>
                  <a:pt x="1071" y="327"/>
                </a:lnTo>
                <a:lnTo>
                  <a:pt x="1071" y="126"/>
                </a:lnTo>
                <a:lnTo>
                  <a:pt x="1098" y="73"/>
                </a:lnTo>
                <a:lnTo>
                  <a:pt x="1121" y="36"/>
                </a:lnTo>
                <a:lnTo>
                  <a:pt x="1175" y="0"/>
                </a:lnTo>
                <a:lnTo>
                  <a:pt x="1110" y="73"/>
                </a:lnTo>
                <a:lnTo>
                  <a:pt x="1110" y="92"/>
                </a:lnTo>
                <a:lnTo>
                  <a:pt x="1137" y="126"/>
                </a:lnTo>
                <a:lnTo>
                  <a:pt x="1151" y="165"/>
                </a:lnTo>
                <a:lnTo>
                  <a:pt x="1175" y="126"/>
                </a:lnTo>
                <a:lnTo>
                  <a:pt x="1228" y="181"/>
                </a:lnTo>
                <a:lnTo>
                  <a:pt x="1253" y="215"/>
                </a:lnTo>
                <a:lnTo>
                  <a:pt x="1280" y="289"/>
                </a:lnTo>
                <a:lnTo>
                  <a:pt x="1280" y="215"/>
                </a:lnTo>
                <a:lnTo>
                  <a:pt x="1321" y="181"/>
                </a:lnTo>
                <a:lnTo>
                  <a:pt x="1385" y="197"/>
                </a:lnTo>
                <a:lnTo>
                  <a:pt x="1437" y="2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3" name="Freeform 284"/>
          <p:cNvSpPr>
            <a:spLocks/>
          </p:cNvSpPr>
          <p:nvPr/>
        </p:nvSpPr>
        <p:spPr bwMode="auto">
          <a:xfrm>
            <a:off x="7261225" y="4795838"/>
            <a:ext cx="123825" cy="87312"/>
          </a:xfrm>
          <a:custGeom>
            <a:avLst/>
            <a:gdLst>
              <a:gd name="T0" fmla="*/ 123825 w 234"/>
              <a:gd name="T1" fmla="*/ 76729 h 165"/>
              <a:gd name="T2" fmla="*/ 109537 w 234"/>
              <a:gd name="T3" fmla="*/ 48683 h 165"/>
              <a:gd name="T4" fmla="*/ 68792 w 234"/>
              <a:gd name="T5" fmla="*/ 0 h 165"/>
              <a:gd name="T6" fmla="*/ 13229 w 234"/>
              <a:gd name="T7" fmla="*/ 19050 h 165"/>
              <a:gd name="T8" fmla="*/ 0 w 234"/>
              <a:gd name="T9" fmla="*/ 39158 h 165"/>
              <a:gd name="T10" fmla="*/ 0 w 234"/>
              <a:gd name="T11" fmla="*/ 48683 h 165"/>
              <a:gd name="T12" fmla="*/ 20638 w 234"/>
              <a:gd name="T13" fmla="*/ 48683 h 165"/>
              <a:gd name="T14" fmla="*/ 48154 w 234"/>
              <a:gd name="T15" fmla="*/ 66675 h 165"/>
              <a:gd name="T16" fmla="*/ 68792 w 234"/>
              <a:gd name="T17" fmla="*/ 87312 h 165"/>
              <a:gd name="T18" fmla="*/ 89958 w 234"/>
              <a:gd name="T19" fmla="*/ 76729 h 165"/>
              <a:gd name="T20" fmla="*/ 123825 w 234"/>
              <a:gd name="T21" fmla="*/ 7672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165">
                <a:moveTo>
                  <a:pt x="234" y="145"/>
                </a:moveTo>
                <a:lnTo>
                  <a:pt x="207" y="92"/>
                </a:lnTo>
                <a:lnTo>
                  <a:pt x="130" y="0"/>
                </a:lnTo>
                <a:lnTo>
                  <a:pt x="25" y="36"/>
                </a:lnTo>
                <a:lnTo>
                  <a:pt x="0" y="74"/>
                </a:lnTo>
                <a:lnTo>
                  <a:pt x="0" y="92"/>
                </a:lnTo>
                <a:lnTo>
                  <a:pt x="39" y="92"/>
                </a:lnTo>
                <a:lnTo>
                  <a:pt x="91" y="126"/>
                </a:lnTo>
                <a:lnTo>
                  <a:pt x="130" y="165"/>
                </a:lnTo>
                <a:lnTo>
                  <a:pt x="170" y="145"/>
                </a:lnTo>
                <a:lnTo>
                  <a:pt x="234" y="1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4" name="Freeform 285"/>
          <p:cNvSpPr>
            <a:spLocks/>
          </p:cNvSpPr>
          <p:nvPr/>
        </p:nvSpPr>
        <p:spPr bwMode="auto">
          <a:xfrm>
            <a:off x="6956425" y="4910138"/>
            <a:ext cx="249238" cy="277812"/>
          </a:xfrm>
          <a:custGeom>
            <a:avLst/>
            <a:gdLst>
              <a:gd name="T0" fmla="*/ 249238 w 471"/>
              <a:gd name="T1" fmla="*/ 0 h 526"/>
              <a:gd name="T2" fmla="*/ 110596 w 471"/>
              <a:gd name="T3" fmla="*/ 124118 h 526"/>
              <a:gd name="T4" fmla="*/ 0 w 471"/>
              <a:gd name="T5" fmla="*/ 277812 h 526"/>
              <a:gd name="T6" fmla="*/ 125413 w 471"/>
              <a:gd name="T7" fmla="*/ 134681 h 526"/>
              <a:gd name="T8" fmla="*/ 249238 w 471"/>
              <a:gd name="T9" fmla="*/ 38556 h 526"/>
              <a:gd name="T10" fmla="*/ 249238 w 471"/>
              <a:gd name="T11" fmla="*/ 0 h 5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1" h="526">
                <a:moveTo>
                  <a:pt x="471" y="0"/>
                </a:moveTo>
                <a:lnTo>
                  <a:pt x="209" y="235"/>
                </a:lnTo>
                <a:lnTo>
                  <a:pt x="0" y="526"/>
                </a:lnTo>
                <a:lnTo>
                  <a:pt x="237" y="255"/>
                </a:lnTo>
                <a:lnTo>
                  <a:pt x="471" y="73"/>
                </a:lnTo>
                <a:lnTo>
                  <a:pt x="47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5" name="Freeform 286"/>
          <p:cNvSpPr>
            <a:spLocks/>
          </p:cNvSpPr>
          <p:nvPr/>
        </p:nvSpPr>
        <p:spPr bwMode="auto">
          <a:xfrm>
            <a:off x="6935788" y="4806950"/>
            <a:ext cx="298450" cy="228600"/>
          </a:xfrm>
          <a:custGeom>
            <a:avLst/>
            <a:gdLst>
              <a:gd name="T0" fmla="*/ 298450 w 564"/>
              <a:gd name="T1" fmla="*/ 0 h 433"/>
              <a:gd name="T2" fmla="*/ 270404 w 564"/>
              <a:gd name="T3" fmla="*/ 19534 h 433"/>
              <a:gd name="T4" fmla="*/ 256646 w 564"/>
              <a:gd name="T5" fmla="*/ 66521 h 433"/>
              <a:gd name="T6" fmla="*/ 214842 w 564"/>
              <a:gd name="T7" fmla="*/ 66521 h 433"/>
              <a:gd name="T8" fmla="*/ 146579 w 564"/>
              <a:gd name="T9" fmla="*/ 123011 h 433"/>
              <a:gd name="T10" fmla="*/ 104246 w 564"/>
              <a:gd name="T11" fmla="*/ 123011 h 433"/>
              <a:gd name="T12" fmla="*/ 0 w 564"/>
              <a:gd name="T13" fmla="*/ 228600 h 433"/>
              <a:gd name="T14" fmla="*/ 112183 w 564"/>
              <a:gd name="T15" fmla="*/ 77080 h 433"/>
              <a:gd name="T16" fmla="*/ 264054 w 564"/>
              <a:gd name="T17" fmla="*/ 0 h 433"/>
              <a:gd name="T18" fmla="*/ 298450 w 564"/>
              <a:gd name="T19" fmla="*/ 0 h 4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4" h="433">
                <a:moveTo>
                  <a:pt x="564" y="0"/>
                </a:moveTo>
                <a:lnTo>
                  <a:pt x="511" y="37"/>
                </a:lnTo>
                <a:lnTo>
                  <a:pt x="485" y="126"/>
                </a:lnTo>
                <a:lnTo>
                  <a:pt x="406" y="126"/>
                </a:lnTo>
                <a:lnTo>
                  <a:pt x="277" y="233"/>
                </a:lnTo>
                <a:lnTo>
                  <a:pt x="197" y="233"/>
                </a:lnTo>
                <a:lnTo>
                  <a:pt x="0" y="433"/>
                </a:lnTo>
                <a:lnTo>
                  <a:pt x="212" y="146"/>
                </a:lnTo>
                <a:lnTo>
                  <a:pt x="499" y="0"/>
                </a:lnTo>
                <a:lnTo>
                  <a:pt x="56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6" name="Freeform 287"/>
          <p:cNvSpPr>
            <a:spLocks/>
          </p:cNvSpPr>
          <p:nvPr/>
        </p:nvSpPr>
        <p:spPr bwMode="auto">
          <a:xfrm>
            <a:off x="6719888" y="5073650"/>
            <a:ext cx="161925" cy="220663"/>
          </a:xfrm>
          <a:custGeom>
            <a:avLst/>
            <a:gdLst>
              <a:gd name="T0" fmla="*/ 161925 w 304"/>
              <a:gd name="T1" fmla="*/ 0 h 417"/>
              <a:gd name="T2" fmla="*/ 132629 w 304"/>
              <a:gd name="T3" fmla="*/ 47625 h 417"/>
              <a:gd name="T4" fmla="*/ 84158 w 304"/>
              <a:gd name="T5" fmla="*/ 85725 h 417"/>
              <a:gd name="T6" fmla="*/ 63385 w 304"/>
              <a:gd name="T7" fmla="*/ 132292 h 417"/>
              <a:gd name="T8" fmla="*/ 42079 w 304"/>
              <a:gd name="T9" fmla="*/ 132292 h 417"/>
              <a:gd name="T10" fmla="*/ 0 w 304"/>
              <a:gd name="T11" fmla="*/ 220663 h 417"/>
              <a:gd name="T12" fmla="*/ 42079 w 304"/>
              <a:gd name="T13" fmla="*/ 96309 h 417"/>
              <a:gd name="T14" fmla="*/ 161925 w 304"/>
              <a:gd name="T15" fmla="*/ 0 h 4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4" h="417">
                <a:moveTo>
                  <a:pt x="304" y="0"/>
                </a:moveTo>
                <a:lnTo>
                  <a:pt x="249" y="90"/>
                </a:lnTo>
                <a:lnTo>
                  <a:pt x="158" y="162"/>
                </a:lnTo>
                <a:lnTo>
                  <a:pt x="119" y="250"/>
                </a:lnTo>
                <a:lnTo>
                  <a:pt x="79" y="250"/>
                </a:lnTo>
                <a:lnTo>
                  <a:pt x="0" y="417"/>
                </a:lnTo>
                <a:lnTo>
                  <a:pt x="79" y="182"/>
                </a:lnTo>
                <a:lnTo>
                  <a:pt x="30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7" name="Freeform 288"/>
          <p:cNvSpPr>
            <a:spLocks/>
          </p:cNvSpPr>
          <p:nvPr/>
        </p:nvSpPr>
        <p:spPr bwMode="auto">
          <a:xfrm>
            <a:off x="6567488" y="5256213"/>
            <a:ext cx="104775" cy="171450"/>
          </a:xfrm>
          <a:custGeom>
            <a:avLst/>
            <a:gdLst>
              <a:gd name="T0" fmla="*/ 104775 w 198"/>
              <a:gd name="T1" fmla="*/ 0 h 324"/>
              <a:gd name="T2" fmla="*/ 55562 w 198"/>
              <a:gd name="T3" fmla="*/ 68263 h 324"/>
              <a:gd name="T4" fmla="*/ 35454 w 198"/>
              <a:gd name="T5" fmla="*/ 124883 h 324"/>
              <a:gd name="T6" fmla="*/ 42863 w 198"/>
              <a:gd name="T7" fmla="*/ 171450 h 324"/>
              <a:gd name="T8" fmla="*/ 13758 w 198"/>
              <a:gd name="T9" fmla="*/ 162454 h 324"/>
              <a:gd name="T10" fmla="*/ 0 w 198"/>
              <a:gd name="T11" fmla="*/ 114300 h 324"/>
              <a:gd name="T12" fmla="*/ 30162 w 198"/>
              <a:gd name="T13" fmla="*/ 57679 h 324"/>
              <a:gd name="T14" fmla="*/ 104775 w 198"/>
              <a:gd name="T15" fmla="*/ 0 h 3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8" h="324">
                <a:moveTo>
                  <a:pt x="198" y="0"/>
                </a:moveTo>
                <a:lnTo>
                  <a:pt x="105" y="129"/>
                </a:lnTo>
                <a:lnTo>
                  <a:pt x="67" y="236"/>
                </a:lnTo>
                <a:lnTo>
                  <a:pt x="81" y="324"/>
                </a:lnTo>
                <a:lnTo>
                  <a:pt x="26" y="307"/>
                </a:lnTo>
                <a:lnTo>
                  <a:pt x="0" y="216"/>
                </a:lnTo>
                <a:lnTo>
                  <a:pt x="57" y="109"/>
                </a:lnTo>
                <a:lnTo>
                  <a:pt x="19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8" name="Freeform 289"/>
          <p:cNvSpPr>
            <a:spLocks/>
          </p:cNvSpPr>
          <p:nvPr/>
        </p:nvSpPr>
        <p:spPr bwMode="auto">
          <a:xfrm>
            <a:off x="6762750" y="5275263"/>
            <a:ext cx="160338" cy="390525"/>
          </a:xfrm>
          <a:custGeom>
            <a:avLst/>
            <a:gdLst>
              <a:gd name="T0" fmla="*/ 160338 w 303"/>
              <a:gd name="T1" fmla="*/ 0 h 737"/>
              <a:gd name="T2" fmla="*/ 62971 w 303"/>
              <a:gd name="T3" fmla="*/ 306803 h 737"/>
              <a:gd name="T4" fmla="*/ 0 w 303"/>
              <a:gd name="T5" fmla="*/ 390525 h 737"/>
              <a:gd name="T6" fmla="*/ 36513 w 303"/>
              <a:gd name="T7" fmla="*/ 200296 h 737"/>
              <a:gd name="T8" fmla="*/ 160338 w 303"/>
              <a:gd name="T9" fmla="*/ 0 h 7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3" h="737">
                <a:moveTo>
                  <a:pt x="303" y="0"/>
                </a:moveTo>
                <a:lnTo>
                  <a:pt x="119" y="579"/>
                </a:lnTo>
                <a:lnTo>
                  <a:pt x="0" y="737"/>
                </a:lnTo>
                <a:lnTo>
                  <a:pt x="69" y="378"/>
                </a:lnTo>
                <a:lnTo>
                  <a:pt x="30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59" name="Freeform 290"/>
          <p:cNvSpPr>
            <a:spLocks/>
          </p:cNvSpPr>
          <p:nvPr/>
        </p:nvSpPr>
        <p:spPr bwMode="auto">
          <a:xfrm>
            <a:off x="6629400" y="5522913"/>
            <a:ext cx="133350" cy="200025"/>
          </a:xfrm>
          <a:custGeom>
            <a:avLst/>
            <a:gdLst>
              <a:gd name="T0" fmla="*/ 133350 w 250"/>
              <a:gd name="T1" fmla="*/ 0 h 378"/>
              <a:gd name="T2" fmla="*/ 119482 w 250"/>
              <a:gd name="T3" fmla="*/ 0 h 378"/>
              <a:gd name="T4" fmla="*/ 0 w 250"/>
              <a:gd name="T5" fmla="*/ 200025 h 378"/>
              <a:gd name="T6" fmla="*/ 29337 w 250"/>
              <a:gd name="T7" fmla="*/ 200025 h 378"/>
              <a:gd name="T8" fmla="*/ 71476 w 250"/>
              <a:gd name="T9" fmla="*/ 152929 h 378"/>
              <a:gd name="T10" fmla="*/ 119482 w 250"/>
              <a:gd name="T11" fmla="*/ 114300 h 378"/>
              <a:gd name="T12" fmla="*/ 126949 w 250"/>
              <a:gd name="T13" fmla="*/ 96308 h 378"/>
              <a:gd name="T14" fmla="*/ 133350 w 250"/>
              <a:gd name="T15" fmla="*/ 0 h 3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0" h="378">
                <a:moveTo>
                  <a:pt x="250" y="0"/>
                </a:moveTo>
                <a:lnTo>
                  <a:pt x="224" y="0"/>
                </a:lnTo>
                <a:lnTo>
                  <a:pt x="0" y="378"/>
                </a:lnTo>
                <a:lnTo>
                  <a:pt x="55" y="378"/>
                </a:lnTo>
                <a:lnTo>
                  <a:pt x="134" y="289"/>
                </a:lnTo>
                <a:lnTo>
                  <a:pt x="224" y="216"/>
                </a:lnTo>
                <a:lnTo>
                  <a:pt x="238" y="182"/>
                </a:lnTo>
                <a:lnTo>
                  <a:pt x="2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0" name="Freeform 291"/>
          <p:cNvSpPr>
            <a:spLocks/>
          </p:cNvSpPr>
          <p:nvPr/>
        </p:nvSpPr>
        <p:spPr bwMode="auto">
          <a:xfrm>
            <a:off x="6797675" y="5216525"/>
            <a:ext cx="96838" cy="49213"/>
          </a:xfrm>
          <a:custGeom>
            <a:avLst/>
            <a:gdLst>
              <a:gd name="T0" fmla="*/ 0 w 183"/>
              <a:gd name="T1" fmla="*/ 0 h 92"/>
              <a:gd name="T2" fmla="*/ 96838 w 183"/>
              <a:gd name="T3" fmla="*/ 49213 h 92"/>
              <a:gd name="T4" fmla="*/ 53975 w 183"/>
              <a:gd name="T5" fmla="*/ 20327 h 92"/>
              <a:gd name="T6" fmla="*/ 53975 w 183"/>
              <a:gd name="T7" fmla="*/ 0 h 92"/>
              <a:gd name="T8" fmla="*/ 0 w 183"/>
              <a:gd name="T9" fmla="*/ 0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3" h="92">
                <a:moveTo>
                  <a:pt x="0" y="0"/>
                </a:moveTo>
                <a:lnTo>
                  <a:pt x="183" y="92"/>
                </a:lnTo>
                <a:lnTo>
                  <a:pt x="102" y="38"/>
                </a:lnTo>
                <a:lnTo>
                  <a:pt x="10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1" name="Freeform 292"/>
          <p:cNvSpPr>
            <a:spLocks/>
          </p:cNvSpPr>
          <p:nvPr/>
        </p:nvSpPr>
        <p:spPr bwMode="auto">
          <a:xfrm>
            <a:off x="6381750" y="5513388"/>
            <a:ext cx="228600" cy="96837"/>
          </a:xfrm>
          <a:custGeom>
            <a:avLst/>
            <a:gdLst>
              <a:gd name="T0" fmla="*/ 228600 w 432"/>
              <a:gd name="T1" fmla="*/ 0 h 183"/>
              <a:gd name="T2" fmla="*/ 215900 w 432"/>
              <a:gd name="T3" fmla="*/ 0 h 183"/>
              <a:gd name="T4" fmla="*/ 48154 w 432"/>
              <a:gd name="T5" fmla="*/ 0 h 183"/>
              <a:gd name="T6" fmla="*/ 0 w 432"/>
              <a:gd name="T7" fmla="*/ 20108 h 183"/>
              <a:gd name="T8" fmla="*/ 82550 w 432"/>
              <a:gd name="T9" fmla="*/ 38629 h 183"/>
              <a:gd name="T10" fmla="*/ 165629 w 432"/>
              <a:gd name="T11" fmla="*/ 96837 h 183"/>
              <a:gd name="T12" fmla="*/ 228600 w 432"/>
              <a:gd name="T13" fmla="*/ 0 h 18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2" h="183">
                <a:moveTo>
                  <a:pt x="432" y="0"/>
                </a:moveTo>
                <a:lnTo>
                  <a:pt x="408" y="0"/>
                </a:lnTo>
                <a:lnTo>
                  <a:pt x="91" y="0"/>
                </a:lnTo>
                <a:lnTo>
                  <a:pt x="0" y="38"/>
                </a:lnTo>
                <a:lnTo>
                  <a:pt x="156" y="73"/>
                </a:lnTo>
                <a:lnTo>
                  <a:pt x="313" y="183"/>
                </a:lnTo>
                <a:lnTo>
                  <a:pt x="4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2" name="Freeform 293"/>
          <p:cNvSpPr>
            <a:spLocks/>
          </p:cNvSpPr>
          <p:nvPr/>
        </p:nvSpPr>
        <p:spPr bwMode="auto">
          <a:xfrm>
            <a:off x="6284913" y="5534025"/>
            <a:ext cx="257175" cy="103188"/>
          </a:xfrm>
          <a:custGeom>
            <a:avLst/>
            <a:gdLst>
              <a:gd name="T0" fmla="*/ 257175 w 484"/>
              <a:gd name="T1" fmla="*/ 85288 h 196"/>
              <a:gd name="T2" fmla="*/ 164720 w 484"/>
              <a:gd name="T3" fmla="*/ 36853 h 196"/>
              <a:gd name="T4" fmla="*/ 0 w 484"/>
              <a:gd name="T5" fmla="*/ 0 h 196"/>
              <a:gd name="T6" fmla="*/ 74921 w 484"/>
              <a:gd name="T7" fmla="*/ 27903 h 196"/>
              <a:gd name="T8" fmla="*/ 138152 w 484"/>
              <a:gd name="T9" fmla="*/ 103188 h 196"/>
              <a:gd name="T10" fmla="*/ 206165 w 484"/>
              <a:gd name="T11" fmla="*/ 103188 h 196"/>
              <a:gd name="T12" fmla="*/ 159406 w 484"/>
              <a:gd name="T13" fmla="*/ 56859 h 196"/>
              <a:gd name="T14" fmla="*/ 257175 w 484"/>
              <a:gd name="T15" fmla="*/ 85288 h 19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4" h="196">
                <a:moveTo>
                  <a:pt x="484" y="162"/>
                </a:moveTo>
                <a:lnTo>
                  <a:pt x="310" y="70"/>
                </a:lnTo>
                <a:lnTo>
                  <a:pt x="0" y="0"/>
                </a:lnTo>
                <a:lnTo>
                  <a:pt x="141" y="53"/>
                </a:lnTo>
                <a:lnTo>
                  <a:pt x="260" y="196"/>
                </a:lnTo>
                <a:lnTo>
                  <a:pt x="388" y="196"/>
                </a:lnTo>
                <a:lnTo>
                  <a:pt x="300" y="108"/>
                </a:lnTo>
                <a:lnTo>
                  <a:pt x="484"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3" name="Freeform 294"/>
          <p:cNvSpPr>
            <a:spLocks/>
          </p:cNvSpPr>
          <p:nvPr/>
        </p:nvSpPr>
        <p:spPr bwMode="auto">
          <a:xfrm>
            <a:off x="7456488" y="4672013"/>
            <a:ext cx="517525" cy="287337"/>
          </a:xfrm>
          <a:custGeom>
            <a:avLst/>
            <a:gdLst>
              <a:gd name="T0" fmla="*/ 39728 w 977"/>
              <a:gd name="T1" fmla="*/ 200924 h 542"/>
              <a:gd name="T2" fmla="*/ 504282 w 977"/>
              <a:gd name="T3" fmla="*/ 19085 h 542"/>
              <a:gd name="T4" fmla="*/ 511169 w 977"/>
              <a:gd name="T5" fmla="*/ 0 h 542"/>
              <a:gd name="T6" fmla="*/ 517525 w 977"/>
              <a:gd name="T7" fmla="*/ 19085 h 542"/>
              <a:gd name="T8" fmla="*/ 511169 w 977"/>
              <a:gd name="T9" fmla="*/ 191381 h 542"/>
              <a:gd name="T10" fmla="*/ 393044 w 977"/>
              <a:gd name="T11" fmla="*/ 250227 h 542"/>
              <a:gd name="T12" fmla="*/ 338484 w 977"/>
              <a:gd name="T13" fmla="*/ 277794 h 542"/>
              <a:gd name="T14" fmla="*/ 434361 w 977"/>
              <a:gd name="T15" fmla="*/ 191381 h 542"/>
              <a:gd name="T16" fmla="*/ 338484 w 977"/>
              <a:gd name="T17" fmla="*/ 238564 h 542"/>
              <a:gd name="T18" fmla="*/ 359142 w 977"/>
              <a:gd name="T19" fmla="*/ 153741 h 542"/>
              <a:gd name="T20" fmla="*/ 228834 w 977"/>
              <a:gd name="T21" fmla="*/ 238564 h 542"/>
              <a:gd name="T22" fmla="*/ 145140 w 977"/>
              <a:gd name="T23" fmla="*/ 191381 h 542"/>
              <a:gd name="T24" fmla="*/ 90050 w 977"/>
              <a:gd name="T25" fmla="*/ 229552 h 542"/>
              <a:gd name="T26" fmla="*/ 68332 w 977"/>
              <a:gd name="T27" fmla="*/ 229552 h 542"/>
              <a:gd name="T28" fmla="*/ 0 w 977"/>
              <a:gd name="T29" fmla="*/ 287337 h 542"/>
              <a:gd name="T30" fmla="*/ 39728 w 977"/>
              <a:gd name="T31" fmla="*/ 229552 h 542"/>
              <a:gd name="T32" fmla="*/ 39728 w 977"/>
              <a:gd name="T33" fmla="*/ 200924 h 5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77" h="542">
                <a:moveTo>
                  <a:pt x="75" y="379"/>
                </a:moveTo>
                <a:lnTo>
                  <a:pt x="952" y="36"/>
                </a:lnTo>
                <a:lnTo>
                  <a:pt x="965" y="0"/>
                </a:lnTo>
                <a:lnTo>
                  <a:pt x="977" y="36"/>
                </a:lnTo>
                <a:lnTo>
                  <a:pt x="965" y="361"/>
                </a:lnTo>
                <a:lnTo>
                  <a:pt x="742" y="472"/>
                </a:lnTo>
                <a:lnTo>
                  <a:pt x="639" y="524"/>
                </a:lnTo>
                <a:lnTo>
                  <a:pt x="820" y="361"/>
                </a:lnTo>
                <a:lnTo>
                  <a:pt x="639" y="450"/>
                </a:lnTo>
                <a:lnTo>
                  <a:pt x="678" y="290"/>
                </a:lnTo>
                <a:lnTo>
                  <a:pt x="432" y="450"/>
                </a:lnTo>
                <a:lnTo>
                  <a:pt x="274" y="361"/>
                </a:lnTo>
                <a:lnTo>
                  <a:pt x="170" y="433"/>
                </a:lnTo>
                <a:lnTo>
                  <a:pt x="129" y="433"/>
                </a:lnTo>
                <a:lnTo>
                  <a:pt x="0" y="542"/>
                </a:lnTo>
                <a:lnTo>
                  <a:pt x="75" y="433"/>
                </a:lnTo>
                <a:lnTo>
                  <a:pt x="75" y="3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4" name="Freeform 295"/>
          <p:cNvSpPr>
            <a:spLocks/>
          </p:cNvSpPr>
          <p:nvPr/>
        </p:nvSpPr>
        <p:spPr bwMode="auto">
          <a:xfrm>
            <a:off x="5259388" y="4864100"/>
            <a:ext cx="2879725" cy="1471613"/>
          </a:xfrm>
          <a:custGeom>
            <a:avLst/>
            <a:gdLst>
              <a:gd name="T0" fmla="*/ 2574869 w 5441"/>
              <a:gd name="T1" fmla="*/ 124265 h 2783"/>
              <a:gd name="T2" fmla="*/ 2623032 w 5441"/>
              <a:gd name="T3" fmla="*/ 249587 h 2783"/>
              <a:gd name="T4" fmla="*/ 2623032 w 5441"/>
              <a:gd name="T5" fmla="*/ 342654 h 2783"/>
              <a:gd name="T6" fmla="*/ 2658493 w 5441"/>
              <a:gd name="T7" fmla="*/ 438364 h 2783"/>
              <a:gd name="T8" fmla="*/ 2574869 w 5441"/>
              <a:gd name="T9" fmla="*/ 430961 h 2783"/>
              <a:gd name="T10" fmla="*/ 2555286 w 5441"/>
              <a:gd name="T11" fmla="*/ 545179 h 2783"/>
              <a:gd name="T12" fmla="*/ 2021788 w 5441"/>
              <a:gd name="T13" fmla="*/ 736071 h 2783"/>
              <a:gd name="T14" fmla="*/ 2472192 w 5441"/>
              <a:gd name="T15" fmla="*/ 726553 h 2783"/>
              <a:gd name="T16" fmla="*/ 2424558 w 5441"/>
              <a:gd name="T17" fmla="*/ 773086 h 2783"/>
              <a:gd name="T18" fmla="*/ 1710581 w 5441"/>
              <a:gd name="T19" fmla="*/ 888890 h 2783"/>
              <a:gd name="T20" fmla="*/ 1751864 w 5441"/>
              <a:gd name="T21" fmla="*/ 1099876 h 2783"/>
              <a:gd name="T22" fmla="*/ 1571914 w 5441"/>
              <a:gd name="T23" fmla="*/ 1071322 h 2783"/>
              <a:gd name="T24" fmla="*/ 1482998 w 5441"/>
              <a:gd name="T25" fmla="*/ 1059688 h 2783"/>
              <a:gd name="T26" fmla="*/ 1488819 w 5441"/>
              <a:gd name="T27" fmla="*/ 1032191 h 2783"/>
              <a:gd name="T28" fmla="*/ 1350682 w 5441"/>
              <a:gd name="T29" fmla="*/ 1013684 h 2783"/>
              <a:gd name="T30" fmla="*/ 1281877 w 5441"/>
              <a:gd name="T31" fmla="*/ 974025 h 2783"/>
              <a:gd name="T32" fmla="*/ 1307811 w 5441"/>
              <a:gd name="T33" fmla="*/ 944942 h 2783"/>
              <a:gd name="T34" fmla="*/ 1045296 w 5441"/>
              <a:gd name="T35" fmla="*/ 1089300 h 2783"/>
              <a:gd name="T36" fmla="*/ 948970 w 5441"/>
              <a:gd name="T37" fmla="*/ 956046 h 2783"/>
              <a:gd name="T38" fmla="*/ 872227 w 5441"/>
              <a:gd name="T39" fmla="*/ 1021087 h 2783"/>
              <a:gd name="T40" fmla="*/ 638292 w 5441"/>
              <a:gd name="T41" fmla="*/ 755107 h 2783"/>
              <a:gd name="T42" fmla="*/ 354607 w 5441"/>
              <a:gd name="T43" fmla="*/ 726553 h 2783"/>
              <a:gd name="T44" fmla="*/ 346668 w 5441"/>
              <a:gd name="T45" fmla="*/ 755107 h 2783"/>
              <a:gd name="T46" fmla="*/ 403299 w 5441"/>
              <a:gd name="T47" fmla="*/ 764625 h 2783"/>
              <a:gd name="T48" fmla="*/ 602302 w 5441"/>
              <a:gd name="T49" fmla="*/ 755107 h 2783"/>
              <a:gd name="T50" fmla="*/ 520266 w 5441"/>
              <a:gd name="T51" fmla="*/ 792651 h 2783"/>
              <a:gd name="T52" fmla="*/ 312266 w 5441"/>
              <a:gd name="T53" fmla="*/ 1013684 h 2783"/>
              <a:gd name="T54" fmla="*/ 375248 w 5441"/>
              <a:gd name="T55" fmla="*/ 908984 h 2783"/>
              <a:gd name="T56" fmla="*/ 407533 w 5441"/>
              <a:gd name="T57" fmla="*/ 792651 h 2783"/>
              <a:gd name="T58" fmla="*/ 325497 w 5441"/>
              <a:gd name="T59" fmla="*/ 878314 h 2783"/>
              <a:gd name="T60" fmla="*/ 283685 w 5441"/>
              <a:gd name="T61" fmla="*/ 869854 h 2783"/>
              <a:gd name="T62" fmla="*/ 283685 w 5441"/>
              <a:gd name="T63" fmla="*/ 944942 h 2783"/>
              <a:gd name="T64" fmla="*/ 312266 w 5441"/>
              <a:gd name="T65" fmla="*/ 1050699 h 2783"/>
              <a:gd name="T66" fmla="*/ 562608 w 5441"/>
              <a:gd name="T67" fmla="*/ 908984 h 2783"/>
              <a:gd name="T68" fmla="*/ 499096 w 5441"/>
              <a:gd name="T69" fmla="*/ 1003637 h 2783"/>
              <a:gd name="T70" fmla="*/ 970141 w 5441"/>
              <a:gd name="T71" fmla="*/ 1357395 h 2783"/>
              <a:gd name="T72" fmla="*/ 997133 w 5441"/>
              <a:gd name="T73" fmla="*/ 1326725 h 2783"/>
              <a:gd name="T74" fmla="*/ 942619 w 5441"/>
              <a:gd name="T75" fmla="*/ 1394939 h 2783"/>
              <a:gd name="T76" fmla="*/ 872227 w 5441"/>
              <a:gd name="T77" fmla="*/ 1384892 h 2783"/>
              <a:gd name="T78" fmla="*/ 0 w 5441"/>
              <a:gd name="T79" fmla="*/ 1337301 h 2783"/>
              <a:gd name="T80" fmla="*/ 28580 w 5441"/>
              <a:gd name="T81" fmla="*/ 1432483 h 2783"/>
              <a:gd name="T82" fmla="*/ 2623032 w 5441"/>
              <a:gd name="T83" fmla="*/ 1471613 h 2783"/>
              <a:gd name="T84" fmla="*/ 2741058 w 5441"/>
              <a:gd name="T85" fmla="*/ 1164917 h 2783"/>
              <a:gd name="T86" fmla="*/ 2816743 w 5441"/>
              <a:gd name="T87" fmla="*/ 812216 h 2783"/>
              <a:gd name="T88" fmla="*/ 2879725 w 5441"/>
              <a:gd name="T89" fmla="*/ 535132 h 2783"/>
              <a:gd name="T90" fmla="*/ 2713007 w 5441"/>
              <a:gd name="T91" fmla="*/ 0 h 27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441" h="2783">
                <a:moveTo>
                  <a:pt x="5023" y="70"/>
                </a:moveTo>
                <a:lnTo>
                  <a:pt x="4852" y="181"/>
                </a:lnTo>
                <a:lnTo>
                  <a:pt x="4865" y="235"/>
                </a:lnTo>
                <a:lnTo>
                  <a:pt x="5140" y="364"/>
                </a:lnTo>
                <a:lnTo>
                  <a:pt x="4931" y="381"/>
                </a:lnTo>
                <a:lnTo>
                  <a:pt x="4956" y="472"/>
                </a:lnTo>
                <a:lnTo>
                  <a:pt x="4982" y="527"/>
                </a:lnTo>
                <a:lnTo>
                  <a:pt x="4956" y="543"/>
                </a:lnTo>
                <a:lnTo>
                  <a:pt x="4956" y="648"/>
                </a:lnTo>
                <a:lnTo>
                  <a:pt x="4931" y="688"/>
                </a:lnTo>
                <a:lnTo>
                  <a:pt x="4917" y="761"/>
                </a:lnTo>
                <a:lnTo>
                  <a:pt x="5023" y="829"/>
                </a:lnTo>
                <a:lnTo>
                  <a:pt x="5140" y="1012"/>
                </a:lnTo>
                <a:lnTo>
                  <a:pt x="4996" y="871"/>
                </a:lnTo>
                <a:lnTo>
                  <a:pt x="4865" y="815"/>
                </a:lnTo>
                <a:lnTo>
                  <a:pt x="4448" y="923"/>
                </a:lnTo>
                <a:lnTo>
                  <a:pt x="4828" y="903"/>
                </a:lnTo>
                <a:lnTo>
                  <a:pt x="4828" y="1031"/>
                </a:lnTo>
                <a:lnTo>
                  <a:pt x="4684" y="1195"/>
                </a:lnTo>
                <a:lnTo>
                  <a:pt x="3831" y="1374"/>
                </a:lnTo>
                <a:lnTo>
                  <a:pt x="3820" y="1392"/>
                </a:lnTo>
                <a:lnTo>
                  <a:pt x="4497" y="1359"/>
                </a:lnTo>
                <a:lnTo>
                  <a:pt x="4279" y="1462"/>
                </a:lnTo>
                <a:lnTo>
                  <a:pt x="4671" y="1374"/>
                </a:lnTo>
                <a:lnTo>
                  <a:pt x="4865" y="1282"/>
                </a:lnTo>
                <a:lnTo>
                  <a:pt x="4852" y="1319"/>
                </a:lnTo>
                <a:lnTo>
                  <a:pt x="4581" y="1462"/>
                </a:lnTo>
                <a:lnTo>
                  <a:pt x="3951" y="1553"/>
                </a:lnTo>
                <a:lnTo>
                  <a:pt x="3454" y="1573"/>
                </a:lnTo>
                <a:lnTo>
                  <a:pt x="3232" y="1681"/>
                </a:lnTo>
                <a:lnTo>
                  <a:pt x="3205" y="1770"/>
                </a:lnTo>
                <a:lnTo>
                  <a:pt x="3310" y="2026"/>
                </a:lnTo>
                <a:lnTo>
                  <a:pt x="3310" y="2080"/>
                </a:lnTo>
                <a:lnTo>
                  <a:pt x="3246" y="2133"/>
                </a:lnTo>
                <a:lnTo>
                  <a:pt x="3022" y="2026"/>
                </a:lnTo>
                <a:lnTo>
                  <a:pt x="2970" y="2026"/>
                </a:lnTo>
                <a:lnTo>
                  <a:pt x="2907" y="1987"/>
                </a:lnTo>
                <a:lnTo>
                  <a:pt x="2839" y="1987"/>
                </a:lnTo>
                <a:lnTo>
                  <a:pt x="2802" y="2004"/>
                </a:lnTo>
                <a:lnTo>
                  <a:pt x="2589" y="2567"/>
                </a:lnTo>
                <a:lnTo>
                  <a:pt x="2759" y="1987"/>
                </a:lnTo>
                <a:lnTo>
                  <a:pt x="2813" y="1952"/>
                </a:lnTo>
                <a:lnTo>
                  <a:pt x="2747" y="1931"/>
                </a:lnTo>
                <a:lnTo>
                  <a:pt x="2604" y="1898"/>
                </a:lnTo>
                <a:lnTo>
                  <a:pt x="2552" y="1917"/>
                </a:lnTo>
                <a:lnTo>
                  <a:pt x="2498" y="1987"/>
                </a:lnTo>
                <a:lnTo>
                  <a:pt x="2471" y="1842"/>
                </a:lnTo>
                <a:lnTo>
                  <a:pt x="2422" y="1842"/>
                </a:lnTo>
                <a:lnTo>
                  <a:pt x="2160" y="2096"/>
                </a:lnTo>
                <a:lnTo>
                  <a:pt x="2303" y="1842"/>
                </a:lnTo>
                <a:lnTo>
                  <a:pt x="2471" y="1787"/>
                </a:lnTo>
                <a:lnTo>
                  <a:pt x="2448" y="1770"/>
                </a:lnTo>
                <a:lnTo>
                  <a:pt x="2276" y="1770"/>
                </a:lnTo>
                <a:lnTo>
                  <a:pt x="1975" y="2060"/>
                </a:lnTo>
                <a:lnTo>
                  <a:pt x="1938" y="1880"/>
                </a:lnTo>
                <a:lnTo>
                  <a:pt x="2004" y="1754"/>
                </a:lnTo>
                <a:lnTo>
                  <a:pt x="1793" y="1808"/>
                </a:lnTo>
                <a:lnTo>
                  <a:pt x="1622" y="1787"/>
                </a:lnTo>
                <a:lnTo>
                  <a:pt x="1557" y="1681"/>
                </a:lnTo>
                <a:lnTo>
                  <a:pt x="1648" y="1931"/>
                </a:lnTo>
                <a:lnTo>
                  <a:pt x="1507" y="1735"/>
                </a:lnTo>
                <a:lnTo>
                  <a:pt x="1271" y="1428"/>
                </a:lnTo>
                <a:lnTo>
                  <a:pt x="1206" y="1428"/>
                </a:lnTo>
                <a:lnTo>
                  <a:pt x="1077" y="1359"/>
                </a:lnTo>
                <a:lnTo>
                  <a:pt x="956" y="1411"/>
                </a:lnTo>
                <a:lnTo>
                  <a:pt x="670" y="1374"/>
                </a:lnTo>
                <a:lnTo>
                  <a:pt x="630" y="1392"/>
                </a:lnTo>
                <a:lnTo>
                  <a:pt x="604" y="1428"/>
                </a:lnTo>
                <a:lnTo>
                  <a:pt x="655" y="1428"/>
                </a:lnTo>
                <a:lnTo>
                  <a:pt x="696" y="1411"/>
                </a:lnTo>
                <a:lnTo>
                  <a:pt x="736" y="1411"/>
                </a:lnTo>
                <a:lnTo>
                  <a:pt x="762" y="1446"/>
                </a:lnTo>
                <a:lnTo>
                  <a:pt x="1063" y="1446"/>
                </a:lnTo>
                <a:lnTo>
                  <a:pt x="1112" y="1428"/>
                </a:lnTo>
                <a:lnTo>
                  <a:pt x="1138" y="1428"/>
                </a:lnTo>
                <a:lnTo>
                  <a:pt x="1164" y="1462"/>
                </a:lnTo>
                <a:lnTo>
                  <a:pt x="1100" y="1516"/>
                </a:lnTo>
                <a:lnTo>
                  <a:pt x="983" y="1499"/>
                </a:lnTo>
                <a:lnTo>
                  <a:pt x="891" y="1553"/>
                </a:lnTo>
                <a:lnTo>
                  <a:pt x="630" y="1917"/>
                </a:lnTo>
                <a:lnTo>
                  <a:pt x="590" y="1917"/>
                </a:lnTo>
                <a:lnTo>
                  <a:pt x="604" y="1898"/>
                </a:lnTo>
                <a:lnTo>
                  <a:pt x="642" y="1827"/>
                </a:lnTo>
                <a:lnTo>
                  <a:pt x="709" y="1719"/>
                </a:lnTo>
                <a:lnTo>
                  <a:pt x="838" y="1516"/>
                </a:lnTo>
                <a:lnTo>
                  <a:pt x="903" y="1499"/>
                </a:lnTo>
                <a:lnTo>
                  <a:pt x="770" y="1499"/>
                </a:lnTo>
                <a:lnTo>
                  <a:pt x="696" y="1573"/>
                </a:lnTo>
                <a:lnTo>
                  <a:pt x="681" y="1499"/>
                </a:lnTo>
                <a:lnTo>
                  <a:pt x="615" y="1661"/>
                </a:lnTo>
                <a:lnTo>
                  <a:pt x="576" y="1661"/>
                </a:lnTo>
                <a:lnTo>
                  <a:pt x="604" y="1573"/>
                </a:lnTo>
                <a:lnTo>
                  <a:pt x="536" y="1645"/>
                </a:lnTo>
                <a:lnTo>
                  <a:pt x="499" y="1645"/>
                </a:lnTo>
                <a:lnTo>
                  <a:pt x="499" y="1787"/>
                </a:lnTo>
                <a:lnTo>
                  <a:pt x="536" y="1787"/>
                </a:lnTo>
                <a:lnTo>
                  <a:pt x="562" y="1952"/>
                </a:lnTo>
                <a:lnTo>
                  <a:pt x="604" y="1952"/>
                </a:lnTo>
                <a:lnTo>
                  <a:pt x="590" y="1987"/>
                </a:lnTo>
                <a:lnTo>
                  <a:pt x="655" y="1987"/>
                </a:lnTo>
                <a:lnTo>
                  <a:pt x="903" y="1735"/>
                </a:lnTo>
                <a:lnTo>
                  <a:pt x="1063" y="1719"/>
                </a:lnTo>
                <a:lnTo>
                  <a:pt x="916" y="1770"/>
                </a:lnTo>
                <a:lnTo>
                  <a:pt x="891" y="1827"/>
                </a:lnTo>
                <a:lnTo>
                  <a:pt x="943" y="1898"/>
                </a:lnTo>
                <a:lnTo>
                  <a:pt x="997" y="2004"/>
                </a:lnTo>
                <a:lnTo>
                  <a:pt x="1663" y="2567"/>
                </a:lnTo>
                <a:lnTo>
                  <a:pt x="1833" y="2567"/>
                </a:lnTo>
                <a:lnTo>
                  <a:pt x="1833" y="2509"/>
                </a:lnTo>
                <a:lnTo>
                  <a:pt x="1869" y="2368"/>
                </a:lnTo>
                <a:lnTo>
                  <a:pt x="1884" y="2509"/>
                </a:lnTo>
                <a:lnTo>
                  <a:pt x="1884" y="2603"/>
                </a:lnTo>
                <a:lnTo>
                  <a:pt x="1754" y="2727"/>
                </a:lnTo>
                <a:lnTo>
                  <a:pt x="1781" y="2638"/>
                </a:lnTo>
                <a:lnTo>
                  <a:pt x="1739" y="2638"/>
                </a:lnTo>
                <a:lnTo>
                  <a:pt x="1716" y="2657"/>
                </a:lnTo>
                <a:lnTo>
                  <a:pt x="1648" y="2619"/>
                </a:lnTo>
                <a:lnTo>
                  <a:pt x="172" y="2422"/>
                </a:lnTo>
                <a:lnTo>
                  <a:pt x="54" y="2455"/>
                </a:lnTo>
                <a:lnTo>
                  <a:pt x="0" y="2529"/>
                </a:lnTo>
                <a:lnTo>
                  <a:pt x="0" y="2586"/>
                </a:lnTo>
                <a:lnTo>
                  <a:pt x="15" y="2657"/>
                </a:lnTo>
                <a:lnTo>
                  <a:pt x="54" y="2709"/>
                </a:lnTo>
                <a:lnTo>
                  <a:pt x="106" y="2747"/>
                </a:lnTo>
                <a:lnTo>
                  <a:pt x="239" y="2783"/>
                </a:lnTo>
                <a:lnTo>
                  <a:pt x="4956" y="2783"/>
                </a:lnTo>
                <a:lnTo>
                  <a:pt x="5023" y="2567"/>
                </a:lnTo>
                <a:lnTo>
                  <a:pt x="5034" y="2422"/>
                </a:lnTo>
                <a:lnTo>
                  <a:pt x="5179" y="2203"/>
                </a:lnTo>
                <a:lnTo>
                  <a:pt x="5193" y="1931"/>
                </a:lnTo>
                <a:lnTo>
                  <a:pt x="5311" y="1661"/>
                </a:lnTo>
                <a:lnTo>
                  <a:pt x="5322" y="1536"/>
                </a:lnTo>
                <a:lnTo>
                  <a:pt x="5389" y="1411"/>
                </a:lnTo>
                <a:lnTo>
                  <a:pt x="5389" y="1246"/>
                </a:lnTo>
                <a:lnTo>
                  <a:pt x="5441" y="1012"/>
                </a:lnTo>
                <a:lnTo>
                  <a:pt x="5322" y="506"/>
                </a:lnTo>
                <a:lnTo>
                  <a:pt x="5126" y="89"/>
                </a:lnTo>
                <a:lnTo>
                  <a:pt x="5126" y="0"/>
                </a:lnTo>
                <a:lnTo>
                  <a:pt x="5023"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5" name="Freeform 296"/>
          <p:cNvSpPr>
            <a:spLocks/>
          </p:cNvSpPr>
          <p:nvPr/>
        </p:nvSpPr>
        <p:spPr bwMode="auto">
          <a:xfrm>
            <a:off x="6505575" y="5522913"/>
            <a:ext cx="180975" cy="250825"/>
          </a:xfrm>
          <a:custGeom>
            <a:avLst/>
            <a:gdLst>
              <a:gd name="T0" fmla="*/ 180975 w 341"/>
              <a:gd name="T1" fmla="*/ 0 h 473"/>
              <a:gd name="T2" fmla="*/ 75893 w 341"/>
              <a:gd name="T3" fmla="*/ 181358 h 473"/>
              <a:gd name="T4" fmla="*/ 132680 w 341"/>
              <a:gd name="T5" fmla="*/ 143177 h 473"/>
              <a:gd name="T6" fmla="*/ 97121 w 341"/>
              <a:gd name="T7" fmla="*/ 220068 h 473"/>
              <a:gd name="T8" fmla="*/ 48826 w 341"/>
              <a:gd name="T9" fmla="*/ 250825 h 473"/>
              <a:gd name="T10" fmla="*/ 0 w 341"/>
              <a:gd name="T11" fmla="*/ 220068 h 473"/>
              <a:gd name="T12" fmla="*/ 48826 w 341"/>
              <a:gd name="T13" fmla="*/ 143177 h 473"/>
              <a:gd name="T14" fmla="*/ 71116 w 341"/>
              <a:gd name="T15" fmla="*/ 143177 h 473"/>
              <a:gd name="T16" fmla="*/ 160277 w 341"/>
              <a:gd name="T17" fmla="*/ 19090 h 473"/>
              <a:gd name="T18" fmla="*/ 180975 w 341"/>
              <a:gd name="T19" fmla="*/ 0 h 4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1" h="473">
                <a:moveTo>
                  <a:pt x="341" y="0"/>
                </a:moveTo>
                <a:lnTo>
                  <a:pt x="143" y="342"/>
                </a:lnTo>
                <a:lnTo>
                  <a:pt x="250" y="270"/>
                </a:lnTo>
                <a:lnTo>
                  <a:pt x="183" y="415"/>
                </a:lnTo>
                <a:lnTo>
                  <a:pt x="92" y="473"/>
                </a:lnTo>
                <a:lnTo>
                  <a:pt x="0" y="415"/>
                </a:lnTo>
                <a:lnTo>
                  <a:pt x="92" y="270"/>
                </a:lnTo>
                <a:lnTo>
                  <a:pt x="134" y="270"/>
                </a:lnTo>
                <a:lnTo>
                  <a:pt x="302" y="36"/>
                </a:lnTo>
                <a:lnTo>
                  <a:pt x="34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6" name="Freeform 297"/>
          <p:cNvSpPr>
            <a:spLocks/>
          </p:cNvSpPr>
          <p:nvPr/>
        </p:nvSpPr>
        <p:spPr bwMode="auto">
          <a:xfrm>
            <a:off x="7448550" y="5205413"/>
            <a:ext cx="366713" cy="155575"/>
          </a:xfrm>
          <a:custGeom>
            <a:avLst/>
            <a:gdLst>
              <a:gd name="T0" fmla="*/ 366713 w 693"/>
              <a:gd name="T1" fmla="*/ 0 h 294"/>
              <a:gd name="T2" fmla="*/ 221721 w 693"/>
              <a:gd name="T3" fmla="*/ 39688 h 294"/>
              <a:gd name="T4" fmla="*/ 61913 w 693"/>
              <a:gd name="T5" fmla="*/ 145521 h 294"/>
              <a:gd name="T6" fmla="*/ 0 w 693"/>
              <a:gd name="T7" fmla="*/ 155575 h 294"/>
              <a:gd name="T8" fmla="*/ 221721 w 693"/>
              <a:gd name="T9" fmla="*/ 21167 h 294"/>
              <a:gd name="T10" fmla="*/ 366713 w 693"/>
              <a:gd name="T11" fmla="*/ 0 h 2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93" h="294">
                <a:moveTo>
                  <a:pt x="693" y="0"/>
                </a:moveTo>
                <a:lnTo>
                  <a:pt x="419" y="75"/>
                </a:lnTo>
                <a:lnTo>
                  <a:pt x="117" y="275"/>
                </a:lnTo>
                <a:lnTo>
                  <a:pt x="0" y="294"/>
                </a:lnTo>
                <a:lnTo>
                  <a:pt x="419" y="40"/>
                </a:lnTo>
                <a:lnTo>
                  <a:pt x="69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7" name="Freeform 298"/>
          <p:cNvSpPr>
            <a:spLocks/>
          </p:cNvSpPr>
          <p:nvPr/>
        </p:nvSpPr>
        <p:spPr bwMode="auto">
          <a:xfrm>
            <a:off x="7205663" y="5362575"/>
            <a:ext cx="254000" cy="285750"/>
          </a:xfrm>
          <a:custGeom>
            <a:avLst/>
            <a:gdLst>
              <a:gd name="T0" fmla="*/ 254000 w 481"/>
              <a:gd name="T1" fmla="*/ 0 h 540"/>
              <a:gd name="T2" fmla="*/ 242383 w 481"/>
              <a:gd name="T3" fmla="*/ 47096 h 540"/>
              <a:gd name="T4" fmla="*/ 220732 w 481"/>
              <a:gd name="T5" fmla="*/ 74613 h 540"/>
              <a:gd name="T6" fmla="*/ 164757 w 481"/>
              <a:gd name="T7" fmla="*/ 85196 h 540"/>
              <a:gd name="T8" fmla="*/ 0 w 481"/>
              <a:gd name="T9" fmla="*/ 285750 h 540"/>
              <a:gd name="T10" fmla="*/ 158948 w 481"/>
              <a:gd name="T11" fmla="*/ 74613 h 540"/>
              <a:gd name="T12" fmla="*/ 254000 w 481"/>
              <a:gd name="T13" fmla="*/ 0 h 5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1" h="540">
                <a:moveTo>
                  <a:pt x="481" y="0"/>
                </a:moveTo>
                <a:lnTo>
                  <a:pt x="459" y="89"/>
                </a:lnTo>
                <a:lnTo>
                  <a:pt x="418" y="141"/>
                </a:lnTo>
                <a:lnTo>
                  <a:pt x="312" y="161"/>
                </a:lnTo>
                <a:lnTo>
                  <a:pt x="0" y="540"/>
                </a:lnTo>
                <a:lnTo>
                  <a:pt x="301" y="141"/>
                </a:lnTo>
                <a:lnTo>
                  <a:pt x="48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8" name="Freeform 299"/>
          <p:cNvSpPr>
            <a:spLocks/>
          </p:cNvSpPr>
          <p:nvPr/>
        </p:nvSpPr>
        <p:spPr bwMode="auto">
          <a:xfrm>
            <a:off x="7088188" y="5084763"/>
            <a:ext cx="628650" cy="573087"/>
          </a:xfrm>
          <a:custGeom>
            <a:avLst/>
            <a:gdLst>
              <a:gd name="T0" fmla="*/ 628650 w 1188"/>
              <a:gd name="T1" fmla="*/ 0 h 1083"/>
              <a:gd name="T2" fmla="*/ 512762 w 1188"/>
              <a:gd name="T3" fmla="*/ 47625 h 1083"/>
              <a:gd name="T4" fmla="*/ 367242 w 1188"/>
              <a:gd name="T5" fmla="*/ 122237 h 1083"/>
              <a:gd name="T6" fmla="*/ 234950 w 1188"/>
              <a:gd name="T7" fmla="*/ 229658 h 1083"/>
              <a:gd name="T8" fmla="*/ 138642 w 1188"/>
              <a:gd name="T9" fmla="*/ 334433 h 1083"/>
              <a:gd name="T10" fmla="*/ 117475 w 1188"/>
              <a:gd name="T11" fmla="*/ 382058 h 1083"/>
              <a:gd name="T12" fmla="*/ 89429 w 1188"/>
              <a:gd name="T13" fmla="*/ 411691 h 1083"/>
              <a:gd name="T14" fmla="*/ 68792 w 1188"/>
              <a:gd name="T15" fmla="*/ 515937 h 1083"/>
              <a:gd name="T16" fmla="*/ 0 w 1188"/>
              <a:gd name="T17" fmla="*/ 573087 h 1083"/>
              <a:gd name="T18" fmla="*/ 53446 w 1188"/>
              <a:gd name="T19" fmla="*/ 372533 h 1083"/>
              <a:gd name="T20" fmla="*/ 95779 w 1188"/>
              <a:gd name="T21" fmla="*/ 296862 h 1083"/>
              <a:gd name="T22" fmla="*/ 338667 w 1188"/>
              <a:gd name="T23" fmla="*/ 94721 h 1083"/>
              <a:gd name="T24" fmla="*/ 628650 w 1188"/>
              <a:gd name="T25" fmla="*/ 0 h 1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88" h="1083">
                <a:moveTo>
                  <a:pt x="1188" y="0"/>
                </a:moveTo>
                <a:lnTo>
                  <a:pt x="969" y="90"/>
                </a:lnTo>
                <a:lnTo>
                  <a:pt x="694" y="231"/>
                </a:lnTo>
                <a:lnTo>
                  <a:pt x="444" y="434"/>
                </a:lnTo>
                <a:lnTo>
                  <a:pt x="262" y="632"/>
                </a:lnTo>
                <a:lnTo>
                  <a:pt x="222" y="722"/>
                </a:lnTo>
                <a:lnTo>
                  <a:pt x="169" y="778"/>
                </a:lnTo>
                <a:lnTo>
                  <a:pt x="130" y="975"/>
                </a:lnTo>
                <a:lnTo>
                  <a:pt x="0" y="1083"/>
                </a:lnTo>
                <a:lnTo>
                  <a:pt x="101" y="704"/>
                </a:lnTo>
                <a:lnTo>
                  <a:pt x="181" y="561"/>
                </a:lnTo>
                <a:lnTo>
                  <a:pt x="640" y="179"/>
                </a:lnTo>
                <a:lnTo>
                  <a:pt x="118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69" name="Freeform 300"/>
          <p:cNvSpPr>
            <a:spLocks/>
          </p:cNvSpPr>
          <p:nvPr/>
        </p:nvSpPr>
        <p:spPr bwMode="auto">
          <a:xfrm>
            <a:off x="7613650" y="5265738"/>
            <a:ext cx="187325" cy="47625"/>
          </a:xfrm>
          <a:custGeom>
            <a:avLst/>
            <a:gdLst>
              <a:gd name="T0" fmla="*/ 187325 w 352"/>
              <a:gd name="T1" fmla="*/ 0 h 89"/>
              <a:gd name="T2" fmla="*/ 167102 w 352"/>
              <a:gd name="T3" fmla="*/ 10167 h 89"/>
              <a:gd name="T4" fmla="*/ 0 w 352"/>
              <a:gd name="T5" fmla="*/ 47625 h 89"/>
              <a:gd name="T6" fmla="*/ 82487 w 352"/>
              <a:gd name="T7" fmla="*/ 10167 h 89"/>
              <a:gd name="T8" fmla="*/ 187325 w 352"/>
              <a:gd name="T9" fmla="*/ 0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2" h="89">
                <a:moveTo>
                  <a:pt x="352" y="0"/>
                </a:moveTo>
                <a:lnTo>
                  <a:pt x="314" y="19"/>
                </a:lnTo>
                <a:lnTo>
                  <a:pt x="0" y="89"/>
                </a:lnTo>
                <a:lnTo>
                  <a:pt x="155" y="19"/>
                </a:lnTo>
                <a:lnTo>
                  <a:pt x="35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70" name="Freeform 301"/>
          <p:cNvSpPr>
            <a:spLocks/>
          </p:cNvSpPr>
          <p:nvPr/>
        </p:nvSpPr>
        <p:spPr bwMode="auto">
          <a:xfrm>
            <a:off x="7535863" y="4968875"/>
            <a:ext cx="222250" cy="115888"/>
          </a:xfrm>
          <a:custGeom>
            <a:avLst/>
            <a:gdLst>
              <a:gd name="T0" fmla="*/ 222250 w 419"/>
              <a:gd name="T1" fmla="*/ 0 h 217"/>
              <a:gd name="T2" fmla="*/ 90703 w 419"/>
              <a:gd name="T3" fmla="*/ 58211 h 217"/>
              <a:gd name="T4" fmla="*/ 0 w 419"/>
              <a:gd name="T5" fmla="*/ 115888 h 217"/>
              <a:gd name="T6" fmla="*/ 222250 w 419"/>
              <a:gd name="T7" fmla="*/ 0 h 2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9" h="217">
                <a:moveTo>
                  <a:pt x="419" y="0"/>
                </a:moveTo>
                <a:lnTo>
                  <a:pt x="171" y="109"/>
                </a:lnTo>
                <a:lnTo>
                  <a:pt x="0" y="217"/>
                </a:lnTo>
                <a:lnTo>
                  <a:pt x="4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71" name="Freeform 302"/>
          <p:cNvSpPr>
            <a:spLocks/>
          </p:cNvSpPr>
          <p:nvPr/>
        </p:nvSpPr>
        <p:spPr bwMode="auto">
          <a:xfrm>
            <a:off x="7281863" y="5121275"/>
            <a:ext cx="185737" cy="49213"/>
          </a:xfrm>
          <a:custGeom>
            <a:avLst/>
            <a:gdLst>
              <a:gd name="T0" fmla="*/ 0 w 352"/>
              <a:gd name="T1" fmla="*/ 21091 h 91"/>
              <a:gd name="T2" fmla="*/ 62264 w 352"/>
              <a:gd name="T3" fmla="*/ 49213 h 91"/>
              <a:gd name="T4" fmla="*/ 185737 w 352"/>
              <a:gd name="T5" fmla="*/ 0 h 91"/>
              <a:gd name="T6" fmla="*/ 130332 w 352"/>
              <a:gd name="T7" fmla="*/ 10275 h 91"/>
              <a:gd name="T8" fmla="*/ 27438 w 352"/>
              <a:gd name="T9" fmla="*/ 10275 h 91"/>
              <a:gd name="T10" fmla="*/ 0 w 352"/>
              <a:gd name="T11" fmla="*/ 21091 h 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2" h="91">
                <a:moveTo>
                  <a:pt x="0" y="39"/>
                </a:moveTo>
                <a:lnTo>
                  <a:pt x="118" y="91"/>
                </a:lnTo>
                <a:lnTo>
                  <a:pt x="352" y="0"/>
                </a:lnTo>
                <a:lnTo>
                  <a:pt x="247" y="19"/>
                </a:lnTo>
                <a:lnTo>
                  <a:pt x="52" y="19"/>
                </a:lnTo>
                <a:lnTo>
                  <a:pt x="0"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72" name="Freeform 303"/>
          <p:cNvSpPr>
            <a:spLocks/>
          </p:cNvSpPr>
          <p:nvPr/>
        </p:nvSpPr>
        <p:spPr bwMode="auto">
          <a:xfrm>
            <a:off x="6977063" y="5094288"/>
            <a:ext cx="125412" cy="182562"/>
          </a:xfrm>
          <a:custGeom>
            <a:avLst/>
            <a:gdLst>
              <a:gd name="T0" fmla="*/ 0 w 236"/>
              <a:gd name="T1" fmla="*/ 182562 h 345"/>
              <a:gd name="T2" fmla="*/ 61112 w 236"/>
              <a:gd name="T3" fmla="*/ 105304 h 345"/>
              <a:gd name="T4" fmla="*/ 125412 w 236"/>
              <a:gd name="T5" fmla="*/ 0 h 345"/>
              <a:gd name="T6" fmla="*/ 55266 w 236"/>
              <a:gd name="T7" fmla="*/ 85196 h 345"/>
              <a:gd name="T8" fmla="*/ 0 w 236"/>
              <a:gd name="T9" fmla="*/ 182562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 h="345">
                <a:moveTo>
                  <a:pt x="0" y="345"/>
                </a:moveTo>
                <a:lnTo>
                  <a:pt x="115" y="199"/>
                </a:lnTo>
                <a:lnTo>
                  <a:pt x="236" y="0"/>
                </a:lnTo>
                <a:lnTo>
                  <a:pt x="104" y="161"/>
                </a:lnTo>
                <a:lnTo>
                  <a:pt x="0" y="3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73" name="Freeform 304"/>
          <p:cNvSpPr>
            <a:spLocks/>
          </p:cNvSpPr>
          <p:nvPr/>
        </p:nvSpPr>
        <p:spPr bwMode="auto">
          <a:xfrm>
            <a:off x="5275263" y="5734050"/>
            <a:ext cx="762000" cy="468313"/>
          </a:xfrm>
          <a:custGeom>
            <a:avLst/>
            <a:gdLst>
              <a:gd name="T0" fmla="*/ 0 w 1438"/>
              <a:gd name="T1" fmla="*/ 0 h 885"/>
              <a:gd name="T2" fmla="*/ 213551 w 1438"/>
              <a:gd name="T3" fmla="*/ 277813 h 885"/>
              <a:gd name="T4" fmla="*/ 262832 w 1438"/>
              <a:gd name="T5" fmla="*/ 287338 h 885"/>
              <a:gd name="T6" fmla="*/ 227858 w 1438"/>
              <a:gd name="T7" fmla="*/ 287338 h 885"/>
              <a:gd name="T8" fmla="*/ 268131 w 1438"/>
              <a:gd name="T9" fmla="*/ 343959 h 885"/>
              <a:gd name="T10" fmla="*/ 373581 w 1438"/>
              <a:gd name="T11" fmla="*/ 362480 h 885"/>
              <a:gd name="T12" fmla="*/ 373581 w 1438"/>
              <a:gd name="T13" fmla="*/ 372005 h 885"/>
              <a:gd name="T14" fmla="*/ 628994 w 1438"/>
              <a:gd name="T15" fmla="*/ 421217 h 885"/>
              <a:gd name="T16" fmla="*/ 643832 w 1438"/>
              <a:gd name="T17" fmla="*/ 428625 h 885"/>
              <a:gd name="T18" fmla="*/ 663968 w 1438"/>
              <a:gd name="T19" fmla="*/ 421217 h 885"/>
              <a:gd name="T20" fmla="*/ 747163 w 1438"/>
              <a:gd name="T21" fmla="*/ 411692 h 885"/>
              <a:gd name="T22" fmla="*/ 762000 w 1438"/>
              <a:gd name="T23" fmla="*/ 421217 h 885"/>
              <a:gd name="T24" fmla="*/ 762000 w 1438"/>
              <a:gd name="T25" fmla="*/ 468313 h 885"/>
              <a:gd name="T26" fmla="*/ 719078 w 1438"/>
              <a:gd name="T27" fmla="*/ 468313 h 885"/>
              <a:gd name="T28" fmla="*/ 276079 w 1438"/>
              <a:gd name="T29" fmla="*/ 411692 h 885"/>
              <a:gd name="T30" fmla="*/ 0 w 1438"/>
              <a:gd name="T31" fmla="*/ 57679 h 885"/>
              <a:gd name="T32" fmla="*/ 0 w 1438"/>
              <a:gd name="T33" fmla="*/ 0 h 8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38" h="885">
                <a:moveTo>
                  <a:pt x="0" y="0"/>
                </a:moveTo>
                <a:lnTo>
                  <a:pt x="403" y="525"/>
                </a:lnTo>
                <a:lnTo>
                  <a:pt x="496" y="543"/>
                </a:lnTo>
                <a:lnTo>
                  <a:pt x="430" y="543"/>
                </a:lnTo>
                <a:lnTo>
                  <a:pt x="506" y="650"/>
                </a:lnTo>
                <a:lnTo>
                  <a:pt x="705" y="685"/>
                </a:lnTo>
                <a:lnTo>
                  <a:pt x="705" y="703"/>
                </a:lnTo>
                <a:lnTo>
                  <a:pt x="1187" y="796"/>
                </a:lnTo>
                <a:lnTo>
                  <a:pt x="1215" y="810"/>
                </a:lnTo>
                <a:lnTo>
                  <a:pt x="1253" y="796"/>
                </a:lnTo>
                <a:lnTo>
                  <a:pt x="1410" y="778"/>
                </a:lnTo>
                <a:lnTo>
                  <a:pt x="1438" y="796"/>
                </a:lnTo>
                <a:lnTo>
                  <a:pt x="1438" y="885"/>
                </a:lnTo>
                <a:lnTo>
                  <a:pt x="1357" y="885"/>
                </a:lnTo>
                <a:lnTo>
                  <a:pt x="521" y="778"/>
                </a:lnTo>
                <a:lnTo>
                  <a:pt x="0" y="10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74" name="Freeform 305"/>
          <p:cNvSpPr>
            <a:spLocks/>
          </p:cNvSpPr>
          <p:nvPr/>
        </p:nvSpPr>
        <p:spPr bwMode="auto">
          <a:xfrm>
            <a:off x="6000750" y="5505450"/>
            <a:ext cx="242888" cy="114300"/>
          </a:xfrm>
          <a:custGeom>
            <a:avLst/>
            <a:gdLst>
              <a:gd name="T0" fmla="*/ 102883 w 458"/>
              <a:gd name="T1" fmla="*/ 114300 h 216"/>
              <a:gd name="T2" fmla="*/ 124626 w 458"/>
              <a:gd name="T3" fmla="*/ 77788 h 216"/>
              <a:gd name="T4" fmla="*/ 0 w 458"/>
              <a:gd name="T5" fmla="*/ 56621 h 216"/>
              <a:gd name="T6" fmla="*/ 0 w 458"/>
              <a:gd name="T7" fmla="*/ 47096 h 216"/>
              <a:gd name="T8" fmla="*/ 27577 w 458"/>
              <a:gd name="T9" fmla="*/ 28575 h 216"/>
              <a:gd name="T10" fmla="*/ 40835 w 458"/>
              <a:gd name="T11" fmla="*/ 8996 h 216"/>
              <a:gd name="T12" fmla="*/ 194629 w 458"/>
              <a:gd name="T13" fmla="*/ 0 h 216"/>
              <a:gd name="T14" fmla="*/ 229100 w 458"/>
              <a:gd name="T15" fmla="*/ 8996 h 216"/>
              <a:gd name="T16" fmla="*/ 242888 w 458"/>
              <a:gd name="T17" fmla="*/ 17992 h 216"/>
              <a:gd name="T18" fmla="*/ 102883 w 458"/>
              <a:gd name="T19" fmla="*/ 114300 h 2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8" h="216">
                <a:moveTo>
                  <a:pt x="194" y="216"/>
                </a:moveTo>
                <a:lnTo>
                  <a:pt x="235" y="147"/>
                </a:lnTo>
                <a:lnTo>
                  <a:pt x="0" y="107"/>
                </a:lnTo>
                <a:lnTo>
                  <a:pt x="0" y="89"/>
                </a:lnTo>
                <a:lnTo>
                  <a:pt x="52" y="54"/>
                </a:lnTo>
                <a:lnTo>
                  <a:pt x="77" y="17"/>
                </a:lnTo>
                <a:lnTo>
                  <a:pt x="367" y="0"/>
                </a:lnTo>
                <a:lnTo>
                  <a:pt x="432" y="17"/>
                </a:lnTo>
                <a:lnTo>
                  <a:pt x="458" y="34"/>
                </a:lnTo>
                <a:lnTo>
                  <a:pt x="194" y="2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75" name="Freeform 306"/>
          <p:cNvSpPr>
            <a:spLocks/>
          </p:cNvSpPr>
          <p:nvPr/>
        </p:nvSpPr>
        <p:spPr bwMode="auto">
          <a:xfrm>
            <a:off x="6845300" y="4787900"/>
            <a:ext cx="339725" cy="333375"/>
          </a:xfrm>
          <a:custGeom>
            <a:avLst/>
            <a:gdLst>
              <a:gd name="T0" fmla="*/ 339725 w 640"/>
              <a:gd name="T1" fmla="*/ 0 h 630"/>
              <a:gd name="T2" fmla="*/ 188972 w 640"/>
              <a:gd name="T3" fmla="*/ 75142 h 630"/>
              <a:gd name="T4" fmla="*/ 0 w 640"/>
              <a:gd name="T5" fmla="*/ 333375 h 630"/>
              <a:gd name="T6" fmla="*/ 0 60000 65536"/>
              <a:gd name="T7" fmla="*/ 0 60000 65536"/>
              <a:gd name="T8" fmla="*/ 0 60000 65536"/>
            </a:gdLst>
            <a:ahLst/>
            <a:cxnLst>
              <a:cxn ang="T6">
                <a:pos x="T0" y="T1"/>
              </a:cxn>
              <a:cxn ang="T7">
                <a:pos x="T2" y="T3"/>
              </a:cxn>
              <a:cxn ang="T8">
                <a:pos x="T4" y="T5"/>
              </a:cxn>
            </a:cxnLst>
            <a:rect l="0" t="0" r="r" b="b"/>
            <a:pathLst>
              <a:path w="640" h="630">
                <a:moveTo>
                  <a:pt x="640" y="0"/>
                </a:moveTo>
                <a:lnTo>
                  <a:pt x="356" y="142"/>
                </a:lnTo>
                <a:lnTo>
                  <a:pt x="0" y="63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6" name="Freeform 307"/>
          <p:cNvSpPr>
            <a:spLocks/>
          </p:cNvSpPr>
          <p:nvPr/>
        </p:nvSpPr>
        <p:spPr bwMode="auto">
          <a:xfrm>
            <a:off x="6713538" y="5046663"/>
            <a:ext cx="187325" cy="219075"/>
          </a:xfrm>
          <a:custGeom>
            <a:avLst/>
            <a:gdLst>
              <a:gd name="T0" fmla="*/ 187325 w 353"/>
              <a:gd name="T1" fmla="*/ 0 h 415"/>
              <a:gd name="T2" fmla="*/ 41923 w 353"/>
              <a:gd name="T3" fmla="*/ 103995 h 415"/>
              <a:gd name="T4" fmla="*/ 0 w 353"/>
              <a:gd name="T5" fmla="*/ 219075 h 415"/>
              <a:gd name="T6" fmla="*/ 0 60000 65536"/>
              <a:gd name="T7" fmla="*/ 0 60000 65536"/>
              <a:gd name="T8" fmla="*/ 0 60000 65536"/>
            </a:gdLst>
            <a:ahLst/>
            <a:cxnLst>
              <a:cxn ang="T6">
                <a:pos x="T0" y="T1"/>
              </a:cxn>
              <a:cxn ang="T7">
                <a:pos x="T2" y="T3"/>
              </a:cxn>
              <a:cxn ang="T8">
                <a:pos x="T4" y="T5"/>
              </a:cxn>
            </a:cxnLst>
            <a:rect l="0" t="0" r="r" b="b"/>
            <a:pathLst>
              <a:path w="353" h="415">
                <a:moveTo>
                  <a:pt x="353" y="0"/>
                </a:moveTo>
                <a:lnTo>
                  <a:pt x="79" y="197"/>
                </a:lnTo>
                <a:lnTo>
                  <a:pt x="0" y="415"/>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7" name="Freeform 308"/>
          <p:cNvSpPr>
            <a:spLocks/>
          </p:cNvSpPr>
          <p:nvPr/>
        </p:nvSpPr>
        <p:spPr bwMode="auto">
          <a:xfrm>
            <a:off x="6546850" y="5189538"/>
            <a:ext cx="195263" cy="228600"/>
          </a:xfrm>
          <a:custGeom>
            <a:avLst/>
            <a:gdLst>
              <a:gd name="T0" fmla="*/ 195263 w 368"/>
              <a:gd name="T1" fmla="*/ 0 h 432"/>
              <a:gd name="T2" fmla="*/ 42979 w 368"/>
              <a:gd name="T3" fmla="*/ 104775 h 432"/>
              <a:gd name="T4" fmla="*/ 0 w 368"/>
              <a:gd name="T5" fmla="*/ 171979 h 432"/>
              <a:gd name="T6" fmla="*/ 0 w 368"/>
              <a:gd name="T7" fmla="*/ 228600 h 4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8" h="432">
                <a:moveTo>
                  <a:pt x="368" y="0"/>
                </a:moveTo>
                <a:lnTo>
                  <a:pt x="81" y="198"/>
                </a:lnTo>
                <a:lnTo>
                  <a:pt x="0" y="325"/>
                </a:lnTo>
                <a:lnTo>
                  <a:pt x="0" y="432"/>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8" name="Freeform 309"/>
          <p:cNvSpPr>
            <a:spLocks/>
          </p:cNvSpPr>
          <p:nvPr/>
        </p:nvSpPr>
        <p:spPr bwMode="auto">
          <a:xfrm>
            <a:off x="6297613" y="5370513"/>
            <a:ext cx="249237" cy="134937"/>
          </a:xfrm>
          <a:custGeom>
            <a:avLst/>
            <a:gdLst>
              <a:gd name="T0" fmla="*/ 249237 w 472"/>
              <a:gd name="T1" fmla="*/ 0 h 254"/>
              <a:gd name="T2" fmla="*/ 222835 w 472"/>
              <a:gd name="T3" fmla="*/ 28687 h 254"/>
              <a:gd name="T4" fmla="*/ 29042 w 472"/>
              <a:gd name="T5" fmla="*/ 86593 h 254"/>
              <a:gd name="T6" fmla="*/ 0 w 472"/>
              <a:gd name="T7" fmla="*/ 134937 h 2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2" h="254">
                <a:moveTo>
                  <a:pt x="472" y="0"/>
                </a:moveTo>
                <a:lnTo>
                  <a:pt x="422" y="54"/>
                </a:lnTo>
                <a:lnTo>
                  <a:pt x="55" y="163"/>
                </a:lnTo>
                <a:lnTo>
                  <a:pt x="0" y="254"/>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9" name="Freeform 310"/>
          <p:cNvSpPr>
            <a:spLocks/>
          </p:cNvSpPr>
          <p:nvPr/>
        </p:nvSpPr>
        <p:spPr bwMode="auto">
          <a:xfrm>
            <a:off x="5862638" y="5418138"/>
            <a:ext cx="381000" cy="123825"/>
          </a:xfrm>
          <a:custGeom>
            <a:avLst/>
            <a:gdLst>
              <a:gd name="T0" fmla="*/ 381000 w 720"/>
              <a:gd name="T1" fmla="*/ 104693 h 233"/>
              <a:gd name="T2" fmla="*/ 318029 w 720"/>
              <a:gd name="T3" fmla="*/ 47829 h 233"/>
              <a:gd name="T4" fmla="*/ 188383 w 720"/>
              <a:gd name="T5" fmla="*/ 0 h 233"/>
              <a:gd name="T6" fmla="*/ 179917 w 720"/>
              <a:gd name="T7" fmla="*/ 0 h 233"/>
              <a:gd name="T8" fmla="*/ 153458 w 720"/>
              <a:gd name="T9" fmla="*/ 9034 h 233"/>
              <a:gd name="T10" fmla="*/ 97367 w 720"/>
              <a:gd name="T11" fmla="*/ 9034 h 233"/>
              <a:gd name="T12" fmla="*/ 70379 w 720"/>
              <a:gd name="T13" fmla="*/ 28698 h 233"/>
              <a:gd name="T14" fmla="*/ 56621 w 720"/>
              <a:gd name="T15" fmla="*/ 85561 h 233"/>
              <a:gd name="T16" fmla="*/ 35454 w 720"/>
              <a:gd name="T17" fmla="*/ 95127 h 233"/>
              <a:gd name="T18" fmla="*/ 0 w 720"/>
              <a:gd name="T19" fmla="*/ 123825 h 2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20" h="233">
                <a:moveTo>
                  <a:pt x="720" y="197"/>
                </a:moveTo>
                <a:lnTo>
                  <a:pt x="601" y="90"/>
                </a:lnTo>
                <a:lnTo>
                  <a:pt x="356" y="0"/>
                </a:lnTo>
                <a:lnTo>
                  <a:pt x="340" y="0"/>
                </a:lnTo>
                <a:lnTo>
                  <a:pt x="290" y="17"/>
                </a:lnTo>
                <a:lnTo>
                  <a:pt x="184" y="17"/>
                </a:lnTo>
                <a:lnTo>
                  <a:pt x="133" y="54"/>
                </a:lnTo>
                <a:lnTo>
                  <a:pt x="107" y="161"/>
                </a:lnTo>
                <a:lnTo>
                  <a:pt x="67" y="179"/>
                </a:lnTo>
                <a:lnTo>
                  <a:pt x="0" y="233"/>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80" name="Line 311"/>
          <p:cNvSpPr>
            <a:spLocks noChangeShapeType="1"/>
          </p:cNvSpPr>
          <p:nvPr/>
        </p:nvSpPr>
        <p:spPr bwMode="auto">
          <a:xfrm flipH="1">
            <a:off x="6245225" y="5684838"/>
            <a:ext cx="142875" cy="134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1" name="Line 312"/>
          <p:cNvSpPr>
            <a:spLocks noChangeShapeType="1"/>
          </p:cNvSpPr>
          <p:nvPr/>
        </p:nvSpPr>
        <p:spPr bwMode="auto">
          <a:xfrm flipH="1">
            <a:off x="6203950" y="5705475"/>
            <a:ext cx="128588" cy="1143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2" name="Line 313"/>
          <p:cNvSpPr>
            <a:spLocks noChangeShapeType="1"/>
          </p:cNvSpPr>
          <p:nvPr/>
        </p:nvSpPr>
        <p:spPr bwMode="auto">
          <a:xfrm flipH="1" flipV="1">
            <a:off x="5994400" y="5713413"/>
            <a:ext cx="68263" cy="79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3" name="Line 314"/>
          <p:cNvSpPr>
            <a:spLocks noChangeShapeType="1"/>
          </p:cNvSpPr>
          <p:nvPr/>
        </p:nvSpPr>
        <p:spPr bwMode="auto">
          <a:xfrm flipH="1" flipV="1">
            <a:off x="5664200" y="5821363"/>
            <a:ext cx="357188" cy="30321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4" name="Freeform 315"/>
          <p:cNvSpPr>
            <a:spLocks/>
          </p:cNvSpPr>
          <p:nvPr/>
        </p:nvSpPr>
        <p:spPr bwMode="auto">
          <a:xfrm>
            <a:off x="7100888" y="4079875"/>
            <a:ext cx="203200" cy="239713"/>
          </a:xfrm>
          <a:custGeom>
            <a:avLst/>
            <a:gdLst>
              <a:gd name="T0" fmla="*/ 203200 w 383"/>
              <a:gd name="T1" fmla="*/ 136525 h 453"/>
              <a:gd name="T2" fmla="*/ 21222 w 383"/>
              <a:gd name="T3" fmla="*/ 107421 h 453"/>
              <a:gd name="T4" fmla="*/ 18039 w 383"/>
              <a:gd name="T5" fmla="*/ 173038 h 453"/>
              <a:gd name="T6" fmla="*/ 26527 w 383"/>
              <a:gd name="T7" fmla="*/ 221192 h 453"/>
              <a:gd name="T8" fmla="*/ 36608 w 383"/>
              <a:gd name="T9" fmla="*/ 231775 h 453"/>
              <a:gd name="T10" fmla="*/ 58891 w 383"/>
              <a:gd name="T11" fmla="*/ 231775 h 453"/>
              <a:gd name="T12" fmla="*/ 36608 w 383"/>
              <a:gd name="T13" fmla="*/ 239713 h 453"/>
              <a:gd name="T14" fmla="*/ 26527 w 383"/>
              <a:gd name="T15" fmla="*/ 239713 h 453"/>
              <a:gd name="T16" fmla="*/ 14325 w 383"/>
              <a:gd name="T17" fmla="*/ 225955 h 453"/>
              <a:gd name="T18" fmla="*/ 7428 w 383"/>
              <a:gd name="T19" fmla="*/ 203730 h 453"/>
              <a:gd name="T20" fmla="*/ 0 w 383"/>
              <a:gd name="T21" fmla="*/ 162455 h 453"/>
              <a:gd name="T22" fmla="*/ 1061 w 383"/>
              <a:gd name="T23" fmla="*/ 79375 h 453"/>
              <a:gd name="T24" fmla="*/ 9019 w 383"/>
              <a:gd name="T25" fmla="*/ 46038 h 453"/>
              <a:gd name="T26" fmla="*/ 38730 w 383"/>
              <a:gd name="T27" fmla="*/ 4233 h 453"/>
              <a:gd name="T28" fmla="*/ 51994 w 383"/>
              <a:gd name="T29" fmla="*/ 0 h 453"/>
              <a:gd name="T30" fmla="*/ 82766 w 383"/>
              <a:gd name="T31" fmla="*/ 0 h 453"/>
              <a:gd name="T32" fmla="*/ 90724 w 383"/>
              <a:gd name="T33" fmla="*/ 11642 h 453"/>
              <a:gd name="T34" fmla="*/ 95499 w 383"/>
              <a:gd name="T35" fmla="*/ 33867 h 453"/>
              <a:gd name="T36" fmla="*/ 131576 w 383"/>
              <a:gd name="T37" fmla="*/ 86784 h 453"/>
              <a:gd name="T38" fmla="*/ 99743 w 383"/>
              <a:gd name="T39" fmla="*/ 57150 h 453"/>
              <a:gd name="T40" fmla="*/ 91785 w 383"/>
              <a:gd name="T41" fmla="*/ 66675 h 453"/>
              <a:gd name="T42" fmla="*/ 97090 w 383"/>
              <a:gd name="T43" fmla="*/ 98425 h 453"/>
              <a:gd name="T44" fmla="*/ 80643 w 383"/>
              <a:gd name="T45" fmla="*/ 62971 h 453"/>
              <a:gd name="T46" fmla="*/ 80643 w 383"/>
              <a:gd name="T47" fmla="*/ 46038 h 453"/>
              <a:gd name="T48" fmla="*/ 74277 w 383"/>
              <a:gd name="T49" fmla="*/ 38629 h 453"/>
              <a:gd name="T50" fmla="*/ 68441 w 383"/>
              <a:gd name="T51" fmla="*/ 8996 h 453"/>
              <a:gd name="T52" fmla="*/ 54646 w 383"/>
              <a:gd name="T53" fmla="*/ 11642 h 453"/>
              <a:gd name="T54" fmla="*/ 25466 w 383"/>
              <a:gd name="T55" fmla="*/ 55563 h 453"/>
              <a:gd name="T56" fmla="*/ 21222 w 383"/>
              <a:gd name="T57" fmla="*/ 77258 h 453"/>
              <a:gd name="T58" fmla="*/ 26527 w 383"/>
              <a:gd name="T59" fmla="*/ 93134 h 453"/>
              <a:gd name="T60" fmla="*/ 100274 w 383"/>
              <a:gd name="T61" fmla="*/ 107950 h 453"/>
              <a:gd name="T62" fmla="*/ 108232 w 383"/>
              <a:gd name="T63" fmla="*/ 117475 h 453"/>
              <a:gd name="T64" fmla="*/ 196303 w 383"/>
              <a:gd name="T65" fmla="*/ 131234 h 453"/>
              <a:gd name="T66" fmla="*/ 203200 w 383"/>
              <a:gd name="T67" fmla="*/ 136525 h 45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3" h="453">
                <a:moveTo>
                  <a:pt x="383" y="258"/>
                </a:moveTo>
                <a:lnTo>
                  <a:pt x="40" y="203"/>
                </a:lnTo>
                <a:lnTo>
                  <a:pt x="34" y="327"/>
                </a:lnTo>
                <a:lnTo>
                  <a:pt x="50" y="418"/>
                </a:lnTo>
                <a:lnTo>
                  <a:pt x="69" y="438"/>
                </a:lnTo>
                <a:lnTo>
                  <a:pt x="111" y="438"/>
                </a:lnTo>
                <a:lnTo>
                  <a:pt x="69" y="453"/>
                </a:lnTo>
                <a:lnTo>
                  <a:pt x="50" y="453"/>
                </a:lnTo>
                <a:lnTo>
                  <a:pt x="27" y="427"/>
                </a:lnTo>
                <a:lnTo>
                  <a:pt x="14" y="385"/>
                </a:lnTo>
                <a:lnTo>
                  <a:pt x="0" y="307"/>
                </a:lnTo>
                <a:lnTo>
                  <a:pt x="2" y="150"/>
                </a:lnTo>
                <a:lnTo>
                  <a:pt x="17" y="87"/>
                </a:lnTo>
                <a:lnTo>
                  <a:pt x="73" y="8"/>
                </a:lnTo>
                <a:lnTo>
                  <a:pt x="98" y="0"/>
                </a:lnTo>
                <a:lnTo>
                  <a:pt x="156" y="0"/>
                </a:lnTo>
                <a:lnTo>
                  <a:pt x="171" y="22"/>
                </a:lnTo>
                <a:lnTo>
                  <a:pt x="180" y="64"/>
                </a:lnTo>
                <a:lnTo>
                  <a:pt x="248" y="164"/>
                </a:lnTo>
                <a:lnTo>
                  <a:pt x="188" y="108"/>
                </a:lnTo>
                <a:lnTo>
                  <a:pt x="173" y="126"/>
                </a:lnTo>
                <a:lnTo>
                  <a:pt x="183" y="186"/>
                </a:lnTo>
                <a:lnTo>
                  <a:pt x="152" y="119"/>
                </a:lnTo>
                <a:lnTo>
                  <a:pt x="152" y="87"/>
                </a:lnTo>
                <a:lnTo>
                  <a:pt x="140" y="73"/>
                </a:lnTo>
                <a:lnTo>
                  <a:pt x="129" y="17"/>
                </a:lnTo>
                <a:lnTo>
                  <a:pt x="103" y="22"/>
                </a:lnTo>
                <a:lnTo>
                  <a:pt x="48" y="105"/>
                </a:lnTo>
                <a:lnTo>
                  <a:pt x="40" y="146"/>
                </a:lnTo>
                <a:lnTo>
                  <a:pt x="50" y="176"/>
                </a:lnTo>
                <a:lnTo>
                  <a:pt x="189" y="204"/>
                </a:lnTo>
                <a:lnTo>
                  <a:pt x="204" y="222"/>
                </a:lnTo>
                <a:lnTo>
                  <a:pt x="370" y="248"/>
                </a:lnTo>
                <a:lnTo>
                  <a:pt x="383" y="2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85" name="Freeform 316"/>
          <p:cNvSpPr>
            <a:spLocks/>
          </p:cNvSpPr>
          <p:nvPr/>
        </p:nvSpPr>
        <p:spPr bwMode="auto">
          <a:xfrm>
            <a:off x="7119938" y="4311650"/>
            <a:ext cx="41275" cy="20638"/>
          </a:xfrm>
          <a:custGeom>
            <a:avLst/>
            <a:gdLst>
              <a:gd name="T0" fmla="*/ 41275 w 77"/>
              <a:gd name="T1" fmla="*/ 20638 h 38"/>
              <a:gd name="T2" fmla="*/ 15009 w 77"/>
              <a:gd name="T3" fmla="*/ 0 h 38"/>
              <a:gd name="T4" fmla="*/ 0 w 77"/>
              <a:gd name="T5" fmla="*/ 14664 h 38"/>
              <a:gd name="T6" fmla="*/ 41275 w 77"/>
              <a:gd name="T7" fmla="*/ 2063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7" h="38">
                <a:moveTo>
                  <a:pt x="77" y="38"/>
                </a:moveTo>
                <a:lnTo>
                  <a:pt x="28" y="0"/>
                </a:lnTo>
                <a:lnTo>
                  <a:pt x="0" y="27"/>
                </a:lnTo>
                <a:lnTo>
                  <a:pt x="77"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86" name="Line 317"/>
          <p:cNvSpPr>
            <a:spLocks noChangeShapeType="1"/>
          </p:cNvSpPr>
          <p:nvPr/>
        </p:nvSpPr>
        <p:spPr bwMode="auto">
          <a:xfrm>
            <a:off x="7138988" y="4168775"/>
            <a:ext cx="233362" cy="428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7" name="Line 318"/>
          <p:cNvSpPr>
            <a:spLocks noChangeShapeType="1"/>
          </p:cNvSpPr>
          <p:nvPr/>
        </p:nvSpPr>
        <p:spPr bwMode="auto">
          <a:xfrm>
            <a:off x="7167563" y="4198938"/>
            <a:ext cx="147637" cy="206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8" name="Line 319"/>
          <p:cNvSpPr>
            <a:spLocks noChangeShapeType="1"/>
          </p:cNvSpPr>
          <p:nvPr/>
        </p:nvSpPr>
        <p:spPr bwMode="auto">
          <a:xfrm>
            <a:off x="7127875" y="4251325"/>
            <a:ext cx="6350" cy="428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89" name="Freeform 320"/>
          <p:cNvSpPr>
            <a:spLocks/>
          </p:cNvSpPr>
          <p:nvPr/>
        </p:nvSpPr>
        <p:spPr bwMode="auto">
          <a:xfrm>
            <a:off x="7164388" y="4216400"/>
            <a:ext cx="36512" cy="87313"/>
          </a:xfrm>
          <a:custGeom>
            <a:avLst/>
            <a:gdLst>
              <a:gd name="T0" fmla="*/ 36512 w 70"/>
              <a:gd name="T1" fmla="*/ 0 h 163"/>
              <a:gd name="T2" fmla="*/ 0 w 70"/>
              <a:gd name="T3" fmla="*/ 87313 h 163"/>
              <a:gd name="T4" fmla="*/ 17734 w 70"/>
              <a:gd name="T5" fmla="*/ 11785 h 163"/>
              <a:gd name="T6" fmla="*/ 36512 w 70"/>
              <a:gd name="T7" fmla="*/ 0 h 1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163">
                <a:moveTo>
                  <a:pt x="70" y="0"/>
                </a:moveTo>
                <a:lnTo>
                  <a:pt x="0" y="163"/>
                </a:lnTo>
                <a:lnTo>
                  <a:pt x="34" y="22"/>
                </a:lnTo>
                <a:lnTo>
                  <a:pt x="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90" name="Freeform 321"/>
          <p:cNvSpPr>
            <a:spLocks/>
          </p:cNvSpPr>
          <p:nvPr/>
        </p:nvSpPr>
        <p:spPr bwMode="auto">
          <a:xfrm>
            <a:off x="5599113" y="4013200"/>
            <a:ext cx="776287" cy="622300"/>
          </a:xfrm>
          <a:custGeom>
            <a:avLst/>
            <a:gdLst>
              <a:gd name="T0" fmla="*/ 0 w 1466"/>
              <a:gd name="T1" fmla="*/ 10063 h 1175"/>
              <a:gd name="T2" fmla="*/ 34949 w 1466"/>
              <a:gd name="T3" fmla="*/ 37603 h 1175"/>
              <a:gd name="T4" fmla="*/ 20652 w 1466"/>
              <a:gd name="T5" fmla="*/ 48725 h 1175"/>
              <a:gd name="T6" fmla="*/ 27535 w 1466"/>
              <a:gd name="T7" fmla="*/ 603234 h 1175"/>
              <a:gd name="T8" fmla="*/ 34949 w 1466"/>
              <a:gd name="T9" fmla="*/ 613297 h 1175"/>
              <a:gd name="T10" fmla="*/ 49246 w 1466"/>
              <a:gd name="T11" fmla="*/ 622300 h 1175"/>
              <a:gd name="T12" fmla="*/ 726511 w 1466"/>
              <a:gd name="T13" fmla="*/ 603234 h 1175"/>
              <a:gd name="T14" fmla="*/ 740279 w 1466"/>
              <a:gd name="T15" fmla="*/ 584697 h 1175"/>
              <a:gd name="T16" fmla="*/ 776287 w 1466"/>
              <a:gd name="T17" fmla="*/ 622300 h 1175"/>
              <a:gd name="T18" fmla="*/ 760401 w 1466"/>
              <a:gd name="T19" fmla="*/ 19066 h 1175"/>
              <a:gd name="T20" fmla="*/ 754047 w 1466"/>
              <a:gd name="T21" fmla="*/ 10063 h 1175"/>
              <a:gd name="T22" fmla="*/ 733395 w 1466"/>
              <a:gd name="T23" fmla="*/ 0 h 1175"/>
              <a:gd name="T24" fmla="*/ 0 w 1466"/>
              <a:gd name="T25" fmla="*/ 10063 h 11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66" h="1175">
                <a:moveTo>
                  <a:pt x="0" y="19"/>
                </a:moveTo>
                <a:lnTo>
                  <a:pt x="66" y="71"/>
                </a:lnTo>
                <a:lnTo>
                  <a:pt x="39" y="92"/>
                </a:lnTo>
                <a:lnTo>
                  <a:pt x="52" y="1139"/>
                </a:lnTo>
                <a:lnTo>
                  <a:pt x="66" y="1158"/>
                </a:lnTo>
                <a:lnTo>
                  <a:pt x="93" y="1175"/>
                </a:lnTo>
                <a:lnTo>
                  <a:pt x="1372" y="1139"/>
                </a:lnTo>
                <a:lnTo>
                  <a:pt x="1398" y="1104"/>
                </a:lnTo>
                <a:lnTo>
                  <a:pt x="1466" y="1175"/>
                </a:lnTo>
                <a:lnTo>
                  <a:pt x="1436" y="36"/>
                </a:lnTo>
                <a:lnTo>
                  <a:pt x="1424" y="19"/>
                </a:lnTo>
                <a:lnTo>
                  <a:pt x="1385" y="0"/>
                </a:lnTo>
                <a:lnTo>
                  <a:pt x="0" y="19"/>
                </a:lnTo>
                <a:close/>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91" name="Line 322"/>
          <p:cNvSpPr>
            <a:spLocks noChangeShapeType="1"/>
          </p:cNvSpPr>
          <p:nvPr/>
        </p:nvSpPr>
        <p:spPr bwMode="auto">
          <a:xfrm flipH="1">
            <a:off x="5586413" y="4022725"/>
            <a:ext cx="12700" cy="254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92" name="Line 323"/>
          <p:cNvSpPr>
            <a:spLocks noChangeShapeType="1"/>
          </p:cNvSpPr>
          <p:nvPr/>
        </p:nvSpPr>
        <p:spPr bwMode="auto">
          <a:xfrm>
            <a:off x="5588000" y="4100513"/>
            <a:ext cx="4763" cy="5334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93" name="Line 324"/>
          <p:cNvSpPr>
            <a:spLocks noChangeShapeType="1"/>
          </p:cNvSpPr>
          <p:nvPr/>
        </p:nvSpPr>
        <p:spPr bwMode="auto">
          <a:xfrm flipH="1">
            <a:off x="5641975" y="4665663"/>
            <a:ext cx="573088" cy="158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294" name="Freeform 325"/>
          <p:cNvSpPr>
            <a:spLocks/>
          </p:cNvSpPr>
          <p:nvPr/>
        </p:nvSpPr>
        <p:spPr bwMode="auto">
          <a:xfrm>
            <a:off x="5475288" y="3937000"/>
            <a:ext cx="982662" cy="973138"/>
          </a:xfrm>
          <a:custGeom>
            <a:avLst/>
            <a:gdLst>
              <a:gd name="T0" fmla="*/ 490537 w 1857"/>
              <a:gd name="T1" fmla="*/ 744538 h 1839"/>
              <a:gd name="T2" fmla="*/ 503766 w 1857"/>
              <a:gd name="T3" fmla="*/ 773642 h 1839"/>
              <a:gd name="T4" fmla="*/ 539750 w 1857"/>
              <a:gd name="T5" fmla="*/ 792163 h 1839"/>
              <a:gd name="T6" fmla="*/ 593196 w 1857"/>
              <a:gd name="T7" fmla="*/ 802217 h 1839"/>
              <a:gd name="T8" fmla="*/ 982662 w 1857"/>
              <a:gd name="T9" fmla="*/ 792163 h 1839"/>
              <a:gd name="T10" fmla="*/ 968375 w 1857"/>
              <a:gd name="T11" fmla="*/ 820738 h 1839"/>
              <a:gd name="T12" fmla="*/ 947208 w 1857"/>
              <a:gd name="T13" fmla="*/ 820738 h 1839"/>
              <a:gd name="T14" fmla="*/ 678391 w 1857"/>
              <a:gd name="T15" fmla="*/ 831321 h 1839"/>
              <a:gd name="T16" fmla="*/ 739245 w 1857"/>
              <a:gd name="T17" fmla="*/ 877888 h 1839"/>
              <a:gd name="T18" fmla="*/ 746125 w 1857"/>
              <a:gd name="T19" fmla="*/ 925513 h 1839"/>
              <a:gd name="T20" fmla="*/ 844020 w 1857"/>
              <a:gd name="T21" fmla="*/ 963084 h 1839"/>
              <a:gd name="T22" fmla="*/ 242358 w 1857"/>
              <a:gd name="T23" fmla="*/ 973138 h 1839"/>
              <a:gd name="T24" fmla="*/ 214312 w 1857"/>
              <a:gd name="T25" fmla="*/ 946150 h 1839"/>
              <a:gd name="T26" fmla="*/ 214312 w 1857"/>
              <a:gd name="T27" fmla="*/ 973138 h 1839"/>
              <a:gd name="T28" fmla="*/ 117475 w 1857"/>
              <a:gd name="T29" fmla="*/ 963084 h 1839"/>
              <a:gd name="T30" fmla="*/ 88900 w 1857"/>
              <a:gd name="T31" fmla="*/ 935567 h 1839"/>
              <a:gd name="T32" fmla="*/ 199496 w 1857"/>
              <a:gd name="T33" fmla="*/ 916517 h 1839"/>
              <a:gd name="T34" fmla="*/ 199496 w 1857"/>
              <a:gd name="T35" fmla="*/ 839259 h 1839"/>
              <a:gd name="T36" fmla="*/ 20108 w 1857"/>
              <a:gd name="T37" fmla="*/ 850371 h 1839"/>
              <a:gd name="T38" fmla="*/ 5821 w 1857"/>
              <a:gd name="T39" fmla="*/ 820738 h 1839"/>
              <a:gd name="T40" fmla="*/ 0 w 1857"/>
              <a:gd name="T41" fmla="*/ 27517 h 1839"/>
              <a:gd name="T42" fmla="*/ 13229 w 1857"/>
              <a:gd name="T43" fmla="*/ 0 h 1839"/>
              <a:gd name="T44" fmla="*/ 27517 w 1857"/>
              <a:gd name="T45" fmla="*/ 811742 h 1839"/>
              <a:gd name="T46" fmla="*/ 40746 w 1857"/>
              <a:gd name="T47" fmla="*/ 820738 h 1839"/>
              <a:gd name="T48" fmla="*/ 316971 w 1857"/>
              <a:gd name="T49" fmla="*/ 802217 h 1839"/>
              <a:gd name="T50" fmla="*/ 372004 w 1857"/>
              <a:gd name="T51" fmla="*/ 782109 h 1839"/>
              <a:gd name="T52" fmla="*/ 394229 w 1857"/>
              <a:gd name="T53" fmla="*/ 753534 h 1839"/>
              <a:gd name="T54" fmla="*/ 394229 w 1857"/>
              <a:gd name="T55" fmla="*/ 735013 h 1839"/>
              <a:gd name="T56" fmla="*/ 490537 w 1857"/>
              <a:gd name="T57" fmla="*/ 744538 h 18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857" h="1839">
                <a:moveTo>
                  <a:pt x="927" y="1407"/>
                </a:moveTo>
                <a:lnTo>
                  <a:pt x="952" y="1462"/>
                </a:lnTo>
                <a:lnTo>
                  <a:pt x="1020" y="1497"/>
                </a:lnTo>
                <a:lnTo>
                  <a:pt x="1121" y="1516"/>
                </a:lnTo>
                <a:lnTo>
                  <a:pt x="1857" y="1497"/>
                </a:lnTo>
                <a:lnTo>
                  <a:pt x="1830" y="1551"/>
                </a:lnTo>
                <a:lnTo>
                  <a:pt x="1790" y="1551"/>
                </a:lnTo>
                <a:lnTo>
                  <a:pt x="1282" y="1571"/>
                </a:lnTo>
                <a:lnTo>
                  <a:pt x="1397" y="1659"/>
                </a:lnTo>
                <a:lnTo>
                  <a:pt x="1410" y="1749"/>
                </a:lnTo>
                <a:lnTo>
                  <a:pt x="1595" y="1820"/>
                </a:lnTo>
                <a:lnTo>
                  <a:pt x="458" y="1839"/>
                </a:lnTo>
                <a:lnTo>
                  <a:pt x="405" y="1788"/>
                </a:lnTo>
                <a:lnTo>
                  <a:pt x="405" y="1839"/>
                </a:lnTo>
                <a:lnTo>
                  <a:pt x="222" y="1820"/>
                </a:lnTo>
                <a:lnTo>
                  <a:pt x="168" y="1768"/>
                </a:lnTo>
                <a:lnTo>
                  <a:pt x="377" y="1732"/>
                </a:lnTo>
                <a:lnTo>
                  <a:pt x="377" y="1586"/>
                </a:lnTo>
                <a:lnTo>
                  <a:pt x="38" y="1607"/>
                </a:lnTo>
                <a:lnTo>
                  <a:pt x="11" y="1551"/>
                </a:lnTo>
                <a:lnTo>
                  <a:pt x="0" y="52"/>
                </a:lnTo>
                <a:lnTo>
                  <a:pt x="25" y="0"/>
                </a:lnTo>
                <a:lnTo>
                  <a:pt x="52" y="1534"/>
                </a:lnTo>
                <a:lnTo>
                  <a:pt x="77" y="1551"/>
                </a:lnTo>
                <a:lnTo>
                  <a:pt x="599" y="1516"/>
                </a:lnTo>
                <a:lnTo>
                  <a:pt x="703" y="1478"/>
                </a:lnTo>
                <a:lnTo>
                  <a:pt x="745" y="1424"/>
                </a:lnTo>
                <a:lnTo>
                  <a:pt x="745" y="1389"/>
                </a:lnTo>
                <a:lnTo>
                  <a:pt x="927" y="14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95" name="Freeform 326"/>
          <p:cNvSpPr>
            <a:spLocks/>
          </p:cNvSpPr>
          <p:nvPr/>
        </p:nvSpPr>
        <p:spPr bwMode="auto">
          <a:xfrm>
            <a:off x="5580063" y="5046663"/>
            <a:ext cx="787400" cy="26987"/>
          </a:xfrm>
          <a:custGeom>
            <a:avLst/>
            <a:gdLst>
              <a:gd name="T0" fmla="*/ 787400 w 1489"/>
              <a:gd name="T1" fmla="*/ 0 h 51"/>
              <a:gd name="T2" fmla="*/ 0 w 1489"/>
              <a:gd name="T3" fmla="*/ 8996 h 51"/>
              <a:gd name="T4" fmla="*/ 60813 w 1489"/>
              <a:gd name="T5" fmla="*/ 26987 h 51"/>
              <a:gd name="T6" fmla="*/ 759902 w 1489"/>
              <a:gd name="T7" fmla="*/ 8996 h 51"/>
              <a:gd name="T8" fmla="*/ 787400 w 1489"/>
              <a:gd name="T9" fmla="*/ 0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9" h="51">
                <a:moveTo>
                  <a:pt x="1489" y="0"/>
                </a:moveTo>
                <a:lnTo>
                  <a:pt x="0" y="17"/>
                </a:lnTo>
                <a:lnTo>
                  <a:pt x="115" y="51"/>
                </a:lnTo>
                <a:lnTo>
                  <a:pt x="1437" y="17"/>
                </a:lnTo>
                <a:lnTo>
                  <a:pt x="148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96" name="Freeform 327"/>
          <p:cNvSpPr>
            <a:spLocks/>
          </p:cNvSpPr>
          <p:nvPr/>
        </p:nvSpPr>
        <p:spPr bwMode="auto">
          <a:xfrm>
            <a:off x="5503863" y="4854575"/>
            <a:ext cx="76200" cy="171450"/>
          </a:xfrm>
          <a:custGeom>
            <a:avLst/>
            <a:gdLst>
              <a:gd name="T0" fmla="*/ 0 w 142"/>
              <a:gd name="T1" fmla="*/ 0 h 326"/>
              <a:gd name="T2" fmla="*/ 54199 w 142"/>
              <a:gd name="T3" fmla="*/ 74681 h 326"/>
              <a:gd name="T4" fmla="*/ 76200 w 142"/>
              <a:gd name="T5" fmla="*/ 84673 h 326"/>
              <a:gd name="T6" fmla="*/ 76200 w 142"/>
              <a:gd name="T7" fmla="*/ 171450 h 326"/>
              <a:gd name="T8" fmla="*/ 54199 w 142"/>
              <a:gd name="T9" fmla="*/ 171450 h 326"/>
              <a:gd name="T10" fmla="*/ 0 w 142"/>
              <a:gd name="T11" fmla="*/ 94666 h 326"/>
              <a:gd name="T12" fmla="*/ 0 w 142"/>
              <a:gd name="T13" fmla="*/ 0 h 3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2" h="326">
                <a:moveTo>
                  <a:pt x="0" y="0"/>
                </a:moveTo>
                <a:lnTo>
                  <a:pt x="101" y="142"/>
                </a:lnTo>
                <a:lnTo>
                  <a:pt x="142" y="161"/>
                </a:lnTo>
                <a:lnTo>
                  <a:pt x="142" y="326"/>
                </a:lnTo>
                <a:lnTo>
                  <a:pt x="101" y="326"/>
                </a:lnTo>
                <a:lnTo>
                  <a:pt x="0" y="18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97" name="Freeform 328"/>
          <p:cNvSpPr>
            <a:spLocks/>
          </p:cNvSpPr>
          <p:nvPr/>
        </p:nvSpPr>
        <p:spPr bwMode="auto">
          <a:xfrm>
            <a:off x="5476875" y="5016500"/>
            <a:ext cx="150813" cy="57150"/>
          </a:xfrm>
          <a:custGeom>
            <a:avLst/>
            <a:gdLst>
              <a:gd name="T0" fmla="*/ 5780 w 287"/>
              <a:gd name="T1" fmla="*/ 19050 h 108"/>
              <a:gd name="T2" fmla="*/ 102469 w 287"/>
              <a:gd name="T3" fmla="*/ 57150 h 108"/>
              <a:gd name="T4" fmla="*/ 150813 w 287"/>
              <a:gd name="T5" fmla="*/ 57150 h 108"/>
              <a:gd name="T6" fmla="*/ 95112 w 287"/>
              <a:gd name="T7" fmla="*/ 38629 h 108"/>
              <a:gd name="T8" fmla="*/ 47293 w 287"/>
              <a:gd name="T9" fmla="*/ 0 h 108"/>
              <a:gd name="T10" fmla="*/ 0 w 287"/>
              <a:gd name="T11" fmla="*/ 0 h 108"/>
              <a:gd name="T12" fmla="*/ 5780 w 287"/>
              <a:gd name="T13" fmla="*/ 1905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7" h="108">
                <a:moveTo>
                  <a:pt x="11" y="36"/>
                </a:moveTo>
                <a:lnTo>
                  <a:pt x="195" y="108"/>
                </a:lnTo>
                <a:lnTo>
                  <a:pt x="287" y="108"/>
                </a:lnTo>
                <a:lnTo>
                  <a:pt x="181" y="73"/>
                </a:lnTo>
                <a:lnTo>
                  <a:pt x="90" y="0"/>
                </a:lnTo>
                <a:lnTo>
                  <a:pt x="0" y="0"/>
                </a:lnTo>
                <a:lnTo>
                  <a:pt x="11"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98" name="Freeform 329"/>
          <p:cNvSpPr>
            <a:spLocks/>
          </p:cNvSpPr>
          <p:nvPr/>
        </p:nvSpPr>
        <p:spPr bwMode="auto">
          <a:xfrm>
            <a:off x="5703888" y="5121275"/>
            <a:ext cx="442912" cy="211138"/>
          </a:xfrm>
          <a:custGeom>
            <a:avLst/>
            <a:gdLst>
              <a:gd name="T0" fmla="*/ 0 w 836"/>
              <a:gd name="T1" fmla="*/ 9573 h 397"/>
              <a:gd name="T2" fmla="*/ 429667 w 836"/>
              <a:gd name="T3" fmla="*/ 0 h 397"/>
              <a:gd name="T4" fmla="*/ 442912 w 836"/>
              <a:gd name="T5" fmla="*/ 203692 h 397"/>
              <a:gd name="T6" fmla="*/ 6887 w 836"/>
              <a:gd name="T7" fmla="*/ 211138 h 397"/>
              <a:gd name="T8" fmla="*/ 0 w 836"/>
              <a:gd name="T9" fmla="*/ 9573 h 3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6" h="397">
                <a:moveTo>
                  <a:pt x="0" y="18"/>
                </a:moveTo>
                <a:lnTo>
                  <a:pt x="811" y="0"/>
                </a:lnTo>
                <a:lnTo>
                  <a:pt x="836" y="383"/>
                </a:lnTo>
                <a:lnTo>
                  <a:pt x="13" y="397"/>
                </a:lnTo>
                <a:lnTo>
                  <a:pt x="0"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99" name="Freeform 330"/>
          <p:cNvSpPr>
            <a:spLocks/>
          </p:cNvSpPr>
          <p:nvPr/>
        </p:nvSpPr>
        <p:spPr bwMode="auto">
          <a:xfrm>
            <a:off x="5503863" y="5092700"/>
            <a:ext cx="34925" cy="247650"/>
          </a:xfrm>
          <a:custGeom>
            <a:avLst/>
            <a:gdLst>
              <a:gd name="T0" fmla="*/ 0 w 66"/>
              <a:gd name="T1" fmla="*/ 0 h 468"/>
              <a:gd name="T2" fmla="*/ 34925 w 66"/>
              <a:gd name="T3" fmla="*/ 28046 h 468"/>
              <a:gd name="T4" fmla="*/ 34925 w 66"/>
              <a:gd name="T5" fmla="*/ 247650 h 468"/>
              <a:gd name="T6" fmla="*/ 0 w 66"/>
              <a:gd name="T7" fmla="*/ 247650 h 468"/>
              <a:gd name="T8" fmla="*/ 0 w 66"/>
              <a:gd name="T9" fmla="*/ 0 h 4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468">
                <a:moveTo>
                  <a:pt x="0" y="0"/>
                </a:moveTo>
                <a:lnTo>
                  <a:pt x="66" y="53"/>
                </a:lnTo>
                <a:lnTo>
                  <a:pt x="66" y="468"/>
                </a:lnTo>
                <a:lnTo>
                  <a:pt x="0" y="46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00" name="Line 331"/>
          <p:cNvSpPr>
            <a:spLocks noChangeShapeType="1"/>
          </p:cNvSpPr>
          <p:nvPr/>
        </p:nvSpPr>
        <p:spPr bwMode="auto">
          <a:xfrm flipH="1">
            <a:off x="5538788" y="5075238"/>
            <a:ext cx="958850" cy="3651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01" name="Freeform 332"/>
          <p:cNvSpPr>
            <a:spLocks/>
          </p:cNvSpPr>
          <p:nvPr/>
        </p:nvSpPr>
        <p:spPr bwMode="auto">
          <a:xfrm>
            <a:off x="5461000" y="5046663"/>
            <a:ext cx="20638" cy="295275"/>
          </a:xfrm>
          <a:custGeom>
            <a:avLst/>
            <a:gdLst>
              <a:gd name="T0" fmla="*/ 0 w 39"/>
              <a:gd name="T1" fmla="*/ 0 h 557"/>
              <a:gd name="T2" fmla="*/ 20638 w 39"/>
              <a:gd name="T3" fmla="*/ 27566 h 557"/>
              <a:gd name="T4" fmla="*/ 20638 w 39"/>
              <a:gd name="T5" fmla="*/ 295275 h 557"/>
              <a:gd name="T6" fmla="*/ 14817 w 39"/>
              <a:gd name="T7" fmla="*/ 295275 h 557"/>
              <a:gd name="T8" fmla="*/ 0 w 39"/>
              <a:gd name="T9" fmla="*/ 267709 h 557"/>
              <a:gd name="T10" fmla="*/ 0 w 39"/>
              <a:gd name="T11" fmla="*/ 0 h 5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 h="557">
                <a:moveTo>
                  <a:pt x="0" y="0"/>
                </a:moveTo>
                <a:lnTo>
                  <a:pt x="39" y="52"/>
                </a:lnTo>
                <a:lnTo>
                  <a:pt x="39" y="557"/>
                </a:lnTo>
                <a:lnTo>
                  <a:pt x="28" y="557"/>
                </a:lnTo>
                <a:lnTo>
                  <a:pt x="0" y="50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02" name="Freeform 333"/>
          <p:cNvSpPr>
            <a:spLocks/>
          </p:cNvSpPr>
          <p:nvPr/>
        </p:nvSpPr>
        <p:spPr bwMode="auto">
          <a:xfrm>
            <a:off x="5386388" y="5522913"/>
            <a:ext cx="488950" cy="38100"/>
          </a:xfrm>
          <a:custGeom>
            <a:avLst/>
            <a:gdLst>
              <a:gd name="T0" fmla="*/ 488950 w 925"/>
              <a:gd name="T1" fmla="*/ 0 h 70"/>
              <a:gd name="T2" fmla="*/ 0 w 925"/>
              <a:gd name="T3" fmla="*/ 19050 h 70"/>
              <a:gd name="T4" fmla="*/ 41230 w 925"/>
              <a:gd name="T5" fmla="*/ 38100 h 70"/>
              <a:gd name="T6" fmla="*/ 469921 w 925"/>
              <a:gd name="T7" fmla="*/ 19594 h 70"/>
              <a:gd name="T8" fmla="*/ 488950 w 925"/>
              <a:gd name="T9" fmla="*/ 0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5" h="70">
                <a:moveTo>
                  <a:pt x="925" y="0"/>
                </a:moveTo>
                <a:lnTo>
                  <a:pt x="0" y="35"/>
                </a:lnTo>
                <a:lnTo>
                  <a:pt x="78" y="70"/>
                </a:lnTo>
                <a:lnTo>
                  <a:pt x="889" y="36"/>
                </a:lnTo>
                <a:lnTo>
                  <a:pt x="9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03" name="Line 334"/>
          <p:cNvSpPr>
            <a:spLocks noChangeShapeType="1"/>
          </p:cNvSpPr>
          <p:nvPr/>
        </p:nvSpPr>
        <p:spPr bwMode="auto">
          <a:xfrm flipH="1">
            <a:off x="5565775" y="5332413"/>
            <a:ext cx="923925" cy="3651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04" name="Line 335"/>
          <p:cNvSpPr>
            <a:spLocks noChangeShapeType="1"/>
          </p:cNvSpPr>
          <p:nvPr/>
        </p:nvSpPr>
        <p:spPr bwMode="auto">
          <a:xfrm flipH="1" flipV="1">
            <a:off x="6383338" y="5008563"/>
            <a:ext cx="106362" cy="4603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05" name="Line 336"/>
          <p:cNvSpPr>
            <a:spLocks noChangeShapeType="1"/>
          </p:cNvSpPr>
          <p:nvPr/>
        </p:nvSpPr>
        <p:spPr bwMode="auto">
          <a:xfrm flipV="1">
            <a:off x="5518150" y="3898900"/>
            <a:ext cx="898525" cy="1905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06" name="Line 337"/>
          <p:cNvSpPr>
            <a:spLocks noChangeShapeType="1"/>
          </p:cNvSpPr>
          <p:nvPr/>
        </p:nvSpPr>
        <p:spPr bwMode="auto">
          <a:xfrm>
            <a:off x="6451600" y="3929063"/>
            <a:ext cx="23813" cy="7334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07" name="Line 338"/>
          <p:cNvSpPr>
            <a:spLocks noChangeShapeType="1"/>
          </p:cNvSpPr>
          <p:nvPr/>
        </p:nvSpPr>
        <p:spPr bwMode="auto">
          <a:xfrm flipH="1" flipV="1">
            <a:off x="6321425" y="4062413"/>
            <a:ext cx="17463" cy="4857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08" name="Line 339"/>
          <p:cNvSpPr>
            <a:spLocks noChangeShapeType="1"/>
          </p:cNvSpPr>
          <p:nvPr/>
        </p:nvSpPr>
        <p:spPr bwMode="auto">
          <a:xfrm flipH="1">
            <a:off x="5649913" y="4051300"/>
            <a:ext cx="642937" cy="95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09" name="Freeform 340"/>
          <p:cNvSpPr>
            <a:spLocks/>
          </p:cNvSpPr>
          <p:nvPr/>
        </p:nvSpPr>
        <p:spPr bwMode="auto">
          <a:xfrm>
            <a:off x="6232525" y="4129088"/>
            <a:ext cx="47625" cy="419100"/>
          </a:xfrm>
          <a:custGeom>
            <a:avLst/>
            <a:gdLst>
              <a:gd name="T0" fmla="*/ 47625 w 92"/>
              <a:gd name="T1" fmla="*/ 419100 h 793"/>
              <a:gd name="T2" fmla="*/ 26401 w 92"/>
              <a:gd name="T3" fmla="*/ 0 h 793"/>
              <a:gd name="T4" fmla="*/ 0 w 92"/>
              <a:gd name="T5" fmla="*/ 0 h 793"/>
              <a:gd name="T6" fmla="*/ 21224 w 92"/>
              <a:gd name="T7" fmla="*/ 419100 h 793"/>
              <a:gd name="T8" fmla="*/ 47625 w 92"/>
              <a:gd name="T9" fmla="*/ 419100 h 7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793">
                <a:moveTo>
                  <a:pt x="92" y="793"/>
                </a:moveTo>
                <a:lnTo>
                  <a:pt x="51" y="0"/>
                </a:lnTo>
                <a:lnTo>
                  <a:pt x="0" y="0"/>
                </a:lnTo>
                <a:lnTo>
                  <a:pt x="41" y="793"/>
                </a:lnTo>
                <a:lnTo>
                  <a:pt x="92" y="7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10" name="Freeform 341"/>
          <p:cNvSpPr>
            <a:spLocks/>
          </p:cNvSpPr>
          <p:nvPr/>
        </p:nvSpPr>
        <p:spPr bwMode="auto">
          <a:xfrm>
            <a:off x="6184900" y="4251325"/>
            <a:ext cx="41275" cy="296863"/>
          </a:xfrm>
          <a:custGeom>
            <a:avLst/>
            <a:gdLst>
              <a:gd name="T0" fmla="*/ 41275 w 79"/>
              <a:gd name="T1" fmla="*/ 296863 h 562"/>
              <a:gd name="T2" fmla="*/ 26123 w 79"/>
              <a:gd name="T3" fmla="*/ 0 h 562"/>
              <a:gd name="T4" fmla="*/ 0 w 79"/>
              <a:gd name="T5" fmla="*/ 0 h 562"/>
              <a:gd name="T6" fmla="*/ 13584 w 79"/>
              <a:gd name="T7" fmla="*/ 296863 h 562"/>
              <a:gd name="T8" fmla="*/ 41275 w 79"/>
              <a:gd name="T9" fmla="*/ 296863 h 5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562">
                <a:moveTo>
                  <a:pt x="79" y="562"/>
                </a:moveTo>
                <a:lnTo>
                  <a:pt x="50" y="0"/>
                </a:lnTo>
                <a:lnTo>
                  <a:pt x="0" y="0"/>
                </a:lnTo>
                <a:lnTo>
                  <a:pt x="26" y="562"/>
                </a:lnTo>
                <a:lnTo>
                  <a:pt x="79" y="5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11" name="Freeform 342"/>
          <p:cNvSpPr>
            <a:spLocks/>
          </p:cNvSpPr>
          <p:nvPr/>
        </p:nvSpPr>
        <p:spPr bwMode="auto">
          <a:xfrm>
            <a:off x="6134100" y="4395788"/>
            <a:ext cx="34925" cy="152400"/>
          </a:xfrm>
          <a:custGeom>
            <a:avLst/>
            <a:gdLst>
              <a:gd name="T0" fmla="*/ 34925 w 65"/>
              <a:gd name="T1" fmla="*/ 152400 h 287"/>
              <a:gd name="T2" fmla="*/ 28477 w 65"/>
              <a:gd name="T3" fmla="*/ 0 h 287"/>
              <a:gd name="T4" fmla="*/ 0 w 65"/>
              <a:gd name="T5" fmla="*/ 0 h 287"/>
              <a:gd name="T6" fmla="*/ 7522 w 65"/>
              <a:gd name="T7" fmla="*/ 152400 h 287"/>
              <a:gd name="T8" fmla="*/ 34925 w 65"/>
              <a:gd name="T9" fmla="*/ 15240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 h="287">
                <a:moveTo>
                  <a:pt x="65" y="287"/>
                </a:moveTo>
                <a:lnTo>
                  <a:pt x="53" y="0"/>
                </a:lnTo>
                <a:lnTo>
                  <a:pt x="0" y="0"/>
                </a:lnTo>
                <a:lnTo>
                  <a:pt x="14" y="287"/>
                </a:lnTo>
                <a:lnTo>
                  <a:pt x="65" y="2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12" name="Rectangle 343"/>
          <p:cNvSpPr>
            <a:spLocks noChangeArrowheads="1"/>
          </p:cNvSpPr>
          <p:nvPr/>
        </p:nvSpPr>
        <p:spPr bwMode="auto">
          <a:xfrm>
            <a:off x="6086475" y="4487863"/>
            <a:ext cx="28575" cy="666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13" name="Rectangle 344"/>
          <p:cNvSpPr>
            <a:spLocks noChangeArrowheads="1"/>
          </p:cNvSpPr>
          <p:nvPr/>
        </p:nvSpPr>
        <p:spPr bwMode="auto">
          <a:xfrm>
            <a:off x="6032500" y="4448175"/>
            <a:ext cx="25400" cy="1063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14" name="Rectangle 345"/>
          <p:cNvSpPr>
            <a:spLocks noChangeArrowheads="1"/>
          </p:cNvSpPr>
          <p:nvPr/>
        </p:nvSpPr>
        <p:spPr bwMode="auto">
          <a:xfrm>
            <a:off x="5976938" y="4529138"/>
            <a:ext cx="26987"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15" name="Rectangle 346"/>
          <p:cNvSpPr>
            <a:spLocks noChangeArrowheads="1"/>
          </p:cNvSpPr>
          <p:nvPr/>
        </p:nvSpPr>
        <p:spPr bwMode="auto">
          <a:xfrm>
            <a:off x="5919788" y="4500563"/>
            <a:ext cx="30162" cy="571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16" name="Rectangle 347"/>
          <p:cNvSpPr>
            <a:spLocks noChangeArrowheads="1"/>
          </p:cNvSpPr>
          <p:nvPr/>
        </p:nvSpPr>
        <p:spPr bwMode="auto">
          <a:xfrm>
            <a:off x="5865813" y="4413250"/>
            <a:ext cx="26987" cy="1444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17" name="Freeform 348"/>
          <p:cNvSpPr>
            <a:spLocks/>
          </p:cNvSpPr>
          <p:nvPr/>
        </p:nvSpPr>
        <p:spPr bwMode="auto">
          <a:xfrm>
            <a:off x="5810250" y="4300538"/>
            <a:ext cx="26988" cy="260350"/>
          </a:xfrm>
          <a:custGeom>
            <a:avLst/>
            <a:gdLst>
              <a:gd name="T0" fmla="*/ 26988 w 52"/>
              <a:gd name="T1" fmla="*/ 257693 h 490"/>
              <a:gd name="T2" fmla="*/ 26988 w 52"/>
              <a:gd name="T3" fmla="*/ 0 h 490"/>
              <a:gd name="T4" fmla="*/ 0 w 52"/>
              <a:gd name="T5" fmla="*/ 0 h 490"/>
              <a:gd name="T6" fmla="*/ 0 w 52"/>
              <a:gd name="T7" fmla="*/ 260350 h 490"/>
              <a:gd name="T8" fmla="*/ 26988 w 52"/>
              <a:gd name="T9" fmla="*/ 257693 h 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490">
                <a:moveTo>
                  <a:pt x="52" y="485"/>
                </a:moveTo>
                <a:lnTo>
                  <a:pt x="52" y="0"/>
                </a:lnTo>
                <a:lnTo>
                  <a:pt x="0" y="0"/>
                </a:lnTo>
                <a:lnTo>
                  <a:pt x="0" y="490"/>
                </a:lnTo>
                <a:lnTo>
                  <a:pt x="52" y="4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18" name="Freeform 349"/>
          <p:cNvSpPr>
            <a:spLocks/>
          </p:cNvSpPr>
          <p:nvPr/>
        </p:nvSpPr>
        <p:spPr bwMode="auto">
          <a:xfrm>
            <a:off x="5748338" y="4332288"/>
            <a:ext cx="33337" cy="231775"/>
          </a:xfrm>
          <a:custGeom>
            <a:avLst/>
            <a:gdLst>
              <a:gd name="T0" fmla="*/ 26565 w 64"/>
              <a:gd name="T1" fmla="*/ 231775 h 436"/>
              <a:gd name="T2" fmla="*/ 33337 w 64"/>
              <a:gd name="T3" fmla="*/ 0 h 436"/>
              <a:gd name="T4" fmla="*/ 5730 w 64"/>
              <a:gd name="T5" fmla="*/ 0 h 436"/>
              <a:gd name="T6" fmla="*/ 0 w 64"/>
              <a:gd name="T7" fmla="*/ 231775 h 436"/>
              <a:gd name="T8" fmla="*/ 26565 w 64"/>
              <a:gd name="T9" fmla="*/ 231775 h 4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436">
                <a:moveTo>
                  <a:pt x="51" y="436"/>
                </a:moveTo>
                <a:lnTo>
                  <a:pt x="64" y="0"/>
                </a:lnTo>
                <a:lnTo>
                  <a:pt x="11" y="0"/>
                </a:lnTo>
                <a:lnTo>
                  <a:pt x="0" y="436"/>
                </a:lnTo>
                <a:lnTo>
                  <a:pt x="51" y="4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19" name="Rectangle 350"/>
          <p:cNvSpPr>
            <a:spLocks noChangeArrowheads="1"/>
          </p:cNvSpPr>
          <p:nvPr/>
        </p:nvSpPr>
        <p:spPr bwMode="auto">
          <a:xfrm>
            <a:off x="5692775" y="4460875"/>
            <a:ext cx="26988" cy="1063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320" name="Freeform 351"/>
          <p:cNvSpPr>
            <a:spLocks/>
          </p:cNvSpPr>
          <p:nvPr/>
        </p:nvSpPr>
        <p:spPr bwMode="auto">
          <a:xfrm>
            <a:off x="5667375" y="4240213"/>
            <a:ext cx="596900" cy="206375"/>
          </a:xfrm>
          <a:custGeom>
            <a:avLst/>
            <a:gdLst>
              <a:gd name="T0" fmla="*/ 591089 w 1130"/>
              <a:gd name="T1" fmla="*/ 107950 h 390"/>
              <a:gd name="T2" fmla="*/ 573658 w 1130"/>
              <a:gd name="T3" fmla="*/ 115358 h 390"/>
              <a:gd name="T4" fmla="*/ 565734 w 1130"/>
              <a:gd name="T5" fmla="*/ 106362 h 390"/>
              <a:gd name="T6" fmla="*/ 555698 w 1130"/>
              <a:gd name="T7" fmla="*/ 112183 h 390"/>
              <a:gd name="T8" fmla="*/ 541436 w 1130"/>
              <a:gd name="T9" fmla="*/ 102658 h 390"/>
              <a:gd name="T10" fmla="*/ 524004 w 1130"/>
              <a:gd name="T11" fmla="*/ 93133 h 390"/>
              <a:gd name="T12" fmla="*/ 513968 w 1130"/>
              <a:gd name="T13" fmla="*/ 85725 h 390"/>
              <a:gd name="T14" fmla="*/ 502875 w 1130"/>
              <a:gd name="T15" fmla="*/ 93133 h 390"/>
              <a:gd name="T16" fmla="*/ 489669 w 1130"/>
              <a:gd name="T17" fmla="*/ 81492 h 390"/>
              <a:gd name="T18" fmla="*/ 477520 w 1130"/>
              <a:gd name="T19" fmla="*/ 87842 h 390"/>
              <a:gd name="T20" fmla="*/ 471709 w 1130"/>
              <a:gd name="T21" fmla="*/ 96308 h 390"/>
              <a:gd name="T22" fmla="*/ 464314 w 1130"/>
              <a:gd name="T23" fmla="*/ 106362 h 390"/>
              <a:gd name="T24" fmla="*/ 450052 w 1130"/>
              <a:gd name="T25" fmla="*/ 112183 h 390"/>
              <a:gd name="T26" fmla="*/ 436318 w 1130"/>
              <a:gd name="T27" fmla="*/ 107950 h 390"/>
              <a:gd name="T28" fmla="*/ 435262 w 1130"/>
              <a:gd name="T29" fmla="*/ 127000 h 390"/>
              <a:gd name="T30" fmla="*/ 417830 w 1130"/>
              <a:gd name="T31" fmla="*/ 123825 h 390"/>
              <a:gd name="T32" fmla="*/ 409907 w 1130"/>
              <a:gd name="T33" fmla="*/ 102658 h 390"/>
              <a:gd name="T34" fmla="*/ 403568 w 1130"/>
              <a:gd name="T35" fmla="*/ 93133 h 390"/>
              <a:gd name="T36" fmla="*/ 391947 w 1130"/>
              <a:gd name="T37" fmla="*/ 85725 h 390"/>
              <a:gd name="T38" fmla="*/ 382967 w 1130"/>
              <a:gd name="T39" fmla="*/ 72496 h 390"/>
              <a:gd name="T40" fmla="*/ 374515 w 1130"/>
              <a:gd name="T41" fmla="*/ 64558 h 390"/>
              <a:gd name="T42" fmla="*/ 369233 w 1130"/>
              <a:gd name="T43" fmla="*/ 76200 h 390"/>
              <a:gd name="T44" fmla="*/ 353914 w 1130"/>
              <a:gd name="T45" fmla="*/ 80433 h 390"/>
              <a:gd name="T46" fmla="*/ 337539 w 1130"/>
              <a:gd name="T47" fmla="*/ 93133 h 390"/>
              <a:gd name="T48" fmla="*/ 322220 w 1130"/>
              <a:gd name="T49" fmla="*/ 107950 h 390"/>
              <a:gd name="T50" fmla="*/ 313769 w 1130"/>
              <a:gd name="T51" fmla="*/ 118533 h 390"/>
              <a:gd name="T52" fmla="*/ 298450 w 1130"/>
              <a:gd name="T53" fmla="*/ 112183 h 390"/>
              <a:gd name="T54" fmla="*/ 287885 w 1130"/>
              <a:gd name="T55" fmla="*/ 100542 h 390"/>
              <a:gd name="T56" fmla="*/ 271510 w 1130"/>
              <a:gd name="T57" fmla="*/ 107950 h 390"/>
              <a:gd name="T58" fmla="*/ 261474 w 1130"/>
              <a:gd name="T59" fmla="*/ 87842 h 390"/>
              <a:gd name="T60" fmla="*/ 251966 w 1130"/>
              <a:gd name="T61" fmla="*/ 66675 h 390"/>
              <a:gd name="T62" fmla="*/ 241929 w 1130"/>
              <a:gd name="T63" fmla="*/ 40746 h 390"/>
              <a:gd name="T64" fmla="*/ 231365 w 1130"/>
              <a:gd name="T65" fmla="*/ 53446 h 390"/>
              <a:gd name="T66" fmla="*/ 219744 w 1130"/>
              <a:gd name="T67" fmla="*/ 53446 h 390"/>
              <a:gd name="T68" fmla="*/ 201784 w 1130"/>
              <a:gd name="T69" fmla="*/ 64558 h 390"/>
              <a:gd name="T70" fmla="*/ 189106 w 1130"/>
              <a:gd name="T71" fmla="*/ 55033 h 390"/>
              <a:gd name="T72" fmla="*/ 180655 w 1130"/>
              <a:gd name="T73" fmla="*/ 37571 h 390"/>
              <a:gd name="T74" fmla="*/ 167449 w 1130"/>
              <a:gd name="T75" fmla="*/ 6879 h 390"/>
              <a:gd name="T76" fmla="*/ 155828 w 1130"/>
              <a:gd name="T77" fmla="*/ 7937 h 390"/>
              <a:gd name="T78" fmla="*/ 145263 w 1130"/>
              <a:gd name="T79" fmla="*/ 27517 h 390"/>
              <a:gd name="T80" fmla="*/ 132586 w 1130"/>
              <a:gd name="T81" fmla="*/ 40746 h 390"/>
              <a:gd name="T82" fmla="*/ 132586 w 1130"/>
              <a:gd name="T83" fmla="*/ 72496 h 390"/>
              <a:gd name="T84" fmla="*/ 112513 w 1130"/>
              <a:gd name="T85" fmla="*/ 81492 h 390"/>
              <a:gd name="T86" fmla="*/ 111457 w 1130"/>
              <a:gd name="T87" fmla="*/ 107950 h 390"/>
              <a:gd name="T88" fmla="*/ 95610 w 1130"/>
              <a:gd name="T89" fmla="*/ 121708 h 390"/>
              <a:gd name="T90" fmla="*/ 80291 w 1130"/>
              <a:gd name="T91" fmla="*/ 121708 h 390"/>
              <a:gd name="T92" fmla="*/ 72896 w 1130"/>
              <a:gd name="T93" fmla="*/ 146050 h 390"/>
              <a:gd name="T94" fmla="*/ 67085 w 1130"/>
              <a:gd name="T95" fmla="*/ 168275 h 390"/>
              <a:gd name="T96" fmla="*/ 54408 w 1130"/>
              <a:gd name="T97" fmla="*/ 164571 h 390"/>
              <a:gd name="T98" fmla="*/ 41202 w 1130"/>
              <a:gd name="T99" fmla="*/ 182033 h 390"/>
              <a:gd name="T100" fmla="*/ 30109 w 1130"/>
              <a:gd name="T101" fmla="*/ 188383 h 390"/>
              <a:gd name="T102" fmla="*/ 20601 w 1130"/>
              <a:gd name="T103" fmla="*/ 193146 h 390"/>
              <a:gd name="T104" fmla="*/ 8452 w 1130"/>
              <a:gd name="T105" fmla="*/ 203200 h 390"/>
              <a:gd name="T106" fmla="*/ 0 w 1130"/>
              <a:gd name="T107" fmla="*/ 206375 h 39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30" h="390">
                <a:moveTo>
                  <a:pt x="1130" y="190"/>
                </a:moveTo>
                <a:lnTo>
                  <a:pt x="1119" y="204"/>
                </a:lnTo>
                <a:lnTo>
                  <a:pt x="1097" y="218"/>
                </a:lnTo>
                <a:lnTo>
                  <a:pt x="1086" y="218"/>
                </a:lnTo>
                <a:lnTo>
                  <a:pt x="1075" y="212"/>
                </a:lnTo>
                <a:lnTo>
                  <a:pt x="1071" y="201"/>
                </a:lnTo>
                <a:lnTo>
                  <a:pt x="1061" y="201"/>
                </a:lnTo>
                <a:lnTo>
                  <a:pt x="1052" y="212"/>
                </a:lnTo>
                <a:lnTo>
                  <a:pt x="1042" y="204"/>
                </a:lnTo>
                <a:lnTo>
                  <a:pt x="1025" y="194"/>
                </a:lnTo>
                <a:lnTo>
                  <a:pt x="1007" y="194"/>
                </a:lnTo>
                <a:lnTo>
                  <a:pt x="992" y="176"/>
                </a:lnTo>
                <a:lnTo>
                  <a:pt x="988" y="166"/>
                </a:lnTo>
                <a:lnTo>
                  <a:pt x="973" y="162"/>
                </a:lnTo>
                <a:lnTo>
                  <a:pt x="965" y="173"/>
                </a:lnTo>
                <a:lnTo>
                  <a:pt x="952" y="176"/>
                </a:lnTo>
                <a:lnTo>
                  <a:pt x="942" y="173"/>
                </a:lnTo>
                <a:lnTo>
                  <a:pt x="927" y="154"/>
                </a:lnTo>
                <a:lnTo>
                  <a:pt x="917" y="154"/>
                </a:lnTo>
                <a:lnTo>
                  <a:pt x="904" y="166"/>
                </a:lnTo>
                <a:lnTo>
                  <a:pt x="895" y="173"/>
                </a:lnTo>
                <a:lnTo>
                  <a:pt x="893" y="182"/>
                </a:lnTo>
                <a:lnTo>
                  <a:pt x="879" y="190"/>
                </a:lnTo>
                <a:lnTo>
                  <a:pt x="879" y="201"/>
                </a:lnTo>
                <a:lnTo>
                  <a:pt x="867" y="212"/>
                </a:lnTo>
                <a:lnTo>
                  <a:pt x="852" y="212"/>
                </a:lnTo>
                <a:lnTo>
                  <a:pt x="843" y="201"/>
                </a:lnTo>
                <a:lnTo>
                  <a:pt x="826" y="204"/>
                </a:lnTo>
                <a:lnTo>
                  <a:pt x="824" y="224"/>
                </a:lnTo>
                <a:lnTo>
                  <a:pt x="824" y="240"/>
                </a:lnTo>
                <a:lnTo>
                  <a:pt x="804" y="248"/>
                </a:lnTo>
                <a:lnTo>
                  <a:pt x="791" y="234"/>
                </a:lnTo>
                <a:lnTo>
                  <a:pt x="776" y="212"/>
                </a:lnTo>
                <a:lnTo>
                  <a:pt x="776" y="194"/>
                </a:lnTo>
                <a:lnTo>
                  <a:pt x="774" y="176"/>
                </a:lnTo>
                <a:lnTo>
                  <a:pt x="764" y="176"/>
                </a:lnTo>
                <a:lnTo>
                  <a:pt x="751" y="176"/>
                </a:lnTo>
                <a:lnTo>
                  <a:pt x="742" y="162"/>
                </a:lnTo>
                <a:lnTo>
                  <a:pt x="733" y="144"/>
                </a:lnTo>
                <a:lnTo>
                  <a:pt x="725" y="137"/>
                </a:lnTo>
                <a:lnTo>
                  <a:pt x="718" y="126"/>
                </a:lnTo>
                <a:lnTo>
                  <a:pt x="709" y="122"/>
                </a:lnTo>
                <a:lnTo>
                  <a:pt x="703" y="126"/>
                </a:lnTo>
                <a:lnTo>
                  <a:pt x="699" y="144"/>
                </a:lnTo>
                <a:lnTo>
                  <a:pt x="689" y="154"/>
                </a:lnTo>
                <a:lnTo>
                  <a:pt x="670" y="152"/>
                </a:lnTo>
                <a:lnTo>
                  <a:pt x="657" y="154"/>
                </a:lnTo>
                <a:lnTo>
                  <a:pt x="639" y="176"/>
                </a:lnTo>
                <a:lnTo>
                  <a:pt x="631" y="201"/>
                </a:lnTo>
                <a:lnTo>
                  <a:pt x="610" y="204"/>
                </a:lnTo>
                <a:lnTo>
                  <a:pt x="603" y="230"/>
                </a:lnTo>
                <a:lnTo>
                  <a:pt x="594" y="224"/>
                </a:lnTo>
                <a:lnTo>
                  <a:pt x="579" y="224"/>
                </a:lnTo>
                <a:lnTo>
                  <a:pt x="565" y="212"/>
                </a:lnTo>
                <a:lnTo>
                  <a:pt x="557" y="194"/>
                </a:lnTo>
                <a:lnTo>
                  <a:pt x="545" y="190"/>
                </a:lnTo>
                <a:lnTo>
                  <a:pt x="535" y="204"/>
                </a:lnTo>
                <a:lnTo>
                  <a:pt x="514" y="204"/>
                </a:lnTo>
                <a:lnTo>
                  <a:pt x="511" y="190"/>
                </a:lnTo>
                <a:lnTo>
                  <a:pt x="495" y="166"/>
                </a:lnTo>
                <a:lnTo>
                  <a:pt x="489" y="152"/>
                </a:lnTo>
                <a:lnTo>
                  <a:pt x="477" y="126"/>
                </a:lnTo>
                <a:lnTo>
                  <a:pt x="470" y="94"/>
                </a:lnTo>
                <a:lnTo>
                  <a:pt x="458" y="77"/>
                </a:lnTo>
                <a:lnTo>
                  <a:pt x="441" y="77"/>
                </a:lnTo>
                <a:lnTo>
                  <a:pt x="438" y="101"/>
                </a:lnTo>
                <a:lnTo>
                  <a:pt x="424" y="111"/>
                </a:lnTo>
                <a:lnTo>
                  <a:pt x="416" y="101"/>
                </a:lnTo>
                <a:lnTo>
                  <a:pt x="397" y="111"/>
                </a:lnTo>
                <a:lnTo>
                  <a:pt x="382" y="122"/>
                </a:lnTo>
                <a:lnTo>
                  <a:pt x="369" y="116"/>
                </a:lnTo>
                <a:lnTo>
                  <a:pt x="358" y="104"/>
                </a:lnTo>
                <a:lnTo>
                  <a:pt x="349" y="82"/>
                </a:lnTo>
                <a:lnTo>
                  <a:pt x="342" y="71"/>
                </a:lnTo>
                <a:lnTo>
                  <a:pt x="331" y="30"/>
                </a:lnTo>
                <a:lnTo>
                  <a:pt x="317" y="13"/>
                </a:lnTo>
                <a:lnTo>
                  <a:pt x="310" y="0"/>
                </a:lnTo>
                <a:lnTo>
                  <a:pt x="295" y="15"/>
                </a:lnTo>
                <a:lnTo>
                  <a:pt x="295" y="36"/>
                </a:lnTo>
                <a:lnTo>
                  <a:pt x="275" y="52"/>
                </a:lnTo>
                <a:lnTo>
                  <a:pt x="258" y="58"/>
                </a:lnTo>
                <a:lnTo>
                  <a:pt x="251" y="77"/>
                </a:lnTo>
                <a:lnTo>
                  <a:pt x="258" y="101"/>
                </a:lnTo>
                <a:lnTo>
                  <a:pt x="251" y="137"/>
                </a:lnTo>
                <a:lnTo>
                  <a:pt x="230" y="152"/>
                </a:lnTo>
                <a:lnTo>
                  <a:pt x="213" y="154"/>
                </a:lnTo>
                <a:lnTo>
                  <a:pt x="211" y="176"/>
                </a:lnTo>
                <a:lnTo>
                  <a:pt x="211" y="204"/>
                </a:lnTo>
                <a:lnTo>
                  <a:pt x="202" y="212"/>
                </a:lnTo>
                <a:lnTo>
                  <a:pt x="181" y="230"/>
                </a:lnTo>
                <a:lnTo>
                  <a:pt x="160" y="224"/>
                </a:lnTo>
                <a:lnTo>
                  <a:pt x="152" y="230"/>
                </a:lnTo>
                <a:lnTo>
                  <a:pt x="145" y="260"/>
                </a:lnTo>
                <a:lnTo>
                  <a:pt x="138" y="276"/>
                </a:lnTo>
                <a:lnTo>
                  <a:pt x="138" y="306"/>
                </a:lnTo>
                <a:lnTo>
                  <a:pt x="127" y="318"/>
                </a:lnTo>
                <a:lnTo>
                  <a:pt x="114" y="311"/>
                </a:lnTo>
                <a:lnTo>
                  <a:pt x="103" y="311"/>
                </a:lnTo>
                <a:lnTo>
                  <a:pt x="90" y="321"/>
                </a:lnTo>
                <a:lnTo>
                  <a:pt x="78" y="344"/>
                </a:lnTo>
                <a:lnTo>
                  <a:pt x="66" y="356"/>
                </a:lnTo>
                <a:lnTo>
                  <a:pt x="57" y="356"/>
                </a:lnTo>
                <a:lnTo>
                  <a:pt x="43" y="356"/>
                </a:lnTo>
                <a:lnTo>
                  <a:pt x="39" y="365"/>
                </a:lnTo>
                <a:lnTo>
                  <a:pt x="28" y="384"/>
                </a:lnTo>
                <a:lnTo>
                  <a:pt x="16" y="384"/>
                </a:lnTo>
                <a:lnTo>
                  <a:pt x="8" y="384"/>
                </a:lnTo>
                <a:lnTo>
                  <a:pt x="0" y="390"/>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 name="Slide Number Placeholder 1">
            <a:extLst>
              <a:ext uri="{FF2B5EF4-FFF2-40B4-BE49-F238E27FC236}">
                <a16:creationId xmlns:a16="http://schemas.microsoft.com/office/drawing/2014/main" id="{7B9EE79F-F808-4E4A-876F-FB31D45591A7}"/>
              </a:ext>
            </a:extLst>
          </p:cNvPr>
          <p:cNvSpPr>
            <a:spLocks noGrp="1"/>
          </p:cNvSpPr>
          <p:nvPr>
            <p:ph type="sldNum" sz="quarter" idx="12"/>
          </p:nvPr>
        </p:nvSpPr>
        <p:spPr/>
        <p:txBody>
          <a:bodyPr/>
          <a:lstStyle/>
          <a:p>
            <a:fld id="{71B7BAC7-FE87-40F6-AA24-4F4685D1B022}" type="slidenum">
              <a:rPr lang="en-US" smtClean="0"/>
              <a:t>59</a:t>
            </a:fld>
            <a:endParaRPr lang="en-US"/>
          </a:p>
        </p:txBody>
      </p:sp>
    </p:spTree>
    <p:extLst>
      <p:ext uri="{BB962C8B-B14F-4D97-AF65-F5344CB8AC3E}">
        <p14:creationId xmlns:p14="http://schemas.microsoft.com/office/powerpoint/2010/main" val="2758518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819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44563"/>
            <a:ext cx="9144000" cy="497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70555718-3DB5-4559-86FC-FE53691C0325}"/>
              </a:ext>
            </a:extLst>
          </p:cNvPr>
          <p:cNvSpPr>
            <a:spLocks noGrp="1"/>
          </p:cNvSpPr>
          <p:nvPr>
            <p:ph type="sldNum" sz="quarter" idx="12"/>
          </p:nvPr>
        </p:nvSpPr>
        <p:spPr/>
        <p:txBody>
          <a:bodyPr/>
          <a:lstStyle/>
          <a:p>
            <a:fld id="{71B7BAC7-FE87-40F6-AA24-4F4685D1B022}" type="slidenum">
              <a:rPr lang="en-US" smtClean="0"/>
              <a:t>60</a:t>
            </a:fld>
            <a:endParaRPr lang="en-US"/>
          </a:p>
        </p:txBody>
      </p:sp>
    </p:spTree>
    <p:extLst>
      <p:ext uri="{BB962C8B-B14F-4D97-AF65-F5344CB8AC3E}">
        <p14:creationId xmlns:p14="http://schemas.microsoft.com/office/powerpoint/2010/main" val="3324284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92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720725"/>
            <a:ext cx="8229600" cy="552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4675AF62-3450-49A2-A145-19AB9EF52A5A}"/>
              </a:ext>
            </a:extLst>
          </p:cNvPr>
          <p:cNvSpPr>
            <a:spLocks noGrp="1"/>
          </p:cNvSpPr>
          <p:nvPr>
            <p:ph type="sldNum" sz="quarter" idx="12"/>
          </p:nvPr>
        </p:nvSpPr>
        <p:spPr/>
        <p:txBody>
          <a:bodyPr/>
          <a:lstStyle/>
          <a:p>
            <a:fld id="{71B7BAC7-FE87-40F6-AA24-4F4685D1B022}" type="slidenum">
              <a:rPr lang="en-US" smtClean="0"/>
              <a:t>61</a:t>
            </a:fld>
            <a:endParaRPr lang="en-US"/>
          </a:p>
        </p:txBody>
      </p:sp>
    </p:spTree>
    <p:extLst>
      <p:ext uri="{BB962C8B-B14F-4D97-AF65-F5344CB8AC3E}">
        <p14:creationId xmlns:p14="http://schemas.microsoft.com/office/powerpoint/2010/main" val="19179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102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028700"/>
            <a:ext cx="8382000" cy="480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696049E4-85B9-4C5A-A213-9909C1E6B6D7}"/>
              </a:ext>
            </a:extLst>
          </p:cNvPr>
          <p:cNvSpPr>
            <a:spLocks noGrp="1"/>
          </p:cNvSpPr>
          <p:nvPr>
            <p:ph type="sldNum" sz="quarter" idx="12"/>
          </p:nvPr>
        </p:nvSpPr>
        <p:spPr/>
        <p:txBody>
          <a:bodyPr/>
          <a:lstStyle/>
          <a:p>
            <a:fld id="{71B7BAC7-FE87-40F6-AA24-4F4685D1B022}" type="slidenum">
              <a:rPr lang="en-US" smtClean="0"/>
              <a:t>62</a:t>
            </a:fld>
            <a:endParaRPr lang="en-US"/>
          </a:p>
        </p:txBody>
      </p:sp>
    </p:spTree>
    <p:extLst>
      <p:ext uri="{BB962C8B-B14F-4D97-AF65-F5344CB8AC3E}">
        <p14:creationId xmlns:p14="http://schemas.microsoft.com/office/powerpoint/2010/main" val="283877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1126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569913"/>
            <a:ext cx="8305800" cy="577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7E91F428-4F43-4DB3-BDE3-06EB09E2C3FC}"/>
              </a:ext>
            </a:extLst>
          </p:cNvPr>
          <p:cNvSpPr>
            <a:spLocks noGrp="1"/>
          </p:cNvSpPr>
          <p:nvPr>
            <p:ph type="sldNum" sz="quarter" idx="12"/>
          </p:nvPr>
        </p:nvSpPr>
        <p:spPr/>
        <p:txBody>
          <a:bodyPr/>
          <a:lstStyle/>
          <a:p>
            <a:fld id="{71B7BAC7-FE87-40F6-AA24-4F4685D1B022}" type="slidenum">
              <a:rPr lang="en-US" smtClean="0"/>
              <a:t>63</a:t>
            </a:fld>
            <a:endParaRPr lang="en-US"/>
          </a:p>
        </p:txBody>
      </p:sp>
    </p:spTree>
    <p:extLst>
      <p:ext uri="{BB962C8B-B14F-4D97-AF65-F5344CB8AC3E}">
        <p14:creationId xmlns:p14="http://schemas.microsoft.com/office/powerpoint/2010/main" val="424266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grpSp>
        <p:nvGrpSpPr>
          <p:cNvPr id="12292" name="Group 203"/>
          <p:cNvGrpSpPr>
            <a:grpSpLocks/>
          </p:cNvGrpSpPr>
          <p:nvPr/>
        </p:nvGrpSpPr>
        <p:grpSpPr bwMode="auto">
          <a:xfrm>
            <a:off x="1173163" y="504825"/>
            <a:ext cx="6216650" cy="4476750"/>
            <a:chOff x="739" y="318"/>
            <a:chExt cx="3916" cy="2820"/>
          </a:xfrm>
        </p:grpSpPr>
        <p:sp>
          <p:nvSpPr>
            <p:cNvPr id="12414" name="Freeform 3"/>
            <p:cNvSpPr>
              <a:spLocks/>
            </p:cNvSpPr>
            <p:nvPr/>
          </p:nvSpPr>
          <p:spPr bwMode="auto">
            <a:xfrm>
              <a:off x="1075" y="326"/>
              <a:ext cx="176" cy="275"/>
            </a:xfrm>
            <a:custGeom>
              <a:avLst/>
              <a:gdLst>
                <a:gd name="T0" fmla="*/ 0 w 526"/>
                <a:gd name="T1" fmla="*/ 275 h 825"/>
                <a:gd name="T2" fmla="*/ 176 w 526"/>
                <a:gd name="T3" fmla="*/ 275 h 825"/>
                <a:gd name="T4" fmla="*/ 176 w 526"/>
                <a:gd name="T5" fmla="*/ 240 h 825"/>
                <a:gd name="T6" fmla="*/ 38 w 526"/>
                <a:gd name="T7" fmla="*/ 240 h 825"/>
                <a:gd name="T8" fmla="*/ 38 w 526"/>
                <a:gd name="T9" fmla="*/ 0 h 825"/>
                <a:gd name="T10" fmla="*/ 0 w 526"/>
                <a:gd name="T11" fmla="*/ 0 h 825"/>
                <a:gd name="T12" fmla="*/ 0 w 526"/>
                <a:gd name="T13" fmla="*/ 275 h 8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6" h="825">
                  <a:moveTo>
                    <a:pt x="0" y="825"/>
                  </a:moveTo>
                  <a:lnTo>
                    <a:pt x="526" y="825"/>
                  </a:lnTo>
                  <a:lnTo>
                    <a:pt x="526" y="721"/>
                  </a:lnTo>
                  <a:lnTo>
                    <a:pt x="114" y="721"/>
                  </a:lnTo>
                  <a:lnTo>
                    <a:pt x="114" y="0"/>
                  </a:lnTo>
                  <a:lnTo>
                    <a:pt x="0" y="0"/>
                  </a:lnTo>
                  <a:lnTo>
                    <a:pt x="0" y="825"/>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15" name="Freeform 4"/>
            <p:cNvSpPr>
              <a:spLocks noEditPoints="1"/>
            </p:cNvSpPr>
            <p:nvPr/>
          </p:nvSpPr>
          <p:spPr bwMode="auto">
            <a:xfrm>
              <a:off x="1266" y="394"/>
              <a:ext cx="193" cy="213"/>
            </a:xfrm>
            <a:custGeom>
              <a:avLst/>
              <a:gdLst>
                <a:gd name="T0" fmla="*/ 2 w 577"/>
                <a:gd name="T1" fmla="*/ 131 h 639"/>
                <a:gd name="T2" fmla="*/ 10 w 577"/>
                <a:gd name="T3" fmla="*/ 161 h 639"/>
                <a:gd name="T4" fmla="*/ 25 w 577"/>
                <a:gd name="T5" fmla="*/ 185 h 639"/>
                <a:gd name="T6" fmla="*/ 47 w 577"/>
                <a:gd name="T7" fmla="*/ 202 h 639"/>
                <a:gd name="T8" fmla="*/ 75 w 577"/>
                <a:gd name="T9" fmla="*/ 211 h 639"/>
                <a:gd name="T10" fmla="*/ 108 w 577"/>
                <a:gd name="T11" fmla="*/ 213 h 639"/>
                <a:gd name="T12" fmla="*/ 137 w 577"/>
                <a:gd name="T13" fmla="*/ 206 h 639"/>
                <a:gd name="T14" fmla="*/ 161 w 577"/>
                <a:gd name="T15" fmla="*/ 191 h 639"/>
                <a:gd name="T16" fmla="*/ 178 w 577"/>
                <a:gd name="T17" fmla="*/ 170 h 639"/>
                <a:gd name="T18" fmla="*/ 189 w 577"/>
                <a:gd name="T19" fmla="*/ 142 h 639"/>
                <a:gd name="T20" fmla="*/ 193 w 577"/>
                <a:gd name="T21" fmla="*/ 107 h 639"/>
                <a:gd name="T22" fmla="*/ 189 w 577"/>
                <a:gd name="T23" fmla="*/ 71 h 639"/>
                <a:gd name="T24" fmla="*/ 178 w 577"/>
                <a:gd name="T25" fmla="*/ 43 h 639"/>
                <a:gd name="T26" fmla="*/ 161 w 577"/>
                <a:gd name="T27" fmla="*/ 22 h 639"/>
                <a:gd name="T28" fmla="*/ 137 w 577"/>
                <a:gd name="T29" fmla="*/ 7 h 639"/>
                <a:gd name="T30" fmla="*/ 107 w 577"/>
                <a:gd name="T31" fmla="*/ 1 h 639"/>
                <a:gd name="T32" fmla="*/ 75 w 577"/>
                <a:gd name="T33" fmla="*/ 2 h 639"/>
                <a:gd name="T34" fmla="*/ 47 w 577"/>
                <a:gd name="T35" fmla="*/ 11 h 639"/>
                <a:gd name="T36" fmla="*/ 25 w 577"/>
                <a:gd name="T37" fmla="*/ 28 h 639"/>
                <a:gd name="T38" fmla="*/ 10 w 577"/>
                <a:gd name="T39" fmla="*/ 52 h 639"/>
                <a:gd name="T40" fmla="*/ 2 w 577"/>
                <a:gd name="T41" fmla="*/ 83 h 639"/>
                <a:gd name="T42" fmla="*/ 35 w 577"/>
                <a:gd name="T43" fmla="*/ 107 h 639"/>
                <a:gd name="T44" fmla="*/ 37 w 577"/>
                <a:gd name="T45" fmla="*/ 81 h 639"/>
                <a:gd name="T46" fmla="*/ 44 w 577"/>
                <a:gd name="T47" fmla="*/ 60 h 639"/>
                <a:gd name="T48" fmla="*/ 55 w 577"/>
                <a:gd name="T49" fmla="*/ 45 h 639"/>
                <a:gd name="T50" fmla="*/ 70 w 577"/>
                <a:gd name="T51" fmla="*/ 35 h 639"/>
                <a:gd name="T52" fmla="*/ 89 w 577"/>
                <a:gd name="T53" fmla="*/ 30 h 639"/>
                <a:gd name="T54" fmla="*/ 111 w 577"/>
                <a:gd name="T55" fmla="*/ 31 h 639"/>
                <a:gd name="T56" fmla="*/ 128 w 577"/>
                <a:gd name="T57" fmla="*/ 38 h 639"/>
                <a:gd name="T58" fmla="*/ 142 w 577"/>
                <a:gd name="T59" fmla="*/ 50 h 639"/>
                <a:gd name="T60" fmla="*/ 152 w 577"/>
                <a:gd name="T61" fmla="*/ 67 h 639"/>
                <a:gd name="T62" fmla="*/ 157 w 577"/>
                <a:gd name="T63" fmla="*/ 89 h 639"/>
                <a:gd name="T64" fmla="*/ 158 w 577"/>
                <a:gd name="T65" fmla="*/ 116 h 639"/>
                <a:gd name="T66" fmla="*/ 154 w 577"/>
                <a:gd name="T67" fmla="*/ 139 h 639"/>
                <a:gd name="T68" fmla="*/ 146 w 577"/>
                <a:gd name="T69" fmla="*/ 158 h 639"/>
                <a:gd name="T70" fmla="*/ 133 w 577"/>
                <a:gd name="T71" fmla="*/ 172 h 639"/>
                <a:gd name="T72" fmla="*/ 117 w 577"/>
                <a:gd name="T73" fmla="*/ 180 h 639"/>
                <a:gd name="T74" fmla="*/ 97 w 577"/>
                <a:gd name="T75" fmla="*/ 183 h 639"/>
                <a:gd name="T76" fmla="*/ 76 w 577"/>
                <a:gd name="T77" fmla="*/ 180 h 639"/>
                <a:gd name="T78" fmla="*/ 60 w 577"/>
                <a:gd name="T79" fmla="*/ 172 h 639"/>
                <a:gd name="T80" fmla="*/ 47 w 577"/>
                <a:gd name="T81" fmla="*/ 158 h 639"/>
                <a:gd name="T82" fmla="*/ 39 w 577"/>
                <a:gd name="T83" fmla="*/ 139 h 639"/>
                <a:gd name="T84" fmla="*/ 35 w 577"/>
                <a:gd name="T85" fmla="*/ 116 h 6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7" h="639">
                  <a:moveTo>
                    <a:pt x="0" y="320"/>
                  </a:moveTo>
                  <a:lnTo>
                    <a:pt x="1" y="357"/>
                  </a:lnTo>
                  <a:lnTo>
                    <a:pt x="5" y="392"/>
                  </a:lnTo>
                  <a:lnTo>
                    <a:pt x="12" y="425"/>
                  </a:lnTo>
                  <a:lnTo>
                    <a:pt x="20" y="455"/>
                  </a:lnTo>
                  <a:lnTo>
                    <a:pt x="30" y="484"/>
                  </a:lnTo>
                  <a:lnTo>
                    <a:pt x="44" y="510"/>
                  </a:lnTo>
                  <a:lnTo>
                    <a:pt x="59" y="534"/>
                  </a:lnTo>
                  <a:lnTo>
                    <a:pt x="76" y="556"/>
                  </a:lnTo>
                  <a:lnTo>
                    <a:pt x="96" y="574"/>
                  </a:lnTo>
                  <a:lnTo>
                    <a:pt x="118" y="592"/>
                  </a:lnTo>
                  <a:lnTo>
                    <a:pt x="142" y="605"/>
                  </a:lnTo>
                  <a:lnTo>
                    <a:pt x="167" y="618"/>
                  </a:lnTo>
                  <a:lnTo>
                    <a:pt x="195" y="627"/>
                  </a:lnTo>
                  <a:lnTo>
                    <a:pt x="225" y="633"/>
                  </a:lnTo>
                  <a:lnTo>
                    <a:pt x="256" y="638"/>
                  </a:lnTo>
                  <a:lnTo>
                    <a:pt x="289" y="639"/>
                  </a:lnTo>
                  <a:lnTo>
                    <a:pt x="323" y="638"/>
                  </a:lnTo>
                  <a:lnTo>
                    <a:pt x="354" y="633"/>
                  </a:lnTo>
                  <a:lnTo>
                    <a:pt x="382" y="627"/>
                  </a:lnTo>
                  <a:lnTo>
                    <a:pt x="410" y="618"/>
                  </a:lnTo>
                  <a:lnTo>
                    <a:pt x="436" y="605"/>
                  </a:lnTo>
                  <a:lnTo>
                    <a:pt x="459" y="592"/>
                  </a:lnTo>
                  <a:lnTo>
                    <a:pt x="481" y="574"/>
                  </a:lnTo>
                  <a:lnTo>
                    <a:pt x="501" y="556"/>
                  </a:lnTo>
                  <a:lnTo>
                    <a:pt x="518" y="534"/>
                  </a:lnTo>
                  <a:lnTo>
                    <a:pt x="533" y="510"/>
                  </a:lnTo>
                  <a:lnTo>
                    <a:pt x="547" y="484"/>
                  </a:lnTo>
                  <a:lnTo>
                    <a:pt x="557" y="455"/>
                  </a:lnTo>
                  <a:lnTo>
                    <a:pt x="565" y="425"/>
                  </a:lnTo>
                  <a:lnTo>
                    <a:pt x="572" y="392"/>
                  </a:lnTo>
                  <a:lnTo>
                    <a:pt x="576" y="357"/>
                  </a:lnTo>
                  <a:lnTo>
                    <a:pt x="577" y="320"/>
                  </a:lnTo>
                  <a:lnTo>
                    <a:pt x="576" y="282"/>
                  </a:lnTo>
                  <a:lnTo>
                    <a:pt x="572" y="248"/>
                  </a:lnTo>
                  <a:lnTo>
                    <a:pt x="565" y="214"/>
                  </a:lnTo>
                  <a:lnTo>
                    <a:pt x="557" y="184"/>
                  </a:lnTo>
                  <a:lnTo>
                    <a:pt x="547" y="156"/>
                  </a:lnTo>
                  <a:lnTo>
                    <a:pt x="533" y="129"/>
                  </a:lnTo>
                  <a:lnTo>
                    <a:pt x="518" y="105"/>
                  </a:lnTo>
                  <a:lnTo>
                    <a:pt x="501" y="84"/>
                  </a:lnTo>
                  <a:lnTo>
                    <a:pt x="481" y="65"/>
                  </a:lnTo>
                  <a:lnTo>
                    <a:pt x="459" y="48"/>
                  </a:lnTo>
                  <a:lnTo>
                    <a:pt x="435" y="34"/>
                  </a:lnTo>
                  <a:lnTo>
                    <a:pt x="410" y="22"/>
                  </a:lnTo>
                  <a:lnTo>
                    <a:pt x="382" y="13"/>
                  </a:lnTo>
                  <a:lnTo>
                    <a:pt x="352" y="6"/>
                  </a:lnTo>
                  <a:lnTo>
                    <a:pt x="321" y="2"/>
                  </a:lnTo>
                  <a:lnTo>
                    <a:pt x="288" y="0"/>
                  </a:lnTo>
                  <a:lnTo>
                    <a:pt x="255" y="2"/>
                  </a:lnTo>
                  <a:lnTo>
                    <a:pt x="224" y="6"/>
                  </a:lnTo>
                  <a:lnTo>
                    <a:pt x="195" y="13"/>
                  </a:lnTo>
                  <a:lnTo>
                    <a:pt x="167" y="22"/>
                  </a:lnTo>
                  <a:lnTo>
                    <a:pt x="142" y="34"/>
                  </a:lnTo>
                  <a:lnTo>
                    <a:pt x="118" y="48"/>
                  </a:lnTo>
                  <a:lnTo>
                    <a:pt x="96" y="65"/>
                  </a:lnTo>
                  <a:lnTo>
                    <a:pt x="76" y="84"/>
                  </a:lnTo>
                  <a:lnTo>
                    <a:pt x="59" y="105"/>
                  </a:lnTo>
                  <a:lnTo>
                    <a:pt x="44" y="129"/>
                  </a:lnTo>
                  <a:lnTo>
                    <a:pt x="30" y="156"/>
                  </a:lnTo>
                  <a:lnTo>
                    <a:pt x="20" y="184"/>
                  </a:lnTo>
                  <a:lnTo>
                    <a:pt x="12" y="214"/>
                  </a:lnTo>
                  <a:lnTo>
                    <a:pt x="5" y="248"/>
                  </a:lnTo>
                  <a:lnTo>
                    <a:pt x="1" y="282"/>
                  </a:lnTo>
                  <a:lnTo>
                    <a:pt x="0" y="320"/>
                  </a:lnTo>
                  <a:close/>
                  <a:moveTo>
                    <a:pt x="104" y="320"/>
                  </a:moveTo>
                  <a:lnTo>
                    <a:pt x="105" y="293"/>
                  </a:lnTo>
                  <a:lnTo>
                    <a:pt x="107" y="267"/>
                  </a:lnTo>
                  <a:lnTo>
                    <a:pt x="111" y="243"/>
                  </a:lnTo>
                  <a:lnTo>
                    <a:pt x="117" y="221"/>
                  </a:lnTo>
                  <a:lnTo>
                    <a:pt x="122" y="201"/>
                  </a:lnTo>
                  <a:lnTo>
                    <a:pt x="132" y="181"/>
                  </a:lnTo>
                  <a:lnTo>
                    <a:pt x="141" y="165"/>
                  </a:lnTo>
                  <a:lnTo>
                    <a:pt x="152" y="149"/>
                  </a:lnTo>
                  <a:lnTo>
                    <a:pt x="164" y="135"/>
                  </a:lnTo>
                  <a:lnTo>
                    <a:pt x="178" y="124"/>
                  </a:lnTo>
                  <a:lnTo>
                    <a:pt x="194" y="113"/>
                  </a:lnTo>
                  <a:lnTo>
                    <a:pt x="210" y="105"/>
                  </a:lnTo>
                  <a:lnTo>
                    <a:pt x="228" y="98"/>
                  </a:lnTo>
                  <a:lnTo>
                    <a:pt x="247" y="94"/>
                  </a:lnTo>
                  <a:lnTo>
                    <a:pt x="267" y="91"/>
                  </a:lnTo>
                  <a:lnTo>
                    <a:pt x="289" y="90"/>
                  </a:lnTo>
                  <a:lnTo>
                    <a:pt x="311" y="91"/>
                  </a:lnTo>
                  <a:lnTo>
                    <a:pt x="331" y="94"/>
                  </a:lnTo>
                  <a:lnTo>
                    <a:pt x="350" y="98"/>
                  </a:lnTo>
                  <a:lnTo>
                    <a:pt x="367" y="105"/>
                  </a:lnTo>
                  <a:lnTo>
                    <a:pt x="384" y="113"/>
                  </a:lnTo>
                  <a:lnTo>
                    <a:pt x="398" y="124"/>
                  </a:lnTo>
                  <a:lnTo>
                    <a:pt x="412" y="135"/>
                  </a:lnTo>
                  <a:lnTo>
                    <a:pt x="425" y="149"/>
                  </a:lnTo>
                  <a:lnTo>
                    <a:pt x="435" y="165"/>
                  </a:lnTo>
                  <a:lnTo>
                    <a:pt x="446" y="181"/>
                  </a:lnTo>
                  <a:lnTo>
                    <a:pt x="454" y="201"/>
                  </a:lnTo>
                  <a:lnTo>
                    <a:pt x="461" y="221"/>
                  </a:lnTo>
                  <a:lnTo>
                    <a:pt x="465" y="243"/>
                  </a:lnTo>
                  <a:lnTo>
                    <a:pt x="469" y="267"/>
                  </a:lnTo>
                  <a:lnTo>
                    <a:pt x="471" y="293"/>
                  </a:lnTo>
                  <a:lnTo>
                    <a:pt x="472" y="320"/>
                  </a:lnTo>
                  <a:lnTo>
                    <a:pt x="471" y="347"/>
                  </a:lnTo>
                  <a:lnTo>
                    <a:pt x="469" y="372"/>
                  </a:lnTo>
                  <a:lnTo>
                    <a:pt x="465" y="396"/>
                  </a:lnTo>
                  <a:lnTo>
                    <a:pt x="461" y="418"/>
                  </a:lnTo>
                  <a:lnTo>
                    <a:pt x="454" y="439"/>
                  </a:lnTo>
                  <a:lnTo>
                    <a:pt x="446" y="458"/>
                  </a:lnTo>
                  <a:lnTo>
                    <a:pt x="435" y="475"/>
                  </a:lnTo>
                  <a:lnTo>
                    <a:pt x="425" y="490"/>
                  </a:lnTo>
                  <a:lnTo>
                    <a:pt x="412" y="504"/>
                  </a:lnTo>
                  <a:lnTo>
                    <a:pt x="398" y="516"/>
                  </a:lnTo>
                  <a:lnTo>
                    <a:pt x="384" y="526"/>
                  </a:lnTo>
                  <a:lnTo>
                    <a:pt x="367" y="534"/>
                  </a:lnTo>
                  <a:lnTo>
                    <a:pt x="350" y="541"/>
                  </a:lnTo>
                  <a:lnTo>
                    <a:pt x="331" y="546"/>
                  </a:lnTo>
                  <a:lnTo>
                    <a:pt x="311" y="548"/>
                  </a:lnTo>
                  <a:lnTo>
                    <a:pt x="289" y="549"/>
                  </a:lnTo>
                  <a:lnTo>
                    <a:pt x="267" y="548"/>
                  </a:lnTo>
                  <a:lnTo>
                    <a:pt x="248" y="546"/>
                  </a:lnTo>
                  <a:lnTo>
                    <a:pt x="228" y="541"/>
                  </a:lnTo>
                  <a:lnTo>
                    <a:pt x="210" y="534"/>
                  </a:lnTo>
                  <a:lnTo>
                    <a:pt x="194" y="526"/>
                  </a:lnTo>
                  <a:lnTo>
                    <a:pt x="179" y="516"/>
                  </a:lnTo>
                  <a:lnTo>
                    <a:pt x="165" y="504"/>
                  </a:lnTo>
                  <a:lnTo>
                    <a:pt x="152" y="490"/>
                  </a:lnTo>
                  <a:lnTo>
                    <a:pt x="141" y="475"/>
                  </a:lnTo>
                  <a:lnTo>
                    <a:pt x="132" y="458"/>
                  </a:lnTo>
                  <a:lnTo>
                    <a:pt x="123" y="439"/>
                  </a:lnTo>
                  <a:lnTo>
                    <a:pt x="117" y="418"/>
                  </a:lnTo>
                  <a:lnTo>
                    <a:pt x="111" y="396"/>
                  </a:lnTo>
                  <a:lnTo>
                    <a:pt x="107" y="372"/>
                  </a:lnTo>
                  <a:lnTo>
                    <a:pt x="105" y="347"/>
                  </a:lnTo>
                  <a:lnTo>
                    <a:pt x="104" y="32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16" name="Freeform 5"/>
            <p:cNvSpPr>
              <a:spLocks/>
            </p:cNvSpPr>
            <p:nvPr/>
          </p:nvSpPr>
          <p:spPr bwMode="auto">
            <a:xfrm>
              <a:off x="1476" y="401"/>
              <a:ext cx="274" cy="200"/>
            </a:xfrm>
            <a:custGeom>
              <a:avLst/>
              <a:gdLst>
                <a:gd name="T0" fmla="*/ 60 w 821"/>
                <a:gd name="T1" fmla="*/ 200 h 600"/>
                <a:gd name="T2" fmla="*/ 94 w 821"/>
                <a:gd name="T3" fmla="*/ 200 h 600"/>
                <a:gd name="T4" fmla="*/ 136 w 821"/>
                <a:gd name="T5" fmla="*/ 46 h 600"/>
                <a:gd name="T6" fmla="*/ 179 w 821"/>
                <a:gd name="T7" fmla="*/ 200 h 600"/>
                <a:gd name="T8" fmla="*/ 213 w 821"/>
                <a:gd name="T9" fmla="*/ 200 h 600"/>
                <a:gd name="T10" fmla="*/ 274 w 821"/>
                <a:gd name="T11" fmla="*/ 0 h 600"/>
                <a:gd name="T12" fmla="*/ 240 w 821"/>
                <a:gd name="T13" fmla="*/ 0 h 600"/>
                <a:gd name="T14" fmla="*/ 195 w 821"/>
                <a:gd name="T15" fmla="*/ 153 h 600"/>
                <a:gd name="T16" fmla="*/ 156 w 821"/>
                <a:gd name="T17" fmla="*/ 0 h 600"/>
                <a:gd name="T18" fmla="*/ 117 w 821"/>
                <a:gd name="T19" fmla="*/ 0 h 600"/>
                <a:gd name="T20" fmla="*/ 77 w 821"/>
                <a:gd name="T21" fmla="*/ 153 h 600"/>
                <a:gd name="T22" fmla="*/ 35 w 821"/>
                <a:gd name="T23" fmla="*/ 0 h 600"/>
                <a:gd name="T24" fmla="*/ 0 w 821"/>
                <a:gd name="T25" fmla="*/ 0 h 600"/>
                <a:gd name="T26" fmla="*/ 60 w 821"/>
                <a:gd name="T27" fmla="*/ 200 h 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21" h="600">
                  <a:moveTo>
                    <a:pt x="179" y="600"/>
                  </a:moveTo>
                  <a:lnTo>
                    <a:pt x="281" y="600"/>
                  </a:lnTo>
                  <a:lnTo>
                    <a:pt x="409" y="138"/>
                  </a:lnTo>
                  <a:lnTo>
                    <a:pt x="536" y="600"/>
                  </a:lnTo>
                  <a:lnTo>
                    <a:pt x="638" y="600"/>
                  </a:lnTo>
                  <a:lnTo>
                    <a:pt x="821" y="0"/>
                  </a:lnTo>
                  <a:lnTo>
                    <a:pt x="718" y="0"/>
                  </a:lnTo>
                  <a:lnTo>
                    <a:pt x="585" y="459"/>
                  </a:lnTo>
                  <a:lnTo>
                    <a:pt x="468" y="0"/>
                  </a:lnTo>
                  <a:lnTo>
                    <a:pt x="351" y="0"/>
                  </a:lnTo>
                  <a:lnTo>
                    <a:pt x="232" y="459"/>
                  </a:lnTo>
                  <a:lnTo>
                    <a:pt x="104" y="0"/>
                  </a:lnTo>
                  <a:lnTo>
                    <a:pt x="0" y="0"/>
                  </a:lnTo>
                  <a:lnTo>
                    <a:pt x="179" y="60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17" name="Freeform 6"/>
            <p:cNvSpPr>
              <a:spLocks/>
            </p:cNvSpPr>
            <p:nvPr/>
          </p:nvSpPr>
          <p:spPr bwMode="auto">
            <a:xfrm>
              <a:off x="1873" y="318"/>
              <a:ext cx="214" cy="290"/>
            </a:xfrm>
            <a:custGeom>
              <a:avLst/>
              <a:gdLst>
                <a:gd name="T0" fmla="*/ 5 w 641"/>
                <a:gd name="T1" fmla="*/ 225 h 869"/>
                <a:gd name="T2" fmla="*/ 23 w 641"/>
                <a:gd name="T3" fmla="*/ 258 h 869"/>
                <a:gd name="T4" fmla="*/ 54 w 641"/>
                <a:gd name="T5" fmla="*/ 280 h 869"/>
                <a:gd name="T6" fmla="*/ 96 w 641"/>
                <a:gd name="T7" fmla="*/ 290 h 869"/>
                <a:gd name="T8" fmla="*/ 143 w 641"/>
                <a:gd name="T9" fmla="*/ 287 h 869"/>
                <a:gd name="T10" fmla="*/ 179 w 641"/>
                <a:gd name="T11" fmla="*/ 272 h 869"/>
                <a:gd name="T12" fmla="*/ 203 w 641"/>
                <a:gd name="T13" fmla="*/ 246 h 869"/>
                <a:gd name="T14" fmla="*/ 213 w 641"/>
                <a:gd name="T15" fmla="*/ 213 h 869"/>
                <a:gd name="T16" fmla="*/ 210 w 641"/>
                <a:gd name="T17" fmla="*/ 180 h 869"/>
                <a:gd name="T18" fmla="*/ 197 w 641"/>
                <a:gd name="T19" fmla="*/ 156 h 869"/>
                <a:gd name="T20" fmla="*/ 172 w 641"/>
                <a:gd name="T21" fmla="*/ 139 h 869"/>
                <a:gd name="T22" fmla="*/ 138 w 641"/>
                <a:gd name="T23" fmla="*/ 128 h 869"/>
                <a:gd name="T24" fmla="*/ 99 w 641"/>
                <a:gd name="T25" fmla="*/ 119 h 869"/>
                <a:gd name="T26" fmla="*/ 70 w 641"/>
                <a:gd name="T27" fmla="*/ 111 h 869"/>
                <a:gd name="T28" fmla="*/ 52 w 641"/>
                <a:gd name="T29" fmla="*/ 100 h 869"/>
                <a:gd name="T30" fmla="*/ 45 w 641"/>
                <a:gd name="T31" fmla="*/ 81 h 869"/>
                <a:gd name="T32" fmla="*/ 47 w 641"/>
                <a:gd name="T33" fmla="*/ 61 h 869"/>
                <a:gd name="T34" fmla="*/ 57 w 641"/>
                <a:gd name="T35" fmla="*/ 46 h 869"/>
                <a:gd name="T36" fmla="*/ 74 w 641"/>
                <a:gd name="T37" fmla="*/ 36 h 869"/>
                <a:gd name="T38" fmla="*/ 98 w 641"/>
                <a:gd name="T39" fmla="*/ 31 h 869"/>
                <a:gd name="T40" fmla="*/ 125 w 641"/>
                <a:gd name="T41" fmla="*/ 33 h 869"/>
                <a:gd name="T42" fmla="*/ 147 w 641"/>
                <a:gd name="T43" fmla="*/ 42 h 869"/>
                <a:gd name="T44" fmla="*/ 162 w 641"/>
                <a:gd name="T45" fmla="*/ 59 h 869"/>
                <a:gd name="T46" fmla="*/ 169 w 641"/>
                <a:gd name="T47" fmla="*/ 82 h 869"/>
                <a:gd name="T48" fmla="*/ 204 w 641"/>
                <a:gd name="T49" fmla="*/ 69 h 869"/>
                <a:gd name="T50" fmla="*/ 190 w 641"/>
                <a:gd name="T51" fmla="*/ 36 h 869"/>
                <a:gd name="T52" fmla="*/ 165 w 641"/>
                <a:gd name="T53" fmla="*/ 13 h 869"/>
                <a:gd name="T54" fmla="*/ 129 w 641"/>
                <a:gd name="T55" fmla="*/ 1 h 869"/>
                <a:gd name="T56" fmla="*/ 85 w 641"/>
                <a:gd name="T57" fmla="*/ 1 h 869"/>
                <a:gd name="T58" fmla="*/ 49 w 641"/>
                <a:gd name="T59" fmla="*/ 13 h 869"/>
                <a:gd name="T60" fmla="*/ 24 w 641"/>
                <a:gd name="T61" fmla="*/ 34 h 869"/>
                <a:gd name="T62" fmla="*/ 11 w 641"/>
                <a:gd name="T63" fmla="*/ 64 h 869"/>
                <a:gd name="T64" fmla="*/ 10 w 641"/>
                <a:gd name="T65" fmla="*/ 98 h 869"/>
                <a:gd name="T66" fmla="*/ 22 w 641"/>
                <a:gd name="T67" fmla="*/ 123 h 869"/>
                <a:gd name="T68" fmla="*/ 45 w 641"/>
                <a:gd name="T69" fmla="*/ 140 h 869"/>
                <a:gd name="T70" fmla="*/ 80 w 641"/>
                <a:gd name="T71" fmla="*/ 152 h 869"/>
                <a:gd name="T72" fmla="*/ 119 w 641"/>
                <a:gd name="T73" fmla="*/ 162 h 869"/>
                <a:gd name="T74" fmla="*/ 147 w 641"/>
                <a:gd name="T75" fmla="*/ 170 h 869"/>
                <a:gd name="T76" fmla="*/ 166 w 641"/>
                <a:gd name="T77" fmla="*/ 180 h 869"/>
                <a:gd name="T78" fmla="*/ 175 w 641"/>
                <a:gd name="T79" fmla="*/ 196 h 869"/>
                <a:gd name="T80" fmla="*/ 175 w 641"/>
                <a:gd name="T81" fmla="*/ 218 h 869"/>
                <a:gd name="T82" fmla="*/ 166 w 641"/>
                <a:gd name="T83" fmla="*/ 236 h 869"/>
                <a:gd name="T84" fmla="*/ 149 w 641"/>
                <a:gd name="T85" fmla="*/ 249 h 869"/>
                <a:gd name="T86" fmla="*/ 123 w 641"/>
                <a:gd name="T87" fmla="*/ 257 h 869"/>
                <a:gd name="T88" fmla="*/ 92 w 641"/>
                <a:gd name="T89" fmla="*/ 256 h 869"/>
                <a:gd name="T90" fmla="*/ 66 w 641"/>
                <a:gd name="T91" fmla="*/ 248 h 869"/>
                <a:gd name="T92" fmla="*/ 47 w 641"/>
                <a:gd name="T93" fmla="*/ 230 h 869"/>
                <a:gd name="T94" fmla="*/ 37 w 641"/>
                <a:gd name="T95" fmla="*/ 207 h 8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41" h="869">
                  <a:moveTo>
                    <a:pt x="0" y="575"/>
                  </a:moveTo>
                  <a:lnTo>
                    <a:pt x="2" y="609"/>
                  </a:lnTo>
                  <a:lnTo>
                    <a:pt x="8" y="642"/>
                  </a:lnTo>
                  <a:lnTo>
                    <a:pt x="16" y="673"/>
                  </a:lnTo>
                  <a:lnTo>
                    <a:pt x="26" y="701"/>
                  </a:lnTo>
                  <a:lnTo>
                    <a:pt x="38" y="728"/>
                  </a:lnTo>
                  <a:lnTo>
                    <a:pt x="53" y="752"/>
                  </a:lnTo>
                  <a:lnTo>
                    <a:pt x="70" y="774"/>
                  </a:lnTo>
                  <a:lnTo>
                    <a:pt x="89" y="793"/>
                  </a:lnTo>
                  <a:lnTo>
                    <a:pt x="111" y="811"/>
                  </a:lnTo>
                  <a:lnTo>
                    <a:pt x="135" y="827"/>
                  </a:lnTo>
                  <a:lnTo>
                    <a:pt x="162" y="839"/>
                  </a:lnTo>
                  <a:lnTo>
                    <a:pt x="189" y="850"/>
                  </a:lnTo>
                  <a:lnTo>
                    <a:pt x="221" y="859"/>
                  </a:lnTo>
                  <a:lnTo>
                    <a:pt x="253" y="865"/>
                  </a:lnTo>
                  <a:lnTo>
                    <a:pt x="287" y="868"/>
                  </a:lnTo>
                  <a:lnTo>
                    <a:pt x="324" y="869"/>
                  </a:lnTo>
                  <a:lnTo>
                    <a:pt x="360" y="868"/>
                  </a:lnTo>
                  <a:lnTo>
                    <a:pt x="394" y="865"/>
                  </a:lnTo>
                  <a:lnTo>
                    <a:pt x="427" y="859"/>
                  </a:lnTo>
                  <a:lnTo>
                    <a:pt x="456" y="851"/>
                  </a:lnTo>
                  <a:lnTo>
                    <a:pt x="485" y="841"/>
                  </a:lnTo>
                  <a:lnTo>
                    <a:pt x="510" y="828"/>
                  </a:lnTo>
                  <a:lnTo>
                    <a:pt x="535" y="814"/>
                  </a:lnTo>
                  <a:lnTo>
                    <a:pt x="557" y="798"/>
                  </a:lnTo>
                  <a:lnTo>
                    <a:pt x="575" y="780"/>
                  </a:lnTo>
                  <a:lnTo>
                    <a:pt x="592" y="760"/>
                  </a:lnTo>
                  <a:lnTo>
                    <a:pt x="607" y="738"/>
                  </a:lnTo>
                  <a:lnTo>
                    <a:pt x="619" y="715"/>
                  </a:lnTo>
                  <a:lnTo>
                    <a:pt x="628" y="691"/>
                  </a:lnTo>
                  <a:lnTo>
                    <a:pt x="635" y="665"/>
                  </a:lnTo>
                  <a:lnTo>
                    <a:pt x="639" y="637"/>
                  </a:lnTo>
                  <a:lnTo>
                    <a:pt x="641" y="608"/>
                  </a:lnTo>
                  <a:lnTo>
                    <a:pt x="639" y="584"/>
                  </a:lnTo>
                  <a:lnTo>
                    <a:pt x="636" y="561"/>
                  </a:lnTo>
                  <a:lnTo>
                    <a:pt x="630" y="539"/>
                  </a:lnTo>
                  <a:lnTo>
                    <a:pt x="623" y="518"/>
                  </a:lnTo>
                  <a:lnTo>
                    <a:pt x="613" y="499"/>
                  </a:lnTo>
                  <a:lnTo>
                    <a:pt x="601" y="482"/>
                  </a:lnTo>
                  <a:lnTo>
                    <a:pt x="589" y="466"/>
                  </a:lnTo>
                  <a:lnTo>
                    <a:pt x="573" y="451"/>
                  </a:lnTo>
                  <a:lnTo>
                    <a:pt x="555" y="437"/>
                  </a:lnTo>
                  <a:lnTo>
                    <a:pt x="536" y="425"/>
                  </a:lnTo>
                  <a:lnTo>
                    <a:pt x="514" y="416"/>
                  </a:lnTo>
                  <a:lnTo>
                    <a:pt x="491" y="407"/>
                  </a:lnTo>
                  <a:lnTo>
                    <a:pt x="467" y="400"/>
                  </a:lnTo>
                  <a:lnTo>
                    <a:pt x="440" y="392"/>
                  </a:lnTo>
                  <a:lnTo>
                    <a:pt x="413" y="385"/>
                  </a:lnTo>
                  <a:lnTo>
                    <a:pt x="384" y="378"/>
                  </a:lnTo>
                  <a:lnTo>
                    <a:pt x="352" y="371"/>
                  </a:lnTo>
                  <a:lnTo>
                    <a:pt x="323" y="364"/>
                  </a:lnTo>
                  <a:lnTo>
                    <a:pt x="296" y="357"/>
                  </a:lnTo>
                  <a:lnTo>
                    <a:pt x="271" y="352"/>
                  </a:lnTo>
                  <a:lnTo>
                    <a:pt x="248" y="346"/>
                  </a:lnTo>
                  <a:lnTo>
                    <a:pt x="229" y="339"/>
                  </a:lnTo>
                  <a:lnTo>
                    <a:pt x="210" y="333"/>
                  </a:lnTo>
                  <a:lnTo>
                    <a:pt x="193" y="325"/>
                  </a:lnTo>
                  <a:lnTo>
                    <a:pt x="179" y="317"/>
                  </a:lnTo>
                  <a:lnTo>
                    <a:pt x="166" y="309"/>
                  </a:lnTo>
                  <a:lnTo>
                    <a:pt x="156" y="299"/>
                  </a:lnTo>
                  <a:lnTo>
                    <a:pt x="148" y="287"/>
                  </a:lnTo>
                  <a:lnTo>
                    <a:pt x="141" y="275"/>
                  </a:lnTo>
                  <a:lnTo>
                    <a:pt x="137" y="260"/>
                  </a:lnTo>
                  <a:lnTo>
                    <a:pt x="134" y="244"/>
                  </a:lnTo>
                  <a:lnTo>
                    <a:pt x="133" y="225"/>
                  </a:lnTo>
                  <a:lnTo>
                    <a:pt x="134" y="210"/>
                  </a:lnTo>
                  <a:lnTo>
                    <a:pt x="137" y="196"/>
                  </a:lnTo>
                  <a:lnTo>
                    <a:pt x="140" y="184"/>
                  </a:lnTo>
                  <a:lnTo>
                    <a:pt x="146" y="171"/>
                  </a:lnTo>
                  <a:lnTo>
                    <a:pt x="153" y="160"/>
                  </a:lnTo>
                  <a:lnTo>
                    <a:pt x="161" y="149"/>
                  </a:lnTo>
                  <a:lnTo>
                    <a:pt x="171" y="139"/>
                  </a:lnTo>
                  <a:lnTo>
                    <a:pt x="181" y="130"/>
                  </a:lnTo>
                  <a:lnTo>
                    <a:pt x="194" y="122"/>
                  </a:lnTo>
                  <a:lnTo>
                    <a:pt x="208" y="114"/>
                  </a:lnTo>
                  <a:lnTo>
                    <a:pt x="223" y="108"/>
                  </a:lnTo>
                  <a:lnTo>
                    <a:pt x="239" y="102"/>
                  </a:lnTo>
                  <a:lnTo>
                    <a:pt x="256" y="99"/>
                  </a:lnTo>
                  <a:lnTo>
                    <a:pt x="275" y="95"/>
                  </a:lnTo>
                  <a:lnTo>
                    <a:pt x="294" y="94"/>
                  </a:lnTo>
                  <a:lnTo>
                    <a:pt x="315" y="93"/>
                  </a:lnTo>
                  <a:lnTo>
                    <a:pt x="336" y="94"/>
                  </a:lnTo>
                  <a:lnTo>
                    <a:pt x="356" y="96"/>
                  </a:lnTo>
                  <a:lnTo>
                    <a:pt x="375" y="100"/>
                  </a:lnTo>
                  <a:lnTo>
                    <a:pt x="393" y="104"/>
                  </a:lnTo>
                  <a:lnTo>
                    <a:pt x="410" y="110"/>
                  </a:lnTo>
                  <a:lnTo>
                    <a:pt x="425" y="118"/>
                  </a:lnTo>
                  <a:lnTo>
                    <a:pt x="440" y="127"/>
                  </a:lnTo>
                  <a:lnTo>
                    <a:pt x="453" y="138"/>
                  </a:lnTo>
                  <a:lnTo>
                    <a:pt x="464" y="149"/>
                  </a:lnTo>
                  <a:lnTo>
                    <a:pt x="475" y="162"/>
                  </a:lnTo>
                  <a:lnTo>
                    <a:pt x="484" y="176"/>
                  </a:lnTo>
                  <a:lnTo>
                    <a:pt x="492" y="191"/>
                  </a:lnTo>
                  <a:lnTo>
                    <a:pt x="499" y="208"/>
                  </a:lnTo>
                  <a:lnTo>
                    <a:pt x="504" y="225"/>
                  </a:lnTo>
                  <a:lnTo>
                    <a:pt x="507" y="245"/>
                  </a:lnTo>
                  <a:lnTo>
                    <a:pt x="509" y="264"/>
                  </a:lnTo>
                  <a:lnTo>
                    <a:pt x="616" y="264"/>
                  </a:lnTo>
                  <a:lnTo>
                    <a:pt x="615" y="234"/>
                  </a:lnTo>
                  <a:lnTo>
                    <a:pt x="611" y="206"/>
                  </a:lnTo>
                  <a:lnTo>
                    <a:pt x="605" y="179"/>
                  </a:lnTo>
                  <a:lnTo>
                    <a:pt x="596" y="154"/>
                  </a:lnTo>
                  <a:lnTo>
                    <a:pt x="584" y="130"/>
                  </a:lnTo>
                  <a:lnTo>
                    <a:pt x="570" y="108"/>
                  </a:lnTo>
                  <a:lnTo>
                    <a:pt x="555" y="88"/>
                  </a:lnTo>
                  <a:lnTo>
                    <a:pt x="537" y="70"/>
                  </a:lnTo>
                  <a:lnTo>
                    <a:pt x="517" y="54"/>
                  </a:lnTo>
                  <a:lnTo>
                    <a:pt x="494" y="40"/>
                  </a:lnTo>
                  <a:lnTo>
                    <a:pt x="470" y="28"/>
                  </a:lnTo>
                  <a:lnTo>
                    <a:pt x="445" y="18"/>
                  </a:lnTo>
                  <a:lnTo>
                    <a:pt x="416" y="10"/>
                  </a:lnTo>
                  <a:lnTo>
                    <a:pt x="386" y="4"/>
                  </a:lnTo>
                  <a:lnTo>
                    <a:pt x="355" y="1"/>
                  </a:lnTo>
                  <a:lnTo>
                    <a:pt x="322" y="0"/>
                  </a:lnTo>
                  <a:lnTo>
                    <a:pt x="288" y="1"/>
                  </a:lnTo>
                  <a:lnTo>
                    <a:pt x="256" y="4"/>
                  </a:lnTo>
                  <a:lnTo>
                    <a:pt x="226" y="10"/>
                  </a:lnTo>
                  <a:lnTo>
                    <a:pt x="199" y="18"/>
                  </a:lnTo>
                  <a:lnTo>
                    <a:pt x="172" y="27"/>
                  </a:lnTo>
                  <a:lnTo>
                    <a:pt x="148" y="39"/>
                  </a:lnTo>
                  <a:lnTo>
                    <a:pt x="126" y="53"/>
                  </a:lnTo>
                  <a:lnTo>
                    <a:pt x="105" y="68"/>
                  </a:lnTo>
                  <a:lnTo>
                    <a:pt x="88" y="85"/>
                  </a:lnTo>
                  <a:lnTo>
                    <a:pt x="72" y="103"/>
                  </a:lnTo>
                  <a:lnTo>
                    <a:pt x="58" y="124"/>
                  </a:lnTo>
                  <a:lnTo>
                    <a:pt x="47" y="145"/>
                  </a:lnTo>
                  <a:lnTo>
                    <a:pt x="38" y="168"/>
                  </a:lnTo>
                  <a:lnTo>
                    <a:pt x="32" y="192"/>
                  </a:lnTo>
                  <a:lnTo>
                    <a:pt x="27" y="218"/>
                  </a:lnTo>
                  <a:lnTo>
                    <a:pt x="26" y="245"/>
                  </a:lnTo>
                  <a:lnTo>
                    <a:pt x="27" y="270"/>
                  </a:lnTo>
                  <a:lnTo>
                    <a:pt x="31" y="294"/>
                  </a:lnTo>
                  <a:lnTo>
                    <a:pt x="36" y="316"/>
                  </a:lnTo>
                  <a:lnTo>
                    <a:pt x="43" y="336"/>
                  </a:lnTo>
                  <a:lnTo>
                    <a:pt x="54" y="353"/>
                  </a:lnTo>
                  <a:lnTo>
                    <a:pt x="65" y="369"/>
                  </a:lnTo>
                  <a:lnTo>
                    <a:pt x="80" y="384"/>
                  </a:lnTo>
                  <a:lnTo>
                    <a:pt x="96" y="397"/>
                  </a:lnTo>
                  <a:lnTo>
                    <a:pt x="115" y="409"/>
                  </a:lnTo>
                  <a:lnTo>
                    <a:pt x="135" y="420"/>
                  </a:lnTo>
                  <a:lnTo>
                    <a:pt x="158" y="430"/>
                  </a:lnTo>
                  <a:lnTo>
                    <a:pt x="183" y="439"/>
                  </a:lnTo>
                  <a:lnTo>
                    <a:pt x="210" y="448"/>
                  </a:lnTo>
                  <a:lnTo>
                    <a:pt x="239" y="456"/>
                  </a:lnTo>
                  <a:lnTo>
                    <a:pt x="270" y="464"/>
                  </a:lnTo>
                  <a:lnTo>
                    <a:pt x="303" y="472"/>
                  </a:lnTo>
                  <a:lnTo>
                    <a:pt x="330" y="479"/>
                  </a:lnTo>
                  <a:lnTo>
                    <a:pt x="355" y="485"/>
                  </a:lnTo>
                  <a:lnTo>
                    <a:pt x="379" y="491"/>
                  </a:lnTo>
                  <a:lnTo>
                    <a:pt x="401" y="498"/>
                  </a:lnTo>
                  <a:lnTo>
                    <a:pt x="422" y="504"/>
                  </a:lnTo>
                  <a:lnTo>
                    <a:pt x="440" y="509"/>
                  </a:lnTo>
                  <a:lnTo>
                    <a:pt x="456" y="516"/>
                  </a:lnTo>
                  <a:lnTo>
                    <a:pt x="471" y="523"/>
                  </a:lnTo>
                  <a:lnTo>
                    <a:pt x="485" y="531"/>
                  </a:lnTo>
                  <a:lnTo>
                    <a:pt x="497" y="540"/>
                  </a:lnTo>
                  <a:lnTo>
                    <a:pt x="507" y="551"/>
                  </a:lnTo>
                  <a:lnTo>
                    <a:pt x="515" y="561"/>
                  </a:lnTo>
                  <a:lnTo>
                    <a:pt x="521" y="574"/>
                  </a:lnTo>
                  <a:lnTo>
                    <a:pt x="525" y="587"/>
                  </a:lnTo>
                  <a:lnTo>
                    <a:pt x="528" y="604"/>
                  </a:lnTo>
                  <a:lnTo>
                    <a:pt x="529" y="621"/>
                  </a:lnTo>
                  <a:lnTo>
                    <a:pt x="528" y="638"/>
                  </a:lnTo>
                  <a:lnTo>
                    <a:pt x="525" y="653"/>
                  </a:lnTo>
                  <a:lnTo>
                    <a:pt x="521" y="669"/>
                  </a:lnTo>
                  <a:lnTo>
                    <a:pt x="515" y="683"/>
                  </a:lnTo>
                  <a:lnTo>
                    <a:pt x="507" y="697"/>
                  </a:lnTo>
                  <a:lnTo>
                    <a:pt x="498" y="708"/>
                  </a:lnTo>
                  <a:lnTo>
                    <a:pt x="487" y="720"/>
                  </a:lnTo>
                  <a:lnTo>
                    <a:pt x="475" y="730"/>
                  </a:lnTo>
                  <a:lnTo>
                    <a:pt x="461" y="739"/>
                  </a:lnTo>
                  <a:lnTo>
                    <a:pt x="445" y="747"/>
                  </a:lnTo>
                  <a:lnTo>
                    <a:pt x="429" y="755"/>
                  </a:lnTo>
                  <a:lnTo>
                    <a:pt x="409" y="761"/>
                  </a:lnTo>
                  <a:lnTo>
                    <a:pt x="390" y="766"/>
                  </a:lnTo>
                  <a:lnTo>
                    <a:pt x="369" y="769"/>
                  </a:lnTo>
                  <a:lnTo>
                    <a:pt x="346" y="770"/>
                  </a:lnTo>
                  <a:lnTo>
                    <a:pt x="322" y="772"/>
                  </a:lnTo>
                  <a:lnTo>
                    <a:pt x="299" y="770"/>
                  </a:lnTo>
                  <a:lnTo>
                    <a:pt x="276" y="768"/>
                  </a:lnTo>
                  <a:lnTo>
                    <a:pt x="255" y="763"/>
                  </a:lnTo>
                  <a:lnTo>
                    <a:pt x="234" y="758"/>
                  </a:lnTo>
                  <a:lnTo>
                    <a:pt x="216" y="751"/>
                  </a:lnTo>
                  <a:lnTo>
                    <a:pt x="199" y="742"/>
                  </a:lnTo>
                  <a:lnTo>
                    <a:pt x="183" y="730"/>
                  </a:lnTo>
                  <a:lnTo>
                    <a:pt x="168" y="719"/>
                  </a:lnTo>
                  <a:lnTo>
                    <a:pt x="154" y="705"/>
                  </a:lnTo>
                  <a:lnTo>
                    <a:pt x="142" y="690"/>
                  </a:lnTo>
                  <a:lnTo>
                    <a:pt x="132" y="674"/>
                  </a:lnTo>
                  <a:lnTo>
                    <a:pt x="124" y="656"/>
                  </a:lnTo>
                  <a:lnTo>
                    <a:pt x="117" y="638"/>
                  </a:lnTo>
                  <a:lnTo>
                    <a:pt x="112" y="619"/>
                  </a:lnTo>
                  <a:lnTo>
                    <a:pt x="109" y="597"/>
                  </a:lnTo>
                  <a:lnTo>
                    <a:pt x="108" y="575"/>
                  </a:lnTo>
                  <a:lnTo>
                    <a:pt x="0" y="575"/>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18" name="Freeform 7"/>
            <p:cNvSpPr>
              <a:spLocks/>
            </p:cNvSpPr>
            <p:nvPr/>
          </p:nvSpPr>
          <p:spPr bwMode="auto">
            <a:xfrm>
              <a:off x="2105" y="345"/>
              <a:ext cx="100" cy="258"/>
            </a:xfrm>
            <a:custGeom>
              <a:avLst/>
              <a:gdLst>
                <a:gd name="T0" fmla="*/ 64 w 299"/>
                <a:gd name="T1" fmla="*/ 205 h 776"/>
                <a:gd name="T2" fmla="*/ 64 w 299"/>
                <a:gd name="T3" fmla="*/ 83 h 776"/>
                <a:gd name="T4" fmla="*/ 100 w 299"/>
                <a:gd name="T5" fmla="*/ 83 h 776"/>
                <a:gd name="T6" fmla="*/ 100 w 299"/>
                <a:gd name="T7" fmla="*/ 56 h 776"/>
                <a:gd name="T8" fmla="*/ 64 w 299"/>
                <a:gd name="T9" fmla="*/ 56 h 776"/>
                <a:gd name="T10" fmla="*/ 64 w 299"/>
                <a:gd name="T11" fmla="*/ 0 h 776"/>
                <a:gd name="T12" fmla="*/ 30 w 299"/>
                <a:gd name="T13" fmla="*/ 0 h 776"/>
                <a:gd name="T14" fmla="*/ 30 w 299"/>
                <a:gd name="T15" fmla="*/ 56 h 776"/>
                <a:gd name="T16" fmla="*/ 0 w 299"/>
                <a:gd name="T17" fmla="*/ 56 h 776"/>
                <a:gd name="T18" fmla="*/ 0 w 299"/>
                <a:gd name="T19" fmla="*/ 83 h 776"/>
                <a:gd name="T20" fmla="*/ 30 w 299"/>
                <a:gd name="T21" fmla="*/ 83 h 776"/>
                <a:gd name="T22" fmla="*/ 30 w 299"/>
                <a:gd name="T23" fmla="*/ 216 h 776"/>
                <a:gd name="T24" fmla="*/ 30 w 299"/>
                <a:gd name="T25" fmla="*/ 222 h 776"/>
                <a:gd name="T26" fmla="*/ 30 w 299"/>
                <a:gd name="T27" fmla="*/ 227 h 776"/>
                <a:gd name="T28" fmla="*/ 31 w 299"/>
                <a:gd name="T29" fmla="*/ 232 h 776"/>
                <a:gd name="T30" fmla="*/ 32 w 299"/>
                <a:gd name="T31" fmla="*/ 236 h 776"/>
                <a:gd name="T32" fmla="*/ 33 w 299"/>
                <a:gd name="T33" fmla="*/ 240 h 776"/>
                <a:gd name="T34" fmla="*/ 35 w 299"/>
                <a:gd name="T35" fmla="*/ 243 h 776"/>
                <a:gd name="T36" fmla="*/ 37 w 299"/>
                <a:gd name="T37" fmla="*/ 246 h 776"/>
                <a:gd name="T38" fmla="*/ 39 w 299"/>
                <a:gd name="T39" fmla="*/ 249 h 776"/>
                <a:gd name="T40" fmla="*/ 42 w 299"/>
                <a:gd name="T41" fmla="*/ 251 h 776"/>
                <a:gd name="T42" fmla="*/ 45 w 299"/>
                <a:gd name="T43" fmla="*/ 253 h 776"/>
                <a:gd name="T44" fmla="*/ 49 w 299"/>
                <a:gd name="T45" fmla="*/ 255 h 776"/>
                <a:gd name="T46" fmla="*/ 53 w 299"/>
                <a:gd name="T47" fmla="*/ 256 h 776"/>
                <a:gd name="T48" fmla="*/ 57 w 299"/>
                <a:gd name="T49" fmla="*/ 257 h 776"/>
                <a:gd name="T50" fmla="*/ 62 w 299"/>
                <a:gd name="T51" fmla="*/ 258 h 776"/>
                <a:gd name="T52" fmla="*/ 67 w 299"/>
                <a:gd name="T53" fmla="*/ 258 h 776"/>
                <a:gd name="T54" fmla="*/ 73 w 299"/>
                <a:gd name="T55" fmla="*/ 258 h 776"/>
                <a:gd name="T56" fmla="*/ 79 w 299"/>
                <a:gd name="T57" fmla="*/ 258 h 776"/>
                <a:gd name="T58" fmla="*/ 85 w 299"/>
                <a:gd name="T59" fmla="*/ 257 h 776"/>
                <a:gd name="T60" fmla="*/ 92 w 299"/>
                <a:gd name="T61" fmla="*/ 256 h 776"/>
                <a:gd name="T62" fmla="*/ 100 w 299"/>
                <a:gd name="T63" fmla="*/ 255 h 776"/>
                <a:gd name="T64" fmla="*/ 100 w 299"/>
                <a:gd name="T65" fmla="*/ 226 h 776"/>
                <a:gd name="T66" fmla="*/ 89 w 299"/>
                <a:gd name="T67" fmla="*/ 227 h 776"/>
                <a:gd name="T68" fmla="*/ 82 w 299"/>
                <a:gd name="T69" fmla="*/ 227 h 776"/>
                <a:gd name="T70" fmla="*/ 77 w 299"/>
                <a:gd name="T71" fmla="*/ 227 h 776"/>
                <a:gd name="T72" fmla="*/ 73 w 299"/>
                <a:gd name="T73" fmla="*/ 226 h 776"/>
                <a:gd name="T74" fmla="*/ 70 w 299"/>
                <a:gd name="T75" fmla="*/ 225 h 776"/>
                <a:gd name="T76" fmla="*/ 67 w 299"/>
                <a:gd name="T77" fmla="*/ 222 h 776"/>
                <a:gd name="T78" fmla="*/ 66 w 299"/>
                <a:gd name="T79" fmla="*/ 219 h 776"/>
                <a:gd name="T80" fmla="*/ 65 w 299"/>
                <a:gd name="T81" fmla="*/ 215 h 776"/>
                <a:gd name="T82" fmla="*/ 64 w 299"/>
                <a:gd name="T83" fmla="*/ 211 h 776"/>
                <a:gd name="T84" fmla="*/ 64 w 299"/>
                <a:gd name="T85" fmla="*/ 205 h 7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9" h="776">
                  <a:moveTo>
                    <a:pt x="191" y="617"/>
                  </a:moveTo>
                  <a:lnTo>
                    <a:pt x="191" y="249"/>
                  </a:lnTo>
                  <a:lnTo>
                    <a:pt x="299" y="249"/>
                  </a:lnTo>
                  <a:lnTo>
                    <a:pt x="299" y="168"/>
                  </a:lnTo>
                  <a:lnTo>
                    <a:pt x="191" y="168"/>
                  </a:lnTo>
                  <a:lnTo>
                    <a:pt x="191" y="0"/>
                  </a:lnTo>
                  <a:lnTo>
                    <a:pt x="89" y="0"/>
                  </a:lnTo>
                  <a:lnTo>
                    <a:pt x="89" y="168"/>
                  </a:lnTo>
                  <a:lnTo>
                    <a:pt x="0" y="168"/>
                  </a:lnTo>
                  <a:lnTo>
                    <a:pt x="0" y="249"/>
                  </a:lnTo>
                  <a:lnTo>
                    <a:pt x="89" y="249"/>
                  </a:lnTo>
                  <a:lnTo>
                    <a:pt x="89" y="651"/>
                  </a:lnTo>
                  <a:lnTo>
                    <a:pt x="89" y="668"/>
                  </a:lnTo>
                  <a:lnTo>
                    <a:pt x="90" y="683"/>
                  </a:lnTo>
                  <a:lnTo>
                    <a:pt x="93" y="697"/>
                  </a:lnTo>
                  <a:lnTo>
                    <a:pt x="96" y="710"/>
                  </a:lnTo>
                  <a:lnTo>
                    <a:pt x="100" y="721"/>
                  </a:lnTo>
                  <a:lnTo>
                    <a:pt x="104" y="732"/>
                  </a:lnTo>
                  <a:lnTo>
                    <a:pt x="110" y="741"/>
                  </a:lnTo>
                  <a:lnTo>
                    <a:pt x="118" y="749"/>
                  </a:lnTo>
                  <a:lnTo>
                    <a:pt x="126" y="756"/>
                  </a:lnTo>
                  <a:lnTo>
                    <a:pt x="135" y="762"/>
                  </a:lnTo>
                  <a:lnTo>
                    <a:pt x="146" y="766"/>
                  </a:lnTo>
                  <a:lnTo>
                    <a:pt x="157" y="770"/>
                  </a:lnTo>
                  <a:lnTo>
                    <a:pt x="171" y="773"/>
                  </a:lnTo>
                  <a:lnTo>
                    <a:pt x="185" y="775"/>
                  </a:lnTo>
                  <a:lnTo>
                    <a:pt x="201" y="776"/>
                  </a:lnTo>
                  <a:lnTo>
                    <a:pt x="218" y="776"/>
                  </a:lnTo>
                  <a:lnTo>
                    <a:pt x="235" y="775"/>
                  </a:lnTo>
                  <a:lnTo>
                    <a:pt x="255" y="774"/>
                  </a:lnTo>
                  <a:lnTo>
                    <a:pt x="276" y="771"/>
                  </a:lnTo>
                  <a:lnTo>
                    <a:pt x="299" y="767"/>
                  </a:lnTo>
                  <a:lnTo>
                    <a:pt x="299" y="681"/>
                  </a:lnTo>
                  <a:lnTo>
                    <a:pt x="267" y="683"/>
                  </a:lnTo>
                  <a:lnTo>
                    <a:pt x="245" y="684"/>
                  </a:lnTo>
                  <a:lnTo>
                    <a:pt x="230" y="683"/>
                  </a:lnTo>
                  <a:lnTo>
                    <a:pt x="217" y="681"/>
                  </a:lnTo>
                  <a:lnTo>
                    <a:pt x="208" y="676"/>
                  </a:lnTo>
                  <a:lnTo>
                    <a:pt x="201" y="669"/>
                  </a:lnTo>
                  <a:lnTo>
                    <a:pt x="196" y="660"/>
                  </a:lnTo>
                  <a:lnTo>
                    <a:pt x="193" y="648"/>
                  </a:lnTo>
                  <a:lnTo>
                    <a:pt x="191" y="634"/>
                  </a:lnTo>
                  <a:lnTo>
                    <a:pt x="191" y="6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19" name="Freeform 8"/>
            <p:cNvSpPr>
              <a:spLocks/>
            </p:cNvSpPr>
            <p:nvPr/>
          </p:nvSpPr>
          <p:spPr bwMode="auto">
            <a:xfrm>
              <a:off x="2236" y="396"/>
              <a:ext cx="97" cy="205"/>
            </a:xfrm>
            <a:custGeom>
              <a:avLst/>
              <a:gdLst>
                <a:gd name="T0" fmla="*/ 0 w 291"/>
                <a:gd name="T1" fmla="*/ 205 h 613"/>
                <a:gd name="T2" fmla="*/ 34 w 291"/>
                <a:gd name="T3" fmla="*/ 205 h 613"/>
                <a:gd name="T4" fmla="*/ 34 w 291"/>
                <a:gd name="T5" fmla="*/ 94 h 613"/>
                <a:gd name="T6" fmla="*/ 34 w 291"/>
                <a:gd name="T7" fmla="*/ 87 h 613"/>
                <a:gd name="T8" fmla="*/ 35 w 291"/>
                <a:gd name="T9" fmla="*/ 80 h 613"/>
                <a:gd name="T10" fmla="*/ 36 w 291"/>
                <a:gd name="T11" fmla="*/ 74 h 613"/>
                <a:gd name="T12" fmla="*/ 37 w 291"/>
                <a:gd name="T13" fmla="*/ 69 h 613"/>
                <a:gd name="T14" fmla="*/ 40 w 291"/>
                <a:gd name="T15" fmla="*/ 64 h 613"/>
                <a:gd name="T16" fmla="*/ 42 w 291"/>
                <a:gd name="T17" fmla="*/ 59 h 613"/>
                <a:gd name="T18" fmla="*/ 45 w 291"/>
                <a:gd name="T19" fmla="*/ 55 h 613"/>
                <a:gd name="T20" fmla="*/ 48 w 291"/>
                <a:gd name="T21" fmla="*/ 50 h 613"/>
                <a:gd name="T22" fmla="*/ 51 w 291"/>
                <a:gd name="T23" fmla="*/ 47 h 613"/>
                <a:gd name="T24" fmla="*/ 56 w 291"/>
                <a:gd name="T25" fmla="*/ 44 h 613"/>
                <a:gd name="T26" fmla="*/ 60 w 291"/>
                <a:gd name="T27" fmla="*/ 42 h 613"/>
                <a:gd name="T28" fmla="*/ 65 w 291"/>
                <a:gd name="T29" fmla="*/ 40 h 613"/>
                <a:gd name="T30" fmla="*/ 71 w 291"/>
                <a:gd name="T31" fmla="*/ 38 h 613"/>
                <a:gd name="T32" fmla="*/ 76 w 291"/>
                <a:gd name="T33" fmla="*/ 37 h 613"/>
                <a:gd name="T34" fmla="*/ 83 w 291"/>
                <a:gd name="T35" fmla="*/ 36 h 613"/>
                <a:gd name="T36" fmla="*/ 89 w 291"/>
                <a:gd name="T37" fmla="*/ 36 h 613"/>
                <a:gd name="T38" fmla="*/ 93 w 291"/>
                <a:gd name="T39" fmla="*/ 36 h 613"/>
                <a:gd name="T40" fmla="*/ 97 w 291"/>
                <a:gd name="T41" fmla="*/ 36 h 613"/>
                <a:gd name="T42" fmla="*/ 97 w 291"/>
                <a:gd name="T43" fmla="*/ 1 h 613"/>
                <a:gd name="T44" fmla="*/ 93 w 291"/>
                <a:gd name="T45" fmla="*/ 0 h 613"/>
                <a:gd name="T46" fmla="*/ 88 w 291"/>
                <a:gd name="T47" fmla="*/ 0 h 613"/>
                <a:gd name="T48" fmla="*/ 83 w 291"/>
                <a:gd name="T49" fmla="*/ 0 h 613"/>
                <a:gd name="T50" fmla="*/ 79 w 291"/>
                <a:gd name="T51" fmla="*/ 1 h 613"/>
                <a:gd name="T52" fmla="*/ 74 w 291"/>
                <a:gd name="T53" fmla="*/ 2 h 613"/>
                <a:gd name="T54" fmla="*/ 70 w 291"/>
                <a:gd name="T55" fmla="*/ 2 h 613"/>
                <a:gd name="T56" fmla="*/ 66 w 291"/>
                <a:gd name="T57" fmla="*/ 4 h 613"/>
                <a:gd name="T58" fmla="*/ 62 w 291"/>
                <a:gd name="T59" fmla="*/ 6 h 613"/>
                <a:gd name="T60" fmla="*/ 58 w 291"/>
                <a:gd name="T61" fmla="*/ 8 h 613"/>
                <a:gd name="T62" fmla="*/ 55 w 291"/>
                <a:gd name="T63" fmla="*/ 10 h 613"/>
                <a:gd name="T64" fmla="*/ 51 w 291"/>
                <a:gd name="T65" fmla="*/ 13 h 613"/>
                <a:gd name="T66" fmla="*/ 48 w 291"/>
                <a:gd name="T67" fmla="*/ 16 h 613"/>
                <a:gd name="T68" fmla="*/ 45 w 291"/>
                <a:gd name="T69" fmla="*/ 19 h 613"/>
                <a:gd name="T70" fmla="*/ 42 w 291"/>
                <a:gd name="T71" fmla="*/ 23 h 613"/>
                <a:gd name="T72" fmla="*/ 40 w 291"/>
                <a:gd name="T73" fmla="*/ 27 h 613"/>
                <a:gd name="T74" fmla="*/ 37 w 291"/>
                <a:gd name="T75" fmla="*/ 31 h 613"/>
                <a:gd name="T76" fmla="*/ 35 w 291"/>
                <a:gd name="T77" fmla="*/ 35 h 613"/>
                <a:gd name="T78" fmla="*/ 33 w 291"/>
                <a:gd name="T79" fmla="*/ 40 h 613"/>
                <a:gd name="T80" fmla="*/ 33 w 291"/>
                <a:gd name="T81" fmla="*/ 4 h 613"/>
                <a:gd name="T82" fmla="*/ 0 w 291"/>
                <a:gd name="T83" fmla="*/ 4 h 613"/>
                <a:gd name="T84" fmla="*/ 0 w 291"/>
                <a:gd name="T85" fmla="*/ 205 h 6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1" h="613">
                  <a:moveTo>
                    <a:pt x="0" y="613"/>
                  </a:moveTo>
                  <a:lnTo>
                    <a:pt x="102" y="613"/>
                  </a:lnTo>
                  <a:lnTo>
                    <a:pt x="102" y="280"/>
                  </a:lnTo>
                  <a:lnTo>
                    <a:pt x="103" y="259"/>
                  </a:lnTo>
                  <a:lnTo>
                    <a:pt x="104" y="240"/>
                  </a:lnTo>
                  <a:lnTo>
                    <a:pt x="107" y="222"/>
                  </a:lnTo>
                  <a:lnTo>
                    <a:pt x="112" y="205"/>
                  </a:lnTo>
                  <a:lnTo>
                    <a:pt x="119" y="190"/>
                  </a:lnTo>
                  <a:lnTo>
                    <a:pt x="126" y="175"/>
                  </a:lnTo>
                  <a:lnTo>
                    <a:pt x="134" y="163"/>
                  </a:lnTo>
                  <a:lnTo>
                    <a:pt x="144" y="151"/>
                  </a:lnTo>
                  <a:lnTo>
                    <a:pt x="154" y="141"/>
                  </a:lnTo>
                  <a:lnTo>
                    <a:pt x="167" y="133"/>
                  </a:lnTo>
                  <a:lnTo>
                    <a:pt x="181" y="125"/>
                  </a:lnTo>
                  <a:lnTo>
                    <a:pt x="196" y="119"/>
                  </a:lnTo>
                  <a:lnTo>
                    <a:pt x="212" y="113"/>
                  </a:lnTo>
                  <a:lnTo>
                    <a:pt x="229" y="110"/>
                  </a:lnTo>
                  <a:lnTo>
                    <a:pt x="248" y="108"/>
                  </a:lnTo>
                  <a:lnTo>
                    <a:pt x="267" y="107"/>
                  </a:lnTo>
                  <a:lnTo>
                    <a:pt x="280" y="107"/>
                  </a:lnTo>
                  <a:lnTo>
                    <a:pt x="291" y="108"/>
                  </a:lnTo>
                  <a:lnTo>
                    <a:pt x="291" y="2"/>
                  </a:lnTo>
                  <a:lnTo>
                    <a:pt x="279" y="0"/>
                  </a:lnTo>
                  <a:lnTo>
                    <a:pt x="265" y="0"/>
                  </a:lnTo>
                  <a:lnTo>
                    <a:pt x="250" y="0"/>
                  </a:lnTo>
                  <a:lnTo>
                    <a:pt x="236" y="3"/>
                  </a:lnTo>
                  <a:lnTo>
                    <a:pt x="222" y="5"/>
                  </a:lnTo>
                  <a:lnTo>
                    <a:pt x="210" y="7"/>
                  </a:lnTo>
                  <a:lnTo>
                    <a:pt x="197" y="12"/>
                  </a:lnTo>
                  <a:lnTo>
                    <a:pt x="186" y="18"/>
                  </a:lnTo>
                  <a:lnTo>
                    <a:pt x="174" y="23"/>
                  </a:lnTo>
                  <a:lnTo>
                    <a:pt x="164" y="30"/>
                  </a:lnTo>
                  <a:lnTo>
                    <a:pt x="153" y="38"/>
                  </a:lnTo>
                  <a:lnTo>
                    <a:pt x="144" y="48"/>
                  </a:lnTo>
                  <a:lnTo>
                    <a:pt x="135" y="57"/>
                  </a:lnTo>
                  <a:lnTo>
                    <a:pt x="127" y="68"/>
                  </a:lnTo>
                  <a:lnTo>
                    <a:pt x="119" y="80"/>
                  </a:lnTo>
                  <a:lnTo>
                    <a:pt x="111" y="92"/>
                  </a:lnTo>
                  <a:lnTo>
                    <a:pt x="104" y="106"/>
                  </a:lnTo>
                  <a:lnTo>
                    <a:pt x="98" y="121"/>
                  </a:lnTo>
                  <a:lnTo>
                    <a:pt x="98" y="13"/>
                  </a:lnTo>
                  <a:lnTo>
                    <a:pt x="0" y="13"/>
                  </a:lnTo>
                  <a:lnTo>
                    <a:pt x="0" y="613"/>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0" name="Freeform 9"/>
            <p:cNvSpPr>
              <a:spLocks/>
            </p:cNvSpPr>
            <p:nvPr/>
          </p:nvSpPr>
          <p:spPr bwMode="auto">
            <a:xfrm>
              <a:off x="2362" y="401"/>
              <a:ext cx="168" cy="205"/>
            </a:xfrm>
            <a:custGeom>
              <a:avLst/>
              <a:gdLst>
                <a:gd name="T0" fmla="*/ 0 w 502"/>
                <a:gd name="T1" fmla="*/ 0 h 615"/>
                <a:gd name="T2" fmla="*/ 0 w 502"/>
                <a:gd name="T3" fmla="*/ 130 h 615"/>
                <a:gd name="T4" fmla="*/ 0 w 502"/>
                <a:gd name="T5" fmla="*/ 144 h 615"/>
                <a:gd name="T6" fmla="*/ 1 w 502"/>
                <a:gd name="T7" fmla="*/ 156 h 615"/>
                <a:gd name="T8" fmla="*/ 4 w 502"/>
                <a:gd name="T9" fmla="*/ 168 h 615"/>
                <a:gd name="T10" fmla="*/ 9 w 502"/>
                <a:gd name="T11" fmla="*/ 178 h 615"/>
                <a:gd name="T12" fmla="*/ 13 w 502"/>
                <a:gd name="T13" fmla="*/ 184 h 615"/>
                <a:gd name="T14" fmla="*/ 19 w 502"/>
                <a:gd name="T15" fmla="*/ 189 h 615"/>
                <a:gd name="T16" fmla="*/ 25 w 502"/>
                <a:gd name="T17" fmla="*/ 194 h 615"/>
                <a:gd name="T18" fmla="*/ 32 w 502"/>
                <a:gd name="T19" fmla="*/ 198 h 615"/>
                <a:gd name="T20" fmla="*/ 40 w 502"/>
                <a:gd name="T21" fmla="*/ 201 h 615"/>
                <a:gd name="T22" fmla="*/ 49 w 502"/>
                <a:gd name="T23" fmla="*/ 203 h 615"/>
                <a:gd name="T24" fmla="*/ 59 w 502"/>
                <a:gd name="T25" fmla="*/ 205 h 615"/>
                <a:gd name="T26" fmla="*/ 69 w 502"/>
                <a:gd name="T27" fmla="*/ 205 h 615"/>
                <a:gd name="T28" fmla="*/ 80 w 502"/>
                <a:gd name="T29" fmla="*/ 205 h 615"/>
                <a:gd name="T30" fmla="*/ 90 w 502"/>
                <a:gd name="T31" fmla="*/ 203 h 615"/>
                <a:gd name="T32" fmla="*/ 100 w 502"/>
                <a:gd name="T33" fmla="*/ 200 h 615"/>
                <a:gd name="T34" fmla="*/ 109 w 502"/>
                <a:gd name="T35" fmla="*/ 196 h 615"/>
                <a:gd name="T36" fmla="*/ 116 w 502"/>
                <a:gd name="T37" fmla="*/ 191 h 615"/>
                <a:gd name="T38" fmla="*/ 124 w 502"/>
                <a:gd name="T39" fmla="*/ 186 h 615"/>
                <a:gd name="T40" fmla="*/ 131 w 502"/>
                <a:gd name="T41" fmla="*/ 179 h 615"/>
                <a:gd name="T42" fmla="*/ 136 w 502"/>
                <a:gd name="T43" fmla="*/ 171 h 615"/>
                <a:gd name="T44" fmla="*/ 168 w 502"/>
                <a:gd name="T45" fmla="*/ 200 h 615"/>
                <a:gd name="T46" fmla="*/ 134 w 502"/>
                <a:gd name="T47" fmla="*/ 0 h 615"/>
                <a:gd name="T48" fmla="*/ 134 w 502"/>
                <a:gd name="T49" fmla="*/ 116 h 615"/>
                <a:gd name="T50" fmla="*/ 132 w 502"/>
                <a:gd name="T51" fmla="*/ 131 h 615"/>
                <a:gd name="T52" fmla="*/ 129 w 502"/>
                <a:gd name="T53" fmla="*/ 143 h 615"/>
                <a:gd name="T54" fmla="*/ 123 w 502"/>
                <a:gd name="T55" fmla="*/ 154 h 615"/>
                <a:gd name="T56" fmla="*/ 115 w 502"/>
                <a:gd name="T57" fmla="*/ 162 h 615"/>
                <a:gd name="T58" fmla="*/ 106 w 502"/>
                <a:gd name="T59" fmla="*/ 169 h 615"/>
                <a:gd name="T60" fmla="*/ 95 w 502"/>
                <a:gd name="T61" fmla="*/ 173 h 615"/>
                <a:gd name="T62" fmla="*/ 82 w 502"/>
                <a:gd name="T63" fmla="*/ 175 h 615"/>
                <a:gd name="T64" fmla="*/ 69 w 502"/>
                <a:gd name="T65" fmla="*/ 175 h 615"/>
                <a:gd name="T66" fmla="*/ 59 w 502"/>
                <a:gd name="T67" fmla="*/ 173 h 615"/>
                <a:gd name="T68" fmla="*/ 51 w 502"/>
                <a:gd name="T69" fmla="*/ 170 h 615"/>
                <a:gd name="T70" fmla="*/ 45 w 502"/>
                <a:gd name="T71" fmla="*/ 166 h 615"/>
                <a:gd name="T72" fmla="*/ 40 w 502"/>
                <a:gd name="T73" fmla="*/ 159 h 615"/>
                <a:gd name="T74" fmla="*/ 37 w 502"/>
                <a:gd name="T75" fmla="*/ 151 h 615"/>
                <a:gd name="T76" fmla="*/ 35 w 502"/>
                <a:gd name="T77" fmla="*/ 141 h 615"/>
                <a:gd name="T78" fmla="*/ 34 w 502"/>
                <a:gd name="T79" fmla="*/ 129 h 615"/>
                <a:gd name="T80" fmla="*/ 34 w 502"/>
                <a:gd name="T81" fmla="*/ 0 h 6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02" h="615">
                  <a:moveTo>
                    <a:pt x="102" y="0"/>
                  </a:moveTo>
                  <a:lnTo>
                    <a:pt x="0" y="0"/>
                  </a:lnTo>
                  <a:lnTo>
                    <a:pt x="0" y="360"/>
                  </a:lnTo>
                  <a:lnTo>
                    <a:pt x="0" y="389"/>
                  </a:lnTo>
                  <a:lnTo>
                    <a:pt x="0" y="411"/>
                  </a:lnTo>
                  <a:lnTo>
                    <a:pt x="1" y="431"/>
                  </a:lnTo>
                  <a:lnTo>
                    <a:pt x="2" y="450"/>
                  </a:lnTo>
                  <a:lnTo>
                    <a:pt x="3" y="469"/>
                  </a:lnTo>
                  <a:lnTo>
                    <a:pt x="7" y="487"/>
                  </a:lnTo>
                  <a:lnTo>
                    <a:pt x="11" y="503"/>
                  </a:lnTo>
                  <a:lnTo>
                    <a:pt x="18" y="519"/>
                  </a:lnTo>
                  <a:lnTo>
                    <a:pt x="26" y="534"/>
                  </a:lnTo>
                  <a:lnTo>
                    <a:pt x="33" y="543"/>
                  </a:lnTo>
                  <a:lnTo>
                    <a:pt x="40" y="552"/>
                  </a:lnTo>
                  <a:lnTo>
                    <a:pt x="48" y="560"/>
                  </a:lnTo>
                  <a:lnTo>
                    <a:pt x="56" y="568"/>
                  </a:lnTo>
                  <a:lnTo>
                    <a:pt x="65" y="575"/>
                  </a:lnTo>
                  <a:lnTo>
                    <a:pt x="76" y="582"/>
                  </a:lnTo>
                  <a:lnTo>
                    <a:pt x="86" y="589"/>
                  </a:lnTo>
                  <a:lnTo>
                    <a:pt x="96" y="594"/>
                  </a:lnTo>
                  <a:lnTo>
                    <a:pt x="109" y="599"/>
                  </a:lnTo>
                  <a:lnTo>
                    <a:pt x="120" y="603"/>
                  </a:lnTo>
                  <a:lnTo>
                    <a:pt x="134" y="607"/>
                  </a:lnTo>
                  <a:lnTo>
                    <a:pt x="147" y="610"/>
                  </a:lnTo>
                  <a:lnTo>
                    <a:pt x="162" y="612"/>
                  </a:lnTo>
                  <a:lnTo>
                    <a:pt x="176" y="614"/>
                  </a:lnTo>
                  <a:lnTo>
                    <a:pt x="191" y="615"/>
                  </a:lnTo>
                  <a:lnTo>
                    <a:pt x="207" y="615"/>
                  </a:lnTo>
                  <a:lnTo>
                    <a:pt x="224" y="615"/>
                  </a:lnTo>
                  <a:lnTo>
                    <a:pt x="240" y="614"/>
                  </a:lnTo>
                  <a:lnTo>
                    <a:pt x="255" y="612"/>
                  </a:lnTo>
                  <a:lnTo>
                    <a:pt x="270" y="608"/>
                  </a:lnTo>
                  <a:lnTo>
                    <a:pt x="285" y="605"/>
                  </a:lnTo>
                  <a:lnTo>
                    <a:pt x="299" y="600"/>
                  </a:lnTo>
                  <a:lnTo>
                    <a:pt x="313" y="596"/>
                  </a:lnTo>
                  <a:lnTo>
                    <a:pt x="325" y="589"/>
                  </a:lnTo>
                  <a:lnTo>
                    <a:pt x="337" y="582"/>
                  </a:lnTo>
                  <a:lnTo>
                    <a:pt x="348" y="574"/>
                  </a:lnTo>
                  <a:lnTo>
                    <a:pt x="360" y="566"/>
                  </a:lnTo>
                  <a:lnTo>
                    <a:pt x="370" y="557"/>
                  </a:lnTo>
                  <a:lnTo>
                    <a:pt x="381" y="546"/>
                  </a:lnTo>
                  <a:lnTo>
                    <a:pt x="390" y="536"/>
                  </a:lnTo>
                  <a:lnTo>
                    <a:pt x="398" y="523"/>
                  </a:lnTo>
                  <a:lnTo>
                    <a:pt x="406" y="512"/>
                  </a:lnTo>
                  <a:lnTo>
                    <a:pt x="406" y="600"/>
                  </a:lnTo>
                  <a:lnTo>
                    <a:pt x="502" y="600"/>
                  </a:lnTo>
                  <a:lnTo>
                    <a:pt x="502" y="0"/>
                  </a:lnTo>
                  <a:lnTo>
                    <a:pt x="401" y="0"/>
                  </a:lnTo>
                  <a:lnTo>
                    <a:pt x="401" y="323"/>
                  </a:lnTo>
                  <a:lnTo>
                    <a:pt x="400" y="347"/>
                  </a:lnTo>
                  <a:lnTo>
                    <a:pt x="399" y="370"/>
                  </a:lnTo>
                  <a:lnTo>
                    <a:pt x="394" y="392"/>
                  </a:lnTo>
                  <a:lnTo>
                    <a:pt x="390" y="412"/>
                  </a:lnTo>
                  <a:lnTo>
                    <a:pt x="384" y="429"/>
                  </a:lnTo>
                  <a:lnTo>
                    <a:pt x="376" y="446"/>
                  </a:lnTo>
                  <a:lnTo>
                    <a:pt x="367" y="461"/>
                  </a:lnTo>
                  <a:lnTo>
                    <a:pt x="356" y="475"/>
                  </a:lnTo>
                  <a:lnTo>
                    <a:pt x="345" y="487"/>
                  </a:lnTo>
                  <a:lnTo>
                    <a:pt x="331" y="497"/>
                  </a:lnTo>
                  <a:lnTo>
                    <a:pt x="317" y="506"/>
                  </a:lnTo>
                  <a:lnTo>
                    <a:pt x="301" y="513"/>
                  </a:lnTo>
                  <a:lnTo>
                    <a:pt x="284" y="519"/>
                  </a:lnTo>
                  <a:lnTo>
                    <a:pt x="265" y="522"/>
                  </a:lnTo>
                  <a:lnTo>
                    <a:pt x="245" y="525"/>
                  </a:lnTo>
                  <a:lnTo>
                    <a:pt x="224" y="526"/>
                  </a:lnTo>
                  <a:lnTo>
                    <a:pt x="207" y="526"/>
                  </a:lnTo>
                  <a:lnTo>
                    <a:pt x="191" y="523"/>
                  </a:lnTo>
                  <a:lnTo>
                    <a:pt x="177" y="520"/>
                  </a:lnTo>
                  <a:lnTo>
                    <a:pt x="164" y="516"/>
                  </a:lnTo>
                  <a:lnTo>
                    <a:pt x="153" y="511"/>
                  </a:lnTo>
                  <a:lnTo>
                    <a:pt x="143" y="505"/>
                  </a:lnTo>
                  <a:lnTo>
                    <a:pt x="134" y="497"/>
                  </a:lnTo>
                  <a:lnTo>
                    <a:pt x="127" y="488"/>
                  </a:lnTo>
                  <a:lnTo>
                    <a:pt x="120" y="477"/>
                  </a:lnTo>
                  <a:lnTo>
                    <a:pt x="115" y="466"/>
                  </a:lnTo>
                  <a:lnTo>
                    <a:pt x="111" y="453"/>
                  </a:lnTo>
                  <a:lnTo>
                    <a:pt x="108" y="438"/>
                  </a:lnTo>
                  <a:lnTo>
                    <a:pt x="106" y="423"/>
                  </a:lnTo>
                  <a:lnTo>
                    <a:pt x="103" y="406"/>
                  </a:lnTo>
                  <a:lnTo>
                    <a:pt x="102" y="388"/>
                  </a:lnTo>
                  <a:lnTo>
                    <a:pt x="102" y="368"/>
                  </a:lnTo>
                  <a:lnTo>
                    <a:pt x="102"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1" name="Freeform 10"/>
            <p:cNvSpPr>
              <a:spLocks/>
            </p:cNvSpPr>
            <p:nvPr/>
          </p:nvSpPr>
          <p:spPr bwMode="auto">
            <a:xfrm>
              <a:off x="2570" y="394"/>
              <a:ext cx="177" cy="213"/>
            </a:xfrm>
            <a:custGeom>
              <a:avLst/>
              <a:gdLst>
                <a:gd name="T0" fmla="*/ 176 w 532"/>
                <a:gd name="T1" fmla="*/ 65 h 639"/>
                <a:gd name="T2" fmla="*/ 170 w 532"/>
                <a:gd name="T3" fmla="*/ 43 h 639"/>
                <a:gd name="T4" fmla="*/ 158 w 532"/>
                <a:gd name="T5" fmla="*/ 25 h 639"/>
                <a:gd name="T6" fmla="*/ 141 w 532"/>
                <a:gd name="T7" fmla="*/ 12 h 639"/>
                <a:gd name="T8" fmla="*/ 118 w 532"/>
                <a:gd name="T9" fmla="*/ 3 h 639"/>
                <a:gd name="T10" fmla="*/ 92 w 532"/>
                <a:gd name="T11" fmla="*/ 0 h 639"/>
                <a:gd name="T12" fmla="*/ 63 w 532"/>
                <a:gd name="T13" fmla="*/ 4 h 639"/>
                <a:gd name="T14" fmla="*/ 38 w 532"/>
                <a:gd name="T15" fmla="*/ 16 h 639"/>
                <a:gd name="T16" fmla="*/ 19 w 532"/>
                <a:gd name="T17" fmla="*/ 36 h 639"/>
                <a:gd name="T18" fmla="*/ 7 w 532"/>
                <a:gd name="T19" fmla="*/ 62 h 639"/>
                <a:gd name="T20" fmla="*/ 0 w 532"/>
                <a:gd name="T21" fmla="*/ 95 h 639"/>
                <a:gd name="T22" fmla="*/ 2 w 532"/>
                <a:gd name="T23" fmla="*/ 131 h 639"/>
                <a:gd name="T24" fmla="*/ 10 w 532"/>
                <a:gd name="T25" fmla="*/ 161 h 639"/>
                <a:gd name="T26" fmla="*/ 24 w 532"/>
                <a:gd name="T27" fmla="*/ 185 h 639"/>
                <a:gd name="T28" fmla="*/ 44 w 532"/>
                <a:gd name="T29" fmla="*/ 202 h 639"/>
                <a:gd name="T30" fmla="*/ 69 w 532"/>
                <a:gd name="T31" fmla="*/ 211 h 639"/>
                <a:gd name="T32" fmla="*/ 98 w 532"/>
                <a:gd name="T33" fmla="*/ 213 h 639"/>
                <a:gd name="T34" fmla="*/ 124 w 532"/>
                <a:gd name="T35" fmla="*/ 208 h 639"/>
                <a:gd name="T36" fmla="*/ 145 w 532"/>
                <a:gd name="T37" fmla="*/ 197 h 639"/>
                <a:gd name="T38" fmla="*/ 161 w 532"/>
                <a:gd name="T39" fmla="*/ 181 h 639"/>
                <a:gd name="T40" fmla="*/ 172 w 532"/>
                <a:gd name="T41" fmla="*/ 160 h 639"/>
                <a:gd name="T42" fmla="*/ 177 w 532"/>
                <a:gd name="T43" fmla="*/ 135 h 639"/>
                <a:gd name="T44" fmla="*/ 142 w 532"/>
                <a:gd name="T45" fmla="*/ 146 h 639"/>
                <a:gd name="T46" fmla="*/ 136 w 532"/>
                <a:gd name="T47" fmla="*/ 160 h 639"/>
                <a:gd name="T48" fmla="*/ 127 w 532"/>
                <a:gd name="T49" fmla="*/ 170 h 639"/>
                <a:gd name="T50" fmla="*/ 115 w 532"/>
                <a:gd name="T51" fmla="*/ 178 h 639"/>
                <a:gd name="T52" fmla="*/ 101 w 532"/>
                <a:gd name="T53" fmla="*/ 182 h 639"/>
                <a:gd name="T54" fmla="*/ 84 w 532"/>
                <a:gd name="T55" fmla="*/ 182 h 639"/>
                <a:gd name="T56" fmla="*/ 67 w 532"/>
                <a:gd name="T57" fmla="*/ 177 h 639"/>
                <a:gd name="T58" fmla="*/ 53 w 532"/>
                <a:gd name="T59" fmla="*/ 167 h 639"/>
                <a:gd name="T60" fmla="*/ 43 w 532"/>
                <a:gd name="T61" fmla="*/ 152 h 639"/>
                <a:gd name="T62" fmla="*/ 37 w 532"/>
                <a:gd name="T63" fmla="*/ 132 h 639"/>
                <a:gd name="T64" fmla="*/ 35 w 532"/>
                <a:gd name="T65" fmla="*/ 106 h 639"/>
                <a:gd name="T66" fmla="*/ 37 w 532"/>
                <a:gd name="T67" fmla="*/ 81 h 639"/>
                <a:gd name="T68" fmla="*/ 43 w 532"/>
                <a:gd name="T69" fmla="*/ 61 h 639"/>
                <a:gd name="T70" fmla="*/ 54 w 532"/>
                <a:gd name="T71" fmla="*/ 45 h 639"/>
                <a:gd name="T72" fmla="*/ 68 w 532"/>
                <a:gd name="T73" fmla="*/ 35 h 639"/>
                <a:gd name="T74" fmla="*/ 86 w 532"/>
                <a:gd name="T75" fmla="*/ 31 h 639"/>
                <a:gd name="T76" fmla="*/ 103 w 532"/>
                <a:gd name="T77" fmla="*/ 31 h 639"/>
                <a:gd name="T78" fmla="*/ 117 w 532"/>
                <a:gd name="T79" fmla="*/ 35 h 639"/>
                <a:gd name="T80" fmla="*/ 129 w 532"/>
                <a:gd name="T81" fmla="*/ 42 h 639"/>
                <a:gd name="T82" fmla="*/ 137 w 532"/>
                <a:gd name="T83" fmla="*/ 52 h 639"/>
                <a:gd name="T84" fmla="*/ 142 w 532"/>
                <a:gd name="T85" fmla="*/ 64 h 6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32" h="639">
                  <a:moveTo>
                    <a:pt x="431" y="220"/>
                  </a:moveTo>
                  <a:lnTo>
                    <a:pt x="531" y="220"/>
                  </a:lnTo>
                  <a:lnTo>
                    <a:pt x="528" y="196"/>
                  </a:lnTo>
                  <a:lnTo>
                    <a:pt x="525" y="173"/>
                  </a:lnTo>
                  <a:lnTo>
                    <a:pt x="518" y="150"/>
                  </a:lnTo>
                  <a:lnTo>
                    <a:pt x="510" y="129"/>
                  </a:lnTo>
                  <a:lnTo>
                    <a:pt x="500" y="110"/>
                  </a:lnTo>
                  <a:lnTo>
                    <a:pt x="488" y="92"/>
                  </a:lnTo>
                  <a:lnTo>
                    <a:pt x="474" y="75"/>
                  </a:lnTo>
                  <a:lnTo>
                    <a:pt x="459" y="60"/>
                  </a:lnTo>
                  <a:lnTo>
                    <a:pt x="442" y="46"/>
                  </a:lnTo>
                  <a:lnTo>
                    <a:pt x="423" y="35"/>
                  </a:lnTo>
                  <a:lnTo>
                    <a:pt x="402" y="25"/>
                  </a:lnTo>
                  <a:lnTo>
                    <a:pt x="380" y="17"/>
                  </a:lnTo>
                  <a:lnTo>
                    <a:pt x="356" y="10"/>
                  </a:lnTo>
                  <a:lnTo>
                    <a:pt x="332" y="4"/>
                  </a:lnTo>
                  <a:lnTo>
                    <a:pt x="304" y="2"/>
                  </a:lnTo>
                  <a:lnTo>
                    <a:pt x="276" y="0"/>
                  </a:lnTo>
                  <a:lnTo>
                    <a:pt x="245" y="2"/>
                  </a:lnTo>
                  <a:lnTo>
                    <a:pt x="215" y="6"/>
                  </a:lnTo>
                  <a:lnTo>
                    <a:pt x="188" y="13"/>
                  </a:lnTo>
                  <a:lnTo>
                    <a:pt x="161" y="22"/>
                  </a:lnTo>
                  <a:lnTo>
                    <a:pt x="137" y="34"/>
                  </a:lnTo>
                  <a:lnTo>
                    <a:pt x="114" y="49"/>
                  </a:lnTo>
                  <a:lnTo>
                    <a:pt x="93" y="66"/>
                  </a:lnTo>
                  <a:lnTo>
                    <a:pt x="75" y="86"/>
                  </a:lnTo>
                  <a:lnTo>
                    <a:pt x="58" y="107"/>
                  </a:lnTo>
                  <a:lnTo>
                    <a:pt x="43" y="132"/>
                  </a:lnTo>
                  <a:lnTo>
                    <a:pt x="30" y="158"/>
                  </a:lnTo>
                  <a:lnTo>
                    <a:pt x="20" y="187"/>
                  </a:lnTo>
                  <a:lnTo>
                    <a:pt x="12" y="218"/>
                  </a:lnTo>
                  <a:lnTo>
                    <a:pt x="5" y="250"/>
                  </a:lnTo>
                  <a:lnTo>
                    <a:pt x="1" y="285"/>
                  </a:lnTo>
                  <a:lnTo>
                    <a:pt x="0" y="323"/>
                  </a:lnTo>
                  <a:lnTo>
                    <a:pt x="1" y="358"/>
                  </a:lnTo>
                  <a:lnTo>
                    <a:pt x="5" y="393"/>
                  </a:lnTo>
                  <a:lnTo>
                    <a:pt x="11" y="425"/>
                  </a:lnTo>
                  <a:lnTo>
                    <a:pt x="19" y="455"/>
                  </a:lnTo>
                  <a:lnTo>
                    <a:pt x="29" y="484"/>
                  </a:lnTo>
                  <a:lnTo>
                    <a:pt x="41" y="510"/>
                  </a:lnTo>
                  <a:lnTo>
                    <a:pt x="56" y="533"/>
                  </a:lnTo>
                  <a:lnTo>
                    <a:pt x="72" y="555"/>
                  </a:lnTo>
                  <a:lnTo>
                    <a:pt x="90" y="574"/>
                  </a:lnTo>
                  <a:lnTo>
                    <a:pt x="110" y="591"/>
                  </a:lnTo>
                  <a:lnTo>
                    <a:pt x="131" y="605"/>
                  </a:lnTo>
                  <a:lnTo>
                    <a:pt x="154" y="617"/>
                  </a:lnTo>
                  <a:lnTo>
                    <a:pt x="180" y="626"/>
                  </a:lnTo>
                  <a:lnTo>
                    <a:pt x="206" y="633"/>
                  </a:lnTo>
                  <a:lnTo>
                    <a:pt x="235" y="638"/>
                  </a:lnTo>
                  <a:lnTo>
                    <a:pt x="265" y="639"/>
                  </a:lnTo>
                  <a:lnTo>
                    <a:pt x="294" y="638"/>
                  </a:lnTo>
                  <a:lnTo>
                    <a:pt x="321" y="635"/>
                  </a:lnTo>
                  <a:lnTo>
                    <a:pt x="348" y="630"/>
                  </a:lnTo>
                  <a:lnTo>
                    <a:pt x="372" y="623"/>
                  </a:lnTo>
                  <a:lnTo>
                    <a:pt x="395" y="615"/>
                  </a:lnTo>
                  <a:lnTo>
                    <a:pt x="417" y="603"/>
                  </a:lnTo>
                  <a:lnTo>
                    <a:pt x="436" y="591"/>
                  </a:lnTo>
                  <a:lnTo>
                    <a:pt x="454" y="577"/>
                  </a:lnTo>
                  <a:lnTo>
                    <a:pt x="471" y="561"/>
                  </a:lnTo>
                  <a:lnTo>
                    <a:pt x="485" y="543"/>
                  </a:lnTo>
                  <a:lnTo>
                    <a:pt x="497" y="524"/>
                  </a:lnTo>
                  <a:lnTo>
                    <a:pt x="508" y="503"/>
                  </a:lnTo>
                  <a:lnTo>
                    <a:pt x="517" y="480"/>
                  </a:lnTo>
                  <a:lnTo>
                    <a:pt x="524" y="457"/>
                  </a:lnTo>
                  <a:lnTo>
                    <a:pt x="528" y="431"/>
                  </a:lnTo>
                  <a:lnTo>
                    <a:pt x="532" y="404"/>
                  </a:lnTo>
                  <a:lnTo>
                    <a:pt x="435" y="404"/>
                  </a:lnTo>
                  <a:lnTo>
                    <a:pt x="432" y="421"/>
                  </a:lnTo>
                  <a:lnTo>
                    <a:pt x="428" y="438"/>
                  </a:lnTo>
                  <a:lnTo>
                    <a:pt x="423" y="452"/>
                  </a:lnTo>
                  <a:lnTo>
                    <a:pt x="417" y="466"/>
                  </a:lnTo>
                  <a:lnTo>
                    <a:pt x="410" y="479"/>
                  </a:lnTo>
                  <a:lnTo>
                    <a:pt x="402" y="490"/>
                  </a:lnTo>
                  <a:lnTo>
                    <a:pt x="393" y="501"/>
                  </a:lnTo>
                  <a:lnTo>
                    <a:pt x="382" y="510"/>
                  </a:lnTo>
                  <a:lnTo>
                    <a:pt x="372" y="519"/>
                  </a:lnTo>
                  <a:lnTo>
                    <a:pt x="360" y="526"/>
                  </a:lnTo>
                  <a:lnTo>
                    <a:pt x="347" y="533"/>
                  </a:lnTo>
                  <a:lnTo>
                    <a:pt x="334" y="538"/>
                  </a:lnTo>
                  <a:lnTo>
                    <a:pt x="319" y="542"/>
                  </a:lnTo>
                  <a:lnTo>
                    <a:pt x="303" y="545"/>
                  </a:lnTo>
                  <a:lnTo>
                    <a:pt x="287" y="547"/>
                  </a:lnTo>
                  <a:lnTo>
                    <a:pt x="270" y="547"/>
                  </a:lnTo>
                  <a:lnTo>
                    <a:pt x="251" y="546"/>
                  </a:lnTo>
                  <a:lnTo>
                    <a:pt x="233" y="543"/>
                  </a:lnTo>
                  <a:lnTo>
                    <a:pt x="215" y="539"/>
                  </a:lnTo>
                  <a:lnTo>
                    <a:pt x="201" y="532"/>
                  </a:lnTo>
                  <a:lnTo>
                    <a:pt x="186" y="524"/>
                  </a:lnTo>
                  <a:lnTo>
                    <a:pt x="172" y="513"/>
                  </a:lnTo>
                  <a:lnTo>
                    <a:pt x="159" y="502"/>
                  </a:lnTo>
                  <a:lnTo>
                    <a:pt x="149" y="488"/>
                  </a:lnTo>
                  <a:lnTo>
                    <a:pt x="138" y="473"/>
                  </a:lnTo>
                  <a:lnTo>
                    <a:pt x="130" y="456"/>
                  </a:lnTo>
                  <a:lnTo>
                    <a:pt x="122" y="438"/>
                  </a:lnTo>
                  <a:lnTo>
                    <a:pt x="117" y="417"/>
                  </a:lnTo>
                  <a:lnTo>
                    <a:pt x="112" y="395"/>
                  </a:lnTo>
                  <a:lnTo>
                    <a:pt x="107" y="371"/>
                  </a:lnTo>
                  <a:lnTo>
                    <a:pt x="106" y="346"/>
                  </a:lnTo>
                  <a:lnTo>
                    <a:pt x="105" y="319"/>
                  </a:lnTo>
                  <a:lnTo>
                    <a:pt x="106" y="291"/>
                  </a:lnTo>
                  <a:lnTo>
                    <a:pt x="108" y="266"/>
                  </a:lnTo>
                  <a:lnTo>
                    <a:pt x="112" y="243"/>
                  </a:lnTo>
                  <a:lnTo>
                    <a:pt x="117" y="220"/>
                  </a:lnTo>
                  <a:lnTo>
                    <a:pt x="123" y="201"/>
                  </a:lnTo>
                  <a:lnTo>
                    <a:pt x="130" y="182"/>
                  </a:lnTo>
                  <a:lnTo>
                    <a:pt x="140" y="165"/>
                  </a:lnTo>
                  <a:lnTo>
                    <a:pt x="150" y="150"/>
                  </a:lnTo>
                  <a:lnTo>
                    <a:pt x="161" y="136"/>
                  </a:lnTo>
                  <a:lnTo>
                    <a:pt x="175" y="125"/>
                  </a:lnTo>
                  <a:lnTo>
                    <a:pt x="189" y="114"/>
                  </a:lnTo>
                  <a:lnTo>
                    <a:pt x="204" y="106"/>
                  </a:lnTo>
                  <a:lnTo>
                    <a:pt x="220" y="99"/>
                  </a:lnTo>
                  <a:lnTo>
                    <a:pt x="238" y="95"/>
                  </a:lnTo>
                  <a:lnTo>
                    <a:pt x="257" y="92"/>
                  </a:lnTo>
                  <a:lnTo>
                    <a:pt x="276" y="91"/>
                  </a:lnTo>
                  <a:lnTo>
                    <a:pt x="294" y="92"/>
                  </a:lnTo>
                  <a:lnTo>
                    <a:pt x="310" y="94"/>
                  </a:lnTo>
                  <a:lnTo>
                    <a:pt x="325" y="96"/>
                  </a:lnTo>
                  <a:lnTo>
                    <a:pt x="339" y="101"/>
                  </a:lnTo>
                  <a:lnTo>
                    <a:pt x="352" y="105"/>
                  </a:lnTo>
                  <a:lnTo>
                    <a:pt x="365" y="111"/>
                  </a:lnTo>
                  <a:lnTo>
                    <a:pt x="377" y="118"/>
                  </a:lnTo>
                  <a:lnTo>
                    <a:pt x="387" y="125"/>
                  </a:lnTo>
                  <a:lnTo>
                    <a:pt x="396" y="134"/>
                  </a:lnTo>
                  <a:lnTo>
                    <a:pt x="404" y="143"/>
                  </a:lnTo>
                  <a:lnTo>
                    <a:pt x="411" y="155"/>
                  </a:lnTo>
                  <a:lnTo>
                    <a:pt x="417" y="166"/>
                  </a:lnTo>
                  <a:lnTo>
                    <a:pt x="423" y="178"/>
                  </a:lnTo>
                  <a:lnTo>
                    <a:pt x="426" y="191"/>
                  </a:lnTo>
                  <a:lnTo>
                    <a:pt x="429" y="205"/>
                  </a:lnTo>
                  <a:lnTo>
                    <a:pt x="431" y="22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2" name="Freeform 11"/>
            <p:cNvSpPr>
              <a:spLocks/>
            </p:cNvSpPr>
            <p:nvPr/>
          </p:nvSpPr>
          <p:spPr bwMode="auto">
            <a:xfrm>
              <a:off x="2757" y="345"/>
              <a:ext cx="99" cy="258"/>
            </a:xfrm>
            <a:custGeom>
              <a:avLst/>
              <a:gdLst>
                <a:gd name="T0" fmla="*/ 63 w 299"/>
                <a:gd name="T1" fmla="*/ 205 h 776"/>
                <a:gd name="T2" fmla="*/ 63 w 299"/>
                <a:gd name="T3" fmla="*/ 83 h 776"/>
                <a:gd name="T4" fmla="*/ 99 w 299"/>
                <a:gd name="T5" fmla="*/ 83 h 776"/>
                <a:gd name="T6" fmla="*/ 99 w 299"/>
                <a:gd name="T7" fmla="*/ 56 h 776"/>
                <a:gd name="T8" fmla="*/ 63 w 299"/>
                <a:gd name="T9" fmla="*/ 56 h 776"/>
                <a:gd name="T10" fmla="*/ 63 w 299"/>
                <a:gd name="T11" fmla="*/ 0 h 776"/>
                <a:gd name="T12" fmla="*/ 29 w 299"/>
                <a:gd name="T13" fmla="*/ 0 h 776"/>
                <a:gd name="T14" fmla="*/ 29 w 299"/>
                <a:gd name="T15" fmla="*/ 56 h 776"/>
                <a:gd name="T16" fmla="*/ 0 w 299"/>
                <a:gd name="T17" fmla="*/ 56 h 776"/>
                <a:gd name="T18" fmla="*/ 0 w 299"/>
                <a:gd name="T19" fmla="*/ 83 h 776"/>
                <a:gd name="T20" fmla="*/ 29 w 299"/>
                <a:gd name="T21" fmla="*/ 83 h 776"/>
                <a:gd name="T22" fmla="*/ 29 w 299"/>
                <a:gd name="T23" fmla="*/ 216 h 776"/>
                <a:gd name="T24" fmla="*/ 29 w 299"/>
                <a:gd name="T25" fmla="*/ 222 h 776"/>
                <a:gd name="T26" fmla="*/ 30 w 299"/>
                <a:gd name="T27" fmla="*/ 227 h 776"/>
                <a:gd name="T28" fmla="*/ 31 w 299"/>
                <a:gd name="T29" fmla="*/ 232 h 776"/>
                <a:gd name="T30" fmla="*/ 32 w 299"/>
                <a:gd name="T31" fmla="*/ 236 h 776"/>
                <a:gd name="T32" fmla="*/ 33 w 299"/>
                <a:gd name="T33" fmla="*/ 240 h 776"/>
                <a:gd name="T34" fmla="*/ 34 w 299"/>
                <a:gd name="T35" fmla="*/ 243 h 776"/>
                <a:gd name="T36" fmla="*/ 36 w 299"/>
                <a:gd name="T37" fmla="*/ 246 h 776"/>
                <a:gd name="T38" fmla="*/ 39 w 299"/>
                <a:gd name="T39" fmla="*/ 249 h 776"/>
                <a:gd name="T40" fmla="*/ 42 w 299"/>
                <a:gd name="T41" fmla="*/ 251 h 776"/>
                <a:gd name="T42" fmla="*/ 45 w 299"/>
                <a:gd name="T43" fmla="*/ 253 h 776"/>
                <a:gd name="T44" fmla="*/ 48 w 299"/>
                <a:gd name="T45" fmla="*/ 255 h 776"/>
                <a:gd name="T46" fmla="*/ 52 w 299"/>
                <a:gd name="T47" fmla="*/ 256 h 776"/>
                <a:gd name="T48" fmla="*/ 57 w 299"/>
                <a:gd name="T49" fmla="*/ 257 h 776"/>
                <a:gd name="T50" fmla="*/ 61 w 299"/>
                <a:gd name="T51" fmla="*/ 258 h 776"/>
                <a:gd name="T52" fmla="*/ 67 w 299"/>
                <a:gd name="T53" fmla="*/ 258 h 776"/>
                <a:gd name="T54" fmla="*/ 72 w 299"/>
                <a:gd name="T55" fmla="*/ 258 h 776"/>
                <a:gd name="T56" fmla="*/ 78 w 299"/>
                <a:gd name="T57" fmla="*/ 258 h 776"/>
                <a:gd name="T58" fmla="*/ 84 w 299"/>
                <a:gd name="T59" fmla="*/ 257 h 776"/>
                <a:gd name="T60" fmla="*/ 91 w 299"/>
                <a:gd name="T61" fmla="*/ 256 h 776"/>
                <a:gd name="T62" fmla="*/ 99 w 299"/>
                <a:gd name="T63" fmla="*/ 255 h 776"/>
                <a:gd name="T64" fmla="*/ 99 w 299"/>
                <a:gd name="T65" fmla="*/ 226 h 776"/>
                <a:gd name="T66" fmla="*/ 88 w 299"/>
                <a:gd name="T67" fmla="*/ 227 h 776"/>
                <a:gd name="T68" fmla="*/ 81 w 299"/>
                <a:gd name="T69" fmla="*/ 227 h 776"/>
                <a:gd name="T70" fmla="*/ 76 w 299"/>
                <a:gd name="T71" fmla="*/ 227 h 776"/>
                <a:gd name="T72" fmla="*/ 72 w 299"/>
                <a:gd name="T73" fmla="*/ 226 h 776"/>
                <a:gd name="T74" fmla="*/ 69 w 299"/>
                <a:gd name="T75" fmla="*/ 225 h 776"/>
                <a:gd name="T76" fmla="*/ 67 w 299"/>
                <a:gd name="T77" fmla="*/ 222 h 776"/>
                <a:gd name="T78" fmla="*/ 65 w 299"/>
                <a:gd name="T79" fmla="*/ 219 h 776"/>
                <a:gd name="T80" fmla="*/ 64 w 299"/>
                <a:gd name="T81" fmla="*/ 215 h 776"/>
                <a:gd name="T82" fmla="*/ 63 w 299"/>
                <a:gd name="T83" fmla="*/ 211 h 776"/>
                <a:gd name="T84" fmla="*/ 63 w 299"/>
                <a:gd name="T85" fmla="*/ 205 h 7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9" h="776">
                  <a:moveTo>
                    <a:pt x="191" y="617"/>
                  </a:moveTo>
                  <a:lnTo>
                    <a:pt x="191" y="249"/>
                  </a:lnTo>
                  <a:lnTo>
                    <a:pt x="299" y="249"/>
                  </a:lnTo>
                  <a:lnTo>
                    <a:pt x="299" y="168"/>
                  </a:lnTo>
                  <a:lnTo>
                    <a:pt x="191" y="168"/>
                  </a:lnTo>
                  <a:lnTo>
                    <a:pt x="191" y="0"/>
                  </a:lnTo>
                  <a:lnTo>
                    <a:pt x="89" y="0"/>
                  </a:lnTo>
                  <a:lnTo>
                    <a:pt x="89" y="168"/>
                  </a:lnTo>
                  <a:lnTo>
                    <a:pt x="0" y="168"/>
                  </a:lnTo>
                  <a:lnTo>
                    <a:pt x="0" y="249"/>
                  </a:lnTo>
                  <a:lnTo>
                    <a:pt x="89" y="249"/>
                  </a:lnTo>
                  <a:lnTo>
                    <a:pt x="89" y="651"/>
                  </a:lnTo>
                  <a:lnTo>
                    <a:pt x="89" y="668"/>
                  </a:lnTo>
                  <a:lnTo>
                    <a:pt x="90" y="683"/>
                  </a:lnTo>
                  <a:lnTo>
                    <a:pt x="93" y="697"/>
                  </a:lnTo>
                  <a:lnTo>
                    <a:pt x="96" y="710"/>
                  </a:lnTo>
                  <a:lnTo>
                    <a:pt x="100" y="721"/>
                  </a:lnTo>
                  <a:lnTo>
                    <a:pt x="104" y="732"/>
                  </a:lnTo>
                  <a:lnTo>
                    <a:pt x="110" y="741"/>
                  </a:lnTo>
                  <a:lnTo>
                    <a:pt x="118" y="749"/>
                  </a:lnTo>
                  <a:lnTo>
                    <a:pt x="126" y="756"/>
                  </a:lnTo>
                  <a:lnTo>
                    <a:pt x="135" y="762"/>
                  </a:lnTo>
                  <a:lnTo>
                    <a:pt x="146" y="766"/>
                  </a:lnTo>
                  <a:lnTo>
                    <a:pt x="157" y="770"/>
                  </a:lnTo>
                  <a:lnTo>
                    <a:pt x="171" y="773"/>
                  </a:lnTo>
                  <a:lnTo>
                    <a:pt x="185" y="775"/>
                  </a:lnTo>
                  <a:lnTo>
                    <a:pt x="201" y="776"/>
                  </a:lnTo>
                  <a:lnTo>
                    <a:pt x="218" y="776"/>
                  </a:lnTo>
                  <a:lnTo>
                    <a:pt x="235" y="775"/>
                  </a:lnTo>
                  <a:lnTo>
                    <a:pt x="255" y="774"/>
                  </a:lnTo>
                  <a:lnTo>
                    <a:pt x="276" y="771"/>
                  </a:lnTo>
                  <a:lnTo>
                    <a:pt x="299" y="767"/>
                  </a:lnTo>
                  <a:lnTo>
                    <a:pt x="299" y="681"/>
                  </a:lnTo>
                  <a:lnTo>
                    <a:pt x="266" y="683"/>
                  </a:lnTo>
                  <a:lnTo>
                    <a:pt x="245" y="684"/>
                  </a:lnTo>
                  <a:lnTo>
                    <a:pt x="230" y="683"/>
                  </a:lnTo>
                  <a:lnTo>
                    <a:pt x="217" y="681"/>
                  </a:lnTo>
                  <a:lnTo>
                    <a:pt x="208" y="676"/>
                  </a:lnTo>
                  <a:lnTo>
                    <a:pt x="201" y="669"/>
                  </a:lnTo>
                  <a:lnTo>
                    <a:pt x="196" y="660"/>
                  </a:lnTo>
                  <a:lnTo>
                    <a:pt x="193" y="648"/>
                  </a:lnTo>
                  <a:lnTo>
                    <a:pt x="191" y="634"/>
                  </a:lnTo>
                  <a:lnTo>
                    <a:pt x="191" y="6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3" name="Freeform 12"/>
            <p:cNvSpPr>
              <a:spLocks/>
            </p:cNvSpPr>
            <p:nvPr/>
          </p:nvSpPr>
          <p:spPr bwMode="auto">
            <a:xfrm>
              <a:off x="2887" y="401"/>
              <a:ext cx="168" cy="205"/>
            </a:xfrm>
            <a:custGeom>
              <a:avLst/>
              <a:gdLst>
                <a:gd name="T0" fmla="*/ 0 w 503"/>
                <a:gd name="T1" fmla="*/ 0 h 615"/>
                <a:gd name="T2" fmla="*/ 0 w 503"/>
                <a:gd name="T3" fmla="*/ 130 h 615"/>
                <a:gd name="T4" fmla="*/ 0 w 503"/>
                <a:gd name="T5" fmla="*/ 144 h 615"/>
                <a:gd name="T6" fmla="*/ 1 w 503"/>
                <a:gd name="T7" fmla="*/ 156 h 615"/>
                <a:gd name="T8" fmla="*/ 4 w 503"/>
                <a:gd name="T9" fmla="*/ 168 h 615"/>
                <a:gd name="T10" fmla="*/ 9 w 503"/>
                <a:gd name="T11" fmla="*/ 178 h 615"/>
                <a:gd name="T12" fmla="*/ 13 w 503"/>
                <a:gd name="T13" fmla="*/ 184 h 615"/>
                <a:gd name="T14" fmla="*/ 19 w 503"/>
                <a:gd name="T15" fmla="*/ 189 h 615"/>
                <a:gd name="T16" fmla="*/ 25 w 503"/>
                <a:gd name="T17" fmla="*/ 194 h 615"/>
                <a:gd name="T18" fmla="*/ 32 w 503"/>
                <a:gd name="T19" fmla="*/ 198 h 615"/>
                <a:gd name="T20" fmla="*/ 40 w 503"/>
                <a:gd name="T21" fmla="*/ 201 h 615"/>
                <a:gd name="T22" fmla="*/ 49 w 503"/>
                <a:gd name="T23" fmla="*/ 203 h 615"/>
                <a:gd name="T24" fmla="*/ 59 w 503"/>
                <a:gd name="T25" fmla="*/ 205 h 615"/>
                <a:gd name="T26" fmla="*/ 69 w 503"/>
                <a:gd name="T27" fmla="*/ 205 h 615"/>
                <a:gd name="T28" fmla="*/ 80 w 503"/>
                <a:gd name="T29" fmla="*/ 205 h 615"/>
                <a:gd name="T30" fmla="*/ 90 w 503"/>
                <a:gd name="T31" fmla="*/ 203 h 615"/>
                <a:gd name="T32" fmla="*/ 100 w 503"/>
                <a:gd name="T33" fmla="*/ 200 h 615"/>
                <a:gd name="T34" fmla="*/ 109 w 503"/>
                <a:gd name="T35" fmla="*/ 196 h 615"/>
                <a:gd name="T36" fmla="*/ 116 w 503"/>
                <a:gd name="T37" fmla="*/ 191 h 615"/>
                <a:gd name="T38" fmla="*/ 124 w 503"/>
                <a:gd name="T39" fmla="*/ 186 h 615"/>
                <a:gd name="T40" fmla="*/ 130 w 503"/>
                <a:gd name="T41" fmla="*/ 179 h 615"/>
                <a:gd name="T42" fmla="*/ 136 w 503"/>
                <a:gd name="T43" fmla="*/ 171 h 615"/>
                <a:gd name="T44" fmla="*/ 168 w 503"/>
                <a:gd name="T45" fmla="*/ 200 h 615"/>
                <a:gd name="T46" fmla="*/ 134 w 503"/>
                <a:gd name="T47" fmla="*/ 0 h 615"/>
                <a:gd name="T48" fmla="*/ 134 w 503"/>
                <a:gd name="T49" fmla="*/ 116 h 615"/>
                <a:gd name="T50" fmla="*/ 132 w 503"/>
                <a:gd name="T51" fmla="*/ 131 h 615"/>
                <a:gd name="T52" fmla="*/ 128 w 503"/>
                <a:gd name="T53" fmla="*/ 143 h 615"/>
                <a:gd name="T54" fmla="*/ 123 w 503"/>
                <a:gd name="T55" fmla="*/ 154 h 615"/>
                <a:gd name="T56" fmla="*/ 115 w 503"/>
                <a:gd name="T57" fmla="*/ 162 h 615"/>
                <a:gd name="T58" fmla="*/ 106 w 503"/>
                <a:gd name="T59" fmla="*/ 169 h 615"/>
                <a:gd name="T60" fmla="*/ 95 w 503"/>
                <a:gd name="T61" fmla="*/ 173 h 615"/>
                <a:gd name="T62" fmla="*/ 82 w 503"/>
                <a:gd name="T63" fmla="*/ 175 h 615"/>
                <a:gd name="T64" fmla="*/ 69 w 503"/>
                <a:gd name="T65" fmla="*/ 175 h 615"/>
                <a:gd name="T66" fmla="*/ 59 w 503"/>
                <a:gd name="T67" fmla="*/ 173 h 615"/>
                <a:gd name="T68" fmla="*/ 51 w 503"/>
                <a:gd name="T69" fmla="*/ 170 h 615"/>
                <a:gd name="T70" fmla="*/ 45 w 503"/>
                <a:gd name="T71" fmla="*/ 166 h 615"/>
                <a:gd name="T72" fmla="*/ 40 w 503"/>
                <a:gd name="T73" fmla="*/ 159 h 615"/>
                <a:gd name="T74" fmla="*/ 37 w 503"/>
                <a:gd name="T75" fmla="*/ 151 h 615"/>
                <a:gd name="T76" fmla="*/ 35 w 503"/>
                <a:gd name="T77" fmla="*/ 141 h 615"/>
                <a:gd name="T78" fmla="*/ 34 w 503"/>
                <a:gd name="T79" fmla="*/ 129 h 615"/>
                <a:gd name="T80" fmla="*/ 34 w 503"/>
                <a:gd name="T81" fmla="*/ 0 h 6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03" h="615">
                  <a:moveTo>
                    <a:pt x="102" y="0"/>
                  </a:moveTo>
                  <a:lnTo>
                    <a:pt x="0" y="0"/>
                  </a:lnTo>
                  <a:lnTo>
                    <a:pt x="0" y="360"/>
                  </a:lnTo>
                  <a:lnTo>
                    <a:pt x="0" y="389"/>
                  </a:lnTo>
                  <a:lnTo>
                    <a:pt x="0" y="411"/>
                  </a:lnTo>
                  <a:lnTo>
                    <a:pt x="1" y="431"/>
                  </a:lnTo>
                  <a:lnTo>
                    <a:pt x="2" y="450"/>
                  </a:lnTo>
                  <a:lnTo>
                    <a:pt x="3" y="469"/>
                  </a:lnTo>
                  <a:lnTo>
                    <a:pt x="7" y="487"/>
                  </a:lnTo>
                  <a:lnTo>
                    <a:pt x="11" y="503"/>
                  </a:lnTo>
                  <a:lnTo>
                    <a:pt x="18" y="519"/>
                  </a:lnTo>
                  <a:lnTo>
                    <a:pt x="26" y="534"/>
                  </a:lnTo>
                  <a:lnTo>
                    <a:pt x="33" y="543"/>
                  </a:lnTo>
                  <a:lnTo>
                    <a:pt x="40" y="552"/>
                  </a:lnTo>
                  <a:lnTo>
                    <a:pt x="48" y="560"/>
                  </a:lnTo>
                  <a:lnTo>
                    <a:pt x="56" y="568"/>
                  </a:lnTo>
                  <a:lnTo>
                    <a:pt x="65" y="575"/>
                  </a:lnTo>
                  <a:lnTo>
                    <a:pt x="76" y="582"/>
                  </a:lnTo>
                  <a:lnTo>
                    <a:pt x="86" y="589"/>
                  </a:lnTo>
                  <a:lnTo>
                    <a:pt x="97" y="594"/>
                  </a:lnTo>
                  <a:lnTo>
                    <a:pt x="109" y="599"/>
                  </a:lnTo>
                  <a:lnTo>
                    <a:pt x="121" y="603"/>
                  </a:lnTo>
                  <a:lnTo>
                    <a:pt x="134" y="607"/>
                  </a:lnTo>
                  <a:lnTo>
                    <a:pt x="147" y="610"/>
                  </a:lnTo>
                  <a:lnTo>
                    <a:pt x="162" y="612"/>
                  </a:lnTo>
                  <a:lnTo>
                    <a:pt x="176" y="614"/>
                  </a:lnTo>
                  <a:lnTo>
                    <a:pt x="191" y="615"/>
                  </a:lnTo>
                  <a:lnTo>
                    <a:pt x="207" y="615"/>
                  </a:lnTo>
                  <a:lnTo>
                    <a:pt x="224" y="615"/>
                  </a:lnTo>
                  <a:lnTo>
                    <a:pt x="240" y="614"/>
                  </a:lnTo>
                  <a:lnTo>
                    <a:pt x="255" y="612"/>
                  </a:lnTo>
                  <a:lnTo>
                    <a:pt x="270" y="608"/>
                  </a:lnTo>
                  <a:lnTo>
                    <a:pt x="285" y="605"/>
                  </a:lnTo>
                  <a:lnTo>
                    <a:pt x="299" y="600"/>
                  </a:lnTo>
                  <a:lnTo>
                    <a:pt x="313" y="596"/>
                  </a:lnTo>
                  <a:lnTo>
                    <a:pt x="325" y="589"/>
                  </a:lnTo>
                  <a:lnTo>
                    <a:pt x="337" y="582"/>
                  </a:lnTo>
                  <a:lnTo>
                    <a:pt x="348" y="574"/>
                  </a:lnTo>
                  <a:lnTo>
                    <a:pt x="360" y="566"/>
                  </a:lnTo>
                  <a:lnTo>
                    <a:pt x="370" y="557"/>
                  </a:lnTo>
                  <a:lnTo>
                    <a:pt x="381" y="546"/>
                  </a:lnTo>
                  <a:lnTo>
                    <a:pt x="390" y="536"/>
                  </a:lnTo>
                  <a:lnTo>
                    <a:pt x="398" y="523"/>
                  </a:lnTo>
                  <a:lnTo>
                    <a:pt x="406" y="512"/>
                  </a:lnTo>
                  <a:lnTo>
                    <a:pt x="406" y="600"/>
                  </a:lnTo>
                  <a:lnTo>
                    <a:pt x="503" y="600"/>
                  </a:lnTo>
                  <a:lnTo>
                    <a:pt x="503" y="0"/>
                  </a:lnTo>
                  <a:lnTo>
                    <a:pt x="401" y="0"/>
                  </a:lnTo>
                  <a:lnTo>
                    <a:pt x="401" y="323"/>
                  </a:lnTo>
                  <a:lnTo>
                    <a:pt x="400" y="347"/>
                  </a:lnTo>
                  <a:lnTo>
                    <a:pt x="399" y="370"/>
                  </a:lnTo>
                  <a:lnTo>
                    <a:pt x="395" y="392"/>
                  </a:lnTo>
                  <a:lnTo>
                    <a:pt x="390" y="412"/>
                  </a:lnTo>
                  <a:lnTo>
                    <a:pt x="384" y="429"/>
                  </a:lnTo>
                  <a:lnTo>
                    <a:pt x="376" y="446"/>
                  </a:lnTo>
                  <a:lnTo>
                    <a:pt x="367" y="461"/>
                  </a:lnTo>
                  <a:lnTo>
                    <a:pt x="357" y="475"/>
                  </a:lnTo>
                  <a:lnTo>
                    <a:pt x="345" y="487"/>
                  </a:lnTo>
                  <a:lnTo>
                    <a:pt x="331" y="497"/>
                  </a:lnTo>
                  <a:lnTo>
                    <a:pt x="317" y="506"/>
                  </a:lnTo>
                  <a:lnTo>
                    <a:pt x="301" y="513"/>
                  </a:lnTo>
                  <a:lnTo>
                    <a:pt x="284" y="519"/>
                  </a:lnTo>
                  <a:lnTo>
                    <a:pt x="266" y="522"/>
                  </a:lnTo>
                  <a:lnTo>
                    <a:pt x="245" y="525"/>
                  </a:lnTo>
                  <a:lnTo>
                    <a:pt x="224" y="526"/>
                  </a:lnTo>
                  <a:lnTo>
                    <a:pt x="207" y="526"/>
                  </a:lnTo>
                  <a:lnTo>
                    <a:pt x="191" y="523"/>
                  </a:lnTo>
                  <a:lnTo>
                    <a:pt x="177" y="520"/>
                  </a:lnTo>
                  <a:lnTo>
                    <a:pt x="164" y="516"/>
                  </a:lnTo>
                  <a:lnTo>
                    <a:pt x="153" y="511"/>
                  </a:lnTo>
                  <a:lnTo>
                    <a:pt x="144" y="505"/>
                  </a:lnTo>
                  <a:lnTo>
                    <a:pt x="134" y="497"/>
                  </a:lnTo>
                  <a:lnTo>
                    <a:pt x="128" y="488"/>
                  </a:lnTo>
                  <a:lnTo>
                    <a:pt x="121" y="477"/>
                  </a:lnTo>
                  <a:lnTo>
                    <a:pt x="115" y="466"/>
                  </a:lnTo>
                  <a:lnTo>
                    <a:pt x="111" y="453"/>
                  </a:lnTo>
                  <a:lnTo>
                    <a:pt x="108" y="438"/>
                  </a:lnTo>
                  <a:lnTo>
                    <a:pt x="106" y="423"/>
                  </a:lnTo>
                  <a:lnTo>
                    <a:pt x="103" y="406"/>
                  </a:lnTo>
                  <a:lnTo>
                    <a:pt x="102" y="388"/>
                  </a:lnTo>
                  <a:lnTo>
                    <a:pt x="102" y="368"/>
                  </a:lnTo>
                  <a:lnTo>
                    <a:pt x="102"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4" name="Freeform 13"/>
            <p:cNvSpPr>
              <a:spLocks/>
            </p:cNvSpPr>
            <p:nvPr/>
          </p:nvSpPr>
          <p:spPr bwMode="auto">
            <a:xfrm>
              <a:off x="3106" y="396"/>
              <a:ext cx="97" cy="205"/>
            </a:xfrm>
            <a:custGeom>
              <a:avLst/>
              <a:gdLst>
                <a:gd name="T0" fmla="*/ 0 w 291"/>
                <a:gd name="T1" fmla="*/ 205 h 613"/>
                <a:gd name="T2" fmla="*/ 34 w 291"/>
                <a:gd name="T3" fmla="*/ 205 h 613"/>
                <a:gd name="T4" fmla="*/ 34 w 291"/>
                <a:gd name="T5" fmla="*/ 94 h 613"/>
                <a:gd name="T6" fmla="*/ 34 w 291"/>
                <a:gd name="T7" fmla="*/ 87 h 613"/>
                <a:gd name="T8" fmla="*/ 34 w 291"/>
                <a:gd name="T9" fmla="*/ 80 h 613"/>
                <a:gd name="T10" fmla="*/ 36 w 291"/>
                <a:gd name="T11" fmla="*/ 74 h 613"/>
                <a:gd name="T12" fmla="*/ 37 w 291"/>
                <a:gd name="T13" fmla="*/ 69 h 613"/>
                <a:gd name="T14" fmla="*/ 39 w 291"/>
                <a:gd name="T15" fmla="*/ 64 h 613"/>
                <a:gd name="T16" fmla="*/ 42 w 291"/>
                <a:gd name="T17" fmla="*/ 59 h 613"/>
                <a:gd name="T18" fmla="*/ 44 w 291"/>
                <a:gd name="T19" fmla="*/ 55 h 613"/>
                <a:gd name="T20" fmla="*/ 48 w 291"/>
                <a:gd name="T21" fmla="*/ 50 h 613"/>
                <a:gd name="T22" fmla="*/ 51 w 291"/>
                <a:gd name="T23" fmla="*/ 47 h 613"/>
                <a:gd name="T24" fmla="*/ 55 w 291"/>
                <a:gd name="T25" fmla="*/ 44 h 613"/>
                <a:gd name="T26" fmla="*/ 60 w 291"/>
                <a:gd name="T27" fmla="*/ 42 h 613"/>
                <a:gd name="T28" fmla="*/ 65 w 291"/>
                <a:gd name="T29" fmla="*/ 40 h 613"/>
                <a:gd name="T30" fmla="*/ 70 w 291"/>
                <a:gd name="T31" fmla="*/ 38 h 613"/>
                <a:gd name="T32" fmla="*/ 76 w 291"/>
                <a:gd name="T33" fmla="*/ 37 h 613"/>
                <a:gd name="T34" fmla="*/ 82 w 291"/>
                <a:gd name="T35" fmla="*/ 36 h 613"/>
                <a:gd name="T36" fmla="*/ 89 w 291"/>
                <a:gd name="T37" fmla="*/ 36 h 613"/>
                <a:gd name="T38" fmla="*/ 93 w 291"/>
                <a:gd name="T39" fmla="*/ 36 h 613"/>
                <a:gd name="T40" fmla="*/ 97 w 291"/>
                <a:gd name="T41" fmla="*/ 36 h 613"/>
                <a:gd name="T42" fmla="*/ 97 w 291"/>
                <a:gd name="T43" fmla="*/ 1 h 613"/>
                <a:gd name="T44" fmla="*/ 93 w 291"/>
                <a:gd name="T45" fmla="*/ 0 h 613"/>
                <a:gd name="T46" fmla="*/ 88 w 291"/>
                <a:gd name="T47" fmla="*/ 0 h 613"/>
                <a:gd name="T48" fmla="*/ 83 w 291"/>
                <a:gd name="T49" fmla="*/ 0 h 613"/>
                <a:gd name="T50" fmla="*/ 78 w 291"/>
                <a:gd name="T51" fmla="*/ 1 h 613"/>
                <a:gd name="T52" fmla="*/ 74 w 291"/>
                <a:gd name="T53" fmla="*/ 2 h 613"/>
                <a:gd name="T54" fmla="*/ 70 w 291"/>
                <a:gd name="T55" fmla="*/ 2 h 613"/>
                <a:gd name="T56" fmla="*/ 65 w 291"/>
                <a:gd name="T57" fmla="*/ 4 h 613"/>
                <a:gd name="T58" fmla="*/ 62 w 291"/>
                <a:gd name="T59" fmla="*/ 6 h 613"/>
                <a:gd name="T60" fmla="*/ 58 w 291"/>
                <a:gd name="T61" fmla="*/ 8 h 613"/>
                <a:gd name="T62" fmla="*/ 54 w 291"/>
                <a:gd name="T63" fmla="*/ 10 h 613"/>
                <a:gd name="T64" fmla="*/ 51 w 291"/>
                <a:gd name="T65" fmla="*/ 13 h 613"/>
                <a:gd name="T66" fmla="*/ 48 w 291"/>
                <a:gd name="T67" fmla="*/ 16 h 613"/>
                <a:gd name="T68" fmla="*/ 45 w 291"/>
                <a:gd name="T69" fmla="*/ 19 h 613"/>
                <a:gd name="T70" fmla="*/ 42 w 291"/>
                <a:gd name="T71" fmla="*/ 23 h 613"/>
                <a:gd name="T72" fmla="*/ 39 w 291"/>
                <a:gd name="T73" fmla="*/ 27 h 613"/>
                <a:gd name="T74" fmla="*/ 37 w 291"/>
                <a:gd name="T75" fmla="*/ 31 h 613"/>
                <a:gd name="T76" fmla="*/ 34 w 291"/>
                <a:gd name="T77" fmla="*/ 35 h 613"/>
                <a:gd name="T78" fmla="*/ 32 w 291"/>
                <a:gd name="T79" fmla="*/ 40 h 613"/>
                <a:gd name="T80" fmla="*/ 32 w 291"/>
                <a:gd name="T81" fmla="*/ 4 h 613"/>
                <a:gd name="T82" fmla="*/ 0 w 291"/>
                <a:gd name="T83" fmla="*/ 4 h 613"/>
                <a:gd name="T84" fmla="*/ 0 w 291"/>
                <a:gd name="T85" fmla="*/ 205 h 6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1" h="613">
                  <a:moveTo>
                    <a:pt x="0" y="613"/>
                  </a:moveTo>
                  <a:lnTo>
                    <a:pt x="101" y="613"/>
                  </a:lnTo>
                  <a:lnTo>
                    <a:pt x="101" y="280"/>
                  </a:lnTo>
                  <a:lnTo>
                    <a:pt x="102" y="259"/>
                  </a:lnTo>
                  <a:lnTo>
                    <a:pt x="103" y="240"/>
                  </a:lnTo>
                  <a:lnTo>
                    <a:pt x="107" y="222"/>
                  </a:lnTo>
                  <a:lnTo>
                    <a:pt x="111" y="205"/>
                  </a:lnTo>
                  <a:lnTo>
                    <a:pt x="118" y="190"/>
                  </a:lnTo>
                  <a:lnTo>
                    <a:pt x="125" y="175"/>
                  </a:lnTo>
                  <a:lnTo>
                    <a:pt x="133" y="163"/>
                  </a:lnTo>
                  <a:lnTo>
                    <a:pt x="143" y="151"/>
                  </a:lnTo>
                  <a:lnTo>
                    <a:pt x="154" y="141"/>
                  </a:lnTo>
                  <a:lnTo>
                    <a:pt x="166" y="133"/>
                  </a:lnTo>
                  <a:lnTo>
                    <a:pt x="180" y="125"/>
                  </a:lnTo>
                  <a:lnTo>
                    <a:pt x="195" y="119"/>
                  </a:lnTo>
                  <a:lnTo>
                    <a:pt x="211" y="113"/>
                  </a:lnTo>
                  <a:lnTo>
                    <a:pt x="229" y="110"/>
                  </a:lnTo>
                  <a:lnTo>
                    <a:pt x="247" y="108"/>
                  </a:lnTo>
                  <a:lnTo>
                    <a:pt x="267" y="107"/>
                  </a:lnTo>
                  <a:lnTo>
                    <a:pt x="279" y="107"/>
                  </a:lnTo>
                  <a:lnTo>
                    <a:pt x="291" y="108"/>
                  </a:lnTo>
                  <a:lnTo>
                    <a:pt x="291" y="2"/>
                  </a:lnTo>
                  <a:lnTo>
                    <a:pt x="278" y="0"/>
                  </a:lnTo>
                  <a:lnTo>
                    <a:pt x="264" y="0"/>
                  </a:lnTo>
                  <a:lnTo>
                    <a:pt x="249" y="0"/>
                  </a:lnTo>
                  <a:lnTo>
                    <a:pt x="235" y="3"/>
                  </a:lnTo>
                  <a:lnTo>
                    <a:pt x="222" y="5"/>
                  </a:lnTo>
                  <a:lnTo>
                    <a:pt x="209" y="7"/>
                  </a:lnTo>
                  <a:lnTo>
                    <a:pt x="196" y="12"/>
                  </a:lnTo>
                  <a:lnTo>
                    <a:pt x="185" y="18"/>
                  </a:lnTo>
                  <a:lnTo>
                    <a:pt x="173" y="23"/>
                  </a:lnTo>
                  <a:lnTo>
                    <a:pt x="163" y="30"/>
                  </a:lnTo>
                  <a:lnTo>
                    <a:pt x="153" y="38"/>
                  </a:lnTo>
                  <a:lnTo>
                    <a:pt x="143" y="48"/>
                  </a:lnTo>
                  <a:lnTo>
                    <a:pt x="134" y="57"/>
                  </a:lnTo>
                  <a:lnTo>
                    <a:pt x="126" y="68"/>
                  </a:lnTo>
                  <a:lnTo>
                    <a:pt x="118" y="80"/>
                  </a:lnTo>
                  <a:lnTo>
                    <a:pt x="110" y="92"/>
                  </a:lnTo>
                  <a:lnTo>
                    <a:pt x="103" y="106"/>
                  </a:lnTo>
                  <a:lnTo>
                    <a:pt x="97" y="121"/>
                  </a:lnTo>
                  <a:lnTo>
                    <a:pt x="97" y="13"/>
                  </a:lnTo>
                  <a:lnTo>
                    <a:pt x="0" y="13"/>
                  </a:lnTo>
                  <a:lnTo>
                    <a:pt x="0" y="613"/>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5" name="Freeform 14"/>
            <p:cNvSpPr>
              <a:spLocks noEditPoints="1"/>
            </p:cNvSpPr>
            <p:nvPr/>
          </p:nvSpPr>
          <p:spPr bwMode="auto">
            <a:xfrm>
              <a:off x="3223" y="394"/>
              <a:ext cx="180" cy="213"/>
            </a:xfrm>
            <a:custGeom>
              <a:avLst/>
              <a:gdLst>
                <a:gd name="T0" fmla="*/ 141 w 541"/>
                <a:gd name="T1" fmla="*/ 151 h 640"/>
                <a:gd name="T2" fmla="*/ 135 w 541"/>
                <a:gd name="T3" fmla="*/ 163 h 640"/>
                <a:gd name="T4" fmla="*/ 127 w 541"/>
                <a:gd name="T5" fmla="*/ 172 h 640"/>
                <a:gd name="T6" fmla="*/ 116 w 541"/>
                <a:gd name="T7" fmla="*/ 178 h 640"/>
                <a:gd name="T8" fmla="*/ 103 w 541"/>
                <a:gd name="T9" fmla="*/ 182 h 640"/>
                <a:gd name="T10" fmla="*/ 87 w 541"/>
                <a:gd name="T11" fmla="*/ 182 h 640"/>
                <a:gd name="T12" fmla="*/ 69 w 541"/>
                <a:gd name="T13" fmla="*/ 178 h 640"/>
                <a:gd name="T14" fmla="*/ 55 w 541"/>
                <a:gd name="T15" fmla="*/ 169 h 640"/>
                <a:gd name="T16" fmla="*/ 44 w 541"/>
                <a:gd name="T17" fmla="*/ 156 h 640"/>
                <a:gd name="T18" fmla="*/ 38 w 541"/>
                <a:gd name="T19" fmla="*/ 138 h 640"/>
                <a:gd name="T20" fmla="*/ 35 w 541"/>
                <a:gd name="T21" fmla="*/ 116 h 640"/>
                <a:gd name="T22" fmla="*/ 180 w 541"/>
                <a:gd name="T23" fmla="*/ 102 h 640"/>
                <a:gd name="T24" fmla="*/ 177 w 541"/>
                <a:gd name="T25" fmla="*/ 68 h 640"/>
                <a:gd name="T26" fmla="*/ 167 w 541"/>
                <a:gd name="T27" fmla="*/ 41 h 640"/>
                <a:gd name="T28" fmla="*/ 150 w 541"/>
                <a:gd name="T29" fmla="*/ 20 h 640"/>
                <a:gd name="T30" fmla="*/ 128 w 541"/>
                <a:gd name="T31" fmla="*/ 7 h 640"/>
                <a:gd name="T32" fmla="*/ 100 w 541"/>
                <a:gd name="T33" fmla="*/ 1 h 640"/>
                <a:gd name="T34" fmla="*/ 70 w 541"/>
                <a:gd name="T35" fmla="*/ 2 h 640"/>
                <a:gd name="T36" fmla="*/ 45 w 541"/>
                <a:gd name="T37" fmla="*/ 11 h 640"/>
                <a:gd name="T38" fmla="*/ 24 w 541"/>
                <a:gd name="T39" fmla="*/ 29 h 640"/>
                <a:gd name="T40" fmla="*/ 10 w 541"/>
                <a:gd name="T41" fmla="*/ 53 h 640"/>
                <a:gd name="T42" fmla="*/ 1 w 541"/>
                <a:gd name="T43" fmla="*/ 85 h 640"/>
                <a:gd name="T44" fmla="*/ 0 w 541"/>
                <a:gd name="T45" fmla="*/ 121 h 640"/>
                <a:gd name="T46" fmla="*/ 6 w 541"/>
                <a:gd name="T47" fmla="*/ 152 h 640"/>
                <a:gd name="T48" fmla="*/ 19 w 541"/>
                <a:gd name="T49" fmla="*/ 178 h 640"/>
                <a:gd name="T50" fmla="*/ 37 w 541"/>
                <a:gd name="T51" fmla="*/ 197 h 640"/>
                <a:gd name="T52" fmla="*/ 61 w 541"/>
                <a:gd name="T53" fmla="*/ 209 h 640"/>
                <a:gd name="T54" fmla="*/ 90 w 541"/>
                <a:gd name="T55" fmla="*/ 213 h 640"/>
                <a:gd name="T56" fmla="*/ 115 w 541"/>
                <a:gd name="T57" fmla="*/ 210 h 640"/>
                <a:gd name="T58" fmla="*/ 136 w 541"/>
                <a:gd name="T59" fmla="*/ 202 h 640"/>
                <a:gd name="T60" fmla="*/ 154 w 541"/>
                <a:gd name="T61" fmla="*/ 189 h 640"/>
                <a:gd name="T62" fmla="*/ 167 w 541"/>
                <a:gd name="T63" fmla="*/ 172 h 640"/>
                <a:gd name="T64" fmla="*/ 176 w 541"/>
                <a:gd name="T65" fmla="*/ 150 h 640"/>
                <a:gd name="T66" fmla="*/ 35 w 541"/>
                <a:gd name="T67" fmla="*/ 89 h 640"/>
                <a:gd name="T68" fmla="*/ 39 w 541"/>
                <a:gd name="T69" fmla="*/ 69 h 640"/>
                <a:gd name="T70" fmla="*/ 45 w 541"/>
                <a:gd name="T71" fmla="*/ 53 h 640"/>
                <a:gd name="T72" fmla="*/ 55 w 541"/>
                <a:gd name="T73" fmla="*/ 42 h 640"/>
                <a:gd name="T74" fmla="*/ 69 w 541"/>
                <a:gd name="T75" fmla="*/ 34 h 640"/>
                <a:gd name="T76" fmla="*/ 85 w 541"/>
                <a:gd name="T77" fmla="*/ 30 h 640"/>
                <a:gd name="T78" fmla="*/ 103 w 541"/>
                <a:gd name="T79" fmla="*/ 31 h 640"/>
                <a:gd name="T80" fmla="*/ 118 w 541"/>
                <a:gd name="T81" fmla="*/ 36 h 640"/>
                <a:gd name="T82" fmla="*/ 131 w 541"/>
                <a:gd name="T83" fmla="*/ 45 h 640"/>
                <a:gd name="T84" fmla="*/ 139 w 541"/>
                <a:gd name="T85" fmla="*/ 58 h 640"/>
                <a:gd name="T86" fmla="*/ 144 w 541"/>
                <a:gd name="T87" fmla="*/ 75 h 640"/>
                <a:gd name="T88" fmla="*/ 35 w 541"/>
                <a:gd name="T89" fmla="*/ 89 h 6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41" h="640">
                  <a:moveTo>
                    <a:pt x="433" y="427"/>
                  </a:moveTo>
                  <a:lnTo>
                    <a:pt x="430" y="441"/>
                  </a:lnTo>
                  <a:lnTo>
                    <a:pt x="425" y="455"/>
                  </a:lnTo>
                  <a:lnTo>
                    <a:pt x="421" y="467"/>
                  </a:lnTo>
                  <a:lnTo>
                    <a:pt x="414" y="479"/>
                  </a:lnTo>
                  <a:lnTo>
                    <a:pt x="407" y="489"/>
                  </a:lnTo>
                  <a:lnTo>
                    <a:pt x="399" y="500"/>
                  </a:lnTo>
                  <a:lnTo>
                    <a:pt x="391" y="509"/>
                  </a:lnTo>
                  <a:lnTo>
                    <a:pt x="382" y="517"/>
                  </a:lnTo>
                  <a:lnTo>
                    <a:pt x="371" y="524"/>
                  </a:lnTo>
                  <a:lnTo>
                    <a:pt x="360" y="531"/>
                  </a:lnTo>
                  <a:lnTo>
                    <a:pt x="348" y="535"/>
                  </a:lnTo>
                  <a:lnTo>
                    <a:pt x="335" y="540"/>
                  </a:lnTo>
                  <a:lnTo>
                    <a:pt x="323" y="543"/>
                  </a:lnTo>
                  <a:lnTo>
                    <a:pt x="309" y="546"/>
                  </a:lnTo>
                  <a:lnTo>
                    <a:pt x="294" y="548"/>
                  </a:lnTo>
                  <a:lnTo>
                    <a:pt x="279" y="548"/>
                  </a:lnTo>
                  <a:lnTo>
                    <a:pt x="260" y="547"/>
                  </a:lnTo>
                  <a:lnTo>
                    <a:pt x="241" y="545"/>
                  </a:lnTo>
                  <a:lnTo>
                    <a:pt x="224" y="541"/>
                  </a:lnTo>
                  <a:lnTo>
                    <a:pt x="207" y="535"/>
                  </a:lnTo>
                  <a:lnTo>
                    <a:pt x="192" y="527"/>
                  </a:lnTo>
                  <a:lnTo>
                    <a:pt x="178" y="519"/>
                  </a:lnTo>
                  <a:lnTo>
                    <a:pt x="165" y="509"/>
                  </a:lnTo>
                  <a:lnTo>
                    <a:pt x="153" y="496"/>
                  </a:lnTo>
                  <a:lnTo>
                    <a:pt x="142" y="484"/>
                  </a:lnTo>
                  <a:lnTo>
                    <a:pt x="133" y="469"/>
                  </a:lnTo>
                  <a:lnTo>
                    <a:pt x="125" y="452"/>
                  </a:lnTo>
                  <a:lnTo>
                    <a:pt x="118" y="434"/>
                  </a:lnTo>
                  <a:lnTo>
                    <a:pt x="113" y="416"/>
                  </a:lnTo>
                  <a:lnTo>
                    <a:pt x="109" y="395"/>
                  </a:lnTo>
                  <a:lnTo>
                    <a:pt x="107" y="373"/>
                  </a:lnTo>
                  <a:lnTo>
                    <a:pt x="105" y="350"/>
                  </a:lnTo>
                  <a:lnTo>
                    <a:pt x="540" y="350"/>
                  </a:lnTo>
                  <a:lnTo>
                    <a:pt x="541" y="328"/>
                  </a:lnTo>
                  <a:lnTo>
                    <a:pt x="541" y="305"/>
                  </a:lnTo>
                  <a:lnTo>
                    <a:pt x="540" y="270"/>
                  </a:lnTo>
                  <a:lnTo>
                    <a:pt x="537" y="236"/>
                  </a:lnTo>
                  <a:lnTo>
                    <a:pt x="531" y="204"/>
                  </a:lnTo>
                  <a:lnTo>
                    <a:pt x="523" y="175"/>
                  </a:lnTo>
                  <a:lnTo>
                    <a:pt x="513" y="148"/>
                  </a:lnTo>
                  <a:lnTo>
                    <a:pt x="501" y="122"/>
                  </a:lnTo>
                  <a:lnTo>
                    <a:pt x="486" y="101"/>
                  </a:lnTo>
                  <a:lnTo>
                    <a:pt x="470" y="80"/>
                  </a:lnTo>
                  <a:lnTo>
                    <a:pt x="452" y="61"/>
                  </a:lnTo>
                  <a:lnTo>
                    <a:pt x="431" y="45"/>
                  </a:lnTo>
                  <a:lnTo>
                    <a:pt x="409" y="32"/>
                  </a:lnTo>
                  <a:lnTo>
                    <a:pt x="385" y="21"/>
                  </a:lnTo>
                  <a:lnTo>
                    <a:pt x="358" y="12"/>
                  </a:lnTo>
                  <a:lnTo>
                    <a:pt x="331" y="5"/>
                  </a:lnTo>
                  <a:lnTo>
                    <a:pt x="301" y="2"/>
                  </a:lnTo>
                  <a:lnTo>
                    <a:pt x="270" y="0"/>
                  </a:lnTo>
                  <a:lnTo>
                    <a:pt x="240" y="2"/>
                  </a:lnTo>
                  <a:lnTo>
                    <a:pt x="211" y="6"/>
                  </a:lnTo>
                  <a:lnTo>
                    <a:pt x="184" y="13"/>
                  </a:lnTo>
                  <a:lnTo>
                    <a:pt x="158" y="22"/>
                  </a:lnTo>
                  <a:lnTo>
                    <a:pt x="134" y="34"/>
                  </a:lnTo>
                  <a:lnTo>
                    <a:pt x="111" y="49"/>
                  </a:lnTo>
                  <a:lnTo>
                    <a:pt x="92" y="66"/>
                  </a:lnTo>
                  <a:lnTo>
                    <a:pt x="73" y="86"/>
                  </a:lnTo>
                  <a:lnTo>
                    <a:pt x="56" y="107"/>
                  </a:lnTo>
                  <a:lnTo>
                    <a:pt x="41" y="132"/>
                  </a:lnTo>
                  <a:lnTo>
                    <a:pt x="29" y="159"/>
                  </a:lnTo>
                  <a:lnTo>
                    <a:pt x="19" y="188"/>
                  </a:lnTo>
                  <a:lnTo>
                    <a:pt x="10" y="219"/>
                  </a:lnTo>
                  <a:lnTo>
                    <a:pt x="4" y="254"/>
                  </a:lnTo>
                  <a:lnTo>
                    <a:pt x="1" y="289"/>
                  </a:lnTo>
                  <a:lnTo>
                    <a:pt x="0" y="327"/>
                  </a:lnTo>
                  <a:lnTo>
                    <a:pt x="1" y="363"/>
                  </a:lnTo>
                  <a:lnTo>
                    <a:pt x="4" y="396"/>
                  </a:lnTo>
                  <a:lnTo>
                    <a:pt x="10" y="428"/>
                  </a:lnTo>
                  <a:lnTo>
                    <a:pt x="19" y="458"/>
                  </a:lnTo>
                  <a:lnTo>
                    <a:pt x="29" y="486"/>
                  </a:lnTo>
                  <a:lnTo>
                    <a:pt x="41" y="511"/>
                  </a:lnTo>
                  <a:lnTo>
                    <a:pt x="56" y="535"/>
                  </a:lnTo>
                  <a:lnTo>
                    <a:pt x="73" y="556"/>
                  </a:lnTo>
                  <a:lnTo>
                    <a:pt x="92" y="576"/>
                  </a:lnTo>
                  <a:lnTo>
                    <a:pt x="111" y="593"/>
                  </a:lnTo>
                  <a:lnTo>
                    <a:pt x="134" y="607"/>
                  </a:lnTo>
                  <a:lnTo>
                    <a:pt x="158" y="618"/>
                  </a:lnTo>
                  <a:lnTo>
                    <a:pt x="184" y="627"/>
                  </a:lnTo>
                  <a:lnTo>
                    <a:pt x="211" y="634"/>
                  </a:lnTo>
                  <a:lnTo>
                    <a:pt x="240" y="639"/>
                  </a:lnTo>
                  <a:lnTo>
                    <a:pt x="270" y="640"/>
                  </a:lnTo>
                  <a:lnTo>
                    <a:pt x="296" y="639"/>
                  </a:lnTo>
                  <a:lnTo>
                    <a:pt x="322" y="637"/>
                  </a:lnTo>
                  <a:lnTo>
                    <a:pt x="345" y="632"/>
                  </a:lnTo>
                  <a:lnTo>
                    <a:pt x="368" y="625"/>
                  </a:lnTo>
                  <a:lnTo>
                    <a:pt x="390" y="617"/>
                  </a:lnTo>
                  <a:lnTo>
                    <a:pt x="410" y="608"/>
                  </a:lnTo>
                  <a:lnTo>
                    <a:pt x="429" y="596"/>
                  </a:lnTo>
                  <a:lnTo>
                    <a:pt x="447" y="584"/>
                  </a:lnTo>
                  <a:lnTo>
                    <a:pt x="463" y="569"/>
                  </a:lnTo>
                  <a:lnTo>
                    <a:pt x="478" y="553"/>
                  </a:lnTo>
                  <a:lnTo>
                    <a:pt x="491" y="535"/>
                  </a:lnTo>
                  <a:lnTo>
                    <a:pt x="503" y="517"/>
                  </a:lnTo>
                  <a:lnTo>
                    <a:pt x="514" y="496"/>
                  </a:lnTo>
                  <a:lnTo>
                    <a:pt x="522" y="474"/>
                  </a:lnTo>
                  <a:lnTo>
                    <a:pt x="529" y="451"/>
                  </a:lnTo>
                  <a:lnTo>
                    <a:pt x="533" y="427"/>
                  </a:lnTo>
                  <a:lnTo>
                    <a:pt x="433" y="427"/>
                  </a:lnTo>
                  <a:close/>
                  <a:moveTo>
                    <a:pt x="105" y="266"/>
                  </a:moveTo>
                  <a:lnTo>
                    <a:pt x="108" y="245"/>
                  </a:lnTo>
                  <a:lnTo>
                    <a:pt x="111" y="226"/>
                  </a:lnTo>
                  <a:lnTo>
                    <a:pt x="116" y="207"/>
                  </a:lnTo>
                  <a:lnTo>
                    <a:pt x="121" y="190"/>
                  </a:lnTo>
                  <a:lnTo>
                    <a:pt x="128" y="174"/>
                  </a:lnTo>
                  <a:lnTo>
                    <a:pt x="136" y="160"/>
                  </a:lnTo>
                  <a:lnTo>
                    <a:pt x="146" y="147"/>
                  </a:lnTo>
                  <a:lnTo>
                    <a:pt x="155" y="135"/>
                  </a:lnTo>
                  <a:lnTo>
                    <a:pt x="166" y="125"/>
                  </a:lnTo>
                  <a:lnTo>
                    <a:pt x="179" y="115"/>
                  </a:lnTo>
                  <a:lnTo>
                    <a:pt x="192" y="107"/>
                  </a:lnTo>
                  <a:lnTo>
                    <a:pt x="207" y="102"/>
                  </a:lnTo>
                  <a:lnTo>
                    <a:pt x="222" y="97"/>
                  </a:lnTo>
                  <a:lnTo>
                    <a:pt x="238" y="94"/>
                  </a:lnTo>
                  <a:lnTo>
                    <a:pt x="255" y="91"/>
                  </a:lnTo>
                  <a:lnTo>
                    <a:pt x="273" y="90"/>
                  </a:lnTo>
                  <a:lnTo>
                    <a:pt x="292" y="91"/>
                  </a:lnTo>
                  <a:lnTo>
                    <a:pt x="310" y="94"/>
                  </a:lnTo>
                  <a:lnTo>
                    <a:pt x="326" y="97"/>
                  </a:lnTo>
                  <a:lnTo>
                    <a:pt x="341" y="102"/>
                  </a:lnTo>
                  <a:lnTo>
                    <a:pt x="356" y="109"/>
                  </a:lnTo>
                  <a:lnTo>
                    <a:pt x="369" y="115"/>
                  </a:lnTo>
                  <a:lnTo>
                    <a:pt x="382" y="125"/>
                  </a:lnTo>
                  <a:lnTo>
                    <a:pt x="393" y="135"/>
                  </a:lnTo>
                  <a:lnTo>
                    <a:pt x="402" y="148"/>
                  </a:lnTo>
                  <a:lnTo>
                    <a:pt x="410" y="160"/>
                  </a:lnTo>
                  <a:lnTo>
                    <a:pt x="418" y="175"/>
                  </a:lnTo>
                  <a:lnTo>
                    <a:pt x="424" y="190"/>
                  </a:lnTo>
                  <a:lnTo>
                    <a:pt x="429" y="207"/>
                  </a:lnTo>
                  <a:lnTo>
                    <a:pt x="432" y="226"/>
                  </a:lnTo>
                  <a:lnTo>
                    <a:pt x="434" y="245"/>
                  </a:lnTo>
                  <a:lnTo>
                    <a:pt x="436" y="266"/>
                  </a:lnTo>
                  <a:lnTo>
                    <a:pt x="105" y="26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6" name="Rectangle 15"/>
            <p:cNvSpPr>
              <a:spLocks noChangeArrowheads="1"/>
            </p:cNvSpPr>
            <p:nvPr/>
          </p:nvSpPr>
          <p:spPr bwMode="auto">
            <a:xfrm>
              <a:off x="3533" y="484"/>
              <a:ext cx="93" cy="31"/>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27" name="Freeform 16"/>
            <p:cNvSpPr>
              <a:spLocks/>
            </p:cNvSpPr>
            <p:nvPr/>
          </p:nvSpPr>
          <p:spPr bwMode="auto">
            <a:xfrm>
              <a:off x="3981" y="326"/>
              <a:ext cx="175" cy="275"/>
            </a:xfrm>
            <a:custGeom>
              <a:avLst/>
              <a:gdLst>
                <a:gd name="T0" fmla="*/ 0 w 526"/>
                <a:gd name="T1" fmla="*/ 275 h 825"/>
                <a:gd name="T2" fmla="*/ 175 w 526"/>
                <a:gd name="T3" fmla="*/ 275 h 825"/>
                <a:gd name="T4" fmla="*/ 175 w 526"/>
                <a:gd name="T5" fmla="*/ 240 h 825"/>
                <a:gd name="T6" fmla="*/ 38 w 526"/>
                <a:gd name="T7" fmla="*/ 240 h 825"/>
                <a:gd name="T8" fmla="*/ 38 w 526"/>
                <a:gd name="T9" fmla="*/ 0 h 825"/>
                <a:gd name="T10" fmla="*/ 0 w 526"/>
                <a:gd name="T11" fmla="*/ 0 h 825"/>
                <a:gd name="T12" fmla="*/ 0 w 526"/>
                <a:gd name="T13" fmla="*/ 275 h 8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6" h="825">
                  <a:moveTo>
                    <a:pt x="0" y="825"/>
                  </a:moveTo>
                  <a:lnTo>
                    <a:pt x="526" y="825"/>
                  </a:lnTo>
                  <a:lnTo>
                    <a:pt x="526" y="721"/>
                  </a:lnTo>
                  <a:lnTo>
                    <a:pt x="114" y="721"/>
                  </a:lnTo>
                  <a:lnTo>
                    <a:pt x="114" y="0"/>
                  </a:lnTo>
                  <a:lnTo>
                    <a:pt x="0" y="0"/>
                  </a:lnTo>
                  <a:lnTo>
                    <a:pt x="0" y="825"/>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8" name="Freeform 17"/>
            <p:cNvSpPr>
              <a:spLocks noEditPoints="1"/>
            </p:cNvSpPr>
            <p:nvPr/>
          </p:nvSpPr>
          <p:spPr bwMode="auto">
            <a:xfrm>
              <a:off x="4172" y="394"/>
              <a:ext cx="192" cy="213"/>
            </a:xfrm>
            <a:custGeom>
              <a:avLst/>
              <a:gdLst>
                <a:gd name="T0" fmla="*/ 2 w 577"/>
                <a:gd name="T1" fmla="*/ 131 h 639"/>
                <a:gd name="T2" fmla="*/ 10 w 577"/>
                <a:gd name="T3" fmla="*/ 161 h 639"/>
                <a:gd name="T4" fmla="*/ 25 w 577"/>
                <a:gd name="T5" fmla="*/ 185 h 639"/>
                <a:gd name="T6" fmla="*/ 47 w 577"/>
                <a:gd name="T7" fmla="*/ 202 h 639"/>
                <a:gd name="T8" fmla="*/ 75 w 577"/>
                <a:gd name="T9" fmla="*/ 211 h 639"/>
                <a:gd name="T10" fmla="*/ 107 w 577"/>
                <a:gd name="T11" fmla="*/ 213 h 639"/>
                <a:gd name="T12" fmla="*/ 136 w 577"/>
                <a:gd name="T13" fmla="*/ 206 h 639"/>
                <a:gd name="T14" fmla="*/ 160 w 577"/>
                <a:gd name="T15" fmla="*/ 191 h 639"/>
                <a:gd name="T16" fmla="*/ 177 w 577"/>
                <a:gd name="T17" fmla="*/ 170 h 639"/>
                <a:gd name="T18" fmla="*/ 188 w 577"/>
                <a:gd name="T19" fmla="*/ 142 h 639"/>
                <a:gd name="T20" fmla="*/ 192 w 577"/>
                <a:gd name="T21" fmla="*/ 107 h 639"/>
                <a:gd name="T22" fmla="*/ 188 w 577"/>
                <a:gd name="T23" fmla="*/ 71 h 639"/>
                <a:gd name="T24" fmla="*/ 177 w 577"/>
                <a:gd name="T25" fmla="*/ 43 h 639"/>
                <a:gd name="T26" fmla="*/ 160 w 577"/>
                <a:gd name="T27" fmla="*/ 22 h 639"/>
                <a:gd name="T28" fmla="*/ 136 w 577"/>
                <a:gd name="T29" fmla="*/ 7 h 639"/>
                <a:gd name="T30" fmla="*/ 107 w 577"/>
                <a:gd name="T31" fmla="*/ 1 h 639"/>
                <a:gd name="T32" fmla="*/ 75 w 577"/>
                <a:gd name="T33" fmla="*/ 2 h 639"/>
                <a:gd name="T34" fmla="*/ 47 w 577"/>
                <a:gd name="T35" fmla="*/ 11 h 639"/>
                <a:gd name="T36" fmla="*/ 25 w 577"/>
                <a:gd name="T37" fmla="*/ 28 h 639"/>
                <a:gd name="T38" fmla="*/ 10 w 577"/>
                <a:gd name="T39" fmla="*/ 52 h 639"/>
                <a:gd name="T40" fmla="*/ 2 w 577"/>
                <a:gd name="T41" fmla="*/ 83 h 639"/>
                <a:gd name="T42" fmla="*/ 35 w 577"/>
                <a:gd name="T43" fmla="*/ 107 h 639"/>
                <a:gd name="T44" fmla="*/ 37 w 577"/>
                <a:gd name="T45" fmla="*/ 81 h 639"/>
                <a:gd name="T46" fmla="*/ 44 w 577"/>
                <a:gd name="T47" fmla="*/ 60 h 639"/>
                <a:gd name="T48" fmla="*/ 55 w 577"/>
                <a:gd name="T49" fmla="*/ 45 h 639"/>
                <a:gd name="T50" fmla="*/ 70 w 577"/>
                <a:gd name="T51" fmla="*/ 35 h 639"/>
                <a:gd name="T52" fmla="*/ 89 w 577"/>
                <a:gd name="T53" fmla="*/ 30 h 639"/>
                <a:gd name="T54" fmla="*/ 110 w 577"/>
                <a:gd name="T55" fmla="*/ 31 h 639"/>
                <a:gd name="T56" fmla="*/ 127 w 577"/>
                <a:gd name="T57" fmla="*/ 38 h 639"/>
                <a:gd name="T58" fmla="*/ 141 w 577"/>
                <a:gd name="T59" fmla="*/ 50 h 639"/>
                <a:gd name="T60" fmla="*/ 151 w 577"/>
                <a:gd name="T61" fmla="*/ 67 h 639"/>
                <a:gd name="T62" fmla="*/ 156 w 577"/>
                <a:gd name="T63" fmla="*/ 89 h 639"/>
                <a:gd name="T64" fmla="*/ 157 w 577"/>
                <a:gd name="T65" fmla="*/ 116 h 639"/>
                <a:gd name="T66" fmla="*/ 153 w 577"/>
                <a:gd name="T67" fmla="*/ 139 h 639"/>
                <a:gd name="T68" fmla="*/ 145 w 577"/>
                <a:gd name="T69" fmla="*/ 158 h 639"/>
                <a:gd name="T70" fmla="*/ 132 w 577"/>
                <a:gd name="T71" fmla="*/ 172 h 639"/>
                <a:gd name="T72" fmla="*/ 116 w 577"/>
                <a:gd name="T73" fmla="*/ 180 h 639"/>
                <a:gd name="T74" fmla="*/ 96 w 577"/>
                <a:gd name="T75" fmla="*/ 183 h 639"/>
                <a:gd name="T76" fmla="*/ 76 w 577"/>
                <a:gd name="T77" fmla="*/ 180 h 639"/>
                <a:gd name="T78" fmla="*/ 60 w 577"/>
                <a:gd name="T79" fmla="*/ 172 h 639"/>
                <a:gd name="T80" fmla="*/ 47 w 577"/>
                <a:gd name="T81" fmla="*/ 158 h 639"/>
                <a:gd name="T82" fmla="*/ 39 w 577"/>
                <a:gd name="T83" fmla="*/ 139 h 639"/>
                <a:gd name="T84" fmla="*/ 35 w 577"/>
                <a:gd name="T85" fmla="*/ 116 h 6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7" h="639">
                  <a:moveTo>
                    <a:pt x="0" y="320"/>
                  </a:moveTo>
                  <a:lnTo>
                    <a:pt x="1" y="357"/>
                  </a:lnTo>
                  <a:lnTo>
                    <a:pt x="5" y="392"/>
                  </a:lnTo>
                  <a:lnTo>
                    <a:pt x="12" y="425"/>
                  </a:lnTo>
                  <a:lnTo>
                    <a:pt x="20" y="455"/>
                  </a:lnTo>
                  <a:lnTo>
                    <a:pt x="30" y="484"/>
                  </a:lnTo>
                  <a:lnTo>
                    <a:pt x="44" y="510"/>
                  </a:lnTo>
                  <a:lnTo>
                    <a:pt x="59" y="534"/>
                  </a:lnTo>
                  <a:lnTo>
                    <a:pt x="76" y="556"/>
                  </a:lnTo>
                  <a:lnTo>
                    <a:pt x="96" y="574"/>
                  </a:lnTo>
                  <a:lnTo>
                    <a:pt x="118" y="592"/>
                  </a:lnTo>
                  <a:lnTo>
                    <a:pt x="142" y="605"/>
                  </a:lnTo>
                  <a:lnTo>
                    <a:pt x="167" y="618"/>
                  </a:lnTo>
                  <a:lnTo>
                    <a:pt x="195" y="627"/>
                  </a:lnTo>
                  <a:lnTo>
                    <a:pt x="225" y="633"/>
                  </a:lnTo>
                  <a:lnTo>
                    <a:pt x="256" y="638"/>
                  </a:lnTo>
                  <a:lnTo>
                    <a:pt x="289" y="639"/>
                  </a:lnTo>
                  <a:lnTo>
                    <a:pt x="322" y="638"/>
                  </a:lnTo>
                  <a:lnTo>
                    <a:pt x="354" y="633"/>
                  </a:lnTo>
                  <a:lnTo>
                    <a:pt x="382" y="627"/>
                  </a:lnTo>
                  <a:lnTo>
                    <a:pt x="410" y="618"/>
                  </a:lnTo>
                  <a:lnTo>
                    <a:pt x="436" y="605"/>
                  </a:lnTo>
                  <a:lnTo>
                    <a:pt x="459" y="592"/>
                  </a:lnTo>
                  <a:lnTo>
                    <a:pt x="481" y="574"/>
                  </a:lnTo>
                  <a:lnTo>
                    <a:pt x="501" y="556"/>
                  </a:lnTo>
                  <a:lnTo>
                    <a:pt x="518" y="534"/>
                  </a:lnTo>
                  <a:lnTo>
                    <a:pt x="533" y="510"/>
                  </a:lnTo>
                  <a:lnTo>
                    <a:pt x="547" y="484"/>
                  </a:lnTo>
                  <a:lnTo>
                    <a:pt x="557" y="455"/>
                  </a:lnTo>
                  <a:lnTo>
                    <a:pt x="565" y="425"/>
                  </a:lnTo>
                  <a:lnTo>
                    <a:pt x="572" y="392"/>
                  </a:lnTo>
                  <a:lnTo>
                    <a:pt x="576" y="357"/>
                  </a:lnTo>
                  <a:lnTo>
                    <a:pt x="577" y="320"/>
                  </a:lnTo>
                  <a:lnTo>
                    <a:pt x="576" y="282"/>
                  </a:lnTo>
                  <a:lnTo>
                    <a:pt x="572" y="248"/>
                  </a:lnTo>
                  <a:lnTo>
                    <a:pt x="565" y="214"/>
                  </a:lnTo>
                  <a:lnTo>
                    <a:pt x="557" y="184"/>
                  </a:lnTo>
                  <a:lnTo>
                    <a:pt x="547" y="156"/>
                  </a:lnTo>
                  <a:lnTo>
                    <a:pt x="533" y="129"/>
                  </a:lnTo>
                  <a:lnTo>
                    <a:pt x="518" y="105"/>
                  </a:lnTo>
                  <a:lnTo>
                    <a:pt x="501" y="84"/>
                  </a:lnTo>
                  <a:lnTo>
                    <a:pt x="481" y="65"/>
                  </a:lnTo>
                  <a:lnTo>
                    <a:pt x="459" y="48"/>
                  </a:lnTo>
                  <a:lnTo>
                    <a:pt x="435" y="34"/>
                  </a:lnTo>
                  <a:lnTo>
                    <a:pt x="410" y="22"/>
                  </a:lnTo>
                  <a:lnTo>
                    <a:pt x="382" y="13"/>
                  </a:lnTo>
                  <a:lnTo>
                    <a:pt x="352" y="6"/>
                  </a:lnTo>
                  <a:lnTo>
                    <a:pt x="321" y="2"/>
                  </a:lnTo>
                  <a:lnTo>
                    <a:pt x="288" y="0"/>
                  </a:lnTo>
                  <a:lnTo>
                    <a:pt x="255" y="2"/>
                  </a:lnTo>
                  <a:lnTo>
                    <a:pt x="224" y="6"/>
                  </a:lnTo>
                  <a:lnTo>
                    <a:pt x="195" y="13"/>
                  </a:lnTo>
                  <a:lnTo>
                    <a:pt x="167" y="22"/>
                  </a:lnTo>
                  <a:lnTo>
                    <a:pt x="142" y="34"/>
                  </a:lnTo>
                  <a:lnTo>
                    <a:pt x="118" y="48"/>
                  </a:lnTo>
                  <a:lnTo>
                    <a:pt x="96" y="65"/>
                  </a:lnTo>
                  <a:lnTo>
                    <a:pt x="76" y="84"/>
                  </a:lnTo>
                  <a:lnTo>
                    <a:pt x="59" y="105"/>
                  </a:lnTo>
                  <a:lnTo>
                    <a:pt x="44" y="129"/>
                  </a:lnTo>
                  <a:lnTo>
                    <a:pt x="30" y="156"/>
                  </a:lnTo>
                  <a:lnTo>
                    <a:pt x="20" y="184"/>
                  </a:lnTo>
                  <a:lnTo>
                    <a:pt x="12" y="214"/>
                  </a:lnTo>
                  <a:lnTo>
                    <a:pt x="5" y="248"/>
                  </a:lnTo>
                  <a:lnTo>
                    <a:pt x="1" y="282"/>
                  </a:lnTo>
                  <a:lnTo>
                    <a:pt x="0" y="320"/>
                  </a:lnTo>
                  <a:close/>
                  <a:moveTo>
                    <a:pt x="104" y="320"/>
                  </a:moveTo>
                  <a:lnTo>
                    <a:pt x="105" y="293"/>
                  </a:lnTo>
                  <a:lnTo>
                    <a:pt x="107" y="267"/>
                  </a:lnTo>
                  <a:lnTo>
                    <a:pt x="111" y="243"/>
                  </a:lnTo>
                  <a:lnTo>
                    <a:pt x="116" y="221"/>
                  </a:lnTo>
                  <a:lnTo>
                    <a:pt x="122" y="201"/>
                  </a:lnTo>
                  <a:lnTo>
                    <a:pt x="131" y="181"/>
                  </a:lnTo>
                  <a:lnTo>
                    <a:pt x="141" y="165"/>
                  </a:lnTo>
                  <a:lnTo>
                    <a:pt x="152" y="149"/>
                  </a:lnTo>
                  <a:lnTo>
                    <a:pt x="164" y="135"/>
                  </a:lnTo>
                  <a:lnTo>
                    <a:pt x="177" y="124"/>
                  </a:lnTo>
                  <a:lnTo>
                    <a:pt x="194" y="113"/>
                  </a:lnTo>
                  <a:lnTo>
                    <a:pt x="210" y="105"/>
                  </a:lnTo>
                  <a:lnTo>
                    <a:pt x="228" y="98"/>
                  </a:lnTo>
                  <a:lnTo>
                    <a:pt x="247" y="94"/>
                  </a:lnTo>
                  <a:lnTo>
                    <a:pt x="267" y="91"/>
                  </a:lnTo>
                  <a:lnTo>
                    <a:pt x="289" y="90"/>
                  </a:lnTo>
                  <a:lnTo>
                    <a:pt x="311" y="91"/>
                  </a:lnTo>
                  <a:lnTo>
                    <a:pt x="331" y="94"/>
                  </a:lnTo>
                  <a:lnTo>
                    <a:pt x="350" y="98"/>
                  </a:lnTo>
                  <a:lnTo>
                    <a:pt x="367" y="105"/>
                  </a:lnTo>
                  <a:lnTo>
                    <a:pt x="383" y="113"/>
                  </a:lnTo>
                  <a:lnTo>
                    <a:pt x="398" y="124"/>
                  </a:lnTo>
                  <a:lnTo>
                    <a:pt x="412" y="135"/>
                  </a:lnTo>
                  <a:lnTo>
                    <a:pt x="425" y="149"/>
                  </a:lnTo>
                  <a:lnTo>
                    <a:pt x="435" y="165"/>
                  </a:lnTo>
                  <a:lnTo>
                    <a:pt x="446" y="181"/>
                  </a:lnTo>
                  <a:lnTo>
                    <a:pt x="454" y="201"/>
                  </a:lnTo>
                  <a:lnTo>
                    <a:pt x="461" y="221"/>
                  </a:lnTo>
                  <a:lnTo>
                    <a:pt x="465" y="243"/>
                  </a:lnTo>
                  <a:lnTo>
                    <a:pt x="469" y="267"/>
                  </a:lnTo>
                  <a:lnTo>
                    <a:pt x="471" y="293"/>
                  </a:lnTo>
                  <a:lnTo>
                    <a:pt x="472" y="320"/>
                  </a:lnTo>
                  <a:lnTo>
                    <a:pt x="471" y="347"/>
                  </a:lnTo>
                  <a:lnTo>
                    <a:pt x="469" y="372"/>
                  </a:lnTo>
                  <a:lnTo>
                    <a:pt x="465" y="396"/>
                  </a:lnTo>
                  <a:lnTo>
                    <a:pt x="461" y="418"/>
                  </a:lnTo>
                  <a:lnTo>
                    <a:pt x="454" y="439"/>
                  </a:lnTo>
                  <a:lnTo>
                    <a:pt x="446" y="458"/>
                  </a:lnTo>
                  <a:lnTo>
                    <a:pt x="435" y="475"/>
                  </a:lnTo>
                  <a:lnTo>
                    <a:pt x="425" y="490"/>
                  </a:lnTo>
                  <a:lnTo>
                    <a:pt x="412" y="504"/>
                  </a:lnTo>
                  <a:lnTo>
                    <a:pt x="398" y="516"/>
                  </a:lnTo>
                  <a:lnTo>
                    <a:pt x="383" y="526"/>
                  </a:lnTo>
                  <a:lnTo>
                    <a:pt x="367" y="534"/>
                  </a:lnTo>
                  <a:lnTo>
                    <a:pt x="350" y="541"/>
                  </a:lnTo>
                  <a:lnTo>
                    <a:pt x="331" y="546"/>
                  </a:lnTo>
                  <a:lnTo>
                    <a:pt x="311" y="548"/>
                  </a:lnTo>
                  <a:lnTo>
                    <a:pt x="289" y="549"/>
                  </a:lnTo>
                  <a:lnTo>
                    <a:pt x="267" y="548"/>
                  </a:lnTo>
                  <a:lnTo>
                    <a:pt x="248" y="546"/>
                  </a:lnTo>
                  <a:lnTo>
                    <a:pt x="228" y="541"/>
                  </a:lnTo>
                  <a:lnTo>
                    <a:pt x="210" y="534"/>
                  </a:lnTo>
                  <a:lnTo>
                    <a:pt x="194" y="526"/>
                  </a:lnTo>
                  <a:lnTo>
                    <a:pt x="179" y="516"/>
                  </a:lnTo>
                  <a:lnTo>
                    <a:pt x="165" y="504"/>
                  </a:lnTo>
                  <a:lnTo>
                    <a:pt x="152" y="490"/>
                  </a:lnTo>
                  <a:lnTo>
                    <a:pt x="141" y="475"/>
                  </a:lnTo>
                  <a:lnTo>
                    <a:pt x="131" y="458"/>
                  </a:lnTo>
                  <a:lnTo>
                    <a:pt x="123" y="439"/>
                  </a:lnTo>
                  <a:lnTo>
                    <a:pt x="116" y="418"/>
                  </a:lnTo>
                  <a:lnTo>
                    <a:pt x="111" y="396"/>
                  </a:lnTo>
                  <a:lnTo>
                    <a:pt x="107" y="372"/>
                  </a:lnTo>
                  <a:lnTo>
                    <a:pt x="105" y="347"/>
                  </a:lnTo>
                  <a:lnTo>
                    <a:pt x="104" y="32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29" name="Freeform 18"/>
            <p:cNvSpPr>
              <a:spLocks/>
            </p:cNvSpPr>
            <p:nvPr/>
          </p:nvSpPr>
          <p:spPr bwMode="auto">
            <a:xfrm>
              <a:off x="4381" y="401"/>
              <a:ext cx="274" cy="200"/>
            </a:xfrm>
            <a:custGeom>
              <a:avLst/>
              <a:gdLst>
                <a:gd name="T0" fmla="*/ 60 w 821"/>
                <a:gd name="T1" fmla="*/ 200 h 600"/>
                <a:gd name="T2" fmla="*/ 94 w 821"/>
                <a:gd name="T3" fmla="*/ 200 h 600"/>
                <a:gd name="T4" fmla="*/ 136 w 821"/>
                <a:gd name="T5" fmla="*/ 46 h 600"/>
                <a:gd name="T6" fmla="*/ 179 w 821"/>
                <a:gd name="T7" fmla="*/ 200 h 600"/>
                <a:gd name="T8" fmla="*/ 213 w 821"/>
                <a:gd name="T9" fmla="*/ 200 h 600"/>
                <a:gd name="T10" fmla="*/ 274 w 821"/>
                <a:gd name="T11" fmla="*/ 0 h 600"/>
                <a:gd name="T12" fmla="*/ 240 w 821"/>
                <a:gd name="T13" fmla="*/ 0 h 600"/>
                <a:gd name="T14" fmla="*/ 195 w 821"/>
                <a:gd name="T15" fmla="*/ 153 h 600"/>
                <a:gd name="T16" fmla="*/ 156 w 821"/>
                <a:gd name="T17" fmla="*/ 0 h 600"/>
                <a:gd name="T18" fmla="*/ 117 w 821"/>
                <a:gd name="T19" fmla="*/ 0 h 600"/>
                <a:gd name="T20" fmla="*/ 77 w 821"/>
                <a:gd name="T21" fmla="*/ 153 h 600"/>
                <a:gd name="T22" fmla="*/ 35 w 821"/>
                <a:gd name="T23" fmla="*/ 0 h 600"/>
                <a:gd name="T24" fmla="*/ 0 w 821"/>
                <a:gd name="T25" fmla="*/ 0 h 600"/>
                <a:gd name="T26" fmla="*/ 60 w 821"/>
                <a:gd name="T27" fmla="*/ 200 h 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21" h="600">
                  <a:moveTo>
                    <a:pt x="179" y="600"/>
                  </a:moveTo>
                  <a:lnTo>
                    <a:pt x="281" y="600"/>
                  </a:lnTo>
                  <a:lnTo>
                    <a:pt x="409" y="138"/>
                  </a:lnTo>
                  <a:lnTo>
                    <a:pt x="536" y="600"/>
                  </a:lnTo>
                  <a:lnTo>
                    <a:pt x="638" y="600"/>
                  </a:lnTo>
                  <a:lnTo>
                    <a:pt x="821" y="0"/>
                  </a:lnTo>
                  <a:lnTo>
                    <a:pt x="718" y="0"/>
                  </a:lnTo>
                  <a:lnTo>
                    <a:pt x="585" y="459"/>
                  </a:lnTo>
                  <a:lnTo>
                    <a:pt x="468" y="0"/>
                  </a:lnTo>
                  <a:lnTo>
                    <a:pt x="350" y="0"/>
                  </a:lnTo>
                  <a:lnTo>
                    <a:pt x="232" y="459"/>
                  </a:lnTo>
                  <a:lnTo>
                    <a:pt x="104" y="0"/>
                  </a:lnTo>
                  <a:lnTo>
                    <a:pt x="0" y="0"/>
                  </a:lnTo>
                  <a:lnTo>
                    <a:pt x="179" y="60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0" name="Freeform 19"/>
            <p:cNvSpPr>
              <a:spLocks/>
            </p:cNvSpPr>
            <p:nvPr/>
          </p:nvSpPr>
          <p:spPr bwMode="auto">
            <a:xfrm>
              <a:off x="1870" y="810"/>
              <a:ext cx="212" cy="275"/>
            </a:xfrm>
            <a:custGeom>
              <a:avLst/>
              <a:gdLst>
                <a:gd name="T0" fmla="*/ 87 w 636"/>
                <a:gd name="T1" fmla="*/ 275 h 826"/>
                <a:gd name="T2" fmla="*/ 125 w 636"/>
                <a:gd name="T3" fmla="*/ 275 h 826"/>
                <a:gd name="T4" fmla="*/ 125 w 636"/>
                <a:gd name="T5" fmla="*/ 33 h 826"/>
                <a:gd name="T6" fmla="*/ 212 w 636"/>
                <a:gd name="T7" fmla="*/ 33 h 826"/>
                <a:gd name="T8" fmla="*/ 212 w 636"/>
                <a:gd name="T9" fmla="*/ 0 h 826"/>
                <a:gd name="T10" fmla="*/ 0 w 636"/>
                <a:gd name="T11" fmla="*/ 0 h 826"/>
                <a:gd name="T12" fmla="*/ 0 w 636"/>
                <a:gd name="T13" fmla="*/ 33 h 826"/>
                <a:gd name="T14" fmla="*/ 87 w 636"/>
                <a:gd name="T15" fmla="*/ 33 h 826"/>
                <a:gd name="T16" fmla="*/ 87 w 636"/>
                <a:gd name="T17" fmla="*/ 275 h 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36" h="826">
                  <a:moveTo>
                    <a:pt x="262" y="826"/>
                  </a:moveTo>
                  <a:lnTo>
                    <a:pt x="374" y="826"/>
                  </a:lnTo>
                  <a:lnTo>
                    <a:pt x="374" y="100"/>
                  </a:lnTo>
                  <a:lnTo>
                    <a:pt x="636" y="100"/>
                  </a:lnTo>
                  <a:lnTo>
                    <a:pt x="636" y="0"/>
                  </a:lnTo>
                  <a:lnTo>
                    <a:pt x="0" y="0"/>
                  </a:lnTo>
                  <a:lnTo>
                    <a:pt x="0" y="100"/>
                  </a:lnTo>
                  <a:lnTo>
                    <a:pt x="262" y="100"/>
                  </a:lnTo>
                  <a:lnTo>
                    <a:pt x="262" y="82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1" name="Freeform 20"/>
            <p:cNvSpPr>
              <a:spLocks noEditPoints="1"/>
            </p:cNvSpPr>
            <p:nvPr/>
          </p:nvSpPr>
          <p:spPr bwMode="auto">
            <a:xfrm>
              <a:off x="2057" y="878"/>
              <a:ext cx="180" cy="214"/>
            </a:xfrm>
            <a:custGeom>
              <a:avLst/>
              <a:gdLst>
                <a:gd name="T0" fmla="*/ 141 w 542"/>
                <a:gd name="T1" fmla="*/ 152 h 640"/>
                <a:gd name="T2" fmla="*/ 135 w 542"/>
                <a:gd name="T3" fmla="*/ 164 h 640"/>
                <a:gd name="T4" fmla="*/ 127 w 542"/>
                <a:gd name="T5" fmla="*/ 173 h 640"/>
                <a:gd name="T6" fmla="*/ 116 w 542"/>
                <a:gd name="T7" fmla="*/ 179 h 640"/>
                <a:gd name="T8" fmla="*/ 103 w 542"/>
                <a:gd name="T9" fmla="*/ 182 h 640"/>
                <a:gd name="T10" fmla="*/ 86 w 542"/>
                <a:gd name="T11" fmla="*/ 183 h 640"/>
                <a:gd name="T12" fmla="*/ 69 w 542"/>
                <a:gd name="T13" fmla="*/ 179 h 640"/>
                <a:gd name="T14" fmla="*/ 55 w 542"/>
                <a:gd name="T15" fmla="*/ 170 h 640"/>
                <a:gd name="T16" fmla="*/ 44 w 542"/>
                <a:gd name="T17" fmla="*/ 156 h 640"/>
                <a:gd name="T18" fmla="*/ 38 w 542"/>
                <a:gd name="T19" fmla="*/ 139 h 640"/>
                <a:gd name="T20" fmla="*/ 35 w 542"/>
                <a:gd name="T21" fmla="*/ 117 h 640"/>
                <a:gd name="T22" fmla="*/ 180 w 542"/>
                <a:gd name="T23" fmla="*/ 102 h 640"/>
                <a:gd name="T24" fmla="*/ 176 w 542"/>
                <a:gd name="T25" fmla="*/ 68 h 640"/>
                <a:gd name="T26" fmla="*/ 166 w 542"/>
                <a:gd name="T27" fmla="*/ 41 h 640"/>
                <a:gd name="T28" fmla="*/ 150 w 542"/>
                <a:gd name="T29" fmla="*/ 20 h 640"/>
                <a:gd name="T30" fmla="*/ 128 w 542"/>
                <a:gd name="T31" fmla="*/ 7 h 640"/>
                <a:gd name="T32" fmla="*/ 100 w 542"/>
                <a:gd name="T33" fmla="*/ 0 h 640"/>
                <a:gd name="T34" fmla="*/ 70 w 542"/>
                <a:gd name="T35" fmla="*/ 2 h 640"/>
                <a:gd name="T36" fmla="*/ 45 w 542"/>
                <a:gd name="T37" fmla="*/ 11 h 640"/>
                <a:gd name="T38" fmla="*/ 24 w 542"/>
                <a:gd name="T39" fmla="*/ 28 h 640"/>
                <a:gd name="T40" fmla="*/ 10 w 542"/>
                <a:gd name="T41" fmla="*/ 53 h 640"/>
                <a:gd name="T42" fmla="*/ 1 w 542"/>
                <a:gd name="T43" fmla="*/ 85 h 640"/>
                <a:gd name="T44" fmla="*/ 0 w 542"/>
                <a:gd name="T45" fmla="*/ 121 h 640"/>
                <a:gd name="T46" fmla="*/ 6 w 542"/>
                <a:gd name="T47" fmla="*/ 153 h 640"/>
                <a:gd name="T48" fmla="*/ 19 w 542"/>
                <a:gd name="T49" fmla="*/ 179 h 640"/>
                <a:gd name="T50" fmla="*/ 37 w 542"/>
                <a:gd name="T51" fmla="*/ 198 h 640"/>
                <a:gd name="T52" fmla="*/ 61 w 542"/>
                <a:gd name="T53" fmla="*/ 210 h 640"/>
                <a:gd name="T54" fmla="*/ 90 w 542"/>
                <a:gd name="T55" fmla="*/ 214 h 640"/>
                <a:gd name="T56" fmla="*/ 115 w 542"/>
                <a:gd name="T57" fmla="*/ 211 h 640"/>
                <a:gd name="T58" fmla="*/ 136 w 542"/>
                <a:gd name="T59" fmla="*/ 203 h 640"/>
                <a:gd name="T60" fmla="*/ 154 w 542"/>
                <a:gd name="T61" fmla="*/ 190 h 640"/>
                <a:gd name="T62" fmla="*/ 167 w 542"/>
                <a:gd name="T63" fmla="*/ 173 h 640"/>
                <a:gd name="T64" fmla="*/ 176 w 542"/>
                <a:gd name="T65" fmla="*/ 151 h 640"/>
                <a:gd name="T66" fmla="*/ 35 w 542"/>
                <a:gd name="T67" fmla="*/ 89 h 640"/>
                <a:gd name="T68" fmla="*/ 39 w 542"/>
                <a:gd name="T69" fmla="*/ 69 h 640"/>
                <a:gd name="T70" fmla="*/ 45 w 542"/>
                <a:gd name="T71" fmla="*/ 54 h 640"/>
                <a:gd name="T72" fmla="*/ 55 w 542"/>
                <a:gd name="T73" fmla="*/ 41 h 640"/>
                <a:gd name="T74" fmla="*/ 69 w 542"/>
                <a:gd name="T75" fmla="*/ 34 h 640"/>
                <a:gd name="T76" fmla="*/ 85 w 542"/>
                <a:gd name="T77" fmla="*/ 30 h 640"/>
                <a:gd name="T78" fmla="*/ 103 w 542"/>
                <a:gd name="T79" fmla="*/ 31 h 640"/>
                <a:gd name="T80" fmla="*/ 118 w 542"/>
                <a:gd name="T81" fmla="*/ 36 h 640"/>
                <a:gd name="T82" fmla="*/ 131 w 542"/>
                <a:gd name="T83" fmla="*/ 45 h 640"/>
                <a:gd name="T84" fmla="*/ 139 w 542"/>
                <a:gd name="T85" fmla="*/ 59 h 640"/>
                <a:gd name="T86" fmla="*/ 143 w 542"/>
                <a:gd name="T87" fmla="*/ 76 h 640"/>
                <a:gd name="T88" fmla="*/ 35 w 542"/>
                <a:gd name="T89" fmla="*/ 89 h 6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42" h="640">
                  <a:moveTo>
                    <a:pt x="433" y="427"/>
                  </a:moveTo>
                  <a:lnTo>
                    <a:pt x="430" y="441"/>
                  </a:lnTo>
                  <a:lnTo>
                    <a:pt x="425" y="454"/>
                  </a:lnTo>
                  <a:lnTo>
                    <a:pt x="421" y="467"/>
                  </a:lnTo>
                  <a:lnTo>
                    <a:pt x="414" y="479"/>
                  </a:lnTo>
                  <a:lnTo>
                    <a:pt x="407" y="489"/>
                  </a:lnTo>
                  <a:lnTo>
                    <a:pt x="399" y="499"/>
                  </a:lnTo>
                  <a:lnTo>
                    <a:pt x="391" y="509"/>
                  </a:lnTo>
                  <a:lnTo>
                    <a:pt x="382" y="517"/>
                  </a:lnTo>
                  <a:lnTo>
                    <a:pt x="371" y="523"/>
                  </a:lnTo>
                  <a:lnTo>
                    <a:pt x="360" y="530"/>
                  </a:lnTo>
                  <a:lnTo>
                    <a:pt x="348" y="535"/>
                  </a:lnTo>
                  <a:lnTo>
                    <a:pt x="336" y="540"/>
                  </a:lnTo>
                  <a:lnTo>
                    <a:pt x="323" y="543"/>
                  </a:lnTo>
                  <a:lnTo>
                    <a:pt x="309" y="545"/>
                  </a:lnTo>
                  <a:lnTo>
                    <a:pt x="294" y="548"/>
                  </a:lnTo>
                  <a:lnTo>
                    <a:pt x="279" y="548"/>
                  </a:lnTo>
                  <a:lnTo>
                    <a:pt x="260" y="546"/>
                  </a:lnTo>
                  <a:lnTo>
                    <a:pt x="241" y="544"/>
                  </a:lnTo>
                  <a:lnTo>
                    <a:pt x="224" y="541"/>
                  </a:lnTo>
                  <a:lnTo>
                    <a:pt x="207" y="535"/>
                  </a:lnTo>
                  <a:lnTo>
                    <a:pt x="192" y="527"/>
                  </a:lnTo>
                  <a:lnTo>
                    <a:pt x="178" y="519"/>
                  </a:lnTo>
                  <a:lnTo>
                    <a:pt x="165" y="509"/>
                  </a:lnTo>
                  <a:lnTo>
                    <a:pt x="153" y="496"/>
                  </a:lnTo>
                  <a:lnTo>
                    <a:pt x="142" y="483"/>
                  </a:lnTo>
                  <a:lnTo>
                    <a:pt x="133" y="468"/>
                  </a:lnTo>
                  <a:lnTo>
                    <a:pt x="125" y="452"/>
                  </a:lnTo>
                  <a:lnTo>
                    <a:pt x="118" y="434"/>
                  </a:lnTo>
                  <a:lnTo>
                    <a:pt x="114" y="415"/>
                  </a:lnTo>
                  <a:lnTo>
                    <a:pt x="109" y="395"/>
                  </a:lnTo>
                  <a:lnTo>
                    <a:pt x="107" y="373"/>
                  </a:lnTo>
                  <a:lnTo>
                    <a:pt x="105" y="350"/>
                  </a:lnTo>
                  <a:lnTo>
                    <a:pt x="540" y="350"/>
                  </a:lnTo>
                  <a:lnTo>
                    <a:pt x="542" y="328"/>
                  </a:lnTo>
                  <a:lnTo>
                    <a:pt x="542" y="305"/>
                  </a:lnTo>
                  <a:lnTo>
                    <a:pt x="540" y="269"/>
                  </a:lnTo>
                  <a:lnTo>
                    <a:pt x="537" y="236"/>
                  </a:lnTo>
                  <a:lnTo>
                    <a:pt x="531" y="204"/>
                  </a:lnTo>
                  <a:lnTo>
                    <a:pt x="523" y="175"/>
                  </a:lnTo>
                  <a:lnTo>
                    <a:pt x="513" y="147"/>
                  </a:lnTo>
                  <a:lnTo>
                    <a:pt x="501" y="122"/>
                  </a:lnTo>
                  <a:lnTo>
                    <a:pt x="486" y="100"/>
                  </a:lnTo>
                  <a:lnTo>
                    <a:pt x="470" y="80"/>
                  </a:lnTo>
                  <a:lnTo>
                    <a:pt x="452" y="61"/>
                  </a:lnTo>
                  <a:lnTo>
                    <a:pt x="431" y="45"/>
                  </a:lnTo>
                  <a:lnTo>
                    <a:pt x="409" y="31"/>
                  </a:lnTo>
                  <a:lnTo>
                    <a:pt x="385" y="21"/>
                  </a:lnTo>
                  <a:lnTo>
                    <a:pt x="359" y="12"/>
                  </a:lnTo>
                  <a:lnTo>
                    <a:pt x="331" y="5"/>
                  </a:lnTo>
                  <a:lnTo>
                    <a:pt x="301" y="1"/>
                  </a:lnTo>
                  <a:lnTo>
                    <a:pt x="270" y="0"/>
                  </a:lnTo>
                  <a:lnTo>
                    <a:pt x="240" y="1"/>
                  </a:lnTo>
                  <a:lnTo>
                    <a:pt x="211" y="6"/>
                  </a:lnTo>
                  <a:lnTo>
                    <a:pt x="184" y="13"/>
                  </a:lnTo>
                  <a:lnTo>
                    <a:pt x="158" y="22"/>
                  </a:lnTo>
                  <a:lnTo>
                    <a:pt x="134" y="34"/>
                  </a:lnTo>
                  <a:lnTo>
                    <a:pt x="111" y="48"/>
                  </a:lnTo>
                  <a:lnTo>
                    <a:pt x="92" y="66"/>
                  </a:lnTo>
                  <a:lnTo>
                    <a:pt x="73" y="85"/>
                  </a:lnTo>
                  <a:lnTo>
                    <a:pt x="56" y="107"/>
                  </a:lnTo>
                  <a:lnTo>
                    <a:pt x="41" y="131"/>
                  </a:lnTo>
                  <a:lnTo>
                    <a:pt x="30" y="159"/>
                  </a:lnTo>
                  <a:lnTo>
                    <a:pt x="19" y="188"/>
                  </a:lnTo>
                  <a:lnTo>
                    <a:pt x="10" y="219"/>
                  </a:lnTo>
                  <a:lnTo>
                    <a:pt x="4" y="253"/>
                  </a:lnTo>
                  <a:lnTo>
                    <a:pt x="1" y="289"/>
                  </a:lnTo>
                  <a:lnTo>
                    <a:pt x="0" y="327"/>
                  </a:lnTo>
                  <a:lnTo>
                    <a:pt x="1" y="362"/>
                  </a:lnTo>
                  <a:lnTo>
                    <a:pt x="4" y="396"/>
                  </a:lnTo>
                  <a:lnTo>
                    <a:pt x="10" y="428"/>
                  </a:lnTo>
                  <a:lnTo>
                    <a:pt x="19" y="458"/>
                  </a:lnTo>
                  <a:lnTo>
                    <a:pt x="30" y="486"/>
                  </a:lnTo>
                  <a:lnTo>
                    <a:pt x="41" y="511"/>
                  </a:lnTo>
                  <a:lnTo>
                    <a:pt x="56" y="535"/>
                  </a:lnTo>
                  <a:lnTo>
                    <a:pt x="73" y="556"/>
                  </a:lnTo>
                  <a:lnTo>
                    <a:pt x="92" y="575"/>
                  </a:lnTo>
                  <a:lnTo>
                    <a:pt x="111" y="593"/>
                  </a:lnTo>
                  <a:lnTo>
                    <a:pt x="134" y="606"/>
                  </a:lnTo>
                  <a:lnTo>
                    <a:pt x="158" y="618"/>
                  </a:lnTo>
                  <a:lnTo>
                    <a:pt x="184" y="627"/>
                  </a:lnTo>
                  <a:lnTo>
                    <a:pt x="211" y="634"/>
                  </a:lnTo>
                  <a:lnTo>
                    <a:pt x="240" y="639"/>
                  </a:lnTo>
                  <a:lnTo>
                    <a:pt x="270" y="640"/>
                  </a:lnTo>
                  <a:lnTo>
                    <a:pt x="296" y="639"/>
                  </a:lnTo>
                  <a:lnTo>
                    <a:pt x="322" y="636"/>
                  </a:lnTo>
                  <a:lnTo>
                    <a:pt x="345" y="632"/>
                  </a:lnTo>
                  <a:lnTo>
                    <a:pt x="368" y="625"/>
                  </a:lnTo>
                  <a:lnTo>
                    <a:pt x="390" y="617"/>
                  </a:lnTo>
                  <a:lnTo>
                    <a:pt x="410" y="607"/>
                  </a:lnTo>
                  <a:lnTo>
                    <a:pt x="429" y="596"/>
                  </a:lnTo>
                  <a:lnTo>
                    <a:pt x="447" y="583"/>
                  </a:lnTo>
                  <a:lnTo>
                    <a:pt x="463" y="568"/>
                  </a:lnTo>
                  <a:lnTo>
                    <a:pt x="478" y="552"/>
                  </a:lnTo>
                  <a:lnTo>
                    <a:pt x="491" y="535"/>
                  </a:lnTo>
                  <a:lnTo>
                    <a:pt x="504" y="517"/>
                  </a:lnTo>
                  <a:lnTo>
                    <a:pt x="514" y="496"/>
                  </a:lnTo>
                  <a:lnTo>
                    <a:pt x="522" y="474"/>
                  </a:lnTo>
                  <a:lnTo>
                    <a:pt x="529" y="451"/>
                  </a:lnTo>
                  <a:lnTo>
                    <a:pt x="534" y="427"/>
                  </a:lnTo>
                  <a:lnTo>
                    <a:pt x="433" y="427"/>
                  </a:lnTo>
                  <a:close/>
                  <a:moveTo>
                    <a:pt x="105" y="266"/>
                  </a:moveTo>
                  <a:lnTo>
                    <a:pt x="108" y="245"/>
                  </a:lnTo>
                  <a:lnTo>
                    <a:pt x="111" y="226"/>
                  </a:lnTo>
                  <a:lnTo>
                    <a:pt x="116" y="207"/>
                  </a:lnTo>
                  <a:lnTo>
                    <a:pt x="122" y="190"/>
                  </a:lnTo>
                  <a:lnTo>
                    <a:pt x="128" y="174"/>
                  </a:lnTo>
                  <a:lnTo>
                    <a:pt x="137" y="160"/>
                  </a:lnTo>
                  <a:lnTo>
                    <a:pt x="146" y="146"/>
                  </a:lnTo>
                  <a:lnTo>
                    <a:pt x="155" y="135"/>
                  </a:lnTo>
                  <a:lnTo>
                    <a:pt x="166" y="124"/>
                  </a:lnTo>
                  <a:lnTo>
                    <a:pt x="179" y="115"/>
                  </a:lnTo>
                  <a:lnTo>
                    <a:pt x="192" y="107"/>
                  </a:lnTo>
                  <a:lnTo>
                    <a:pt x="207" y="101"/>
                  </a:lnTo>
                  <a:lnTo>
                    <a:pt x="222" y="97"/>
                  </a:lnTo>
                  <a:lnTo>
                    <a:pt x="238" y="93"/>
                  </a:lnTo>
                  <a:lnTo>
                    <a:pt x="255" y="91"/>
                  </a:lnTo>
                  <a:lnTo>
                    <a:pt x="273" y="90"/>
                  </a:lnTo>
                  <a:lnTo>
                    <a:pt x="292" y="91"/>
                  </a:lnTo>
                  <a:lnTo>
                    <a:pt x="310" y="93"/>
                  </a:lnTo>
                  <a:lnTo>
                    <a:pt x="326" y="97"/>
                  </a:lnTo>
                  <a:lnTo>
                    <a:pt x="341" y="101"/>
                  </a:lnTo>
                  <a:lnTo>
                    <a:pt x="356" y="108"/>
                  </a:lnTo>
                  <a:lnTo>
                    <a:pt x="369" y="115"/>
                  </a:lnTo>
                  <a:lnTo>
                    <a:pt x="382" y="124"/>
                  </a:lnTo>
                  <a:lnTo>
                    <a:pt x="393" y="135"/>
                  </a:lnTo>
                  <a:lnTo>
                    <a:pt x="402" y="147"/>
                  </a:lnTo>
                  <a:lnTo>
                    <a:pt x="410" y="160"/>
                  </a:lnTo>
                  <a:lnTo>
                    <a:pt x="418" y="175"/>
                  </a:lnTo>
                  <a:lnTo>
                    <a:pt x="424" y="190"/>
                  </a:lnTo>
                  <a:lnTo>
                    <a:pt x="429" y="207"/>
                  </a:lnTo>
                  <a:lnTo>
                    <a:pt x="432" y="226"/>
                  </a:lnTo>
                  <a:lnTo>
                    <a:pt x="435" y="245"/>
                  </a:lnTo>
                  <a:lnTo>
                    <a:pt x="436" y="266"/>
                  </a:lnTo>
                  <a:lnTo>
                    <a:pt x="105" y="26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2" name="Freeform 21"/>
            <p:cNvSpPr>
              <a:spLocks/>
            </p:cNvSpPr>
            <p:nvPr/>
          </p:nvSpPr>
          <p:spPr bwMode="auto">
            <a:xfrm>
              <a:off x="2264" y="878"/>
              <a:ext cx="178" cy="213"/>
            </a:xfrm>
            <a:custGeom>
              <a:avLst/>
              <a:gdLst>
                <a:gd name="T0" fmla="*/ 177 w 532"/>
                <a:gd name="T1" fmla="*/ 65 h 639"/>
                <a:gd name="T2" fmla="*/ 171 w 532"/>
                <a:gd name="T3" fmla="*/ 43 h 639"/>
                <a:gd name="T4" fmla="*/ 159 w 532"/>
                <a:gd name="T5" fmla="*/ 25 h 639"/>
                <a:gd name="T6" fmla="*/ 142 w 532"/>
                <a:gd name="T7" fmla="*/ 12 h 639"/>
                <a:gd name="T8" fmla="*/ 119 w 532"/>
                <a:gd name="T9" fmla="*/ 3 h 639"/>
                <a:gd name="T10" fmla="*/ 92 w 532"/>
                <a:gd name="T11" fmla="*/ 0 h 639"/>
                <a:gd name="T12" fmla="*/ 63 w 532"/>
                <a:gd name="T13" fmla="*/ 4 h 639"/>
                <a:gd name="T14" fmla="*/ 38 w 532"/>
                <a:gd name="T15" fmla="*/ 16 h 639"/>
                <a:gd name="T16" fmla="*/ 19 w 532"/>
                <a:gd name="T17" fmla="*/ 36 h 639"/>
                <a:gd name="T18" fmla="*/ 7 w 532"/>
                <a:gd name="T19" fmla="*/ 62 h 639"/>
                <a:gd name="T20" fmla="*/ 0 w 532"/>
                <a:gd name="T21" fmla="*/ 95 h 639"/>
                <a:gd name="T22" fmla="*/ 2 w 532"/>
                <a:gd name="T23" fmla="*/ 131 h 639"/>
                <a:gd name="T24" fmla="*/ 10 w 532"/>
                <a:gd name="T25" fmla="*/ 161 h 639"/>
                <a:gd name="T26" fmla="*/ 24 w 532"/>
                <a:gd name="T27" fmla="*/ 185 h 639"/>
                <a:gd name="T28" fmla="*/ 44 w 532"/>
                <a:gd name="T29" fmla="*/ 202 h 639"/>
                <a:gd name="T30" fmla="*/ 69 w 532"/>
                <a:gd name="T31" fmla="*/ 211 h 639"/>
                <a:gd name="T32" fmla="*/ 98 w 532"/>
                <a:gd name="T33" fmla="*/ 212 h 639"/>
                <a:gd name="T34" fmla="*/ 124 w 532"/>
                <a:gd name="T35" fmla="*/ 207 h 639"/>
                <a:gd name="T36" fmla="*/ 146 w 532"/>
                <a:gd name="T37" fmla="*/ 197 h 639"/>
                <a:gd name="T38" fmla="*/ 162 w 532"/>
                <a:gd name="T39" fmla="*/ 181 h 639"/>
                <a:gd name="T40" fmla="*/ 173 w 532"/>
                <a:gd name="T41" fmla="*/ 160 h 639"/>
                <a:gd name="T42" fmla="*/ 178 w 532"/>
                <a:gd name="T43" fmla="*/ 135 h 639"/>
                <a:gd name="T44" fmla="*/ 143 w 532"/>
                <a:gd name="T45" fmla="*/ 146 h 639"/>
                <a:gd name="T46" fmla="*/ 137 w 532"/>
                <a:gd name="T47" fmla="*/ 160 h 639"/>
                <a:gd name="T48" fmla="*/ 128 w 532"/>
                <a:gd name="T49" fmla="*/ 170 h 639"/>
                <a:gd name="T50" fmla="*/ 116 w 532"/>
                <a:gd name="T51" fmla="*/ 178 h 639"/>
                <a:gd name="T52" fmla="*/ 101 w 532"/>
                <a:gd name="T53" fmla="*/ 181 h 639"/>
                <a:gd name="T54" fmla="*/ 84 w 532"/>
                <a:gd name="T55" fmla="*/ 182 h 639"/>
                <a:gd name="T56" fmla="*/ 67 w 532"/>
                <a:gd name="T57" fmla="*/ 177 h 639"/>
                <a:gd name="T58" fmla="*/ 53 w 532"/>
                <a:gd name="T59" fmla="*/ 167 h 639"/>
                <a:gd name="T60" fmla="*/ 43 w 532"/>
                <a:gd name="T61" fmla="*/ 152 h 639"/>
                <a:gd name="T62" fmla="*/ 37 w 532"/>
                <a:gd name="T63" fmla="*/ 132 h 639"/>
                <a:gd name="T64" fmla="*/ 35 w 532"/>
                <a:gd name="T65" fmla="*/ 106 h 639"/>
                <a:gd name="T66" fmla="*/ 37 w 532"/>
                <a:gd name="T67" fmla="*/ 81 h 639"/>
                <a:gd name="T68" fmla="*/ 43 w 532"/>
                <a:gd name="T69" fmla="*/ 61 h 639"/>
                <a:gd name="T70" fmla="*/ 54 w 532"/>
                <a:gd name="T71" fmla="*/ 45 h 639"/>
                <a:gd name="T72" fmla="*/ 68 w 532"/>
                <a:gd name="T73" fmla="*/ 35 h 639"/>
                <a:gd name="T74" fmla="*/ 86 w 532"/>
                <a:gd name="T75" fmla="*/ 31 h 639"/>
                <a:gd name="T76" fmla="*/ 104 w 532"/>
                <a:gd name="T77" fmla="*/ 31 h 639"/>
                <a:gd name="T78" fmla="*/ 118 w 532"/>
                <a:gd name="T79" fmla="*/ 35 h 639"/>
                <a:gd name="T80" fmla="*/ 129 w 532"/>
                <a:gd name="T81" fmla="*/ 41 h 639"/>
                <a:gd name="T82" fmla="*/ 138 w 532"/>
                <a:gd name="T83" fmla="*/ 51 h 639"/>
                <a:gd name="T84" fmla="*/ 143 w 532"/>
                <a:gd name="T85" fmla="*/ 64 h 6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32" h="639">
                  <a:moveTo>
                    <a:pt x="431" y="220"/>
                  </a:moveTo>
                  <a:lnTo>
                    <a:pt x="531" y="220"/>
                  </a:lnTo>
                  <a:lnTo>
                    <a:pt x="528" y="196"/>
                  </a:lnTo>
                  <a:lnTo>
                    <a:pt x="525" y="173"/>
                  </a:lnTo>
                  <a:lnTo>
                    <a:pt x="518" y="150"/>
                  </a:lnTo>
                  <a:lnTo>
                    <a:pt x="510" y="129"/>
                  </a:lnTo>
                  <a:lnTo>
                    <a:pt x="500" y="109"/>
                  </a:lnTo>
                  <a:lnTo>
                    <a:pt x="488" y="92"/>
                  </a:lnTo>
                  <a:lnTo>
                    <a:pt x="474" y="75"/>
                  </a:lnTo>
                  <a:lnTo>
                    <a:pt x="459" y="60"/>
                  </a:lnTo>
                  <a:lnTo>
                    <a:pt x="442" y="46"/>
                  </a:lnTo>
                  <a:lnTo>
                    <a:pt x="423" y="35"/>
                  </a:lnTo>
                  <a:lnTo>
                    <a:pt x="402" y="24"/>
                  </a:lnTo>
                  <a:lnTo>
                    <a:pt x="380" y="16"/>
                  </a:lnTo>
                  <a:lnTo>
                    <a:pt x="356" y="9"/>
                  </a:lnTo>
                  <a:lnTo>
                    <a:pt x="332" y="4"/>
                  </a:lnTo>
                  <a:lnTo>
                    <a:pt x="304" y="1"/>
                  </a:lnTo>
                  <a:lnTo>
                    <a:pt x="276" y="0"/>
                  </a:lnTo>
                  <a:lnTo>
                    <a:pt x="245" y="1"/>
                  </a:lnTo>
                  <a:lnTo>
                    <a:pt x="215" y="6"/>
                  </a:lnTo>
                  <a:lnTo>
                    <a:pt x="188" y="13"/>
                  </a:lnTo>
                  <a:lnTo>
                    <a:pt x="161" y="22"/>
                  </a:lnTo>
                  <a:lnTo>
                    <a:pt x="137" y="34"/>
                  </a:lnTo>
                  <a:lnTo>
                    <a:pt x="114" y="48"/>
                  </a:lnTo>
                  <a:lnTo>
                    <a:pt x="93" y="66"/>
                  </a:lnTo>
                  <a:lnTo>
                    <a:pt x="75" y="85"/>
                  </a:lnTo>
                  <a:lnTo>
                    <a:pt x="58" y="107"/>
                  </a:lnTo>
                  <a:lnTo>
                    <a:pt x="43" y="131"/>
                  </a:lnTo>
                  <a:lnTo>
                    <a:pt x="30" y="158"/>
                  </a:lnTo>
                  <a:lnTo>
                    <a:pt x="20" y="186"/>
                  </a:lnTo>
                  <a:lnTo>
                    <a:pt x="12" y="218"/>
                  </a:lnTo>
                  <a:lnTo>
                    <a:pt x="5" y="250"/>
                  </a:lnTo>
                  <a:lnTo>
                    <a:pt x="1" y="284"/>
                  </a:lnTo>
                  <a:lnTo>
                    <a:pt x="0" y="322"/>
                  </a:lnTo>
                  <a:lnTo>
                    <a:pt x="1" y="358"/>
                  </a:lnTo>
                  <a:lnTo>
                    <a:pt x="5" y="392"/>
                  </a:lnTo>
                  <a:lnTo>
                    <a:pt x="11" y="425"/>
                  </a:lnTo>
                  <a:lnTo>
                    <a:pt x="19" y="454"/>
                  </a:lnTo>
                  <a:lnTo>
                    <a:pt x="29" y="483"/>
                  </a:lnTo>
                  <a:lnTo>
                    <a:pt x="41" y="510"/>
                  </a:lnTo>
                  <a:lnTo>
                    <a:pt x="55" y="533"/>
                  </a:lnTo>
                  <a:lnTo>
                    <a:pt x="72" y="555"/>
                  </a:lnTo>
                  <a:lnTo>
                    <a:pt x="90" y="574"/>
                  </a:lnTo>
                  <a:lnTo>
                    <a:pt x="110" y="590"/>
                  </a:lnTo>
                  <a:lnTo>
                    <a:pt x="131" y="605"/>
                  </a:lnTo>
                  <a:lnTo>
                    <a:pt x="154" y="617"/>
                  </a:lnTo>
                  <a:lnTo>
                    <a:pt x="180" y="626"/>
                  </a:lnTo>
                  <a:lnTo>
                    <a:pt x="206" y="633"/>
                  </a:lnTo>
                  <a:lnTo>
                    <a:pt x="235" y="637"/>
                  </a:lnTo>
                  <a:lnTo>
                    <a:pt x="265" y="639"/>
                  </a:lnTo>
                  <a:lnTo>
                    <a:pt x="294" y="637"/>
                  </a:lnTo>
                  <a:lnTo>
                    <a:pt x="321" y="635"/>
                  </a:lnTo>
                  <a:lnTo>
                    <a:pt x="348" y="629"/>
                  </a:lnTo>
                  <a:lnTo>
                    <a:pt x="372" y="622"/>
                  </a:lnTo>
                  <a:lnTo>
                    <a:pt x="395" y="614"/>
                  </a:lnTo>
                  <a:lnTo>
                    <a:pt x="417" y="603"/>
                  </a:lnTo>
                  <a:lnTo>
                    <a:pt x="436" y="590"/>
                  </a:lnTo>
                  <a:lnTo>
                    <a:pt x="454" y="576"/>
                  </a:lnTo>
                  <a:lnTo>
                    <a:pt x="471" y="560"/>
                  </a:lnTo>
                  <a:lnTo>
                    <a:pt x="485" y="543"/>
                  </a:lnTo>
                  <a:lnTo>
                    <a:pt x="497" y="523"/>
                  </a:lnTo>
                  <a:lnTo>
                    <a:pt x="508" y="503"/>
                  </a:lnTo>
                  <a:lnTo>
                    <a:pt x="517" y="480"/>
                  </a:lnTo>
                  <a:lnTo>
                    <a:pt x="524" y="457"/>
                  </a:lnTo>
                  <a:lnTo>
                    <a:pt x="528" y="430"/>
                  </a:lnTo>
                  <a:lnTo>
                    <a:pt x="532" y="404"/>
                  </a:lnTo>
                  <a:lnTo>
                    <a:pt x="435" y="404"/>
                  </a:lnTo>
                  <a:lnTo>
                    <a:pt x="432" y="421"/>
                  </a:lnTo>
                  <a:lnTo>
                    <a:pt x="428" y="437"/>
                  </a:lnTo>
                  <a:lnTo>
                    <a:pt x="423" y="452"/>
                  </a:lnTo>
                  <a:lnTo>
                    <a:pt x="417" y="466"/>
                  </a:lnTo>
                  <a:lnTo>
                    <a:pt x="410" y="479"/>
                  </a:lnTo>
                  <a:lnTo>
                    <a:pt x="402" y="490"/>
                  </a:lnTo>
                  <a:lnTo>
                    <a:pt x="393" y="500"/>
                  </a:lnTo>
                  <a:lnTo>
                    <a:pt x="382" y="510"/>
                  </a:lnTo>
                  <a:lnTo>
                    <a:pt x="372" y="519"/>
                  </a:lnTo>
                  <a:lnTo>
                    <a:pt x="360" y="526"/>
                  </a:lnTo>
                  <a:lnTo>
                    <a:pt x="347" y="533"/>
                  </a:lnTo>
                  <a:lnTo>
                    <a:pt x="334" y="537"/>
                  </a:lnTo>
                  <a:lnTo>
                    <a:pt x="319" y="542"/>
                  </a:lnTo>
                  <a:lnTo>
                    <a:pt x="303" y="544"/>
                  </a:lnTo>
                  <a:lnTo>
                    <a:pt x="287" y="546"/>
                  </a:lnTo>
                  <a:lnTo>
                    <a:pt x="270" y="546"/>
                  </a:lnTo>
                  <a:lnTo>
                    <a:pt x="251" y="545"/>
                  </a:lnTo>
                  <a:lnTo>
                    <a:pt x="233" y="543"/>
                  </a:lnTo>
                  <a:lnTo>
                    <a:pt x="215" y="538"/>
                  </a:lnTo>
                  <a:lnTo>
                    <a:pt x="200" y="532"/>
                  </a:lnTo>
                  <a:lnTo>
                    <a:pt x="186" y="523"/>
                  </a:lnTo>
                  <a:lnTo>
                    <a:pt x="172" y="513"/>
                  </a:lnTo>
                  <a:lnTo>
                    <a:pt x="159" y="502"/>
                  </a:lnTo>
                  <a:lnTo>
                    <a:pt x="149" y="488"/>
                  </a:lnTo>
                  <a:lnTo>
                    <a:pt x="138" y="473"/>
                  </a:lnTo>
                  <a:lnTo>
                    <a:pt x="130" y="456"/>
                  </a:lnTo>
                  <a:lnTo>
                    <a:pt x="122" y="437"/>
                  </a:lnTo>
                  <a:lnTo>
                    <a:pt x="116" y="417"/>
                  </a:lnTo>
                  <a:lnTo>
                    <a:pt x="112" y="395"/>
                  </a:lnTo>
                  <a:lnTo>
                    <a:pt x="107" y="371"/>
                  </a:lnTo>
                  <a:lnTo>
                    <a:pt x="106" y="345"/>
                  </a:lnTo>
                  <a:lnTo>
                    <a:pt x="105" y="319"/>
                  </a:lnTo>
                  <a:lnTo>
                    <a:pt x="106" y="291"/>
                  </a:lnTo>
                  <a:lnTo>
                    <a:pt x="108" y="266"/>
                  </a:lnTo>
                  <a:lnTo>
                    <a:pt x="112" y="243"/>
                  </a:lnTo>
                  <a:lnTo>
                    <a:pt x="116" y="220"/>
                  </a:lnTo>
                  <a:lnTo>
                    <a:pt x="123" y="200"/>
                  </a:lnTo>
                  <a:lnTo>
                    <a:pt x="130" y="182"/>
                  </a:lnTo>
                  <a:lnTo>
                    <a:pt x="139" y="165"/>
                  </a:lnTo>
                  <a:lnTo>
                    <a:pt x="150" y="150"/>
                  </a:lnTo>
                  <a:lnTo>
                    <a:pt x="161" y="136"/>
                  </a:lnTo>
                  <a:lnTo>
                    <a:pt x="175" y="124"/>
                  </a:lnTo>
                  <a:lnTo>
                    <a:pt x="189" y="114"/>
                  </a:lnTo>
                  <a:lnTo>
                    <a:pt x="204" y="106"/>
                  </a:lnTo>
                  <a:lnTo>
                    <a:pt x="220" y="99"/>
                  </a:lnTo>
                  <a:lnTo>
                    <a:pt x="238" y="94"/>
                  </a:lnTo>
                  <a:lnTo>
                    <a:pt x="257" y="92"/>
                  </a:lnTo>
                  <a:lnTo>
                    <a:pt x="276" y="91"/>
                  </a:lnTo>
                  <a:lnTo>
                    <a:pt x="294" y="92"/>
                  </a:lnTo>
                  <a:lnTo>
                    <a:pt x="310" y="93"/>
                  </a:lnTo>
                  <a:lnTo>
                    <a:pt x="325" y="96"/>
                  </a:lnTo>
                  <a:lnTo>
                    <a:pt x="339" y="100"/>
                  </a:lnTo>
                  <a:lnTo>
                    <a:pt x="352" y="105"/>
                  </a:lnTo>
                  <a:lnTo>
                    <a:pt x="365" y="111"/>
                  </a:lnTo>
                  <a:lnTo>
                    <a:pt x="377" y="117"/>
                  </a:lnTo>
                  <a:lnTo>
                    <a:pt x="387" y="124"/>
                  </a:lnTo>
                  <a:lnTo>
                    <a:pt x="396" y="134"/>
                  </a:lnTo>
                  <a:lnTo>
                    <a:pt x="404" y="143"/>
                  </a:lnTo>
                  <a:lnTo>
                    <a:pt x="411" y="154"/>
                  </a:lnTo>
                  <a:lnTo>
                    <a:pt x="417" y="166"/>
                  </a:lnTo>
                  <a:lnTo>
                    <a:pt x="423" y="177"/>
                  </a:lnTo>
                  <a:lnTo>
                    <a:pt x="426" y="191"/>
                  </a:lnTo>
                  <a:lnTo>
                    <a:pt x="429" y="205"/>
                  </a:lnTo>
                  <a:lnTo>
                    <a:pt x="431" y="22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3" name="Freeform 22"/>
            <p:cNvSpPr>
              <a:spLocks/>
            </p:cNvSpPr>
            <p:nvPr/>
          </p:nvSpPr>
          <p:spPr bwMode="auto">
            <a:xfrm>
              <a:off x="2475" y="810"/>
              <a:ext cx="168" cy="275"/>
            </a:xfrm>
            <a:custGeom>
              <a:avLst/>
              <a:gdLst>
                <a:gd name="T0" fmla="*/ 168 w 503"/>
                <a:gd name="T1" fmla="*/ 275 h 826"/>
                <a:gd name="T2" fmla="*/ 168 w 503"/>
                <a:gd name="T3" fmla="*/ 145 h 826"/>
                <a:gd name="T4" fmla="*/ 168 w 503"/>
                <a:gd name="T5" fmla="*/ 132 h 826"/>
                <a:gd name="T6" fmla="*/ 167 w 503"/>
                <a:gd name="T7" fmla="*/ 119 h 826"/>
                <a:gd name="T8" fmla="*/ 164 w 503"/>
                <a:gd name="T9" fmla="*/ 108 h 826"/>
                <a:gd name="T10" fmla="*/ 159 w 503"/>
                <a:gd name="T11" fmla="*/ 97 h 826"/>
                <a:gd name="T12" fmla="*/ 154 w 503"/>
                <a:gd name="T13" fmla="*/ 91 h 826"/>
                <a:gd name="T14" fmla="*/ 149 w 503"/>
                <a:gd name="T15" fmla="*/ 86 h 826"/>
                <a:gd name="T16" fmla="*/ 143 w 503"/>
                <a:gd name="T17" fmla="*/ 81 h 826"/>
                <a:gd name="T18" fmla="*/ 135 w 503"/>
                <a:gd name="T19" fmla="*/ 77 h 826"/>
                <a:gd name="T20" fmla="*/ 127 w 503"/>
                <a:gd name="T21" fmla="*/ 74 h 826"/>
                <a:gd name="T22" fmla="*/ 118 w 503"/>
                <a:gd name="T23" fmla="*/ 72 h 826"/>
                <a:gd name="T24" fmla="*/ 108 w 503"/>
                <a:gd name="T25" fmla="*/ 71 h 826"/>
                <a:gd name="T26" fmla="*/ 97 w 503"/>
                <a:gd name="T27" fmla="*/ 70 h 826"/>
                <a:gd name="T28" fmla="*/ 87 w 503"/>
                <a:gd name="T29" fmla="*/ 71 h 826"/>
                <a:gd name="T30" fmla="*/ 76 w 503"/>
                <a:gd name="T31" fmla="*/ 73 h 826"/>
                <a:gd name="T32" fmla="*/ 67 w 503"/>
                <a:gd name="T33" fmla="*/ 75 h 826"/>
                <a:gd name="T34" fmla="*/ 59 w 503"/>
                <a:gd name="T35" fmla="*/ 79 h 826"/>
                <a:gd name="T36" fmla="*/ 51 w 503"/>
                <a:gd name="T37" fmla="*/ 83 h 826"/>
                <a:gd name="T38" fmla="*/ 45 w 503"/>
                <a:gd name="T39" fmla="*/ 89 h 826"/>
                <a:gd name="T40" fmla="*/ 39 w 503"/>
                <a:gd name="T41" fmla="*/ 96 h 826"/>
                <a:gd name="T42" fmla="*/ 34 w 503"/>
                <a:gd name="T43" fmla="*/ 104 h 826"/>
                <a:gd name="T44" fmla="*/ 0 w 503"/>
                <a:gd name="T45" fmla="*/ 0 h 826"/>
                <a:gd name="T46" fmla="*/ 34 w 503"/>
                <a:gd name="T47" fmla="*/ 275 h 826"/>
                <a:gd name="T48" fmla="*/ 34 w 503"/>
                <a:gd name="T49" fmla="*/ 150 h 826"/>
                <a:gd name="T50" fmla="*/ 36 w 503"/>
                <a:gd name="T51" fmla="*/ 139 h 826"/>
                <a:gd name="T52" fmla="*/ 40 w 503"/>
                <a:gd name="T53" fmla="*/ 129 h 826"/>
                <a:gd name="T54" fmla="*/ 46 w 503"/>
                <a:gd name="T55" fmla="*/ 120 h 826"/>
                <a:gd name="T56" fmla="*/ 54 w 503"/>
                <a:gd name="T57" fmla="*/ 112 h 826"/>
                <a:gd name="T58" fmla="*/ 63 w 503"/>
                <a:gd name="T59" fmla="*/ 106 h 826"/>
                <a:gd name="T60" fmla="*/ 74 w 503"/>
                <a:gd name="T61" fmla="*/ 102 h 826"/>
                <a:gd name="T62" fmla="*/ 87 w 503"/>
                <a:gd name="T63" fmla="*/ 101 h 826"/>
                <a:gd name="T64" fmla="*/ 99 w 503"/>
                <a:gd name="T65" fmla="*/ 101 h 826"/>
                <a:gd name="T66" fmla="*/ 109 w 503"/>
                <a:gd name="T67" fmla="*/ 102 h 826"/>
                <a:gd name="T68" fmla="*/ 117 w 503"/>
                <a:gd name="T69" fmla="*/ 105 h 826"/>
                <a:gd name="T70" fmla="*/ 123 w 503"/>
                <a:gd name="T71" fmla="*/ 110 h 826"/>
                <a:gd name="T72" fmla="*/ 128 w 503"/>
                <a:gd name="T73" fmla="*/ 116 h 826"/>
                <a:gd name="T74" fmla="*/ 131 w 503"/>
                <a:gd name="T75" fmla="*/ 125 h 826"/>
                <a:gd name="T76" fmla="*/ 133 w 503"/>
                <a:gd name="T77" fmla="*/ 134 h 826"/>
                <a:gd name="T78" fmla="*/ 134 w 503"/>
                <a:gd name="T79" fmla="*/ 145 h 826"/>
                <a:gd name="T80" fmla="*/ 134 w 503"/>
                <a:gd name="T81" fmla="*/ 275 h 8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03" h="826">
                  <a:moveTo>
                    <a:pt x="400" y="826"/>
                  </a:moveTo>
                  <a:lnTo>
                    <a:pt x="503" y="826"/>
                  </a:lnTo>
                  <a:lnTo>
                    <a:pt x="503" y="466"/>
                  </a:lnTo>
                  <a:lnTo>
                    <a:pt x="503" y="437"/>
                  </a:lnTo>
                  <a:lnTo>
                    <a:pt x="503" y="415"/>
                  </a:lnTo>
                  <a:lnTo>
                    <a:pt x="503" y="395"/>
                  </a:lnTo>
                  <a:lnTo>
                    <a:pt x="502" y="376"/>
                  </a:lnTo>
                  <a:lnTo>
                    <a:pt x="499" y="358"/>
                  </a:lnTo>
                  <a:lnTo>
                    <a:pt x="496" y="340"/>
                  </a:lnTo>
                  <a:lnTo>
                    <a:pt x="491" y="323"/>
                  </a:lnTo>
                  <a:lnTo>
                    <a:pt x="484" y="307"/>
                  </a:lnTo>
                  <a:lnTo>
                    <a:pt x="476" y="292"/>
                  </a:lnTo>
                  <a:lnTo>
                    <a:pt x="469" y="282"/>
                  </a:lnTo>
                  <a:lnTo>
                    <a:pt x="462" y="273"/>
                  </a:lnTo>
                  <a:lnTo>
                    <a:pt x="454" y="265"/>
                  </a:lnTo>
                  <a:lnTo>
                    <a:pt x="446" y="257"/>
                  </a:lnTo>
                  <a:lnTo>
                    <a:pt x="437" y="250"/>
                  </a:lnTo>
                  <a:lnTo>
                    <a:pt x="427" y="243"/>
                  </a:lnTo>
                  <a:lnTo>
                    <a:pt x="416" y="237"/>
                  </a:lnTo>
                  <a:lnTo>
                    <a:pt x="405" y="231"/>
                  </a:lnTo>
                  <a:lnTo>
                    <a:pt x="392" y="227"/>
                  </a:lnTo>
                  <a:lnTo>
                    <a:pt x="380" y="222"/>
                  </a:lnTo>
                  <a:lnTo>
                    <a:pt x="367" y="219"/>
                  </a:lnTo>
                  <a:lnTo>
                    <a:pt x="353" y="217"/>
                  </a:lnTo>
                  <a:lnTo>
                    <a:pt x="338" y="214"/>
                  </a:lnTo>
                  <a:lnTo>
                    <a:pt x="322" y="212"/>
                  </a:lnTo>
                  <a:lnTo>
                    <a:pt x="307" y="211"/>
                  </a:lnTo>
                  <a:lnTo>
                    <a:pt x="290" y="211"/>
                  </a:lnTo>
                  <a:lnTo>
                    <a:pt x="274" y="211"/>
                  </a:lnTo>
                  <a:lnTo>
                    <a:pt x="259" y="212"/>
                  </a:lnTo>
                  <a:lnTo>
                    <a:pt x="244" y="214"/>
                  </a:lnTo>
                  <a:lnTo>
                    <a:pt x="229" y="218"/>
                  </a:lnTo>
                  <a:lnTo>
                    <a:pt x="215" y="221"/>
                  </a:lnTo>
                  <a:lnTo>
                    <a:pt x="202" y="226"/>
                  </a:lnTo>
                  <a:lnTo>
                    <a:pt x="190" y="230"/>
                  </a:lnTo>
                  <a:lnTo>
                    <a:pt x="177" y="236"/>
                  </a:lnTo>
                  <a:lnTo>
                    <a:pt x="166" y="243"/>
                  </a:lnTo>
                  <a:lnTo>
                    <a:pt x="154" y="250"/>
                  </a:lnTo>
                  <a:lnTo>
                    <a:pt x="144" y="259"/>
                  </a:lnTo>
                  <a:lnTo>
                    <a:pt x="135" y="267"/>
                  </a:lnTo>
                  <a:lnTo>
                    <a:pt x="125" y="277"/>
                  </a:lnTo>
                  <a:lnTo>
                    <a:pt x="116" y="288"/>
                  </a:lnTo>
                  <a:lnTo>
                    <a:pt x="108" y="299"/>
                  </a:lnTo>
                  <a:lnTo>
                    <a:pt x="101" y="311"/>
                  </a:lnTo>
                  <a:lnTo>
                    <a:pt x="101" y="0"/>
                  </a:lnTo>
                  <a:lnTo>
                    <a:pt x="0" y="0"/>
                  </a:lnTo>
                  <a:lnTo>
                    <a:pt x="0" y="826"/>
                  </a:lnTo>
                  <a:lnTo>
                    <a:pt x="101" y="826"/>
                  </a:lnTo>
                  <a:lnTo>
                    <a:pt x="101" y="472"/>
                  </a:lnTo>
                  <a:lnTo>
                    <a:pt x="102" y="452"/>
                  </a:lnTo>
                  <a:lnTo>
                    <a:pt x="105" y="434"/>
                  </a:lnTo>
                  <a:lnTo>
                    <a:pt x="108" y="417"/>
                  </a:lnTo>
                  <a:lnTo>
                    <a:pt x="114" y="401"/>
                  </a:lnTo>
                  <a:lnTo>
                    <a:pt x="121" y="386"/>
                  </a:lnTo>
                  <a:lnTo>
                    <a:pt x="129" y="372"/>
                  </a:lnTo>
                  <a:lnTo>
                    <a:pt x="138" y="359"/>
                  </a:lnTo>
                  <a:lnTo>
                    <a:pt x="150" y="346"/>
                  </a:lnTo>
                  <a:lnTo>
                    <a:pt x="162" y="336"/>
                  </a:lnTo>
                  <a:lnTo>
                    <a:pt x="175" y="327"/>
                  </a:lnTo>
                  <a:lnTo>
                    <a:pt x="190" y="319"/>
                  </a:lnTo>
                  <a:lnTo>
                    <a:pt x="206" y="313"/>
                  </a:lnTo>
                  <a:lnTo>
                    <a:pt x="222" y="307"/>
                  </a:lnTo>
                  <a:lnTo>
                    <a:pt x="240" y="304"/>
                  </a:lnTo>
                  <a:lnTo>
                    <a:pt x="260" y="302"/>
                  </a:lnTo>
                  <a:lnTo>
                    <a:pt x="280" y="300"/>
                  </a:lnTo>
                  <a:lnTo>
                    <a:pt x="297" y="302"/>
                  </a:lnTo>
                  <a:lnTo>
                    <a:pt x="313" y="303"/>
                  </a:lnTo>
                  <a:lnTo>
                    <a:pt x="327" y="306"/>
                  </a:lnTo>
                  <a:lnTo>
                    <a:pt x="339" y="310"/>
                  </a:lnTo>
                  <a:lnTo>
                    <a:pt x="351" y="315"/>
                  </a:lnTo>
                  <a:lnTo>
                    <a:pt x="361" y="322"/>
                  </a:lnTo>
                  <a:lnTo>
                    <a:pt x="369" y="330"/>
                  </a:lnTo>
                  <a:lnTo>
                    <a:pt x="376" y="338"/>
                  </a:lnTo>
                  <a:lnTo>
                    <a:pt x="383" y="349"/>
                  </a:lnTo>
                  <a:lnTo>
                    <a:pt x="388" y="360"/>
                  </a:lnTo>
                  <a:lnTo>
                    <a:pt x="392" y="374"/>
                  </a:lnTo>
                  <a:lnTo>
                    <a:pt x="396" y="388"/>
                  </a:lnTo>
                  <a:lnTo>
                    <a:pt x="398" y="403"/>
                  </a:lnTo>
                  <a:lnTo>
                    <a:pt x="399" y="420"/>
                  </a:lnTo>
                  <a:lnTo>
                    <a:pt x="400" y="437"/>
                  </a:lnTo>
                  <a:lnTo>
                    <a:pt x="400" y="457"/>
                  </a:lnTo>
                  <a:lnTo>
                    <a:pt x="400" y="82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4" name="Freeform 23"/>
            <p:cNvSpPr>
              <a:spLocks/>
            </p:cNvSpPr>
            <p:nvPr/>
          </p:nvSpPr>
          <p:spPr bwMode="auto">
            <a:xfrm>
              <a:off x="2692" y="880"/>
              <a:ext cx="168" cy="205"/>
            </a:xfrm>
            <a:custGeom>
              <a:avLst/>
              <a:gdLst>
                <a:gd name="T0" fmla="*/ 168 w 503"/>
                <a:gd name="T1" fmla="*/ 205 h 615"/>
                <a:gd name="T2" fmla="*/ 168 w 503"/>
                <a:gd name="T3" fmla="*/ 75 h 615"/>
                <a:gd name="T4" fmla="*/ 168 w 503"/>
                <a:gd name="T5" fmla="*/ 61 h 615"/>
                <a:gd name="T6" fmla="*/ 167 w 503"/>
                <a:gd name="T7" fmla="*/ 49 h 615"/>
                <a:gd name="T8" fmla="*/ 164 w 503"/>
                <a:gd name="T9" fmla="*/ 37 h 615"/>
                <a:gd name="T10" fmla="*/ 159 w 503"/>
                <a:gd name="T11" fmla="*/ 27 h 615"/>
                <a:gd name="T12" fmla="*/ 155 w 503"/>
                <a:gd name="T13" fmla="*/ 21 h 615"/>
                <a:gd name="T14" fmla="*/ 149 w 503"/>
                <a:gd name="T15" fmla="*/ 15 h 615"/>
                <a:gd name="T16" fmla="*/ 143 w 503"/>
                <a:gd name="T17" fmla="*/ 11 h 615"/>
                <a:gd name="T18" fmla="*/ 135 w 503"/>
                <a:gd name="T19" fmla="*/ 7 h 615"/>
                <a:gd name="T20" fmla="*/ 127 w 503"/>
                <a:gd name="T21" fmla="*/ 4 h 615"/>
                <a:gd name="T22" fmla="*/ 118 w 503"/>
                <a:gd name="T23" fmla="*/ 2 h 615"/>
                <a:gd name="T24" fmla="*/ 108 w 503"/>
                <a:gd name="T25" fmla="*/ 0 h 615"/>
                <a:gd name="T26" fmla="*/ 97 w 503"/>
                <a:gd name="T27" fmla="*/ 0 h 615"/>
                <a:gd name="T28" fmla="*/ 87 w 503"/>
                <a:gd name="T29" fmla="*/ 0 h 615"/>
                <a:gd name="T30" fmla="*/ 77 w 503"/>
                <a:gd name="T31" fmla="*/ 2 h 615"/>
                <a:gd name="T32" fmla="*/ 68 w 503"/>
                <a:gd name="T33" fmla="*/ 5 h 615"/>
                <a:gd name="T34" fmla="*/ 60 w 503"/>
                <a:gd name="T35" fmla="*/ 8 h 615"/>
                <a:gd name="T36" fmla="*/ 52 w 503"/>
                <a:gd name="T37" fmla="*/ 13 h 615"/>
                <a:gd name="T38" fmla="*/ 45 w 503"/>
                <a:gd name="T39" fmla="*/ 19 h 615"/>
                <a:gd name="T40" fmla="*/ 38 w 503"/>
                <a:gd name="T41" fmla="*/ 26 h 615"/>
                <a:gd name="T42" fmla="*/ 32 w 503"/>
                <a:gd name="T43" fmla="*/ 34 h 615"/>
                <a:gd name="T44" fmla="*/ 0 w 503"/>
                <a:gd name="T45" fmla="*/ 5 h 615"/>
                <a:gd name="T46" fmla="*/ 34 w 503"/>
                <a:gd name="T47" fmla="*/ 205 h 615"/>
                <a:gd name="T48" fmla="*/ 34 w 503"/>
                <a:gd name="T49" fmla="*/ 84 h 615"/>
                <a:gd name="T50" fmla="*/ 36 w 503"/>
                <a:gd name="T51" fmla="*/ 71 h 615"/>
                <a:gd name="T52" fmla="*/ 40 w 503"/>
                <a:gd name="T53" fmla="*/ 59 h 615"/>
                <a:gd name="T54" fmla="*/ 46 w 503"/>
                <a:gd name="T55" fmla="*/ 50 h 615"/>
                <a:gd name="T56" fmla="*/ 54 w 503"/>
                <a:gd name="T57" fmla="*/ 42 h 615"/>
                <a:gd name="T58" fmla="*/ 63 w 503"/>
                <a:gd name="T59" fmla="*/ 36 h 615"/>
                <a:gd name="T60" fmla="*/ 74 w 503"/>
                <a:gd name="T61" fmla="*/ 32 h 615"/>
                <a:gd name="T62" fmla="*/ 87 w 503"/>
                <a:gd name="T63" fmla="*/ 30 h 615"/>
                <a:gd name="T64" fmla="*/ 99 w 503"/>
                <a:gd name="T65" fmla="*/ 30 h 615"/>
                <a:gd name="T66" fmla="*/ 109 w 503"/>
                <a:gd name="T67" fmla="*/ 32 h 615"/>
                <a:gd name="T68" fmla="*/ 117 w 503"/>
                <a:gd name="T69" fmla="*/ 35 h 615"/>
                <a:gd name="T70" fmla="*/ 124 w 503"/>
                <a:gd name="T71" fmla="*/ 39 h 615"/>
                <a:gd name="T72" fmla="*/ 128 w 503"/>
                <a:gd name="T73" fmla="*/ 46 h 615"/>
                <a:gd name="T74" fmla="*/ 131 w 503"/>
                <a:gd name="T75" fmla="*/ 54 h 615"/>
                <a:gd name="T76" fmla="*/ 133 w 503"/>
                <a:gd name="T77" fmla="*/ 64 h 615"/>
                <a:gd name="T78" fmla="*/ 134 w 503"/>
                <a:gd name="T79" fmla="*/ 75 h 615"/>
                <a:gd name="T80" fmla="*/ 134 w 503"/>
                <a:gd name="T81" fmla="*/ 205 h 6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03" h="615">
                  <a:moveTo>
                    <a:pt x="401" y="615"/>
                  </a:moveTo>
                  <a:lnTo>
                    <a:pt x="503" y="615"/>
                  </a:lnTo>
                  <a:lnTo>
                    <a:pt x="503" y="255"/>
                  </a:lnTo>
                  <a:lnTo>
                    <a:pt x="503" y="226"/>
                  </a:lnTo>
                  <a:lnTo>
                    <a:pt x="503" y="204"/>
                  </a:lnTo>
                  <a:lnTo>
                    <a:pt x="503" y="184"/>
                  </a:lnTo>
                  <a:lnTo>
                    <a:pt x="502" y="165"/>
                  </a:lnTo>
                  <a:lnTo>
                    <a:pt x="500" y="147"/>
                  </a:lnTo>
                  <a:lnTo>
                    <a:pt x="496" y="129"/>
                  </a:lnTo>
                  <a:lnTo>
                    <a:pt x="492" y="112"/>
                  </a:lnTo>
                  <a:lnTo>
                    <a:pt x="485" y="96"/>
                  </a:lnTo>
                  <a:lnTo>
                    <a:pt x="477" y="81"/>
                  </a:lnTo>
                  <a:lnTo>
                    <a:pt x="470" y="71"/>
                  </a:lnTo>
                  <a:lnTo>
                    <a:pt x="463" y="62"/>
                  </a:lnTo>
                  <a:lnTo>
                    <a:pt x="455" y="54"/>
                  </a:lnTo>
                  <a:lnTo>
                    <a:pt x="447" y="46"/>
                  </a:lnTo>
                  <a:lnTo>
                    <a:pt x="438" y="39"/>
                  </a:lnTo>
                  <a:lnTo>
                    <a:pt x="427" y="32"/>
                  </a:lnTo>
                  <a:lnTo>
                    <a:pt x="417" y="26"/>
                  </a:lnTo>
                  <a:lnTo>
                    <a:pt x="405" y="20"/>
                  </a:lnTo>
                  <a:lnTo>
                    <a:pt x="393" y="16"/>
                  </a:lnTo>
                  <a:lnTo>
                    <a:pt x="380" y="11"/>
                  </a:lnTo>
                  <a:lnTo>
                    <a:pt x="367" y="8"/>
                  </a:lnTo>
                  <a:lnTo>
                    <a:pt x="354" y="6"/>
                  </a:lnTo>
                  <a:lnTo>
                    <a:pt x="339" y="3"/>
                  </a:lnTo>
                  <a:lnTo>
                    <a:pt x="323" y="1"/>
                  </a:lnTo>
                  <a:lnTo>
                    <a:pt x="306" y="0"/>
                  </a:lnTo>
                  <a:lnTo>
                    <a:pt x="290" y="0"/>
                  </a:lnTo>
                  <a:lnTo>
                    <a:pt x="275" y="0"/>
                  </a:lnTo>
                  <a:lnTo>
                    <a:pt x="259" y="1"/>
                  </a:lnTo>
                  <a:lnTo>
                    <a:pt x="245" y="3"/>
                  </a:lnTo>
                  <a:lnTo>
                    <a:pt x="232" y="6"/>
                  </a:lnTo>
                  <a:lnTo>
                    <a:pt x="218" y="10"/>
                  </a:lnTo>
                  <a:lnTo>
                    <a:pt x="204" y="14"/>
                  </a:lnTo>
                  <a:lnTo>
                    <a:pt x="191" y="19"/>
                  </a:lnTo>
                  <a:lnTo>
                    <a:pt x="180" y="25"/>
                  </a:lnTo>
                  <a:lnTo>
                    <a:pt x="167" y="32"/>
                  </a:lnTo>
                  <a:lnTo>
                    <a:pt x="156" y="39"/>
                  </a:lnTo>
                  <a:lnTo>
                    <a:pt x="145" y="48"/>
                  </a:lnTo>
                  <a:lnTo>
                    <a:pt x="135" y="57"/>
                  </a:lnTo>
                  <a:lnTo>
                    <a:pt x="125" y="66"/>
                  </a:lnTo>
                  <a:lnTo>
                    <a:pt x="115" y="78"/>
                  </a:lnTo>
                  <a:lnTo>
                    <a:pt x="106" y="89"/>
                  </a:lnTo>
                  <a:lnTo>
                    <a:pt x="97" y="102"/>
                  </a:lnTo>
                  <a:lnTo>
                    <a:pt x="97" y="15"/>
                  </a:lnTo>
                  <a:lnTo>
                    <a:pt x="0" y="15"/>
                  </a:lnTo>
                  <a:lnTo>
                    <a:pt x="0" y="615"/>
                  </a:lnTo>
                  <a:lnTo>
                    <a:pt x="102" y="615"/>
                  </a:lnTo>
                  <a:lnTo>
                    <a:pt x="102" y="274"/>
                  </a:lnTo>
                  <a:lnTo>
                    <a:pt x="103" y="252"/>
                  </a:lnTo>
                  <a:lnTo>
                    <a:pt x="105" y="231"/>
                  </a:lnTo>
                  <a:lnTo>
                    <a:pt x="109" y="213"/>
                  </a:lnTo>
                  <a:lnTo>
                    <a:pt x="114" y="194"/>
                  </a:lnTo>
                  <a:lnTo>
                    <a:pt x="120" y="178"/>
                  </a:lnTo>
                  <a:lnTo>
                    <a:pt x="129" y="163"/>
                  </a:lnTo>
                  <a:lnTo>
                    <a:pt x="138" y="149"/>
                  </a:lnTo>
                  <a:lnTo>
                    <a:pt x="149" y="137"/>
                  </a:lnTo>
                  <a:lnTo>
                    <a:pt x="161" y="126"/>
                  </a:lnTo>
                  <a:lnTo>
                    <a:pt x="174" y="116"/>
                  </a:lnTo>
                  <a:lnTo>
                    <a:pt x="189" y="108"/>
                  </a:lnTo>
                  <a:lnTo>
                    <a:pt x="205" y="102"/>
                  </a:lnTo>
                  <a:lnTo>
                    <a:pt x="222" y="96"/>
                  </a:lnTo>
                  <a:lnTo>
                    <a:pt x="241" y="93"/>
                  </a:lnTo>
                  <a:lnTo>
                    <a:pt x="259" y="91"/>
                  </a:lnTo>
                  <a:lnTo>
                    <a:pt x="280" y="89"/>
                  </a:lnTo>
                  <a:lnTo>
                    <a:pt x="297" y="91"/>
                  </a:lnTo>
                  <a:lnTo>
                    <a:pt x="313" y="92"/>
                  </a:lnTo>
                  <a:lnTo>
                    <a:pt x="327" y="95"/>
                  </a:lnTo>
                  <a:lnTo>
                    <a:pt x="340" y="99"/>
                  </a:lnTo>
                  <a:lnTo>
                    <a:pt x="351" y="104"/>
                  </a:lnTo>
                  <a:lnTo>
                    <a:pt x="360" y="111"/>
                  </a:lnTo>
                  <a:lnTo>
                    <a:pt x="370" y="118"/>
                  </a:lnTo>
                  <a:lnTo>
                    <a:pt x="377" y="127"/>
                  </a:lnTo>
                  <a:lnTo>
                    <a:pt x="382" y="138"/>
                  </a:lnTo>
                  <a:lnTo>
                    <a:pt x="388" y="149"/>
                  </a:lnTo>
                  <a:lnTo>
                    <a:pt x="393" y="162"/>
                  </a:lnTo>
                  <a:lnTo>
                    <a:pt x="395" y="176"/>
                  </a:lnTo>
                  <a:lnTo>
                    <a:pt x="398" y="192"/>
                  </a:lnTo>
                  <a:lnTo>
                    <a:pt x="400" y="208"/>
                  </a:lnTo>
                  <a:lnTo>
                    <a:pt x="401" y="226"/>
                  </a:lnTo>
                  <a:lnTo>
                    <a:pt x="401" y="246"/>
                  </a:lnTo>
                  <a:lnTo>
                    <a:pt x="401" y="615"/>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5" name="Freeform 24"/>
            <p:cNvSpPr>
              <a:spLocks noEditPoints="1"/>
            </p:cNvSpPr>
            <p:nvPr/>
          </p:nvSpPr>
          <p:spPr bwMode="auto">
            <a:xfrm>
              <a:off x="2900" y="878"/>
              <a:ext cx="192" cy="213"/>
            </a:xfrm>
            <a:custGeom>
              <a:avLst/>
              <a:gdLst>
                <a:gd name="T0" fmla="*/ 1 w 576"/>
                <a:gd name="T1" fmla="*/ 130 h 639"/>
                <a:gd name="T2" fmla="*/ 10 w 576"/>
                <a:gd name="T3" fmla="*/ 161 h 639"/>
                <a:gd name="T4" fmla="*/ 25 w 576"/>
                <a:gd name="T5" fmla="*/ 185 h 639"/>
                <a:gd name="T6" fmla="*/ 47 w 576"/>
                <a:gd name="T7" fmla="*/ 202 h 639"/>
                <a:gd name="T8" fmla="*/ 75 w 576"/>
                <a:gd name="T9" fmla="*/ 211 h 639"/>
                <a:gd name="T10" fmla="*/ 107 w 576"/>
                <a:gd name="T11" fmla="*/ 212 h 639"/>
                <a:gd name="T12" fmla="*/ 136 w 576"/>
                <a:gd name="T13" fmla="*/ 206 h 639"/>
                <a:gd name="T14" fmla="*/ 160 w 576"/>
                <a:gd name="T15" fmla="*/ 191 h 639"/>
                <a:gd name="T16" fmla="*/ 177 w 576"/>
                <a:gd name="T17" fmla="*/ 170 h 639"/>
                <a:gd name="T18" fmla="*/ 188 w 576"/>
                <a:gd name="T19" fmla="*/ 142 h 639"/>
                <a:gd name="T20" fmla="*/ 192 w 576"/>
                <a:gd name="T21" fmla="*/ 107 h 639"/>
                <a:gd name="T22" fmla="*/ 188 w 576"/>
                <a:gd name="T23" fmla="*/ 71 h 639"/>
                <a:gd name="T24" fmla="*/ 177 w 576"/>
                <a:gd name="T25" fmla="*/ 43 h 639"/>
                <a:gd name="T26" fmla="*/ 160 w 576"/>
                <a:gd name="T27" fmla="*/ 22 h 639"/>
                <a:gd name="T28" fmla="*/ 136 w 576"/>
                <a:gd name="T29" fmla="*/ 7 h 639"/>
                <a:gd name="T30" fmla="*/ 107 w 576"/>
                <a:gd name="T31" fmla="*/ 0 h 639"/>
                <a:gd name="T32" fmla="*/ 74 w 576"/>
                <a:gd name="T33" fmla="*/ 2 h 639"/>
                <a:gd name="T34" fmla="*/ 47 w 576"/>
                <a:gd name="T35" fmla="*/ 11 h 639"/>
                <a:gd name="T36" fmla="*/ 25 w 576"/>
                <a:gd name="T37" fmla="*/ 28 h 639"/>
                <a:gd name="T38" fmla="*/ 10 w 576"/>
                <a:gd name="T39" fmla="*/ 52 h 639"/>
                <a:gd name="T40" fmla="*/ 1 w 576"/>
                <a:gd name="T41" fmla="*/ 82 h 639"/>
                <a:gd name="T42" fmla="*/ 34 w 576"/>
                <a:gd name="T43" fmla="*/ 107 h 639"/>
                <a:gd name="T44" fmla="*/ 37 w 576"/>
                <a:gd name="T45" fmla="*/ 81 h 639"/>
                <a:gd name="T46" fmla="*/ 44 w 576"/>
                <a:gd name="T47" fmla="*/ 60 h 639"/>
                <a:gd name="T48" fmla="*/ 54 w 576"/>
                <a:gd name="T49" fmla="*/ 45 h 639"/>
                <a:gd name="T50" fmla="*/ 70 w 576"/>
                <a:gd name="T51" fmla="*/ 35 h 639"/>
                <a:gd name="T52" fmla="*/ 89 w 576"/>
                <a:gd name="T53" fmla="*/ 30 h 639"/>
                <a:gd name="T54" fmla="*/ 110 w 576"/>
                <a:gd name="T55" fmla="*/ 31 h 639"/>
                <a:gd name="T56" fmla="*/ 128 w 576"/>
                <a:gd name="T57" fmla="*/ 38 h 639"/>
                <a:gd name="T58" fmla="*/ 141 w 576"/>
                <a:gd name="T59" fmla="*/ 50 h 639"/>
                <a:gd name="T60" fmla="*/ 151 w 576"/>
                <a:gd name="T61" fmla="*/ 67 h 639"/>
                <a:gd name="T62" fmla="*/ 156 w 576"/>
                <a:gd name="T63" fmla="*/ 89 h 639"/>
                <a:gd name="T64" fmla="*/ 157 w 576"/>
                <a:gd name="T65" fmla="*/ 115 h 639"/>
                <a:gd name="T66" fmla="*/ 153 w 576"/>
                <a:gd name="T67" fmla="*/ 139 h 639"/>
                <a:gd name="T68" fmla="*/ 145 w 576"/>
                <a:gd name="T69" fmla="*/ 158 h 639"/>
                <a:gd name="T70" fmla="*/ 133 w 576"/>
                <a:gd name="T71" fmla="*/ 172 h 639"/>
                <a:gd name="T72" fmla="*/ 116 w 576"/>
                <a:gd name="T73" fmla="*/ 180 h 639"/>
                <a:gd name="T74" fmla="*/ 96 w 576"/>
                <a:gd name="T75" fmla="*/ 183 h 639"/>
                <a:gd name="T76" fmla="*/ 76 w 576"/>
                <a:gd name="T77" fmla="*/ 180 h 639"/>
                <a:gd name="T78" fmla="*/ 59 w 576"/>
                <a:gd name="T79" fmla="*/ 172 h 639"/>
                <a:gd name="T80" fmla="*/ 47 w 576"/>
                <a:gd name="T81" fmla="*/ 158 h 639"/>
                <a:gd name="T82" fmla="*/ 39 w 576"/>
                <a:gd name="T83" fmla="*/ 139 h 639"/>
                <a:gd name="T84" fmla="*/ 35 w 576"/>
                <a:gd name="T85" fmla="*/ 115 h 6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 h="639">
                  <a:moveTo>
                    <a:pt x="0" y="320"/>
                  </a:moveTo>
                  <a:lnTo>
                    <a:pt x="1" y="357"/>
                  </a:lnTo>
                  <a:lnTo>
                    <a:pt x="4" y="391"/>
                  </a:lnTo>
                  <a:lnTo>
                    <a:pt x="11" y="425"/>
                  </a:lnTo>
                  <a:lnTo>
                    <a:pt x="19" y="454"/>
                  </a:lnTo>
                  <a:lnTo>
                    <a:pt x="30" y="483"/>
                  </a:lnTo>
                  <a:lnTo>
                    <a:pt x="43" y="510"/>
                  </a:lnTo>
                  <a:lnTo>
                    <a:pt x="58" y="534"/>
                  </a:lnTo>
                  <a:lnTo>
                    <a:pt x="76" y="556"/>
                  </a:lnTo>
                  <a:lnTo>
                    <a:pt x="95" y="574"/>
                  </a:lnTo>
                  <a:lnTo>
                    <a:pt x="117" y="591"/>
                  </a:lnTo>
                  <a:lnTo>
                    <a:pt x="141" y="605"/>
                  </a:lnTo>
                  <a:lnTo>
                    <a:pt x="167" y="618"/>
                  </a:lnTo>
                  <a:lnTo>
                    <a:pt x="194" y="627"/>
                  </a:lnTo>
                  <a:lnTo>
                    <a:pt x="224" y="633"/>
                  </a:lnTo>
                  <a:lnTo>
                    <a:pt x="255" y="637"/>
                  </a:lnTo>
                  <a:lnTo>
                    <a:pt x="288" y="639"/>
                  </a:lnTo>
                  <a:lnTo>
                    <a:pt x="322" y="637"/>
                  </a:lnTo>
                  <a:lnTo>
                    <a:pt x="353" y="633"/>
                  </a:lnTo>
                  <a:lnTo>
                    <a:pt x="382" y="627"/>
                  </a:lnTo>
                  <a:lnTo>
                    <a:pt x="409" y="618"/>
                  </a:lnTo>
                  <a:lnTo>
                    <a:pt x="436" y="605"/>
                  </a:lnTo>
                  <a:lnTo>
                    <a:pt x="459" y="591"/>
                  </a:lnTo>
                  <a:lnTo>
                    <a:pt x="481" y="574"/>
                  </a:lnTo>
                  <a:lnTo>
                    <a:pt x="500" y="556"/>
                  </a:lnTo>
                  <a:lnTo>
                    <a:pt x="517" y="534"/>
                  </a:lnTo>
                  <a:lnTo>
                    <a:pt x="532" y="510"/>
                  </a:lnTo>
                  <a:lnTo>
                    <a:pt x="546" y="483"/>
                  </a:lnTo>
                  <a:lnTo>
                    <a:pt x="557" y="454"/>
                  </a:lnTo>
                  <a:lnTo>
                    <a:pt x="565" y="425"/>
                  </a:lnTo>
                  <a:lnTo>
                    <a:pt x="572" y="391"/>
                  </a:lnTo>
                  <a:lnTo>
                    <a:pt x="575" y="357"/>
                  </a:lnTo>
                  <a:lnTo>
                    <a:pt x="576" y="320"/>
                  </a:lnTo>
                  <a:lnTo>
                    <a:pt x="575" y="282"/>
                  </a:lnTo>
                  <a:lnTo>
                    <a:pt x="572" y="247"/>
                  </a:lnTo>
                  <a:lnTo>
                    <a:pt x="565" y="214"/>
                  </a:lnTo>
                  <a:lnTo>
                    <a:pt x="557" y="184"/>
                  </a:lnTo>
                  <a:lnTo>
                    <a:pt x="546" y="155"/>
                  </a:lnTo>
                  <a:lnTo>
                    <a:pt x="532" y="129"/>
                  </a:lnTo>
                  <a:lnTo>
                    <a:pt x="517" y="105"/>
                  </a:lnTo>
                  <a:lnTo>
                    <a:pt x="500" y="84"/>
                  </a:lnTo>
                  <a:lnTo>
                    <a:pt x="481" y="65"/>
                  </a:lnTo>
                  <a:lnTo>
                    <a:pt x="459" y="47"/>
                  </a:lnTo>
                  <a:lnTo>
                    <a:pt x="435" y="34"/>
                  </a:lnTo>
                  <a:lnTo>
                    <a:pt x="409" y="22"/>
                  </a:lnTo>
                  <a:lnTo>
                    <a:pt x="382" y="13"/>
                  </a:lnTo>
                  <a:lnTo>
                    <a:pt x="352" y="6"/>
                  </a:lnTo>
                  <a:lnTo>
                    <a:pt x="321" y="1"/>
                  </a:lnTo>
                  <a:lnTo>
                    <a:pt x="287" y="0"/>
                  </a:lnTo>
                  <a:lnTo>
                    <a:pt x="254" y="1"/>
                  </a:lnTo>
                  <a:lnTo>
                    <a:pt x="223" y="6"/>
                  </a:lnTo>
                  <a:lnTo>
                    <a:pt x="194" y="13"/>
                  </a:lnTo>
                  <a:lnTo>
                    <a:pt x="167" y="22"/>
                  </a:lnTo>
                  <a:lnTo>
                    <a:pt x="141" y="34"/>
                  </a:lnTo>
                  <a:lnTo>
                    <a:pt x="117" y="47"/>
                  </a:lnTo>
                  <a:lnTo>
                    <a:pt x="95" y="65"/>
                  </a:lnTo>
                  <a:lnTo>
                    <a:pt x="76" y="84"/>
                  </a:lnTo>
                  <a:lnTo>
                    <a:pt x="58" y="105"/>
                  </a:lnTo>
                  <a:lnTo>
                    <a:pt x="43" y="129"/>
                  </a:lnTo>
                  <a:lnTo>
                    <a:pt x="30" y="155"/>
                  </a:lnTo>
                  <a:lnTo>
                    <a:pt x="19" y="184"/>
                  </a:lnTo>
                  <a:lnTo>
                    <a:pt x="11" y="214"/>
                  </a:lnTo>
                  <a:lnTo>
                    <a:pt x="4" y="247"/>
                  </a:lnTo>
                  <a:lnTo>
                    <a:pt x="1" y="282"/>
                  </a:lnTo>
                  <a:lnTo>
                    <a:pt x="0" y="320"/>
                  </a:lnTo>
                  <a:close/>
                  <a:moveTo>
                    <a:pt x="103" y="320"/>
                  </a:moveTo>
                  <a:lnTo>
                    <a:pt x="104" y="292"/>
                  </a:lnTo>
                  <a:lnTo>
                    <a:pt x="107" y="267"/>
                  </a:lnTo>
                  <a:lnTo>
                    <a:pt x="110" y="243"/>
                  </a:lnTo>
                  <a:lnTo>
                    <a:pt x="116" y="221"/>
                  </a:lnTo>
                  <a:lnTo>
                    <a:pt x="122" y="200"/>
                  </a:lnTo>
                  <a:lnTo>
                    <a:pt x="131" y="181"/>
                  </a:lnTo>
                  <a:lnTo>
                    <a:pt x="140" y="165"/>
                  </a:lnTo>
                  <a:lnTo>
                    <a:pt x="152" y="149"/>
                  </a:lnTo>
                  <a:lnTo>
                    <a:pt x="163" y="135"/>
                  </a:lnTo>
                  <a:lnTo>
                    <a:pt x="177" y="123"/>
                  </a:lnTo>
                  <a:lnTo>
                    <a:pt x="193" y="113"/>
                  </a:lnTo>
                  <a:lnTo>
                    <a:pt x="209" y="105"/>
                  </a:lnTo>
                  <a:lnTo>
                    <a:pt x="228" y="98"/>
                  </a:lnTo>
                  <a:lnTo>
                    <a:pt x="246" y="93"/>
                  </a:lnTo>
                  <a:lnTo>
                    <a:pt x="267" y="91"/>
                  </a:lnTo>
                  <a:lnTo>
                    <a:pt x="288" y="90"/>
                  </a:lnTo>
                  <a:lnTo>
                    <a:pt x="310" y="91"/>
                  </a:lnTo>
                  <a:lnTo>
                    <a:pt x="330" y="93"/>
                  </a:lnTo>
                  <a:lnTo>
                    <a:pt x="349" y="98"/>
                  </a:lnTo>
                  <a:lnTo>
                    <a:pt x="367" y="105"/>
                  </a:lnTo>
                  <a:lnTo>
                    <a:pt x="383" y="113"/>
                  </a:lnTo>
                  <a:lnTo>
                    <a:pt x="398" y="123"/>
                  </a:lnTo>
                  <a:lnTo>
                    <a:pt x="412" y="135"/>
                  </a:lnTo>
                  <a:lnTo>
                    <a:pt x="424" y="149"/>
                  </a:lnTo>
                  <a:lnTo>
                    <a:pt x="435" y="165"/>
                  </a:lnTo>
                  <a:lnTo>
                    <a:pt x="445" y="181"/>
                  </a:lnTo>
                  <a:lnTo>
                    <a:pt x="453" y="200"/>
                  </a:lnTo>
                  <a:lnTo>
                    <a:pt x="460" y="221"/>
                  </a:lnTo>
                  <a:lnTo>
                    <a:pt x="465" y="243"/>
                  </a:lnTo>
                  <a:lnTo>
                    <a:pt x="468" y="267"/>
                  </a:lnTo>
                  <a:lnTo>
                    <a:pt x="470" y="292"/>
                  </a:lnTo>
                  <a:lnTo>
                    <a:pt x="471" y="320"/>
                  </a:lnTo>
                  <a:lnTo>
                    <a:pt x="470" y="346"/>
                  </a:lnTo>
                  <a:lnTo>
                    <a:pt x="468" y="372"/>
                  </a:lnTo>
                  <a:lnTo>
                    <a:pt x="465" y="396"/>
                  </a:lnTo>
                  <a:lnTo>
                    <a:pt x="460" y="418"/>
                  </a:lnTo>
                  <a:lnTo>
                    <a:pt x="453" y="438"/>
                  </a:lnTo>
                  <a:lnTo>
                    <a:pt x="445" y="458"/>
                  </a:lnTo>
                  <a:lnTo>
                    <a:pt x="435" y="475"/>
                  </a:lnTo>
                  <a:lnTo>
                    <a:pt x="424" y="490"/>
                  </a:lnTo>
                  <a:lnTo>
                    <a:pt x="412" y="504"/>
                  </a:lnTo>
                  <a:lnTo>
                    <a:pt x="398" y="515"/>
                  </a:lnTo>
                  <a:lnTo>
                    <a:pt x="383" y="526"/>
                  </a:lnTo>
                  <a:lnTo>
                    <a:pt x="367" y="534"/>
                  </a:lnTo>
                  <a:lnTo>
                    <a:pt x="349" y="541"/>
                  </a:lnTo>
                  <a:lnTo>
                    <a:pt x="330" y="545"/>
                  </a:lnTo>
                  <a:lnTo>
                    <a:pt x="310" y="548"/>
                  </a:lnTo>
                  <a:lnTo>
                    <a:pt x="288" y="549"/>
                  </a:lnTo>
                  <a:lnTo>
                    <a:pt x="267" y="548"/>
                  </a:lnTo>
                  <a:lnTo>
                    <a:pt x="247" y="545"/>
                  </a:lnTo>
                  <a:lnTo>
                    <a:pt x="228" y="541"/>
                  </a:lnTo>
                  <a:lnTo>
                    <a:pt x="209" y="534"/>
                  </a:lnTo>
                  <a:lnTo>
                    <a:pt x="193" y="526"/>
                  </a:lnTo>
                  <a:lnTo>
                    <a:pt x="178" y="515"/>
                  </a:lnTo>
                  <a:lnTo>
                    <a:pt x="164" y="504"/>
                  </a:lnTo>
                  <a:lnTo>
                    <a:pt x="152" y="490"/>
                  </a:lnTo>
                  <a:lnTo>
                    <a:pt x="140" y="475"/>
                  </a:lnTo>
                  <a:lnTo>
                    <a:pt x="131" y="458"/>
                  </a:lnTo>
                  <a:lnTo>
                    <a:pt x="123" y="438"/>
                  </a:lnTo>
                  <a:lnTo>
                    <a:pt x="116" y="418"/>
                  </a:lnTo>
                  <a:lnTo>
                    <a:pt x="110" y="396"/>
                  </a:lnTo>
                  <a:lnTo>
                    <a:pt x="107" y="372"/>
                  </a:lnTo>
                  <a:lnTo>
                    <a:pt x="104" y="346"/>
                  </a:lnTo>
                  <a:lnTo>
                    <a:pt x="103" y="32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6" name="Rectangle 25"/>
            <p:cNvSpPr>
              <a:spLocks noChangeArrowheads="1"/>
            </p:cNvSpPr>
            <p:nvPr/>
          </p:nvSpPr>
          <p:spPr bwMode="auto">
            <a:xfrm>
              <a:off x="3132" y="810"/>
              <a:ext cx="35" cy="27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37" name="Freeform 26"/>
            <p:cNvSpPr>
              <a:spLocks noEditPoints="1"/>
            </p:cNvSpPr>
            <p:nvPr/>
          </p:nvSpPr>
          <p:spPr bwMode="auto">
            <a:xfrm>
              <a:off x="3208" y="878"/>
              <a:ext cx="192" cy="213"/>
            </a:xfrm>
            <a:custGeom>
              <a:avLst/>
              <a:gdLst>
                <a:gd name="T0" fmla="*/ 1 w 576"/>
                <a:gd name="T1" fmla="*/ 130 h 639"/>
                <a:gd name="T2" fmla="*/ 10 w 576"/>
                <a:gd name="T3" fmla="*/ 161 h 639"/>
                <a:gd name="T4" fmla="*/ 25 w 576"/>
                <a:gd name="T5" fmla="*/ 185 h 639"/>
                <a:gd name="T6" fmla="*/ 47 w 576"/>
                <a:gd name="T7" fmla="*/ 202 h 639"/>
                <a:gd name="T8" fmla="*/ 75 w 576"/>
                <a:gd name="T9" fmla="*/ 211 h 639"/>
                <a:gd name="T10" fmla="*/ 107 w 576"/>
                <a:gd name="T11" fmla="*/ 212 h 639"/>
                <a:gd name="T12" fmla="*/ 136 w 576"/>
                <a:gd name="T13" fmla="*/ 206 h 639"/>
                <a:gd name="T14" fmla="*/ 160 w 576"/>
                <a:gd name="T15" fmla="*/ 191 h 639"/>
                <a:gd name="T16" fmla="*/ 178 w 576"/>
                <a:gd name="T17" fmla="*/ 170 h 639"/>
                <a:gd name="T18" fmla="*/ 188 w 576"/>
                <a:gd name="T19" fmla="*/ 142 h 639"/>
                <a:gd name="T20" fmla="*/ 192 w 576"/>
                <a:gd name="T21" fmla="*/ 107 h 639"/>
                <a:gd name="T22" fmla="*/ 188 w 576"/>
                <a:gd name="T23" fmla="*/ 71 h 639"/>
                <a:gd name="T24" fmla="*/ 178 w 576"/>
                <a:gd name="T25" fmla="*/ 43 h 639"/>
                <a:gd name="T26" fmla="*/ 160 w 576"/>
                <a:gd name="T27" fmla="*/ 22 h 639"/>
                <a:gd name="T28" fmla="*/ 136 w 576"/>
                <a:gd name="T29" fmla="*/ 7 h 639"/>
                <a:gd name="T30" fmla="*/ 107 w 576"/>
                <a:gd name="T31" fmla="*/ 0 h 639"/>
                <a:gd name="T32" fmla="*/ 74 w 576"/>
                <a:gd name="T33" fmla="*/ 2 h 639"/>
                <a:gd name="T34" fmla="*/ 47 w 576"/>
                <a:gd name="T35" fmla="*/ 11 h 639"/>
                <a:gd name="T36" fmla="*/ 25 w 576"/>
                <a:gd name="T37" fmla="*/ 28 h 639"/>
                <a:gd name="T38" fmla="*/ 10 w 576"/>
                <a:gd name="T39" fmla="*/ 52 h 639"/>
                <a:gd name="T40" fmla="*/ 1 w 576"/>
                <a:gd name="T41" fmla="*/ 82 h 639"/>
                <a:gd name="T42" fmla="*/ 34 w 576"/>
                <a:gd name="T43" fmla="*/ 107 h 639"/>
                <a:gd name="T44" fmla="*/ 37 w 576"/>
                <a:gd name="T45" fmla="*/ 81 h 639"/>
                <a:gd name="T46" fmla="*/ 44 w 576"/>
                <a:gd name="T47" fmla="*/ 60 h 639"/>
                <a:gd name="T48" fmla="*/ 54 w 576"/>
                <a:gd name="T49" fmla="*/ 45 h 639"/>
                <a:gd name="T50" fmla="*/ 70 w 576"/>
                <a:gd name="T51" fmla="*/ 35 h 639"/>
                <a:gd name="T52" fmla="*/ 89 w 576"/>
                <a:gd name="T53" fmla="*/ 30 h 639"/>
                <a:gd name="T54" fmla="*/ 110 w 576"/>
                <a:gd name="T55" fmla="*/ 31 h 639"/>
                <a:gd name="T56" fmla="*/ 128 w 576"/>
                <a:gd name="T57" fmla="*/ 38 h 639"/>
                <a:gd name="T58" fmla="*/ 141 w 576"/>
                <a:gd name="T59" fmla="*/ 50 h 639"/>
                <a:gd name="T60" fmla="*/ 151 w 576"/>
                <a:gd name="T61" fmla="*/ 67 h 639"/>
                <a:gd name="T62" fmla="*/ 156 w 576"/>
                <a:gd name="T63" fmla="*/ 89 h 639"/>
                <a:gd name="T64" fmla="*/ 157 w 576"/>
                <a:gd name="T65" fmla="*/ 115 h 639"/>
                <a:gd name="T66" fmla="*/ 153 w 576"/>
                <a:gd name="T67" fmla="*/ 139 h 639"/>
                <a:gd name="T68" fmla="*/ 145 w 576"/>
                <a:gd name="T69" fmla="*/ 158 h 639"/>
                <a:gd name="T70" fmla="*/ 133 w 576"/>
                <a:gd name="T71" fmla="*/ 172 h 639"/>
                <a:gd name="T72" fmla="*/ 117 w 576"/>
                <a:gd name="T73" fmla="*/ 180 h 639"/>
                <a:gd name="T74" fmla="*/ 96 w 576"/>
                <a:gd name="T75" fmla="*/ 183 h 639"/>
                <a:gd name="T76" fmla="*/ 76 w 576"/>
                <a:gd name="T77" fmla="*/ 180 h 639"/>
                <a:gd name="T78" fmla="*/ 59 w 576"/>
                <a:gd name="T79" fmla="*/ 172 h 639"/>
                <a:gd name="T80" fmla="*/ 47 w 576"/>
                <a:gd name="T81" fmla="*/ 158 h 639"/>
                <a:gd name="T82" fmla="*/ 39 w 576"/>
                <a:gd name="T83" fmla="*/ 139 h 639"/>
                <a:gd name="T84" fmla="*/ 35 w 576"/>
                <a:gd name="T85" fmla="*/ 115 h 6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 h="639">
                  <a:moveTo>
                    <a:pt x="0" y="320"/>
                  </a:moveTo>
                  <a:lnTo>
                    <a:pt x="1" y="357"/>
                  </a:lnTo>
                  <a:lnTo>
                    <a:pt x="4" y="391"/>
                  </a:lnTo>
                  <a:lnTo>
                    <a:pt x="11" y="425"/>
                  </a:lnTo>
                  <a:lnTo>
                    <a:pt x="19" y="454"/>
                  </a:lnTo>
                  <a:lnTo>
                    <a:pt x="30" y="483"/>
                  </a:lnTo>
                  <a:lnTo>
                    <a:pt x="44" y="510"/>
                  </a:lnTo>
                  <a:lnTo>
                    <a:pt x="58" y="534"/>
                  </a:lnTo>
                  <a:lnTo>
                    <a:pt x="76" y="556"/>
                  </a:lnTo>
                  <a:lnTo>
                    <a:pt x="95" y="574"/>
                  </a:lnTo>
                  <a:lnTo>
                    <a:pt x="117" y="591"/>
                  </a:lnTo>
                  <a:lnTo>
                    <a:pt x="141" y="605"/>
                  </a:lnTo>
                  <a:lnTo>
                    <a:pt x="167" y="618"/>
                  </a:lnTo>
                  <a:lnTo>
                    <a:pt x="194" y="627"/>
                  </a:lnTo>
                  <a:lnTo>
                    <a:pt x="224" y="633"/>
                  </a:lnTo>
                  <a:lnTo>
                    <a:pt x="255" y="637"/>
                  </a:lnTo>
                  <a:lnTo>
                    <a:pt x="289" y="639"/>
                  </a:lnTo>
                  <a:lnTo>
                    <a:pt x="322" y="637"/>
                  </a:lnTo>
                  <a:lnTo>
                    <a:pt x="353" y="633"/>
                  </a:lnTo>
                  <a:lnTo>
                    <a:pt x="382" y="627"/>
                  </a:lnTo>
                  <a:lnTo>
                    <a:pt x="409" y="618"/>
                  </a:lnTo>
                  <a:lnTo>
                    <a:pt x="436" y="605"/>
                  </a:lnTo>
                  <a:lnTo>
                    <a:pt x="459" y="591"/>
                  </a:lnTo>
                  <a:lnTo>
                    <a:pt x="481" y="574"/>
                  </a:lnTo>
                  <a:lnTo>
                    <a:pt x="500" y="556"/>
                  </a:lnTo>
                  <a:lnTo>
                    <a:pt x="518" y="534"/>
                  </a:lnTo>
                  <a:lnTo>
                    <a:pt x="533" y="510"/>
                  </a:lnTo>
                  <a:lnTo>
                    <a:pt x="546" y="483"/>
                  </a:lnTo>
                  <a:lnTo>
                    <a:pt x="557" y="454"/>
                  </a:lnTo>
                  <a:lnTo>
                    <a:pt x="565" y="425"/>
                  </a:lnTo>
                  <a:lnTo>
                    <a:pt x="572" y="391"/>
                  </a:lnTo>
                  <a:lnTo>
                    <a:pt x="575" y="357"/>
                  </a:lnTo>
                  <a:lnTo>
                    <a:pt x="576" y="320"/>
                  </a:lnTo>
                  <a:lnTo>
                    <a:pt x="575" y="282"/>
                  </a:lnTo>
                  <a:lnTo>
                    <a:pt x="572" y="247"/>
                  </a:lnTo>
                  <a:lnTo>
                    <a:pt x="565" y="214"/>
                  </a:lnTo>
                  <a:lnTo>
                    <a:pt x="557" y="184"/>
                  </a:lnTo>
                  <a:lnTo>
                    <a:pt x="546" y="155"/>
                  </a:lnTo>
                  <a:lnTo>
                    <a:pt x="533" y="129"/>
                  </a:lnTo>
                  <a:lnTo>
                    <a:pt x="518" y="105"/>
                  </a:lnTo>
                  <a:lnTo>
                    <a:pt x="500" y="84"/>
                  </a:lnTo>
                  <a:lnTo>
                    <a:pt x="481" y="65"/>
                  </a:lnTo>
                  <a:lnTo>
                    <a:pt x="459" y="47"/>
                  </a:lnTo>
                  <a:lnTo>
                    <a:pt x="435" y="34"/>
                  </a:lnTo>
                  <a:lnTo>
                    <a:pt x="409" y="22"/>
                  </a:lnTo>
                  <a:lnTo>
                    <a:pt x="382" y="13"/>
                  </a:lnTo>
                  <a:lnTo>
                    <a:pt x="352" y="6"/>
                  </a:lnTo>
                  <a:lnTo>
                    <a:pt x="321" y="1"/>
                  </a:lnTo>
                  <a:lnTo>
                    <a:pt x="287" y="0"/>
                  </a:lnTo>
                  <a:lnTo>
                    <a:pt x="254" y="1"/>
                  </a:lnTo>
                  <a:lnTo>
                    <a:pt x="223" y="6"/>
                  </a:lnTo>
                  <a:lnTo>
                    <a:pt x="194" y="13"/>
                  </a:lnTo>
                  <a:lnTo>
                    <a:pt x="167" y="22"/>
                  </a:lnTo>
                  <a:lnTo>
                    <a:pt x="141" y="34"/>
                  </a:lnTo>
                  <a:lnTo>
                    <a:pt x="117" y="47"/>
                  </a:lnTo>
                  <a:lnTo>
                    <a:pt x="95" y="65"/>
                  </a:lnTo>
                  <a:lnTo>
                    <a:pt x="76" y="84"/>
                  </a:lnTo>
                  <a:lnTo>
                    <a:pt x="58" y="105"/>
                  </a:lnTo>
                  <a:lnTo>
                    <a:pt x="44" y="129"/>
                  </a:lnTo>
                  <a:lnTo>
                    <a:pt x="30" y="155"/>
                  </a:lnTo>
                  <a:lnTo>
                    <a:pt x="19" y="184"/>
                  </a:lnTo>
                  <a:lnTo>
                    <a:pt x="11" y="214"/>
                  </a:lnTo>
                  <a:lnTo>
                    <a:pt x="4" y="247"/>
                  </a:lnTo>
                  <a:lnTo>
                    <a:pt x="1" y="282"/>
                  </a:lnTo>
                  <a:lnTo>
                    <a:pt x="0" y="320"/>
                  </a:lnTo>
                  <a:close/>
                  <a:moveTo>
                    <a:pt x="103" y="320"/>
                  </a:moveTo>
                  <a:lnTo>
                    <a:pt x="104" y="292"/>
                  </a:lnTo>
                  <a:lnTo>
                    <a:pt x="107" y="267"/>
                  </a:lnTo>
                  <a:lnTo>
                    <a:pt x="110" y="243"/>
                  </a:lnTo>
                  <a:lnTo>
                    <a:pt x="116" y="221"/>
                  </a:lnTo>
                  <a:lnTo>
                    <a:pt x="122" y="200"/>
                  </a:lnTo>
                  <a:lnTo>
                    <a:pt x="131" y="181"/>
                  </a:lnTo>
                  <a:lnTo>
                    <a:pt x="140" y="165"/>
                  </a:lnTo>
                  <a:lnTo>
                    <a:pt x="152" y="149"/>
                  </a:lnTo>
                  <a:lnTo>
                    <a:pt x="163" y="135"/>
                  </a:lnTo>
                  <a:lnTo>
                    <a:pt x="177" y="123"/>
                  </a:lnTo>
                  <a:lnTo>
                    <a:pt x="193" y="113"/>
                  </a:lnTo>
                  <a:lnTo>
                    <a:pt x="209" y="105"/>
                  </a:lnTo>
                  <a:lnTo>
                    <a:pt x="228" y="98"/>
                  </a:lnTo>
                  <a:lnTo>
                    <a:pt x="246" y="93"/>
                  </a:lnTo>
                  <a:lnTo>
                    <a:pt x="267" y="91"/>
                  </a:lnTo>
                  <a:lnTo>
                    <a:pt x="289" y="90"/>
                  </a:lnTo>
                  <a:lnTo>
                    <a:pt x="310" y="91"/>
                  </a:lnTo>
                  <a:lnTo>
                    <a:pt x="330" y="93"/>
                  </a:lnTo>
                  <a:lnTo>
                    <a:pt x="350" y="98"/>
                  </a:lnTo>
                  <a:lnTo>
                    <a:pt x="367" y="105"/>
                  </a:lnTo>
                  <a:lnTo>
                    <a:pt x="383" y="113"/>
                  </a:lnTo>
                  <a:lnTo>
                    <a:pt x="398" y="123"/>
                  </a:lnTo>
                  <a:lnTo>
                    <a:pt x="412" y="135"/>
                  </a:lnTo>
                  <a:lnTo>
                    <a:pt x="424" y="149"/>
                  </a:lnTo>
                  <a:lnTo>
                    <a:pt x="435" y="165"/>
                  </a:lnTo>
                  <a:lnTo>
                    <a:pt x="445" y="181"/>
                  </a:lnTo>
                  <a:lnTo>
                    <a:pt x="453" y="200"/>
                  </a:lnTo>
                  <a:lnTo>
                    <a:pt x="460" y="221"/>
                  </a:lnTo>
                  <a:lnTo>
                    <a:pt x="465" y="243"/>
                  </a:lnTo>
                  <a:lnTo>
                    <a:pt x="468" y="267"/>
                  </a:lnTo>
                  <a:lnTo>
                    <a:pt x="470" y="292"/>
                  </a:lnTo>
                  <a:lnTo>
                    <a:pt x="472" y="320"/>
                  </a:lnTo>
                  <a:lnTo>
                    <a:pt x="470" y="346"/>
                  </a:lnTo>
                  <a:lnTo>
                    <a:pt x="468" y="372"/>
                  </a:lnTo>
                  <a:lnTo>
                    <a:pt x="465" y="396"/>
                  </a:lnTo>
                  <a:lnTo>
                    <a:pt x="460" y="418"/>
                  </a:lnTo>
                  <a:lnTo>
                    <a:pt x="453" y="438"/>
                  </a:lnTo>
                  <a:lnTo>
                    <a:pt x="445" y="458"/>
                  </a:lnTo>
                  <a:lnTo>
                    <a:pt x="435" y="475"/>
                  </a:lnTo>
                  <a:lnTo>
                    <a:pt x="424" y="490"/>
                  </a:lnTo>
                  <a:lnTo>
                    <a:pt x="412" y="504"/>
                  </a:lnTo>
                  <a:lnTo>
                    <a:pt x="398" y="515"/>
                  </a:lnTo>
                  <a:lnTo>
                    <a:pt x="383" y="526"/>
                  </a:lnTo>
                  <a:lnTo>
                    <a:pt x="367" y="534"/>
                  </a:lnTo>
                  <a:lnTo>
                    <a:pt x="350" y="541"/>
                  </a:lnTo>
                  <a:lnTo>
                    <a:pt x="330" y="545"/>
                  </a:lnTo>
                  <a:lnTo>
                    <a:pt x="310" y="548"/>
                  </a:lnTo>
                  <a:lnTo>
                    <a:pt x="289" y="549"/>
                  </a:lnTo>
                  <a:lnTo>
                    <a:pt x="267" y="548"/>
                  </a:lnTo>
                  <a:lnTo>
                    <a:pt x="247" y="545"/>
                  </a:lnTo>
                  <a:lnTo>
                    <a:pt x="228" y="541"/>
                  </a:lnTo>
                  <a:lnTo>
                    <a:pt x="209" y="534"/>
                  </a:lnTo>
                  <a:lnTo>
                    <a:pt x="193" y="526"/>
                  </a:lnTo>
                  <a:lnTo>
                    <a:pt x="178" y="515"/>
                  </a:lnTo>
                  <a:lnTo>
                    <a:pt x="164" y="504"/>
                  </a:lnTo>
                  <a:lnTo>
                    <a:pt x="152" y="490"/>
                  </a:lnTo>
                  <a:lnTo>
                    <a:pt x="140" y="475"/>
                  </a:lnTo>
                  <a:lnTo>
                    <a:pt x="131" y="458"/>
                  </a:lnTo>
                  <a:lnTo>
                    <a:pt x="123" y="438"/>
                  </a:lnTo>
                  <a:lnTo>
                    <a:pt x="116" y="418"/>
                  </a:lnTo>
                  <a:lnTo>
                    <a:pt x="110" y="396"/>
                  </a:lnTo>
                  <a:lnTo>
                    <a:pt x="107" y="372"/>
                  </a:lnTo>
                  <a:lnTo>
                    <a:pt x="104" y="346"/>
                  </a:lnTo>
                  <a:lnTo>
                    <a:pt x="103" y="32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8" name="Freeform 27"/>
            <p:cNvSpPr>
              <a:spLocks noEditPoints="1"/>
            </p:cNvSpPr>
            <p:nvPr/>
          </p:nvSpPr>
          <p:spPr bwMode="auto">
            <a:xfrm>
              <a:off x="3431" y="878"/>
              <a:ext cx="186" cy="291"/>
            </a:xfrm>
            <a:custGeom>
              <a:avLst/>
              <a:gdLst>
                <a:gd name="T0" fmla="*/ 153 w 559"/>
                <a:gd name="T1" fmla="*/ 223 h 871"/>
                <a:gd name="T2" fmla="*/ 146 w 559"/>
                <a:gd name="T3" fmla="*/ 243 h 871"/>
                <a:gd name="T4" fmla="*/ 132 w 559"/>
                <a:gd name="T5" fmla="*/ 256 h 871"/>
                <a:gd name="T6" fmla="*/ 109 w 559"/>
                <a:gd name="T7" fmla="*/ 262 h 871"/>
                <a:gd name="T8" fmla="*/ 82 w 559"/>
                <a:gd name="T9" fmla="*/ 262 h 871"/>
                <a:gd name="T10" fmla="*/ 62 w 559"/>
                <a:gd name="T11" fmla="*/ 258 h 871"/>
                <a:gd name="T12" fmla="*/ 48 w 559"/>
                <a:gd name="T13" fmla="*/ 250 h 871"/>
                <a:gd name="T14" fmla="*/ 42 w 559"/>
                <a:gd name="T15" fmla="*/ 239 h 871"/>
                <a:gd name="T16" fmla="*/ 8 w 559"/>
                <a:gd name="T17" fmla="*/ 231 h 871"/>
                <a:gd name="T18" fmla="*/ 11 w 559"/>
                <a:gd name="T19" fmla="*/ 251 h 871"/>
                <a:gd name="T20" fmla="*/ 25 w 559"/>
                <a:gd name="T21" fmla="*/ 271 h 871"/>
                <a:gd name="T22" fmla="*/ 49 w 559"/>
                <a:gd name="T23" fmla="*/ 284 h 871"/>
                <a:gd name="T24" fmla="*/ 83 w 559"/>
                <a:gd name="T25" fmla="*/ 291 h 871"/>
                <a:gd name="T26" fmla="*/ 126 w 559"/>
                <a:gd name="T27" fmla="*/ 288 h 871"/>
                <a:gd name="T28" fmla="*/ 159 w 559"/>
                <a:gd name="T29" fmla="*/ 275 h 871"/>
                <a:gd name="T30" fmla="*/ 178 w 559"/>
                <a:gd name="T31" fmla="*/ 251 h 871"/>
                <a:gd name="T32" fmla="*/ 186 w 559"/>
                <a:gd name="T33" fmla="*/ 214 h 871"/>
                <a:gd name="T34" fmla="*/ 153 w 559"/>
                <a:gd name="T35" fmla="*/ 32 h 871"/>
                <a:gd name="T36" fmla="*/ 142 w 559"/>
                <a:gd name="T37" fmla="*/ 19 h 871"/>
                <a:gd name="T38" fmla="*/ 128 w 559"/>
                <a:gd name="T39" fmla="*/ 9 h 871"/>
                <a:gd name="T40" fmla="*/ 111 w 559"/>
                <a:gd name="T41" fmla="*/ 2 h 871"/>
                <a:gd name="T42" fmla="*/ 91 w 559"/>
                <a:gd name="T43" fmla="*/ 0 h 871"/>
                <a:gd name="T44" fmla="*/ 53 w 559"/>
                <a:gd name="T45" fmla="*/ 8 h 871"/>
                <a:gd name="T46" fmla="*/ 25 w 559"/>
                <a:gd name="T47" fmla="*/ 29 h 871"/>
                <a:gd name="T48" fmla="*/ 7 w 559"/>
                <a:gd name="T49" fmla="*/ 63 h 871"/>
                <a:gd name="T50" fmla="*/ 0 w 559"/>
                <a:gd name="T51" fmla="*/ 107 h 871"/>
                <a:gd name="T52" fmla="*/ 7 w 559"/>
                <a:gd name="T53" fmla="*/ 151 h 871"/>
                <a:gd name="T54" fmla="*/ 25 w 559"/>
                <a:gd name="T55" fmla="*/ 184 h 871"/>
                <a:gd name="T56" fmla="*/ 53 w 559"/>
                <a:gd name="T57" fmla="*/ 206 h 871"/>
                <a:gd name="T58" fmla="*/ 90 w 559"/>
                <a:gd name="T59" fmla="*/ 214 h 871"/>
                <a:gd name="T60" fmla="*/ 126 w 559"/>
                <a:gd name="T61" fmla="*/ 206 h 871"/>
                <a:gd name="T62" fmla="*/ 154 w 559"/>
                <a:gd name="T63" fmla="*/ 182 h 871"/>
                <a:gd name="T64" fmla="*/ 114 w 559"/>
                <a:gd name="T65" fmla="*/ 33 h 871"/>
                <a:gd name="T66" fmla="*/ 135 w 559"/>
                <a:gd name="T67" fmla="*/ 45 h 871"/>
                <a:gd name="T68" fmla="*/ 149 w 559"/>
                <a:gd name="T69" fmla="*/ 67 h 871"/>
                <a:gd name="T70" fmla="*/ 154 w 559"/>
                <a:gd name="T71" fmla="*/ 99 h 871"/>
                <a:gd name="T72" fmla="*/ 153 w 559"/>
                <a:gd name="T73" fmla="*/ 134 h 871"/>
                <a:gd name="T74" fmla="*/ 144 w 559"/>
                <a:gd name="T75" fmla="*/ 160 h 871"/>
                <a:gd name="T76" fmla="*/ 127 w 559"/>
                <a:gd name="T77" fmla="*/ 176 h 871"/>
                <a:gd name="T78" fmla="*/ 102 w 559"/>
                <a:gd name="T79" fmla="*/ 183 h 871"/>
                <a:gd name="T80" fmla="*/ 76 w 559"/>
                <a:gd name="T81" fmla="*/ 181 h 871"/>
                <a:gd name="T82" fmla="*/ 55 w 559"/>
                <a:gd name="T83" fmla="*/ 168 h 871"/>
                <a:gd name="T84" fmla="*/ 42 w 559"/>
                <a:gd name="T85" fmla="*/ 146 h 871"/>
                <a:gd name="T86" fmla="*/ 36 w 559"/>
                <a:gd name="T87" fmla="*/ 116 h 871"/>
                <a:gd name="T88" fmla="*/ 38 w 559"/>
                <a:gd name="T89" fmla="*/ 82 h 871"/>
                <a:gd name="T90" fmla="*/ 47 w 559"/>
                <a:gd name="T91" fmla="*/ 55 h 871"/>
                <a:gd name="T92" fmla="*/ 64 w 559"/>
                <a:gd name="T93" fmla="*/ 38 h 871"/>
                <a:gd name="T94" fmla="*/ 88 w 559"/>
                <a:gd name="T95" fmla="*/ 31 h 8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59" h="871">
                  <a:moveTo>
                    <a:pt x="462" y="546"/>
                  </a:moveTo>
                  <a:lnTo>
                    <a:pt x="462" y="629"/>
                  </a:lnTo>
                  <a:lnTo>
                    <a:pt x="461" y="649"/>
                  </a:lnTo>
                  <a:lnTo>
                    <a:pt x="459" y="667"/>
                  </a:lnTo>
                  <a:lnTo>
                    <a:pt x="456" y="685"/>
                  </a:lnTo>
                  <a:lnTo>
                    <a:pt x="451" y="699"/>
                  </a:lnTo>
                  <a:lnTo>
                    <a:pt x="446" y="714"/>
                  </a:lnTo>
                  <a:lnTo>
                    <a:pt x="439" y="727"/>
                  </a:lnTo>
                  <a:lnTo>
                    <a:pt x="431" y="739"/>
                  </a:lnTo>
                  <a:lnTo>
                    <a:pt x="420" y="749"/>
                  </a:lnTo>
                  <a:lnTo>
                    <a:pt x="409" y="757"/>
                  </a:lnTo>
                  <a:lnTo>
                    <a:pt x="396" y="765"/>
                  </a:lnTo>
                  <a:lnTo>
                    <a:pt x="381" y="772"/>
                  </a:lnTo>
                  <a:lnTo>
                    <a:pt x="365" y="777"/>
                  </a:lnTo>
                  <a:lnTo>
                    <a:pt x="347" y="781"/>
                  </a:lnTo>
                  <a:lnTo>
                    <a:pt x="327" y="783"/>
                  </a:lnTo>
                  <a:lnTo>
                    <a:pt x="305" y="786"/>
                  </a:lnTo>
                  <a:lnTo>
                    <a:pt x="282" y="786"/>
                  </a:lnTo>
                  <a:lnTo>
                    <a:pt x="263" y="786"/>
                  </a:lnTo>
                  <a:lnTo>
                    <a:pt x="245" y="785"/>
                  </a:lnTo>
                  <a:lnTo>
                    <a:pt x="228" y="782"/>
                  </a:lnTo>
                  <a:lnTo>
                    <a:pt x="213" y="780"/>
                  </a:lnTo>
                  <a:lnTo>
                    <a:pt x="198" y="777"/>
                  </a:lnTo>
                  <a:lnTo>
                    <a:pt x="186" y="773"/>
                  </a:lnTo>
                  <a:lnTo>
                    <a:pt x="174" y="768"/>
                  </a:lnTo>
                  <a:lnTo>
                    <a:pt x="164" y="763"/>
                  </a:lnTo>
                  <a:lnTo>
                    <a:pt x="153" y="756"/>
                  </a:lnTo>
                  <a:lnTo>
                    <a:pt x="145" y="749"/>
                  </a:lnTo>
                  <a:lnTo>
                    <a:pt x="140" y="742"/>
                  </a:lnTo>
                  <a:lnTo>
                    <a:pt x="134" y="733"/>
                  </a:lnTo>
                  <a:lnTo>
                    <a:pt x="129" y="725"/>
                  </a:lnTo>
                  <a:lnTo>
                    <a:pt x="126" y="714"/>
                  </a:lnTo>
                  <a:lnTo>
                    <a:pt x="125" y="704"/>
                  </a:lnTo>
                  <a:lnTo>
                    <a:pt x="123" y="693"/>
                  </a:lnTo>
                  <a:lnTo>
                    <a:pt x="123" y="690"/>
                  </a:lnTo>
                  <a:lnTo>
                    <a:pt x="24" y="690"/>
                  </a:lnTo>
                  <a:lnTo>
                    <a:pt x="24" y="695"/>
                  </a:lnTo>
                  <a:lnTo>
                    <a:pt x="26" y="714"/>
                  </a:lnTo>
                  <a:lnTo>
                    <a:pt x="29" y="734"/>
                  </a:lnTo>
                  <a:lnTo>
                    <a:pt x="34" y="751"/>
                  </a:lnTo>
                  <a:lnTo>
                    <a:pt x="42" y="768"/>
                  </a:lnTo>
                  <a:lnTo>
                    <a:pt x="51" y="783"/>
                  </a:lnTo>
                  <a:lnTo>
                    <a:pt x="62" y="798"/>
                  </a:lnTo>
                  <a:lnTo>
                    <a:pt x="75" y="811"/>
                  </a:lnTo>
                  <a:lnTo>
                    <a:pt x="91" y="824"/>
                  </a:lnTo>
                  <a:lnTo>
                    <a:pt x="107" y="834"/>
                  </a:lnTo>
                  <a:lnTo>
                    <a:pt x="127" y="843"/>
                  </a:lnTo>
                  <a:lnTo>
                    <a:pt x="148" y="851"/>
                  </a:lnTo>
                  <a:lnTo>
                    <a:pt x="171" y="858"/>
                  </a:lnTo>
                  <a:lnTo>
                    <a:pt x="195" y="864"/>
                  </a:lnTo>
                  <a:lnTo>
                    <a:pt x="221" y="867"/>
                  </a:lnTo>
                  <a:lnTo>
                    <a:pt x="249" y="870"/>
                  </a:lnTo>
                  <a:lnTo>
                    <a:pt x="279" y="871"/>
                  </a:lnTo>
                  <a:lnTo>
                    <a:pt x="314" y="870"/>
                  </a:lnTo>
                  <a:lnTo>
                    <a:pt x="348" y="867"/>
                  </a:lnTo>
                  <a:lnTo>
                    <a:pt x="379" y="863"/>
                  </a:lnTo>
                  <a:lnTo>
                    <a:pt x="408" y="856"/>
                  </a:lnTo>
                  <a:lnTo>
                    <a:pt x="433" y="847"/>
                  </a:lnTo>
                  <a:lnTo>
                    <a:pt x="456" y="836"/>
                  </a:lnTo>
                  <a:lnTo>
                    <a:pt x="477" y="823"/>
                  </a:lnTo>
                  <a:lnTo>
                    <a:pt x="494" y="808"/>
                  </a:lnTo>
                  <a:lnTo>
                    <a:pt x="510" y="790"/>
                  </a:lnTo>
                  <a:lnTo>
                    <a:pt x="524" y="771"/>
                  </a:lnTo>
                  <a:lnTo>
                    <a:pt x="535" y="750"/>
                  </a:lnTo>
                  <a:lnTo>
                    <a:pt x="543" y="726"/>
                  </a:lnTo>
                  <a:lnTo>
                    <a:pt x="550" y="699"/>
                  </a:lnTo>
                  <a:lnTo>
                    <a:pt x="556" y="672"/>
                  </a:lnTo>
                  <a:lnTo>
                    <a:pt x="558" y="641"/>
                  </a:lnTo>
                  <a:lnTo>
                    <a:pt x="559" y="607"/>
                  </a:lnTo>
                  <a:lnTo>
                    <a:pt x="559" y="20"/>
                  </a:lnTo>
                  <a:lnTo>
                    <a:pt x="461" y="20"/>
                  </a:lnTo>
                  <a:lnTo>
                    <a:pt x="461" y="96"/>
                  </a:lnTo>
                  <a:lnTo>
                    <a:pt x="452" y="85"/>
                  </a:lnTo>
                  <a:lnTo>
                    <a:pt x="444" y="75"/>
                  </a:lnTo>
                  <a:lnTo>
                    <a:pt x="435" y="66"/>
                  </a:lnTo>
                  <a:lnTo>
                    <a:pt x="426" y="57"/>
                  </a:lnTo>
                  <a:lnTo>
                    <a:pt x="416" y="48"/>
                  </a:lnTo>
                  <a:lnTo>
                    <a:pt x="406" y="40"/>
                  </a:lnTo>
                  <a:lnTo>
                    <a:pt x="395" y="34"/>
                  </a:lnTo>
                  <a:lnTo>
                    <a:pt x="385" y="27"/>
                  </a:lnTo>
                  <a:lnTo>
                    <a:pt x="373" y="21"/>
                  </a:lnTo>
                  <a:lnTo>
                    <a:pt x="360" y="15"/>
                  </a:lnTo>
                  <a:lnTo>
                    <a:pt x="348" y="11"/>
                  </a:lnTo>
                  <a:lnTo>
                    <a:pt x="334" y="7"/>
                  </a:lnTo>
                  <a:lnTo>
                    <a:pt x="320" y="4"/>
                  </a:lnTo>
                  <a:lnTo>
                    <a:pt x="305" y="2"/>
                  </a:lnTo>
                  <a:lnTo>
                    <a:pt x="289" y="0"/>
                  </a:lnTo>
                  <a:lnTo>
                    <a:pt x="272" y="0"/>
                  </a:lnTo>
                  <a:lnTo>
                    <a:pt x="242" y="1"/>
                  </a:lnTo>
                  <a:lnTo>
                    <a:pt x="213" y="6"/>
                  </a:lnTo>
                  <a:lnTo>
                    <a:pt x="187" y="13"/>
                  </a:lnTo>
                  <a:lnTo>
                    <a:pt x="160" y="23"/>
                  </a:lnTo>
                  <a:lnTo>
                    <a:pt x="137" y="36"/>
                  </a:lnTo>
                  <a:lnTo>
                    <a:pt x="114" y="51"/>
                  </a:lnTo>
                  <a:lnTo>
                    <a:pt x="93" y="68"/>
                  </a:lnTo>
                  <a:lnTo>
                    <a:pt x="75" y="88"/>
                  </a:lnTo>
                  <a:lnTo>
                    <a:pt x="58" y="109"/>
                  </a:lnTo>
                  <a:lnTo>
                    <a:pt x="43" y="134"/>
                  </a:lnTo>
                  <a:lnTo>
                    <a:pt x="30" y="160"/>
                  </a:lnTo>
                  <a:lnTo>
                    <a:pt x="20" y="188"/>
                  </a:lnTo>
                  <a:lnTo>
                    <a:pt x="12" y="218"/>
                  </a:lnTo>
                  <a:lnTo>
                    <a:pt x="5" y="250"/>
                  </a:lnTo>
                  <a:lnTo>
                    <a:pt x="1" y="283"/>
                  </a:lnTo>
                  <a:lnTo>
                    <a:pt x="0" y="319"/>
                  </a:lnTo>
                  <a:lnTo>
                    <a:pt x="1" y="354"/>
                  </a:lnTo>
                  <a:lnTo>
                    <a:pt x="5" y="388"/>
                  </a:lnTo>
                  <a:lnTo>
                    <a:pt x="12" y="420"/>
                  </a:lnTo>
                  <a:lnTo>
                    <a:pt x="20" y="451"/>
                  </a:lnTo>
                  <a:lnTo>
                    <a:pt x="30" y="480"/>
                  </a:lnTo>
                  <a:lnTo>
                    <a:pt x="43" y="506"/>
                  </a:lnTo>
                  <a:lnTo>
                    <a:pt x="58" y="530"/>
                  </a:lnTo>
                  <a:lnTo>
                    <a:pt x="75" y="552"/>
                  </a:lnTo>
                  <a:lnTo>
                    <a:pt x="93" y="572"/>
                  </a:lnTo>
                  <a:lnTo>
                    <a:pt x="114" y="589"/>
                  </a:lnTo>
                  <a:lnTo>
                    <a:pt x="136" y="604"/>
                  </a:lnTo>
                  <a:lnTo>
                    <a:pt x="160" y="617"/>
                  </a:lnTo>
                  <a:lnTo>
                    <a:pt x="186" y="627"/>
                  </a:lnTo>
                  <a:lnTo>
                    <a:pt x="213" y="634"/>
                  </a:lnTo>
                  <a:lnTo>
                    <a:pt x="241" y="639"/>
                  </a:lnTo>
                  <a:lnTo>
                    <a:pt x="271" y="640"/>
                  </a:lnTo>
                  <a:lnTo>
                    <a:pt x="299" y="639"/>
                  </a:lnTo>
                  <a:lnTo>
                    <a:pt x="327" y="634"/>
                  </a:lnTo>
                  <a:lnTo>
                    <a:pt x="354" y="627"/>
                  </a:lnTo>
                  <a:lnTo>
                    <a:pt x="379" y="617"/>
                  </a:lnTo>
                  <a:lnTo>
                    <a:pt x="402" y="604"/>
                  </a:lnTo>
                  <a:lnTo>
                    <a:pt x="423" y="588"/>
                  </a:lnTo>
                  <a:lnTo>
                    <a:pt x="443" y="568"/>
                  </a:lnTo>
                  <a:lnTo>
                    <a:pt x="462" y="546"/>
                  </a:lnTo>
                  <a:close/>
                  <a:moveTo>
                    <a:pt x="283" y="91"/>
                  </a:moveTo>
                  <a:lnTo>
                    <a:pt x="305" y="92"/>
                  </a:lnTo>
                  <a:lnTo>
                    <a:pt x="326" y="94"/>
                  </a:lnTo>
                  <a:lnTo>
                    <a:pt x="344" y="99"/>
                  </a:lnTo>
                  <a:lnTo>
                    <a:pt x="363" y="106"/>
                  </a:lnTo>
                  <a:lnTo>
                    <a:pt x="379" y="114"/>
                  </a:lnTo>
                  <a:lnTo>
                    <a:pt x="394" y="124"/>
                  </a:lnTo>
                  <a:lnTo>
                    <a:pt x="406" y="136"/>
                  </a:lnTo>
                  <a:lnTo>
                    <a:pt x="419" y="150"/>
                  </a:lnTo>
                  <a:lnTo>
                    <a:pt x="429" y="166"/>
                  </a:lnTo>
                  <a:lnTo>
                    <a:pt x="439" y="183"/>
                  </a:lnTo>
                  <a:lnTo>
                    <a:pt x="447" y="201"/>
                  </a:lnTo>
                  <a:lnTo>
                    <a:pt x="454" y="223"/>
                  </a:lnTo>
                  <a:lnTo>
                    <a:pt x="458" y="245"/>
                  </a:lnTo>
                  <a:lnTo>
                    <a:pt x="463" y="269"/>
                  </a:lnTo>
                  <a:lnTo>
                    <a:pt x="464" y="296"/>
                  </a:lnTo>
                  <a:lnTo>
                    <a:pt x="465" y="325"/>
                  </a:lnTo>
                  <a:lnTo>
                    <a:pt x="464" y="352"/>
                  </a:lnTo>
                  <a:lnTo>
                    <a:pt x="463" y="377"/>
                  </a:lnTo>
                  <a:lnTo>
                    <a:pt x="459" y="402"/>
                  </a:lnTo>
                  <a:lnTo>
                    <a:pt x="455" y="423"/>
                  </a:lnTo>
                  <a:lnTo>
                    <a:pt x="448" y="444"/>
                  </a:lnTo>
                  <a:lnTo>
                    <a:pt x="441" y="463"/>
                  </a:lnTo>
                  <a:lnTo>
                    <a:pt x="432" y="479"/>
                  </a:lnTo>
                  <a:lnTo>
                    <a:pt x="421" y="494"/>
                  </a:lnTo>
                  <a:lnTo>
                    <a:pt x="409" y="506"/>
                  </a:lnTo>
                  <a:lnTo>
                    <a:pt x="396" y="518"/>
                  </a:lnTo>
                  <a:lnTo>
                    <a:pt x="381" y="527"/>
                  </a:lnTo>
                  <a:lnTo>
                    <a:pt x="365" y="535"/>
                  </a:lnTo>
                  <a:lnTo>
                    <a:pt x="347" y="541"/>
                  </a:lnTo>
                  <a:lnTo>
                    <a:pt x="328" y="545"/>
                  </a:lnTo>
                  <a:lnTo>
                    <a:pt x="306" y="548"/>
                  </a:lnTo>
                  <a:lnTo>
                    <a:pt x="284" y="549"/>
                  </a:lnTo>
                  <a:lnTo>
                    <a:pt x="264" y="548"/>
                  </a:lnTo>
                  <a:lnTo>
                    <a:pt x="245" y="545"/>
                  </a:lnTo>
                  <a:lnTo>
                    <a:pt x="227" y="541"/>
                  </a:lnTo>
                  <a:lnTo>
                    <a:pt x="210" y="534"/>
                  </a:lnTo>
                  <a:lnTo>
                    <a:pt x="195" y="526"/>
                  </a:lnTo>
                  <a:lnTo>
                    <a:pt x="180" y="515"/>
                  </a:lnTo>
                  <a:lnTo>
                    <a:pt x="166" y="503"/>
                  </a:lnTo>
                  <a:lnTo>
                    <a:pt x="154" y="489"/>
                  </a:lnTo>
                  <a:lnTo>
                    <a:pt x="143" y="474"/>
                  </a:lnTo>
                  <a:lnTo>
                    <a:pt x="134" y="457"/>
                  </a:lnTo>
                  <a:lnTo>
                    <a:pt x="126" y="438"/>
                  </a:lnTo>
                  <a:lnTo>
                    <a:pt x="119" y="418"/>
                  </a:lnTo>
                  <a:lnTo>
                    <a:pt x="113" y="396"/>
                  </a:lnTo>
                  <a:lnTo>
                    <a:pt x="110" y="372"/>
                  </a:lnTo>
                  <a:lnTo>
                    <a:pt x="107" y="348"/>
                  </a:lnTo>
                  <a:lnTo>
                    <a:pt x="106" y="321"/>
                  </a:lnTo>
                  <a:lnTo>
                    <a:pt x="107" y="293"/>
                  </a:lnTo>
                  <a:lnTo>
                    <a:pt x="110" y="268"/>
                  </a:lnTo>
                  <a:lnTo>
                    <a:pt x="113" y="244"/>
                  </a:lnTo>
                  <a:lnTo>
                    <a:pt x="118" y="222"/>
                  </a:lnTo>
                  <a:lnTo>
                    <a:pt x="125" y="201"/>
                  </a:lnTo>
                  <a:lnTo>
                    <a:pt x="133" y="182"/>
                  </a:lnTo>
                  <a:lnTo>
                    <a:pt x="142" y="166"/>
                  </a:lnTo>
                  <a:lnTo>
                    <a:pt x="152" y="150"/>
                  </a:lnTo>
                  <a:lnTo>
                    <a:pt x="165" y="136"/>
                  </a:lnTo>
                  <a:lnTo>
                    <a:pt x="177" y="124"/>
                  </a:lnTo>
                  <a:lnTo>
                    <a:pt x="192" y="114"/>
                  </a:lnTo>
                  <a:lnTo>
                    <a:pt x="209" y="106"/>
                  </a:lnTo>
                  <a:lnTo>
                    <a:pt x="225" y="99"/>
                  </a:lnTo>
                  <a:lnTo>
                    <a:pt x="243" y="94"/>
                  </a:lnTo>
                  <a:lnTo>
                    <a:pt x="263" y="92"/>
                  </a:lnTo>
                  <a:lnTo>
                    <a:pt x="283" y="91"/>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39" name="Freeform 28"/>
            <p:cNvSpPr>
              <a:spLocks/>
            </p:cNvSpPr>
            <p:nvPr/>
          </p:nvSpPr>
          <p:spPr bwMode="auto">
            <a:xfrm>
              <a:off x="3646" y="885"/>
              <a:ext cx="187" cy="284"/>
            </a:xfrm>
            <a:custGeom>
              <a:avLst/>
              <a:gdLst>
                <a:gd name="T0" fmla="*/ 149 w 559"/>
                <a:gd name="T1" fmla="*/ 0 h 852"/>
                <a:gd name="T2" fmla="*/ 94 w 559"/>
                <a:gd name="T3" fmla="*/ 162 h 852"/>
                <a:gd name="T4" fmla="*/ 38 w 559"/>
                <a:gd name="T5" fmla="*/ 0 h 852"/>
                <a:gd name="T6" fmla="*/ 0 w 559"/>
                <a:gd name="T7" fmla="*/ 0 h 852"/>
                <a:gd name="T8" fmla="*/ 76 w 559"/>
                <a:gd name="T9" fmla="*/ 212 h 852"/>
                <a:gd name="T10" fmla="*/ 67 w 559"/>
                <a:gd name="T11" fmla="*/ 235 h 852"/>
                <a:gd name="T12" fmla="*/ 66 w 559"/>
                <a:gd name="T13" fmla="*/ 239 h 852"/>
                <a:gd name="T14" fmla="*/ 64 w 559"/>
                <a:gd name="T15" fmla="*/ 243 h 852"/>
                <a:gd name="T16" fmla="*/ 61 w 559"/>
                <a:gd name="T17" fmla="*/ 246 h 852"/>
                <a:gd name="T18" fmla="*/ 58 w 559"/>
                <a:gd name="T19" fmla="*/ 248 h 852"/>
                <a:gd name="T20" fmla="*/ 55 w 559"/>
                <a:gd name="T21" fmla="*/ 249 h 852"/>
                <a:gd name="T22" fmla="*/ 51 w 559"/>
                <a:gd name="T23" fmla="*/ 251 h 852"/>
                <a:gd name="T24" fmla="*/ 47 w 559"/>
                <a:gd name="T25" fmla="*/ 251 h 852"/>
                <a:gd name="T26" fmla="*/ 42 w 559"/>
                <a:gd name="T27" fmla="*/ 252 h 852"/>
                <a:gd name="T28" fmla="*/ 37 w 559"/>
                <a:gd name="T29" fmla="*/ 251 h 852"/>
                <a:gd name="T30" fmla="*/ 32 w 559"/>
                <a:gd name="T31" fmla="*/ 251 h 852"/>
                <a:gd name="T32" fmla="*/ 27 w 559"/>
                <a:gd name="T33" fmla="*/ 250 h 852"/>
                <a:gd name="T34" fmla="*/ 23 w 559"/>
                <a:gd name="T35" fmla="*/ 249 h 852"/>
                <a:gd name="T36" fmla="*/ 23 w 559"/>
                <a:gd name="T37" fmla="*/ 281 h 852"/>
                <a:gd name="T38" fmla="*/ 27 w 559"/>
                <a:gd name="T39" fmla="*/ 282 h 852"/>
                <a:gd name="T40" fmla="*/ 32 w 559"/>
                <a:gd name="T41" fmla="*/ 283 h 852"/>
                <a:gd name="T42" fmla="*/ 37 w 559"/>
                <a:gd name="T43" fmla="*/ 284 h 852"/>
                <a:gd name="T44" fmla="*/ 43 w 559"/>
                <a:gd name="T45" fmla="*/ 284 h 852"/>
                <a:gd name="T46" fmla="*/ 49 w 559"/>
                <a:gd name="T47" fmla="*/ 284 h 852"/>
                <a:gd name="T48" fmla="*/ 55 w 559"/>
                <a:gd name="T49" fmla="*/ 283 h 852"/>
                <a:gd name="T50" fmla="*/ 60 w 559"/>
                <a:gd name="T51" fmla="*/ 282 h 852"/>
                <a:gd name="T52" fmla="*/ 65 w 559"/>
                <a:gd name="T53" fmla="*/ 281 h 852"/>
                <a:gd name="T54" fmla="*/ 70 w 559"/>
                <a:gd name="T55" fmla="*/ 279 h 852"/>
                <a:gd name="T56" fmla="*/ 74 w 559"/>
                <a:gd name="T57" fmla="*/ 277 h 852"/>
                <a:gd name="T58" fmla="*/ 77 w 559"/>
                <a:gd name="T59" fmla="*/ 275 h 852"/>
                <a:gd name="T60" fmla="*/ 81 w 559"/>
                <a:gd name="T61" fmla="*/ 272 h 852"/>
                <a:gd name="T62" fmla="*/ 84 w 559"/>
                <a:gd name="T63" fmla="*/ 268 h 852"/>
                <a:gd name="T64" fmla="*/ 87 w 559"/>
                <a:gd name="T65" fmla="*/ 264 h 852"/>
                <a:gd name="T66" fmla="*/ 90 w 559"/>
                <a:gd name="T67" fmla="*/ 260 h 852"/>
                <a:gd name="T68" fmla="*/ 92 w 559"/>
                <a:gd name="T69" fmla="*/ 255 h 852"/>
                <a:gd name="T70" fmla="*/ 95 w 559"/>
                <a:gd name="T71" fmla="*/ 250 h 852"/>
                <a:gd name="T72" fmla="*/ 97 w 559"/>
                <a:gd name="T73" fmla="*/ 244 h 852"/>
                <a:gd name="T74" fmla="*/ 100 w 559"/>
                <a:gd name="T75" fmla="*/ 238 h 852"/>
                <a:gd name="T76" fmla="*/ 102 w 559"/>
                <a:gd name="T77" fmla="*/ 231 h 852"/>
                <a:gd name="T78" fmla="*/ 187 w 559"/>
                <a:gd name="T79" fmla="*/ 0 h 852"/>
                <a:gd name="T80" fmla="*/ 149 w 559"/>
                <a:gd name="T81" fmla="*/ 0 h 8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59" h="852">
                  <a:moveTo>
                    <a:pt x="446" y="0"/>
                  </a:moveTo>
                  <a:lnTo>
                    <a:pt x="280" y="485"/>
                  </a:lnTo>
                  <a:lnTo>
                    <a:pt x="113" y="0"/>
                  </a:lnTo>
                  <a:lnTo>
                    <a:pt x="0" y="0"/>
                  </a:lnTo>
                  <a:lnTo>
                    <a:pt x="228" y="635"/>
                  </a:lnTo>
                  <a:lnTo>
                    <a:pt x="201" y="706"/>
                  </a:lnTo>
                  <a:lnTo>
                    <a:pt x="196" y="717"/>
                  </a:lnTo>
                  <a:lnTo>
                    <a:pt x="190" y="728"/>
                  </a:lnTo>
                  <a:lnTo>
                    <a:pt x="182" y="737"/>
                  </a:lnTo>
                  <a:lnTo>
                    <a:pt x="174" y="744"/>
                  </a:lnTo>
                  <a:lnTo>
                    <a:pt x="163" y="748"/>
                  </a:lnTo>
                  <a:lnTo>
                    <a:pt x="153" y="753"/>
                  </a:lnTo>
                  <a:lnTo>
                    <a:pt x="140" y="754"/>
                  </a:lnTo>
                  <a:lnTo>
                    <a:pt x="127" y="755"/>
                  </a:lnTo>
                  <a:lnTo>
                    <a:pt x="112" y="754"/>
                  </a:lnTo>
                  <a:lnTo>
                    <a:pt x="97" y="753"/>
                  </a:lnTo>
                  <a:lnTo>
                    <a:pt x="82" y="750"/>
                  </a:lnTo>
                  <a:lnTo>
                    <a:pt x="68" y="746"/>
                  </a:lnTo>
                  <a:lnTo>
                    <a:pt x="68" y="843"/>
                  </a:lnTo>
                  <a:lnTo>
                    <a:pt x="82" y="846"/>
                  </a:lnTo>
                  <a:lnTo>
                    <a:pt x="97" y="850"/>
                  </a:lnTo>
                  <a:lnTo>
                    <a:pt x="112" y="851"/>
                  </a:lnTo>
                  <a:lnTo>
                    <a:pt x="128" y="852"/>
                  </a:lnTo>
                  <a:lnTo>
                    <a:pt x="147" y="852"/>
                  </a:lnTo>
                  <a:lnTo>
                    <a:pt x="164" y="850"/>
                  </a:lnTo>
                  <a:lnTo>
                    <a:pt x="179" y="847"/>
                  </a:lnTo>
                  <a:lnTo>
                    <a:pt x="194" y="843"/>
                  </a:lnTo>
                  <a:lnTo>
                    <a:pt x="208" y="838"/>
                  </a:lnTo>
                  <a:lnTo>
                    <a:pt x="220" y="831"/>
                  </a:lnTo>
                  <a:lnTo>
                    <a:pt x="231" y="824"/>
                  </a:lnTo>
                  <a:lnTo>
                    <a:pt x="242" y="815"/>
                  </a:lnTo>
                  <a:lnTo>
                    <a:pt x="251" y="805"/>
                  </a:lnTo>
                  <a:lnTo>
                    <a:pt x="259" y="793"/>
                  </a:lnTo>
                  <a:lnTo>
                    <a:pt x="268" y="781"/>
                  </a:lnTo>
                  <a:lnTo>
                    <a:pt x="276" y="766"/>
                  </a:lnTo>
                  <a:lnTo>
                    <a:pt x="283" y="750"/>
                  </a:lnTo>
                  <a:lnTo>
                    <a:pt x="291" y="732"/>
                  </a:lnTo>
                  <a:lnTo>
                    <a:pt x="298" y="714"/>
                  </a:lnTo>
                  <a:lnTo>
                    <a:pt x="306" y="693"/>
                  </a:lnTo>
                  <a:lnTo>
                    <a:pt x="559" y="0"/>
                  </a:lnTo>
                  <a:lnTo>
                    <a:pt x="446"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0" name="Freeform 29"/>
            <p:cNvSpPr>
              <a:spLocks/>
            </p:cNvSpPr>
            <p:nvPr/>
          </p:nvSpPr>
          <p:spPr bwMode="auto">
            <a:xfrm>
              <a:off x="2391" y="1243"/>
              <a:ext cx="124" cy="168"/>
            </a:xfrm>
            <a:custGeom>
              <a:avLst/>
              <a:gdLst>
                <a:gd name="T0" fmla="*/ 3 w 373"/>
                <a:gd name="T1" fmla="*/ 130 h 506"/>
                <a:gd name="T2" fmla="*/ 13 w 373"/>
                <a:gd name="T3" fmla="*/ 150 h 506"/>
                <a:gd name="T4" fmla="*/ 31 w 373"/>
                <a:gd name="T5" fmla="*/ 162 h 506"/>
                <a:gd name="T6" fmla="*/ 56 w 373"/>
                <a:gd name="T7" fmla="*/ 168 h 506"/>
                <a:gd name="T8" fmla="*/ 82 w 373"/>
                <a:gd name="T9" fmla="*/ 166 h 506"/>
                <a:gd name="T10" fmla="*/ 103 w 373"/>
                <a:gd name="T11" fmla="*/ 157 h 506"/>
                <a:gd name="T12" fmla="*/ 117 w 373"/>
                <a:gd name="T13" fmla="*/ 143 h 506"/>
                <a:gd name="T14" fmla="*/ 123 w 373"/>
                <a:gd name="T15" fmla="*/ 123 h 506"/>
                <a:gd name="T16" fmla="*/ 122 w 373"/>
                <a:gd name="T17" fmla="*/ 104 h 506"/>
                <a:gd name="T18" fmla="*/ 114 w 373"/>
                <a:gd name="T19" fmla="*/ 90 h 506"/>
                <a:gd name="T20" fmla="*/ 99 w 373"/>
                <a:gd name="T21" fmla="*/ 81 h 506"/>
                <a:gd name="T22" fmla="*/ 80 w 373"/>
                <a:gd name="T23" fmla="*/ 74 h 506"/>
                <a:gd name="T24" fmla="*/ 57 w 373"/>
                <a:gd name="T25" fmla="*/ 69 h 506"/>
                <a:gd name="T26" fmla="*/ 41 w 373"/>
                <a:gd name="T27" fmla="*/ 64 h 506"/>
                <a:gd name="T28" fmla="*/ 30 w 373"/>
                <a:gd name="T29" fmla="*/ 58 h 506"/>
                <a:gd name="T30" fmla="*/ 26 w 373"/>
                <a:gd name="T31" fmla="*/ 47 h 506"/>
                <a:gd name="T32" fmla="*/ 27 w 373"/>
                <a:gd name="T33" fmla="*/ 36 h 506"/>
                <a:gd name="T34" fmla="*/ 33 w 373"/>
                <a:gd name="T35" fmla="*/ 27 h 506"/>
                <a:gd name="T36" fmla="*/ 43 w 373"/>
                <a:gd name="T37" fmla="*/ 21 h 506"/>
                <a:gd name="T38" fmla="*/ 57 w 373"/>
                <a:gd name="T39" fmla="*/ 18 h 506"/>
                <a:gd name="T40" fmla="*/ 72 w 373"/>
                <a:gd name="T41" fmla="*/ 19 h 506"/>
                <a:gd name="T42" fmla="*/ 85 w 373"/>
                <a:gd name="T43" fmla="*/ 24 h 506"/>
                <a:gd name="T44" fmla="*/ 94 w 373"/>
                <a:gd name="T45" fmla="*/ 34 h 506"/>
                <a:gd name="T46" fmla="*/ 98 w 373"/>
                <a:gd name="T47" fmla="*/ 47 h 506"/>
                <a:gd name="T48" fmla="*/ 118 w 373"/>
                <a:gd name="T49" fmla="*/ 40 h 506"/>
                <a:gd name="T50" fmla="*/ 110 w 373"/>
                <a:gd name="T51" fmla="*/ 21 h 506"/>
                <a:gd name="T52" fmla="*/ 95 w 373"/>
                <a:gd name="T53" fmla="*/ 8 h 506"/>
                <a:gd name="T54" fmla="*/ 74 w 373"/>
                <a:gd name="T55" fmla="*/ 1 h 506"/>
                <a:gd name="T56" fmla="*/ 50 w 373"/>
                <a:gd name="T57" fmla="*/ 1 h 506"/>
                <a:gd name="T58" fmla="*/ 29 w 373"/>
                <a:gd name="T59" fmla="*/ 8 h 506"/>
                <a:gd name="T60" fmla="*/ 14 w 373"/>
                <a:gd name="T61" fmla="*/ 20 h 506"/>
                <a:gd name="T62" fmla="*/ 6 w 373"/>
                <a:gd name="T63" fmla="*/ 37 h 506"/>
                <a:gd name="T64" fmla="*/ 6 w 373"/>
                <a:gd name="T65" fmla="*/ 57 h 506"/>
                <a:gd name="T66" fmla="*/ 13 w 373"/>
                <a:gd name="T67" fmla="*/ 71 h 506"/>
                <a:gd name="T68" fmla="*/ 26 w 373"/>
                <a:gd name="T69" fmla="*/ 81 h 506"/>
                <a:gd name="T70" fmla="*/ 46 w 373"/>
                <a:gd name="T71" fmla="*/ 88 h 506"/>
                <a:gd name="T72" fmla="*/ 69 w 373"/>
                <a:gd name="T73" fmla="*/ 94 h 506"/>
                <a:gd name="T74" fmla="*/ 85 w 373"/>
                <a:gd name="T75" fmla="*/ 99 h 506"/>
                <a:gd name="T76" fmla="*/ 96 w 373"/>
                <a:gd name="T77" fmla="*/ 105 h 506"/>
                <a:gd name="T78" fmla="*/ 102 w 373"/>
                <a:gd name="T79" fmla="*/ 114 h 506"/>
                <a:gd name="T80" fmla="*/ 102 w 373"/>
                <a:gd name="T81" fmla="*/ 126 h 506"/>
                <a:gd name="T82" fmla="*/ 96 w 373"/>
                <a:gd name="T83" fmla="*/ 137 h 506"/>
                <a:gd name="T84" fmla="*/ 86 w 373"/>
                <a:gd name="T85" fmla="*/ 145 h 506"/>
                <a:gd name="T86" fmla="*/ 71 w 373"/>
                <a:gd name="T87" fmla="*/ 149 h 506"/>
                <a:gd name="T88" fmla="*/ 54 w 373"/>
                <a:gd name="T89" fmla="*/ 148 h 506"/>
                <a:gd name="T90" fmla="*/ 38 w 373"/>
                <a:gd name="T91" fmla="*/ 143 h 506"/>
                <a:gd name="T92" fmla="*/ 28 w 373"/>
                <a:gd name="T93" fmla="*/ 133 h 506"/>
                <a:gd name="T94" fmla="*/ 21 w 373"/>
                <a:gd name="T95" fmla="*/ 120 h 50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3" h="506">
                  <a:moveTo>
                    <a:pt x="0" y="335"/>
                  </a:moveTo>
                  <a:lnTo>
                    <a:pt x="1" y="355"/>
                  </a:lnTo>
                  <a:lnTo>
                    <a:pt x="4" y="374"/>
                  </a:lnTo>
                  <a:lnTo>
                    <a:pt x="9" y="391"/>
                  </a:lnTo>
                  <a:lnTo>
                    <a:pt x="15" y="408"/>
                  </a:lnTo>
                  <a:lnTo>
                    <a:pt x="22" y="423"/>
                  </a:lnTo>
                  <a:lnTo>
                    <a:pt x="31" y="437"/>
                  </a:lnTo>
                  <a:lnTo>
                    <a:pt x="40" y="451"/>
                  </a:lnTo>
                  <a:lnTo>
                    <a:pt x="52" y="462"/>
                  </a:lnTo>
                  <a:lnTo>
                    <a:pt x="64" y="471"/>
                  </a:lnTo>
                  <a:lnTo>
                    <a:pt x="78" y="481"/>
                  </a:lnTo>
                  <a:lnTo>
                    <a:pt x="94" y="489"/>
                  </a:lnTo>
                  <a:lnTo>
                    <a:pt x="110" y="494"/>
                  </a:lnTo>
                  <a:lnTo>
                    <a:pt x="128" y="500"/>
                  </a:lnTo>
                  <a:lnTo>
                    <a:pt x="147" y="504"/>
                  </a:lnTo>
                  <a:lnTo>
                    <a:pt x="167" y="505"/>
                  </a:lnTo>
                  <a:lnTo>
                    <a:pt x="189" y="506"/>
                  </a:lnTo>
                  <a:lnTo>
                    <a:pt x="209" y="505"/>
                  </a:lnTo>
                  <a:lnTo>
                    <a:pt x="229" y="504"/>
                  </a:lnTo>
                  <a:lnTo>
                    <a:pt x="248" y="500"/>
                  </a:lnTo>
                  <a:lnTo>
                    <a:pt x="266" y="496"/>
                  </a:lnTo>
                  <a:lnTo>
                    <a:pt x="282" y="489"/>
                  </a:lnTo>
                  <a:lnTo>
                    <a:pt x="297" y="482"/>
                  </a:lnTo>
                  <a:lnTo>
                    <a:pt x="310" y="474"/>
                  </a:lnTo>
                  <a:lnTo>
                    <a:pt x="323" y="465"/>
                  </a:lnTo>
                  <a:lnTo>
                    <a:pt x="335" y="454"/>
                  </a:lnTo>
                  <a:lnTo>
                    <a:pt x="345" y="443"/>
                  </a:lnTo>
                  <a:lnTo>
                    <a:pt x="353" y="430"/>
                  </a:lnTo>
                  <a:lnTo>
                    <a:pt x="360" y="416"/>
                  </a:lnTo>
                  <a:lnTo>
                    <a:pt x="366" y="402"/>
                  </a:lnTo>
                  <a:lnTo>
                    <a:pt x="369" y="387"/>
                  </a:lnTo>
                  <a:lnTo>
                    <a:pt x="371" y="371"/>
                  </a:lnTo>
                  <a:lnTo>
                    <a:pt x="373" y="354"/>
                  </a:lnTo>
                  <a:lnTo>
                    <a:pt x="371" y="340"/>
                  </a:lnTo>
                  <a:lnTo>
                    <a:pt x="370" y="326"/>
                  </a:lnTo>
                  <a:lnTo>
                    <a:pt x="367" y="314"/>
                  </a:lnTo>
                  <a:lnTo>
                    <a:pt x="362" y="301"/>
                  </a:lnTo>
                  <a:lnTo>
                    <a:pt x="357" y="291"/>
                  </a:lnTo>
                  <a:lnTo>
                    <a:pt x="350" y="280"/>
                  </a:lnTo>
                  <a:lnTo>
                    <a:pt x="343" y="271"/>
                  </a:lnTo>
                  <a:lnTo>
                    <a:pt x="333" y="262"/>
                  </a:lnTo>
                  <a:lnTo>
                    <a:pt x="323" y="254"/>
                  </a:lnTo>
                  <a:lnTo>
                    <a:pt x="312" y="248"/>
                  </a:lnTo>
                  <a:lnTo>
                    <a:pt x="299" y="243"/>
                  </a:lnTo>
                  <a:lnTo>
                    <a:pt x="286" y="237"/>
                  </a:lnTo>
                  <a:lnTo>
                    <a:pt x="271" y="232"/>
                  </a:lnTo>
                  <a:lnTo>
                    <a:pt x="256" y="229"/>
                  </a:lnTo>
                  <a:lnTo>
                    <a:pt x="240" y="224"/>
                  </a:lnTo>
                  <a:lnTo>
                    <a:pt x="223" y="221"/>
                  </a:lnTo>
                  <a:lnTo>
                    <a:pt x="205" y="216"/>
                  </a:lnTo>
                  <a:lnTo>
                    <a:pt x="187" y="213"/>
                  </a:lnTo>
                  <a:lnTo>
                    <a:pt x="172" y="208"/>
                  </a:lnTo>
                  <a:lnTo>
                    <a:pt x="157" y="205"/>
                  </a:lnTo>
                  <a:lnTo>
                    <a:pt x="145" y="201"/>
                  </a:lnTo>
                  <a:lnTo>
                    <a:pt x="132" y="198"/>
                  </a:lnTo>
                  <a:lnTo>
                    <a:pt x="122" y="194"/>
                  </a:lnTo>
                  <a:lnTo>
                    <a:pt x="113" y="190"/>
                  </a:lnTo>
                  <a:lnTo>
                    <a:pt x="103" y="185"/>
                  </a:lnTo>
                  <a:lnTo>
                    <a:pt x="96" y="179"/>
                  </a:lnTo>
                  <a:lnTo>
                    <a:pt x="91" y="174"/>
                  </a:lnTo>
                  <a:lnTo>
                    <a:pt x="85" y="168"/>
                  </a:lnTo>
                  <a:lnTo>
                    <a:pt x="82" y="160"/>
                  </a:lnTo>
                  <a:lnTo>
                    <a:pt x="79" y="152"/>
                  </a:lnTo>
                  <a:lnTo>
                    <a:pt x="77" y="141"/>
                  </a:lnTo>
                  <a:lnTo>
                    <a:pt x="77" y="131"/>
                  </a:lnTo>
                  <a:lnTo>
                    <a:pt x="77" y="123"/>
                  </a:lnTo>
                  <a:lnTo>
                    <a:pt x="79" y="115"/>
                  </a:lnTo>
                  <a:lnTo>
                    <a:pt x="82" y="107"/>
                  </a:lnTo>
                  <a:lnTo>
                    <a:pt x="84" y="100"/>
                  </a:lnTo>
                  <a:lnTo>
                    <a:pt x="88" y="93"/>
                  </a:lnTo>
                  <a:lnTo>
                    <a:pt x="93" y="86"/>
                  </a:lnTo>
                  <a:lnTo>
                    <a:pt x="99" y="80"/>
                  </a:lnTo>
                  <a:lnTo>
                    <a:pt x="106" y="76"/>
                  </a:lnTo>
                  <a:lnTo>
                    <a:pt x="113" y="70"/>
                  </a:lnTo>
                  <a:lnTo>
                    <a:pt x="121" y="67"/>
                  </a:lnTo>
                  <a:lnTo>
                    <a:pt x="129" y="63"/>
                  </a:lnTo>
                  <a:lnTo>
                    <a:pt x="139" y="60"/>
                  </a:lnTo>
                  <a:lnTo>
                    <a:pt x="148" y="57"/>
                  </a:lnTo>
                  <a:lnTo>
                    <a:pt x="160" y="55"/>
                  </a:lnTo>
                  <a:lnTo>
                    <a:pt x="171" y="54"/>
                  </a:lnTo>
                  <a:lnTo>
                    <a:pt x="183" y="54"/>
                  </a:lnTo>
                  <a:lnTo>
                    <a:pt x="195" y="54"/>
                  </a:lnTo>
                  <a:lnTo>
                    <a:pt x="207" y="55"/>
                  </a:lnTo>
                  <a:lnTo>
                    <a:pt x="218" y="57"/>
                  </a:lnTo>
                  <a:lnTo>
                    <a:pt x="229" y="61"/>
                  </a:lnTo>
                  <a:lnTo>
                    <a:pt x="239" y="64"/>
                  </a:lnTo>
                  <a:lnTo>
                    <a:pt x="247" y="69"/>
                  </a:lnTo>
                  <a:lnTo>
                    <a:pt x="256" y="73"/>
                  </a:lnTo>
                  <a:lnTo>
                    <a:pt x="263" y="79"/>
                  </a:lnTo>
                  <a:lnTo>
                    <a:pt x="270" y="86"/>
                  </a:lnTo>
                  <a:lnTo>
                    <a:pt x="277" y="94"/>
                  </a:lnTo>
                  <a:lnTo>
                    <a:pt x="282" y="102"/>
                  </a:lnTo>
                  <a:lnTo>
                    <a:pt x="286" y="111"/>
                  </a:lnTo>
                  <a:lnTo>
                    <a:pt x="291" y="121"/>
                  </a:lnTo>
                  <a:lnTo>
                    <a:pt x="293" y="131"/>
                  </a:lnTo>
                  <a:lnTo>
                    <a:pt x="296" y="142"/>
                  </a:lnTo>
                  <a:lnTo>
                    <a:pt x="297" y="154"/>
                  </a:lnTo>
                  <a:lnTo>
                    <a:pt x="359" y="154"/>
                  </a:lnTo>
                  <a:lnTo>
                    <a:pt x="358" y="137"/>
                  </a:lnTo>
                  <a:lnTo>
                    <a:pt x="355" y="119"/>
                  </a:lnTo>
                  <a:lnTo>
                    <a:pt x="352" y="105"/>
                  </a:lnTo>
                  <a:lnTo>
                    <a:pt x="346" y="90"/>
                  </a:lnTo>
                  <a:lnTo>
                    <a:pt x="340" y="76"/>
                  </a:lnTo>
                  <a:lnTo>
                    <a:pt x="332" y="63"/>
                  </a:lnTo>
                  <a:lnTo>
                    <a:pt x="323" y="52"/>
                  </a:lnTo>
                  <a:lnTo>
                    <a:pt x="313" y="41"/>
                  </a:lnTo>
                  <a:lnTo>
                    <a:pt x="301" y="32"/>
                  </a:lnTo>
                  <a:lnTo>
                    <a:pt x="287" y="23"/>
                  </a:lnTo>
                  <a:lnTo>
                    <a:pt x="274" y="16"/>
                  </a:lnTo>
                  <a:lnTo>
                    <a:pt x="259" y="10"/>
                  </a:lnTo>
                  <a:lnTo>
                    <a:pt x="243" y="6"/>
                  </a:lnTo>
                  <a:lnTo>
                    <a:pt x="224" y="2"/>
                  </a:lnTo>
                  <a:lnTo>
                    <a:pt x="206" y="1"/>
                  </a:lnTo>
                  <a:lnTo>
                    <a:pt x="187" y="0"/>
                  </a:lnTo>
                  <a:lnTo>
                    <a:pt x="168" y="1"/>
                  </a:lnTo>
                  <a:lnTo>
                    <a:pt x="149" y="2"/>
                  </a:lnTo>
                  <a:lnTo>
                    <a:pt x="132" y="6"/>
                  </a:lnTo>
                  <a:lnTo>
                    <a:pt x="115" y="10"/>
                  </a:lnTo>
                  <a:lnTo>
                    <a:pt x="100" y="16"/>
                  </a:lnTo>
                  <a:lnTo>
                    <a:pt x="86" y="23"/>
                  </a:lnTo>
                  <a:lnTo>
                    <a:pt x="73" y="31"/>
                  </a:lnTo>
                  <a:lnTo>
                    <a:pt x="61" y="39"/>
                  </a:lnTo>
                  <a:lnTo>
                    <a:pt x="50" y="49"/>
                  </a:lnTo>
                  <a:lnTo>
                    <a:pt x="41" y="60"/>
                  </a:lnTo>
                  <a:lnTo>
                    <a:pt x="33" y="72"/>
                  </a:lnTo>
                  <a:lnTo>
                    <a:pt x="26" y="85"/>
                  </a:lnTo>
                  <a:lnTo>
                    <a:pt x="22" y="98"/>
                  </a:lnTo>
                  <a:lnTo>
                    <a:pt x="18" y="111"/>
                  </a:lnTo>
                  <a:lnTo>
                    <a:pt x="16" y="126"/>
                  </a:lnTo>
                  <a:lnTo>
                    <a:pt x="15" y="142"/>
                  </a:lnTo>
                  <a:lnTo>
                    <a:pt x="16" y="157"/>
                  </a:lnTo>
                  <a:lnTo>
                    <a:pt x="17" y="171"/>
                  </a:lnTo>
                  <a:lnTo>
                    <a:pt x="21" y="184"/>
                  </a:lnTo>
                  <a:lnTo>
                    <a:pt x="25" y="195"/>
                  </a:lnTo>
                  <a:lnTo>
                    <a:pt x="31" y="206"/>
                  </a:lnTo>
                  <a:lnTo>
                    <a:pt x="38" y="215"/>
                  </a:lnTo>
                  <a:lnTo>
                    <a:pt x="46" y="223"/>
                  </a:lnTo>
                  <a:lnTo>
                    <a:pt x="55" y="231"/>
                  </a:lnTo>
                  <a:lnTo>
                    <a:pt x="67" y="238"/>
                  </a:lnTo>
                  <a:lnTo>
                    <a:pt x="78" y="244"/>
                  </a:lnTo>
                  <a:lnTo>
                    <a:pt x="92" y="251"/>
                  </a:lnTo>
                  <a:lnTo>
                    <a:pt x="106" y="255"/>
                  </a:lnTo>
                  <a:lnTo>
                    <a:pt x="122" y="261"/>
                  </a:lnTo>
                  <a:lnTo>
                    <a:pt x="139" y="266"/>
                  </a:lnTo>
                  <a:lnTo>
                    <a:pt x="157" y="270"/>
                  </a:lnTo>
                  <a:lnTo>
                    <a:pt x="176" y="275"/>
                  </a:lnTo>
                  <a:lnTo>
                    <a:pt x="192" y="279"/>
                  </a:lnTo>
                  <a:lnTo>
                    <a:pt x="207" y="283"/>
                  </a:lnTo>
                  <a:lnTo>
                    <a:pt x="221" y="286"/>
                  </a:lnTo>
                  <a:lnTo>
                    <a:pt x="233" y="290"/>
                  </a:lnTo>
                  <a:lnTo>
                    <a:pt x="245" y="293"/>
                  </a:lnTo>
                  <a:lnTo>
                    <a:pt x="256" y="297"/>
                  </a:lnTo>
                  <a:lnTo>
                    <a:pt x="266" y="300"/>
                  </a:lnTo>
                  <a:lnTo>
                    <a:pt x="275" y="305"/>
                  </a:lnTo>
                  <a:lnTo>
                    <a:pt x="283" y="309"/>
                  </a:lnTo>
                  <a:lnTo>
                    <a:pt x="290" y="315"/>
                  </a:lnTo>
                  <a:lnTo>
                    <a:pt x="296" y="321"/>
                  </a:lnTo>
                  <a:lnTo>
                    <a:pt x="300" y="326"/>
                  </a:lnTo>
                  <a:lnTo>
                    <a:pt x="304" y="335"/>
                  </a:lnTo>
                  <a:lnTo>
                    <a:pt x="306" y="343"/>
                  </a:lnTo>
                  <a:lnTo>
                    <a:pt x="308" y="352"/>
                  </a:lnTo>
                  <a:lnTo>
                    <a:pt x="308" y="362"/>
                  </a:lnTo>
                  <a:lnTo>
                    <a:pt x="308" y="371"/>
                  </a:lnTo>
                  <a:lnTo>
                    <a:pt x="306" y="381"/>
                  </a:lnTo>
                  <a:lnTo>
                    <a:pt x="304" y="390"/>
                  </a:lnTo>
                  <a:lnTo>
                    <a:pt x="300" y="398"/>
                  </a:lnTo>
                  <a:lnTo>
                    <a:pt x="296" y="406"/>
                  </a:lnTo>
                  <a:lnTo>
                    <a:pt x="290" y="413"/>
                  </a:lnTo>
                  <a:lnTo>
                    <a:pt x="284" y="420"/>
                  </a:lnTo>
                  <a:lnTo>
                    <a:pt x="276" y="425"/>
                  </a:lnTo>
                  <a:lnTo>
                    <a:pt x="268" y="431"/>
                  </a:lnTo>
                  <a:lnTo>
                    <a:pt x="260" y="436"/>
                  </a:lnTo>
                  <a:lnTo>
                    <a:pt x="249" y="440"/>
                  </a:lnTo>
                  <a:lnTo>
                    <a:pt x="239" y="444"/>
                  </a:lnTo>
                  <a:lnTo>
                    <a:pt x="226" y="446"/>
                  </a:lnTo>
                  <a:lnTo>
                    <a:pt x="215" y="448"/>
                  </a:lnTo>
                  <a:lnTo>
                    <a:pt x="201" y="450"/>
                  </a:lnTo>
                  <a:lnTo>
                    <a:pt x="187" y="450"/>
                  </a:lnTo>
                  <a:lnTo>
                    <a:pt x="174" y="450"/>
                  </a:lnTo>
                  <a:lnTo>
                    <a:pt x="161" y="447"/>
                  </a:lnTo>
                  <a:lnTo>
                    <a:pt x="148" y="445"/>
                  </a:lnTo>
                  <a:lnTo>
                    <a:pt x="137" y="442"/>
                  </a:lnTo>
                  <a:lnTo>
                    <a:pt x="125" y="437"/>
                  </a:lnTo>
                  <a:lnTo>
                    <a:pt x="115" y="432"/>
                  </a:lnTo>
                  <a:lnTo>
                    <a:pt x="106" y="425"/>
                  </a:lnTo>
                  <a:lnTo>
                    <a:pt x="98" y="419"/>
                  </a:lnTo>
                  <a:lnTo>
                    <a:pt x="90" y="410"/>
                  </a:lnTo>
                  <a:lnTo>
                    <a:pt x="83" y="402"/>
                  </a:lnTo>
                  <a:lnTo>
                    <a:pt x="77" y="392"/>
                  </a:lnTo>
                  <a:lnTo>
                    <a:pt x="71" y="383"/>
                  </a:lnTo>
                  <a:lnTo>
                    <a:pt x="68" y="371"/>
                  </a:lnTo>
                  <a:lnTo>
                    <a:pt x="64" y="360"/>
                  </a:lnTo>
                  <a:lnTo>
                    <a:pt x="63" y="347"/>
                  </a:lnTo>
                  <a:lnTo>
                    <a:pt x="62" y="335"/>
                  </a:lnTo>
                  <a:lnTo>
                    <a:pt x="0" y="3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1" name="Freeform 30"/>
            <p:cNvSpPr>
              <a:spLocks/>
            </p:cNvSpPr>
            <p:nvPr/>
          </p:nvSpPr>
          <p:spPr bwMode="auto">
            <a:xfrm>
              <a:off x="2525" y="1258"/>
              <a:ext cx="59" cy="151"/>
            </a:xfrm>
            <a:custGeom>
              <a:avLst/>
              <a:gdLst>
                <a:gd name="T0" fmla="*/ 37 w 175"/>
                <a:gd name="T1" fmla="*/ 120 h 452"/>
                <a:gd name="T2" fmla="*/ 37 w 175"/>
                <a:gd name="T3" fmla="*/ 48 h 452"/>
                <a:gd name="T4" fmla="*/ 59 w 175"/>
                <a:gd name="T5" fmla="*/ 48 h 452"/>
                <a:gd name="T6" fmla="*/ 59 w 175"/>
                <a:gd name="T7" fmla="*/ 33 h 452"/>
                <a:gd name="T8" fmla="*/ 37 w 175"/>
                <a:gd name="T9" fmla="*/ 33 h 452"/>
                <a:gd name="T10" fmla="*/ 37 w 175"/>
                <a:gd name="T11" fmla="*/ 0 h 452"/>
                <a:gd name="T12" fmla="*/ 18 w 175"/>
                <a:gd name="T13" fmla="*/ 0 h 452"/>
                <a:gd name="T14" fmla="*/ 18 w 175"/>
                <a:gd name="T15" fmla="*/ 33 h 452"/>
                <a:gd name="T16" fmla="*/ 0 w 175"/>
                <a:gd name="T17" fmla="*/ 33 h 452"/>
                <a:gd name="T18" fmla="*/ 0 w 175"/>
                <a:gd name="T19" fmla="*/ 48 h 452"/>
                <a:gd name="T20" fmla="*/ 18 w 175"/>
                <a:gd name="T21" fmla="*/ 48 h 452"/>
                <a:gd name="T22" fmla="*/ 18 w 175"/>
                <a:gd name="T23" fmla="*/ 126 h 452"/>
                <a:gd name="T24" fmla="*/ 18 w 175"/>
                <a:gd name="T25" fmla="*/ 130 h 452"/>
                <a:gd name="T26" fmla="*/ 18 w 175"/>
                <a:gd name="T27" fmla="*/ 133 h 452"/>
                <a:gd name="T28" fmla="*/ 19 w 175"/>
                <a:gd name="T29" fmla="*/ 136 h 452"/>
                <a:gd name="T30" fmla="*/ 19 w 175"/>
                <a:gd name="T31" fmla="*/ 138 h 452"/>
                <a:gd name="T32" fmla="*/ 20 w 175"/>
                <a:gd name="T33" fmla="*/ 140 h 452"/>
                <a:gd name="T34" fmla="*/ 21 w 175"/>
                <a:gd name="T35" fmla="*/ 142 h 452"/>
                <a:gd name="T36" fmla="*/ 22 w 175"/>
                <a:gd name="T37" fmla="*/ 144 h 452"/>
                <a:gd name="T38" fmla="*/ 23 w 175"/>
                <a:gd name="T39" fmla="*/ 146 h 452"/>
                <a:gd name="T40" fmla="*/ 25 w 175"/>
                <a:gd name="T41" fmla="*/ 147 h 452"/>
                <a:gd name="T42" fmla="*/ 27 w 175"/>
                <a:gd name="T43" fmla="*/ 148 h 452"/>
                <a:gd name="T44" fmla="*/ 29 w 175"/>
                <a:gd name="T45" fmla="*/ 149 h 452"/>
                <a:gd name="T46" fmla="*/ 31 w 175"/>
                <a:gd name="T47" fmla="*/ 150 h 452"/>
                <a:gd name="T48" fmla="*/ 34 w 175"/>
                <a:gd name="T49" fmla="*/ 150 h 452"/>
                <a:gd name="T50" fmla="*/ 36 w 175"/>
                <a:gd name="T51" fmla="*/ 151 h 452"/>
                <a:gd name="T52" fmla="*/ 39 w 175"/>
                <a:gd name="T53" fmla="*/ 151 h 452"/>
                <a:gd name="T54" fmla="*/ 43 w 175"/>
                <a:gd name="T55" fmla="*/ 151 h 452"/>
                <a:gd name="T56" fmla="*/ 47 w 175"/>
                <a:gd name="T57" fmla="*/ 151 h 452"/>
                <a:gd name="T58" fmla="*/ 50 w 175"/>
                <a:gd name="T59" fmla="*/ 151 h 452"/>
                <a:gd name="T60" fmla="*/ 55 w 175"/>
                <a:gd name="T61" fmla="*/ 150 h 452"/>
                <a:gd name="T62" fmla="*/ 59 w 175"/>
                <a:gd name="T63" fmla="*/ 149 h 452"/>
                <a:gd name="T64" fmla="*/ 59 w 175"/>
                <a:gd name="T65" fmla="*/ 132 h 452"/>
                <a:gd name="T66" fmla="*/ 53 w 175"/>
                <a:gd name="T67" fmla="*/ 133 h 452"/>
                <a:gd name="T68" fmla="*/ 49 w 175"/>
                <a:gd name="T69" fmla="*/ 133 h 452"/>
                <a:gd name="T70" fmla="*/ 45 w 175"/>
                <a:gd name="T71" fmla="*/ 133 h 452"/>
                <a:gd name="T72" fmla="*/ 43 w 175"/>
                <a:gd name="T73" fmla="*/ 132 h 452"/>
                <a:gd name="T74" fmla="*/ 41 w 175"/>
                <a:gd name="T75" fmla="*/ 131 h 452"/>
                <a:gd name="T76" fmla="*/ 39 w 175"/>
                <a:gd name="T77" fmla="*/ 130 h 452"/>
                <a:gd name="T78" fmla="*/ 39 w 175"/>
                <a:gd name="T79" fmla="*/ 128 h 452"/>
                <a:gd name="T80" fmla="*/ 38 w 175"/>
                <a:gd name="T81" fmla="*/ 126 h 452"/>
                <a:gd name="T82" fmla="*/ 37 w 175"/>
                <a:gd name="T83" fmla="*/ 123 h 452"/>
                <a:gd name="T84" fmla="*/ 37 w 175"/>
                <a:gd name="T85" fmla="*/ 120 h 4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5" h="452">
                  <a:moveTo>
                    <a:pt x="111" y="359"/>
                  </a:moveTo>
                  <a:lnTo>
                    <a:pt x="111" y="145"/>
                  </a:lnTo>
                  <a:lnTo>
                    <a:pt x="175" y="145"/>
                  </a:lnTo>
                  <a:lnTo>
                    <a:pt x="175" y="98"/>
                  </a:lnTo>
                  <a:lnTo>
                    <a:pt x="111" y="98"/>
                  </a:lnTo>
                  <a:lnTo>
                    <a:pt x="111" y="0"/>
                  </a:lnTo>
                  <a:lnTo>
                    <a:pt x="53" y="0"/>
                  </a:lnTo>
                  <a:lnTo>
                    <a:pt x="53" y="98"/>
                  </a:lnTo>
                  <a:lnTo>
                    <a:pt x="0" y="98"/>
                  </a:lnTo>
                  <a:lnTo>
                    <a:pt x="0" y="145"/>
                  </a:lnTo>
                  <a:lnTo>
                    <a:pt x="53" y="145"/>
                  </a:lnTo>
                  <a:lnTo>
                    <a:pt x="53" y="378"/>
                  </a:lnTo>
                  <a:lnTo>
                    <a:pt x="53" y="389"/>
                  </a:lnTo>
                  <a:lnTo>
                    <a:pt x="54" y="398"/>
                  </a:lnTo>
                  <a:lnTo>
                    <a:pt x="55" y="406"/>
                  </a:lnTo>
                  <a:lnTo>
                    <a:pt x="56" y="413"/>
                  </a:lnTo>
                  <a:lnTo>
                    <a:pt x="58" y="420"/>
                  </a:lnTo>
                  <a:lnTo>
                    <a:pt x="62" y="425"/>
                  </a:lnTo>
                  <a:lnTo>
                    <a:pt x="65" y="431"/>
                  </a:lnTo>
                  <a:lnTo>
                    <a:pt x="69" y="436"/>
                  </a:lnTo>
                  <a:lnTo>
                    <a:pt x="73" y="439"/>
                  </a:lnTo>
                  <a:lnTo>
                    <a:pt x="79" y="443"/>
                  </a:lnTo>
                  <a:lnTo>
                    <a:pt x="85" y="446"/>
                  </a:lnTo>
                  <a:lnTo>
                    <a:pt x="92" y="448"/>
                  </a:lnTo>
                  <a:lnTo>
                    <a:pt x="100" y="450"/>
                  </a:lnTo>
                  <a:lnTo>
                    <a:pt x="108" y="451"/>
                  </a:lnTo>
                  <a:lnTo>
                    <a:pt x="117" y="452"/>
                  </a:lnTo>
                  <a:lnTo>
                    <a:pt x="127" y="452"/>
                  </a:lnTo>
                  <a:lnTo>
                    <a:pt x="138" y="452"/>
                  </a:lnTo>
                  <a:lnTo>
                    <a:pt x="149" y="451"/>
                  </a:lnTo>
                  <a:lnTo>
                    <a:pt x="162" y="448"/>
                  </a:lnTo>
                  <a:lnTo>
                    <a:pt x="175" y="446"/>
                  </a:lnTo>
                  <a:lnTo>
                    <a:pt x="175" y="396"/>
                  </a:lnTo>
                  <a:lnTo>
                    <a:pt x="156" y="398"/>
                  </a:lnTo>
                  <a:lnTo>
                    <a:pt x="144" y="398"/>
                  </a:lnTo>
                  <a:lnTo>
                    <a:pt x="134" y="398"/>
                  </a:lnTo>
                  <a:lnTo>
                    <a:pt x="127" y="396"/>
                  </a:lnTo>
                  <a:lnTo>
                    <a:pt x="122" y="393"/>
                  </a:lnTo>
                  <a:lnTo>
                    <a:pt x="117" y="389"/>
                  </a:lnTo>
                  <a:lnTo>
                    <a:pt x="115" y="384"/>
                  </a:lnTo>
                  <a:lnTo>
                    <a:pt x="112" y="377"/>
                  </a:lnTo>
                  <a:lnTo>
                    <a:pt x="111" y="368"/>
                  </a:lnTo>
                  <a:lnTo>
                    <a:pt x="111" y="3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2" name="Freeform 31"/>
            <p:cNvSpPr>
              <a:spLocks/>
            </p:cNvSpPr>
            <p:nvPr/>
          </p:nvSpPr>
          <p:spPr bwMode="auto">
            <a:xfrm>
              <a:off x="2602" y="1288"/>
              <a:ext cx="56" cy="119"/>
            </a:xfrm>
            <a:custGeom>
              <a:avLst/>
              <a:gdLst>
                <a:gd name="T0" fmla="*/ 0 w 169"/>
                <a:gd name="T1" fmla="*/ 119 h 357"/>
                <a:gd name="T2" fmla="*/ 19 w 169"/>
                <a:gd name="T3" fmla="*/ 119 h 357"/>
                <a:gd name="T4" fmla="*/ 19 w 169"/>
                <a:gd name="T5" fmla="*/ 54 h 357"/>
                <a:gd name="T6" fmla="*/ 19 w 169"/>
                <a:gd name="T7" fmla="*/ 50 h 357"/>
                <a:gd name="T8" fmla="*/ 20 w 169"/>
                <a:gd name="T9" fmla="*/ 46 h 357"/>
                <a:gd name="T10" fmla="*/ 21 w 169"/>
                <a:gd name="T11" fmla="*/ 43 h 357"/>
                <a:gd name="T12" fmla="*/ 21 w 169"/>
                <a:gd name="T13" fmla="*/ 40 h 357"/>
                <a:gd name="T14" fmla="*/ 23 w 169"/>
                <a:gd name="T15" fmla="*/ 37 h 357"/>
                <a:gd name="T16" fmla="*/ 24 w 169"/>
                <a:gd name="T17" fmla="*/ 34 h 357"/>
                <a:gd name="T18" fmla="*/ 26 w 169"/>
                <a:gd name="T19" fmla="*/ 31 h 357"/>
                <a:gd name="T20" fmla="*/ 27 w 169"/>
                <a:gd name="T21" fmla="*/ 29 h 357"/>
                <a:gd name="T22" fmla="*/ 29 w 169"/>
                <a:gd name="T23" fmla="*/ 27 h 357"/>
                <a:gd name="T24" fmla="*/ 32 w 169"/>
                <a:gd name="T25" fmla="*/ 26 h 357"/>
                <a:gd name="T26" fmla="*/ 34 w 169"/>
                <a:gd name="T27" fmla="*/ 24 h 357"/>
                <a:gd name="T28" fmla="*/ 38 w 169"/>
                <a:gd name="T29" fmla="*/ 23 h 357"/>
                <a:gd name="T30" fmla="*/ 41 w 169"/>
                <a:gd name="T31" fmla="*/ 22 h 357"/>
                <a:gd name="T32" fmla="*/ 44 w 169"/>
                <a:gd name="T33" fmla="*/ 21 h 357"/>
                <a:gd name="T34" fmla="*/ 47 w 169"/>
                <a:gd name="T35" fmla="*/ 21 h 357"/>
                <a:gd name="T36" fmla="*/ 51 w 169"/>
                <a:gd name="T37" fmla="*/ 21 h 357"/>
                <a:gd name="T38" fmla="*/ 54 w 169"/>
                <a:gd name="T39" fmla="*/ 21 h 357"/>
                <a:gd name="T40" fmla="*/ 56 w 169"/>
                <a:gd name="T41" fmla="*/ 21 h 357"/>
                <a:gd name="T42" fmla="*/ 56 w 169"/>
                <a:gd name="T43" fmla="*/ 0 h 357"/>
                <a:gd name="T44" fmla="*/ 53 w 169"/>
                <a:gd name="T45" fmla="*/ 0 h 357"/>
                <a:gd name="T46" fmla="*/ 51 w 169"/>
                <a:gd name="T47" fmla="*/ 0 h 357"/>
                <a:gd name="T48" fmla="*/ 48 w 169"/>
                <a:gd name="T49" fmla="*/ 0 h 357"/>
                <a:gd name="T50" fmla="*/ 45 w 169"/>
                <a:gd name="T51" fmla="*/ 0 h 357"/>
                <a:gd name="T52" fmla="*/ 43 w 169"/>
                <a:gd name="T53" fmla="*/ 1 h 357"/>
                <a:gd name="T54" fmla="*/ 40 w 169"/>
                <a:gd name="T55" fmla="*/ 1 h 357"/>
                <a:gd name="T56" fmla="*/ 38 w 169"/>
                <a:gd name="T57" fmla="*/ 2 h 357"/>
                <a:gd name="T58" fmla="*/ 36 w 169"/>
                <a:gd name="T59" fmla="*/ 3 h 357"/>
                <a:gd name="T60" fmla="*/ 33 w 169"/>
                <a:gd name="T61" fmla="*/ 4 h 357"/>
                <a:gd name="T62" fmla="*/ 31 w 169"/>
                <a:gd name="T63" fmla="*/ 6 h 357"/>
                <a:gd name="T64" fmla="*/ 29 w 169"/>
                <a:gd name="T65" fmla="*/ 7 h 357"/>
                <a:gd name="T66" fmla="*/ 28 w 169"/>
                <a:gd name="T67" fmla="*/ 9 h 357"/>
                <a:gd name="T68" fmla="*/ 26 w 169"/>
                <a:gd name="T69" fmla="*/ 11 h 357"/>
                <a:gd name="T70" fmla="*/ 24 w 169"/>
                <a:gd name="T71" fmla="*/ 13 h 357"/>
                <a:gd name="T72" fmla="*/ 23 w 169"/>
                <a:gd name="T73" fmla="*/ 15 h 357"/>
                <a:gd name="T74" fmla="*/ 21 w 169"/>
                <a:gd name="T75" fmla="*/ 18 h 357"/>
                <a:gd name="T76" fmla="*/ 20 w 169"/>
                <a:gd name="T77" fmla="*/ 21 h 357"/>
                <a:gd name="T78" fmla="*/ 19 w 169"/>
                <a:gd name="T79" fmla="*/ 23 h 357"/>
                <a:gd name="T80" fmla="*/ 19 w 169"/>
                <a:gd name="T81" fmla="*/ 3 h 357"/>
                <a:gd name="T82" fmla="*/ 0 w 169"/>
                <a:gd name="T83" fmla="*/ 3 h 357"/>
                <a:gd name="T84" fmla="*/ 0 w 169"/>
                <a:gd name="T85" fmla="*/ 119 h 3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69" h="357">
                  <a:moveTo>
                    <a:pt x="0" y="357"/>
                  </a:moveTo>
                  <a:lnTo>
                    <a:pt x="58" y="357"/>
                  </a:lnTo>
                  <a:lnTo>
                    <a:pt x="58" y="162"/>
                  </a:lnTo>
                  <a:lnTo>
                    <a:pt x="58" y="150"/>
                  </a:lnTo>
                  <a:lnTo>
                    <a:pt x="59" y="139"/>
                  </a:lnTo>
                  <a:lnTo>
                    <a:pt x="62" y="128"/>
                  </a:lnTo>
                  <a:lnTo>
                    <a:pt x="64" y="119"/>
                  </a:lnTo>
                  <a:lnTo>
                    <a:pt x="68" y="110"/>
                  </a:lnTo>
                  <a:lnTo>
                    <a:pt x="72" y="102"/>
                  </a:lnTo>
                  <a:lnTo>
                    <a:pt x="77" y="94"/>
                  </a:lnTo>
                  <a:lnTo>
                    <a:pt x="82" y="87"/>
                  </a:lnTo>
                  <a:lnTo>
                    <a:pt x="89" y="81"/>
                  </a:lnTo>
                  <a:lnTo>
                    <a:pt x="96" y="77"/>
                  </a:lnTo>
                  <a:lnTo>
                    <a:pt x="104" y="72"/>
                  </a:lnTo>
                  <a:lnTo>
                    <a:pt x="114" y="69"/>
                  </a:lnTo>
                  <a:lnTo>
                    <a:pt x="123" y="65"/>
                  </a:lnTo>
                  <a:lnTo>
                    <a:pt x="133" y="63"/>
                  </a:lnTo>
                  <a:lnTo>
                    <a:pt x="143" y="62"/>
                  </a:lnTo>
                  <a:lnTo>
                    <a:pt x="155" y="62"/>
                  </a:lnTo>
                  <a:lnTo>
                    <a:pt x="162" y="62"/>
                  </a:lnTo>
                  <a:lnTo>
                    <a:pt x="169" y="63"/>
                  </a:lnTo>
                  <a:lnTo>
                    <a:pt x="169" y="1"/>
                  </a:lnTo>
                  <a:lnTo>
                    <a:pt x="161" y="0"/>
                  </a:lnTo>
                  <a:lnTo>
                    <a:pt x="154" y="0"/>
                  </a:lnTo>
                  <a:lnTo>
                    <a:pt x="145" y="0"/>
                  </a:lnTo>
                  <a:lnTo>
                    <a:pt x="137" y="1"/>
                  </a:lnTo>
                  <a:lnTo>
                    <a:pt x="129" y="2"/>
                  </a:lnTo>
                  <a:lnTo>
                    <a:pt x="122" y="4"/>
                  </a:lnTo>
                  <a:lnTo>
                    <a:pt x="115" y="6"/>
                  </a:lnTo>
                  <a:lnTo>
                    <a:pt x="108" y="9"/>
                  </a:lnTo>
                  <a:lnTo>
                    <a:pt x="101" y="13"/>
                  </a:lnTo>
                  <a:lnTo>
                    <a:pt x="94" y="17"/>
                  </a:lnTo>
                  <a:lnTo>
                    <a:pt x="88" y="21"/>
                  </a:lnTo>
                  <a:lnTo>
                    <a:pt x="84" y="27"/>
                  </a:lnTo>
                  <a:lnTo>
                    <a:pt x="78" y="33"/>
                  </a:lnTo>
                  <a:lnTo>
                    <a:pt x="73" y="39"/>
                  </a:lnTo>
                  <a:lnTo>
                    <a:pt x="69" y="46"/>
                  </a:lnTo>
                  <a:lnTo>
                    <a:pt x="64" y="54"/>
                  </a:lnTo>
                  <a:lnTo>
                    <a:pt x="59" y="62"/>
                  </a:lnTo>
                  <a:lnTo>
                    <a:pt x="56" y="70"/>
                  </a:lnTo>
                  <a:lnTo>
                    <a:pt x="56" y="8"/>
                  </a:lnTo>
                  <a:lnTo>
                    <a:pt x="0" y="8"/>
                  </a:lnTo>
                  <a:lnTo>
                    <a:pt x="0" y="3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3" name="Freeform 32"/>
            <p:cNvSpPr>
              <a:spLocks noEditPoints="1"/>
            </p:cNvSpPr>
            <p:nvPr/>
          </p:nvSpPr>
          <p:spPr bwMode="auto">
            <a:xfrm>
              <a:off x="2668" y="1287"/>
              <a:ext cx="110" cy="124"/>
            </a:xfrm>
            <a:custGeom>
              <a:avLst/>
              <a:gdLst>
                <a:gd name="T0" fmla="*/ 77 w 330"/>
                <a:gd name="T1" fmla="*/ 84 h 372"/>
                <a:gd name="T2" fmla="*/ 72 w 330"/>
                <a:gd name="T3" fmla="*/ 94 h 372"/>
                <a:gd name="T4" fmla="*/ 62 w 330"/>
                <a:gd name="T5" fmla="*/ 102 h 372"/>
                <a:gd name="T6" fmla="*/ 49 w 330"/>
                <a:gd name="T7" fmla="*/ 106 h 372"/>
                <a:gd name="T8" fmla="*/ 36 w 330"/>
                <a:gd name="T9" fmla="*/ 106 h 372"/>
                <a:gd name="T10" fmla="*/ 29 w 330"/>
                <a:gd name="T11" fmla="*/ 104 h 372"/>
                <a:gd name="T12" fmla="*/ 23 w 330"/>
                <a:gd name="T13" fmla="*/ 99 h 372"/>
                <a:gd name="T14" fmla="*/ 21 w 330"/>
                <a:gd name="T15" fmla="*/ 92 h 372"/>
                <a:gd name="T16" fmla="*/ 21 w 330"/>
                <a:gd name="T17" fmla="*/ 84 h 372"/>
                <a:gd name="T18" fmla="*/ 23 w 330"/>
                <a:gd name="T19" fmla="*/ 78 h 372"/>
                <a:gd name="T20" fmla="*/ 28 w 330"/>
                <a:gd name="T21" fmla="*/ 73 h 372"/>
                <a:gd name="T22" fmla="*/ 36 w 330"/>
                <a:gd name="T23" fmla="*/ 70 h 372"/>
                <a:gd name="T24" fmla="*/ 51 w 330"/>
                <a:gd name="T25" fmla="*/ 68 h 372"/>
                <a:gd name="T26" fmla="*/ 69 w 330"/>
                <a:gd name="T27" fmla="*/ 64 h 372"/>
                <a:gd name="T28" fmla="*/ 79 w 330"/>
                <a:gd name="T29" fmla="*/ 105 h 372"/>
                <a:gd name="T30" fmla="*/ 80 w 330"/>
                <a:gd name="T31" fmla="*/ 113 h 372"/>
                <a:gd name="T32" fmla="*/ 84 w 330"/>
                <a:gd name="T33" fmla="*/ 118 h 372"/>
                <a:gd name="T34" fmla="*/ 90 w 330"/>
                <a:gd name="T35" fmla="*/ 122 h 372"/>
                <a:gd name="T36" fmla="*/ 99 w 330"/>
                <a:gd name="T37" fmla="*/ 123 h 372"/>
                <a:gd name="T38" fmla="*/ 110 w 330"/>
                <a:gd name="T39" fmla="*/ 121 h 372"/>
                <a:gd name="T40" fmla="*/ 103 w 330"/>
                <a:gd name="T41" fmla="*/ 106 h 372"/>
                <a:gd name="T42" fmla="*/ 98 w 330"/>
                <a:gd name="T43" fmla="*/ 102 h 372"/>
                <a:gd name="T44" fmla="*/ 97 w 330"/>
                <a:gd name="T45" fmla="*/ 36 h 372"/>
                <a:gd name="T46" fmla="*/ 95 w 330"/>
                <a:gd name="T47" fmla="*/ 20 h 372"/>
                <a:gd name="T48" fmla="*/ 86 w 330"/>
                <a:gd name="T49" fmla="*/ 9 h 372"/>
                <a:gd name="T50" fmla="*/ 72 w 330"/>
                <a:gd name="T51" fmla="*/ 2 h 372"/>
                <a:gd name="T52" fmla="*/ 52 w 330"/>
                <a:gd name="T53" fmla="*/ 0 h 372"/>
                <a:gd name="T54" fmla="*/ 32 w 330"/>
                <a:gd name="T55" fmla="*/ 3 h 372"/>
                <a:gd name="T56" fmla="*/ 18 w 330"/>
                <a:gd name="T57" fmla="*/ 10 h 372"/>
                <a:gd name="T58" fmla="*/ 8 w 330"/>
                <a:gd name="T59" fmla="*/ 22 h 372"/>
                <a:gd name="T60" fmla="*/ 5 w 330"/>
                <a:gd name="T61" fmla="*/ 38 h 372"/>
                <a:gd name="T62" fmla="*/ 24 w 330"/>
                <a:gd name="T63" fmla="*/ 34 h 372"/>
                <a:gd name="T64" fmla="*/ 28 w 330"/>
                <a:gd name="T65" fmla="*/ 26 h 372"/>
                <a:gd name="T66" fmla="*/ 34 w 330"/>
                <a:gd name="T67" fmla="*/ 20 h 372"/>
                <a:gd name="T68" fmla="*/ 45 w 330"/>
                <a:gd name="T69" fmla="*/ 18 h 372"/>
                <a:gd name="T70" fmla="*/ 57 w 330"/>
                <a:gd name="T71" fmla="*/ 18 h 372"/>
                <a:gd name="T72" fmla="*/ 67 w 330"/>
                <a:gd name="T73" fmla="*/ 20 h 372"/>
                <a:gd name="T74" fmla="*/ 74 w 330"/>
                <a:gd name="T75" fmla="*/ 24 h 372"/>
                <a:gd name="T76" fmla="*/ 77 w 330"/>
                <a:gd name="T77" fmla="*/ 31 h 372"/>
                <a:gd name="T78" fmla="*/ 77 w 330"/>
                <a:gd name="T79" fmla="*/ 40 h 372"/>
                <a:gd name="T80" fmla="*/ 75 w 330"/>
                <a:gd name="T81" fmla="*/ 46 h 372"/>
                <a:gd name="T82" fmla="*/ 67 w 330"/>
                <a:gd name="T83" fmla="*/ 49 h 372"/>
                <a:gd name="T84" fmla="*/ 51 w 330"/>
                <a:gd name="T85" fmla="*/ 51 h 372"/>
                <a:gd name="T86" fmla="*/ 31 w 330"/>
                <a:gd name="T87" fmla="*/ 54 h 372"/>
                <a:gd name="T88" fmla="*/ 16 w 330"/>
                <a:gd name="T89" fmla="*/ 59 h 372"/>
                <a:gd name="T90" fmla="*/ 6 w 330"/>
                <a:gd name="T91" fmla="*/ 69 h 372"/>
                <a:gd name="T92" fmla="*/ 1 w 330"/>
                <a:gd name="T93" fmla="*/ 81 h 372"/>
                <a:gd name="T94" fmla="*/ 1 w 330"/>
                <a:gd name="T95" fmla="*/ 97 h 372"/>
                <a:gd name="T96" fmla="*/ 6 w 330"/>
                <a:gd name="T97" fmla="*/ 109 h 372"/>
                <a:gd name="T98" fmla="*/ 15 w 330"/>
                <a:gd name="T99" fmla="*/ 119 h 372"/>
                <a:gd name="T100" fmla="*/ 29 w 330"/>
                <a:gd name="T101" fmla="*/ 123 h 372"/>
                <a:gd name="T102" fmla="*/ 49 w 330"/>
                <a:gd name="T103" fmla="*/ 123 h 372"/>
                <a:gd name="T104" fmla="*/ 70 w 330"/>
                <a:gd name="T105" fmla="*/ 113 h 37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30" h="372">
                  <a:moveTo>
                    <a:pt x="232" y="183"/>
                  </a:moveTo>
                  <a:lnTo>
                    <a:pt x="232" y="235"/>
                  </a:lnTo>
                  <a:lnTo>
                    <a:pt x="232" y="244"/>
                  </a:lnTo>
                  <a:lnTo>
                    <a:pt x="230" y="253"/>
                  </a:lnTo>
                  <a:lnTo>
                    <a:pt x="228" y="261"/>
                  </a:lnTo>
                  <a:lnTo>
                    <a:pt x="224" y="269"/>
                  </a:lnTo>
                  <a:lnTo>
                    <a:pt x="219" y="276"/>
                  </a:lnTo>
                  <a:lnTo>
                    <a:pt x="215" y="283"/>
                  </a:lnTo>
                  <a:lnTo>
                    <a:pt x="209" y="290"/>
                  </a:lnTo>
                  <a:lnTo>
                    <a:pt x="202" y="296"/>
                  </a:lnTo>
                  <a:lnTo>
                    <a:pt x="194" y="301"/>
                  </a:lnTo>
                  <a:lnTo>
                    <a:pt x="186" y="306"/>
                  </a:lnTo>
                  <a:lnTo>
                    <a:pt x="177" y="310"/>
                  </a:lnTo>
                  <a:lnTo>
                    <a:pt x="168" y="313"/>
                  </a:lnTo>
                  <a:lnTo>
                    <a:pt x="157" y="316"/>
                  </a:lnTo>
                  <a:lnTo>
                    <a:pt x="147" y="319"/>
                  </a:lnTo>
                  <a:lnTo>
                    <a:pt x="135" y="320"/>
                  </a:lnTo>
                  <a:lnTo>
                    <a:pt x="124" y="320"/>
                  </a:lnTo>
                  <a:lnTo>
                    <a:pt x="116" y="320"/>
                  </a:lnTo>
                  <a:lnTo>
                    <a:pt x="109" y="319"/>
                  </a:lnTo>
                  <a:lnTo>
                    <a:pt x="103" y="318"/>
                  </a:lnTo>
                  <a:lnTo>
                    <a:pt x="96" y="316"/>
                  </a:lnTo>
                  <a:lnTo>
                    <a:pt x="91" y="314"/>
                  </a:lnTo>
                  <a:lnTo>
                    <a:pt x="86" y="312"/>
                  </a:lnTo>
                  <a:lnTo>
                    <a:pt x="81" y="308"/>
                  </a:lnTo>
                  <a:lnTo>
                    <a:pt x="77" y="306"/>
                  </a:lnTo>
                  <a:lnTo>
                    <a:pt x="73" y="301"/>
                  </a:lnTo>
                  <a:lnTo>
                    <a:pt x="70" y="298"/>
                  </a:lnTo>
                  <a:lnTo>
                    <a:pt x="68" y="293"/>
                  </a:lnTo>
                  <a:lnTo>
                    <a:pt x="65" y="289"/>
                  </a:lnTo>
                  <a:lnTo>
                    <a:pt x="63" y="283"/>
                  </a:lnTo>
                  <a:lnTo>
                    <a:pt x="62" y="277"/>
                  </a:lnTo>
                  <a:lnTo>
                    <a:pt x="61" y="272"/>
                  </a:lnTo>
                  <a:lnTo>
                    <a:pt x="61" y="266"/>
                  </a:lnTo>
                  <a:lnTo>
                    <a:pt x="61" y="259"/>
                  </a:lnTo>
                  <a:lnTo>
                    <a:pt x="62" y="253"/>
                  </a:lnTo>
                  <a:lnTo>
                    <a:pt x="63" y="247"/>
                  </a:lnTo>
                  <a:lnTo>
                    <a:pt x="64" y="243"/>
                  </a:lnTo>
                  <a:lnTo>
                    <a:pt x="66" y="238"/>
                  </a:lnTo>
                  <a:lnTo>
                    <a:pt x="69" y="234"/>
                  </a:lnTo>
                  <a:lnTo>
                    <a:pt x="71" y="229"/>
                  </a:lnTo>
                  <a:lnTo>
                    <a:pt x="74" y="226"/>
                  </a:lnTo>
                  <a:lnTo>
                    <a:pt x="79" y="222"/>
                  </a:lnTo>
                  <a:lnTo>
                    <a:pt x="84" y="219"/>
                  </a:lnTo>
                  <a:lnTo>
                    <a:pt x="88" y="216"/>
                  </a:lnTo>
                  <a:lnTo>
                    <a:pt x="94" y="214"/>
                  </a:lnTo>
                  <a:lnTo>
                    <a:pt x="100" y="212"/>
                  </a:lnTo>
                  <a:lnTo>
                    <a:pt x="107" y="209"/>
                  </a:lnTo>
                  <a:lnTo>
                    <a:pt x="114" y="208"/>
                  </a:lnTo>
                  <a:lnTo>
                    <a:pt x="121" y="207"/>
                  </a:lnTo>
                  <a:lnTo>
                    <a:pt x="137" y="205"/>
                  </a:lnTo>
                  <a:lnTo>
                    <a:pt x="152" y="203"/>
                  </a:lnTo>
                  <a:lnTo>
                    <a:pt x="167" y="200"/>
                  </a:lnTo>
                  <a:lnTo>
                    <a:pt x="180" y="199"/>
                  </a:lnTo>
                  <a:lnTo>
                    <a:pt x="194" y="196"/>
                  </a:lnTo>
                  <a:lnTo>
                    <a:pt x="207" y="192"/>
                  </a:lnTo>
                  <a:lnTo>
                    <a:pt x="221" y="189"/>
                  </a:lnTo>
                  <a:lnTo>
                    <a:pt x="232" y="183"/>
                  </a:lnTo>
                  <a:close/>
                  <a:moveTo>
                    <a:pt x="238" y="314"/>
                  </a:moveTo>
                  <a:lnTo>
                    <a:pt x="238" y="315"/>
                  </a:lnTo>
                  <a:lnTo>
                    <a:pt x="238" y="322"/>
                  </a:lnTo>
                  <a:lnTo>
                    <a:pt x="238" y="328"/>
                  </a:lnTo>
                  <a:lnTo>
                    <a:pt x="239" y="334"/>
                  </a:lnTo>
                  <a:lnTo>
                    <a:pt x="241" y="338"/>
                  </a:lnTo>
                  <a:lnTo>
                    <a:pt x="244" y="343"/>
                  </a:lnTo>
                  <a:lnTo>
                    <a:pt x="246" y="347"/>
                  </a:lnTo>
                  <a:lnTo>
                    <a:pt x="248" y="351"/>
                  </a:lnTo>
                  <a:lnTo>
                    <a:pt x="252" y="354"/>
                  </a:lnTo>
                  <a:lnTo>
                    <a:pt x="256" y="358"/>
                  </a:lnTo>
                  <a:lnTo>
                    <a:pt x="260" y="360"/>
                  </a:lnTo>
                  <a:lnTo>
                    <a:pt x="266" y="362"/>
                  </a:lnTo>
                  <a:lnTo>
                    <a:pt x="270" y="365"/>
                  </a:lnTo>
                  <a:lnTo>
                    <a:pt x="276" y="366"/>
                  </a:lnTo>
                  <a:lnTo>
                    <a:pt x="283" y="367"/>
                  </a:lnTo>
                  <a:lnTo>
                    <a:pt x="289" y="367"/>
                  </a:lnTo>
                  <a:lnTo>
                    <a:pt x="297" y="368"/>
                  </a:lnTo>
                  <a:lnTo>
                    <a:pt x="305" y="367"/>
                  </a:lnTo>
                  <a:lnTo>
                    <a:pt x="313" y="366"/>
                  </a:lnTo>
                  <a:lnTo>
                    <a:pt x="321" y="365"/>
                  </a:lnTo>
                  <a:lnTo>
                    <a:pt x="330" y="362"/>
                  </a:lnTo>
                  <a:lnTo>
                    <a:pt x="330" y="316"/>
                  </a:lnTo>
                  <a:lnTo>
                    <a:pt x="321" y="318"/>
                  </a:lnTo>
                  <a:lnTo>
                    <a:pt x="315" y="319"/>
                  </a:lnTo>
                  <a:lnTo>
                    <a:pt x="308" y="318"/>
                  </a:lnTo>
                  <a:lnTo>
                    <a:pt x="302" y="316"/>
                  </a:lnTo>
                  <a:lnTo>
                    <a:pt x="299" y="314"/>
                  </a:lnTo>
                  <a:lnTo>
                    <a:pt x="295" y="310"/>
                  </a:lnTo>
                  <a:lnTo>
                    <a:pt x="294" y="305"/>
                  </a:lnTo>
                  <a:lnTo>
                    <a:pt x="293" y="299"/>
                  </a:lnTo>
                  <a:lnTo>
                    <a:pt x="292" y="291"/>
                  </a:lnTo>
                  <a:lnTo>
                    <a:pt x="292" y="283"/>
                  </a:lnTo>
                  <a:lnTo>
                    <a:pt x="292" y="108"/>
                  </a:lnTo>
                  <a:lnTo>
                    <a:pt x="292" y="94"/>
                  </a:lnTo>
                  <a:lnTo>
                    <a:pt x="290" y="82"/>
                  </a:lnTo>
                  <a:lnTo>
                    <a:pt x="287" y="70"/>
                  </a:lnTo>
                  <a:lnTo>
                    <a:pt x="284" y="60"/>
                  </a:lnTo>
                  <a:lnTo>
                    <a:pt x="279" y="51"/>
                  </a:lnTo>
                  <a:lnTo>
                    <a:pt x="274" y="42"/>
                  </a:lnTo>
                  <a:lnTo>
                    <a:pt x="267" y="33"/>
                  </a:lnTo>
                  <a:lnTo>
                    <a:pt x="259" y="27"/>
                  </a:lnTo>
                  <a:lnTo>
                    <a:pt x="251" y="20"/>
                  </a:lnTo>
                  <a:lnTo>
                    <a:pt x="240" y="15"/>
                  </a:lnTo>
                  <a:lnTo>
                    <a:pt x="229" y="10"/>
                  </a:lnTo>
                  <a:lnTo>
                    <a:pt x="216" y="7"/>
                  </a:lnTo>
                  <a:lnTo>
                    <a:pt x="203" y="4"/>
                  </a:lnTo>
                  <a:lnTo>
                    <a:pt x="188" y="1"/>
                  </a:lnTo>
                  <a:lnTo>
                    <a:pt x="172" y="0"/>
                  </a:lnTo>
                  <a:lnTo>
                    <a:pt x="155" y="0"/>
                  </a:lnTo>
                  <a:lnTo>
                    <a:pt x="140" y="0"/>
                  </a:lnTo>
                  <a:lnTo>
                    <a:pt x="124" y="2"/>
                  </a:lnTo>
                  <a:lnTo>
                    <a:pt x="110" y="5"/>
                  </a:lnTo>
                  <a:lnTo>
                    <a:pt x="96" y="8"/>
                  </a:lnTo>
                  <a:lnTo>
                    <a:pt x="85" y="13"/>
                  </a:lnTo>
                  <a:lnTo>
                    <a:pt x="73" y="17"/>
                  </a:lnTo>
                  <a:lnTo>
                    <a:pt x="62" y="24"/>
                  </a:lnTo>
                  <a:lnTo>
                    <a:pt x="53" y="31"/>
                  </a:lnTo>
                  <a:lnTo>
                    <a:pt x="45" y="38"/>
                  </a:lnTo>
                  <a:lnTo>
                    <a:pt x="37" y="47"/>
                  </a:lnTo>
                  <a:lnTo>
                    <a:pt x="31" y="56"/>
                  </a:lnTo>
                  <a:lnTo>
                    <a:pt x="25" y="67"/>
                  </a:lnTo>
                  <a:lnTo>
                    <a:pt x="22" y="77"/>
                  </a:lnTo>
                  <a:lnTo>
                    <a:pt x="18" y="89"/>
                  </a:lnTo>
                  <a:lnTo>
                    <a:pt x="17" y="101"/>
                  </a:lnTo>
                  <a:lnTo>
                    <a:pt x="16" y="114"/>
                  </a:lnTo>
                  <a:lnTo>
                    <a:pt x="16" y="116"/>
                  </a:lnTo>
                  <a:lnTo>
                    <a:pt x="71" y="116"/>
                  </a:lnTo>
                  <a:lnTo>
                    <a:pt x="71" y="109"/>
                  </a:lnTo>
                  <a:lnTo>
                    <a:pt x="72" y="101"/>
                  </a:lnTo>
                  <a:lnTo>
                    <a:pt x="74" y="94"/>
                  </a:lnTo>
                  <a:lnTo>
                    <a:pt x="77" y="89"/>
                  </a:lnTo>
                  <a:lnTo>
                    <a:pt x="79" y="83"/>
                  </a:lnTo>
                  <a:lnTo>
                    <a:pt x="83" y="77"/>
                  </a:lnTo>
                  <a:lnTo>
                    <a:pt x="87" y="73"/>
                  </a:lnTo>
                  <a:lnTo>
                    <a:pt x="92" y="68"/>
                  </a:lnTo>
                  <a:lnTo>
                    <a:pt x="98" y="65"/>
                  </a:lnTo>
                  <a:lnTo>
                    <a:pt x="103" y="61"/>
                  </a:lnTo>
                  <a:lnTo>
                    <a:pt x="110" y="59"/>
                  </a:lnTo>
                  <a:lnTo>
                    <a:pt x="117" y="56"/>
                  </a:lnTo>
                  <a:lnTo>
                    <a:pt x="125" y="54"/>
                  </a:lnTo>
                  <a:lnTo>
                    <a:pt x="134" y="53"/>
                  </a:lnTo>
                  <a:lnTo>
                    <a:pt x="144" y="52"/>
                  </a:lnTo>
                  <a:lnTo>
                    <a:pt x="154" y="52"/>
                  </a:lnTo>
                  <a:lnTo>
                    <a:pt x="163" y="52"/>
                  </a:lnTo>
                  <a:lnTo>
                    <a:pt x="172" y="53"/>
                  </a:lnTo>
                  <a:lnTo>
                    <a:pt x="180" y="54"/>
                  </a:lnTo>
                  <a:lnTo>
                    <a:pt x="188" y="55"/>
                  </a:lnTo>
                  <a:lnTo>
                    <a:pt x="195" y="58"/>
                  </a:lnTo>
                  <a:lnTo>
                    <a:pt x="202" y="60"/>
                  </a:lnTo>
                  <a:lnTo>
                    <a:pt x="208" y="62"/>
                  </a:lnTo>
                  <a:lnTo>
                    <a:pt x="214" y="66"/>
                  </a:lnTo>
                  <a:lnTo>
                    <a:pt x="218" y="69"/>
                  </a:lnTo>
                  <a:lnTo>
                    <a:pt x="222" y="73"/>
                  </a:lnTo>
                  <a:lnTo>
                    <a:pt x="225" y="77"/>
                  </a:lnTo>
                  <a:lnTo>
                    <a:pt x="228" y="82"/>
                  </a:lnTo>
                  <a:lnTo>
                    <a:pt x="230" y="88"/>
                  </a:lnTo>
                  <a:lnTo>
                    <a:pt x="232" y="93"/>
                  </a:lnTo>
                  <a:lnTo>
                    <a:pt x="232" y="99"/>
                  </a:lnTo>
                  <a:lnTo>
                    <a:pt x="233" y="105"/>
                  </a:lnTo>
                  <a:lnTo>
                    <a:pt x="233" y="113"/>
                  </a:lnTo>
                  <a:lnTo>
                    <a:pt x="232" y="120"/>
                  </a:lnTo>
                  <a:lnTo>
                    <a:pt x="232" y="125"/>
                  </a:lnTo>
                  <a:lnTo>
                    <a:pt x="231" y="130"/>
                  </a:lnTo>
                  <a:lnTo>
                    <a:pt x="229" y="135"/>
                  </a:lnTo>
                  <a:lnTo>
                    <a:pt x="225" y="138"/>
                  </a:lnTo>
                  <a:lnTo>
                    <a:pt x="222" y="140"/>
                  </a:lnTo>
                  <a:lnTo>
                    <a:pt x="216" y="143"/>
                  </a:lnTo>
                  <a:lnTo>
                    <a:pt x="210" y="145"/>
                  </a:lnTo>
                  <a:lnTo>
                    <a:pt x="202" y="147"/>
                  </a:lnTo>
                  <a:lnTo>
                    <a:pt x="192" y="148"/>
                  </a:lnTo>
                  <a:lnTo>
                    <a:pt x="180" y="150"/>
                  </a:lnTo>
                  <a:lnTo>
                    <a:pt x="168" y="151"/>
                  </a:lnTo>
                  <a:lnTo>
                    <a:pt x="153" y="153"/>
                  </a:lnTo>
                  <a:lnTo>
                    <a:pt x="137" y="154"/>
                  </a:lnTo>
                  <a:lnTo>
                    <a:pt x="119" y="157"/>
                  </a:lnTo>
                  <a:lnTo>
                    <a:pt x="104" y="159"/>
                  </a:lnTo>
                  <a:lnTo>
                    <a:pt x="92" y="161"/>
                  </a:lnTo>
                  <a:lnTo>
                    <a:pt x="79" y="165"/>
                  </a:lnTo>
                  <a:lnTo>
                    <a:pt x="66" y="169"/>
                  </a:lnTo>
                  <a:lnTo>
                    <a:pt x="56" y="174"/>
                  </a:lnTo>
                  <a:lnTo>
                    <a:pt x="47" y="178"/>
                  </a:lnTo>
                  <a:lnTo>
                    <a:pt x="38" y="184"/>
                  </a:lnTo>
                  <a:lnTo>
                    <a:pt x="30" y="191"/>
                  </a:lnTo>
                  <a:lnTo>
                    <a:pt x="23" y="198"/>
                  </a:lnTo>
                  <a:lnTo>
                    <a:pt x="17" y="206"/>
                  </a:lnTo>
                  <a:lnTo>
                    <a:pt x="11" y="214"/>
                  </a:lnTo>
                  <a:lnTo>
                    <a:pt x="7" y="223"/>
                  </a:lnTo>
                  <a:lnTo>
                    <a:pt x="4" y="234"/>
                  </a:lnTo>
                  <a:lnTo>
                    <a:pt x="2" y="244"/>
                  </a:lnTo>
                  <a:lnTo>
                    <a:pt x="0" y="254"/>
                  </a:lnTo>
                  <a:lnTo>
                    <a:pt x="0" y="267"/>
                  </a:lnTo>
                  <a:lnTo>
                    <a:pt x="0" y="278"/>
                  </a:lnTo>
                  <a:lnTo>
                    <a:pt x="2" y="290"/>
                  </a:lnTo>
                  <a:lnTo>
                    <a:pt x="4" y="300"/>
                  </a:lnTo>
                  <a:lnTo>
                    <a:pt x="8" y="311"/>
                  </a:lnTo>
                  <a:lnTo>
                    <a:pt x="11" y="320"/>
                  </a:lnTo>
                  <a:lnTo>
                    <a:pt x="17" y="328"/>
                  </a:lnTo>
                  <a:lnTo>
                    <a:pt x="23" y="336"/>
                  </a:lnTo>
                  <a:lnTo>
                    <a:pt x="30" y="343"/>
                  </a:lnTo>
                  <a:lnTo>
                    <a:pt x="38" y="350"/>
                  </a:lnTo>
                  <a:lnTo>
                    <a:pt x="46" y="356"/>
                  </a:lnTo>
                  <a:lnTo>
                    <a:pt x="55" y="360"/>
                  </a:lnTo>
                  <a:lnTo>
                    <a:pt x="65" y="365"/>
                  </a:lnTo>
                  <a:lnTo>
                    <a:pt x="77" y="367"/>
                  </a:lnTo>
                  <a:lnTo>
                    <a:pt x="88" y="369"/>
                  </a:lnTo>
                  <a:lnTo>
                    <a:pt x="101" y="372"/>
                  </a:lnTo>
                  <a:lnTo>
                    <a:pt x="114" y="372"/>
                  </a:lnTo>
                  <a:lnTo>
                    <a:pt x="131" y="370"/>
                  </a:lnTo>
                  <a:lnTo>
                    <a:pt x="148" y="368"/>
                  </a:lnTo>
                  <a:lnTo>
                    <a:pt x="164" y="364"/>
                  </a:lnTo>
                  <a:lnTo>
                    <a:pt x="179" y="357"/>
                  </a:lnTo>
                  <a:lnTo>
                    <a:pt x="195" y="349"/>
                  </a:lnTo>
                  <a:lnTo>
                    <a:pt x="209" y="339"/>
                  </a:lnTo>
                  <a:lnTo>
                    <a:pt x="224" y="327"/>
                  </a:lnTo>
                  <a:lnTo>
                    <a:pt x="238" y="3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4" name="Freeform 33"/>
            <p:cNvSpPr>
              <a:spLocks/>
            </p:cNvSpPr>
            <p:nvPr/>
          </p:nvSpPr>
          <p:spPr bwMode="auto">
            <a:xfrm>
              <a:off x="2782" y="1258"/>
              <a:ext cx="58" cy="151"/>
            </a:xfrm>
            <a:custGeom>
              <a:avLst/>
              <a:gdLst>
                <a:gd name="T0" fmla="*/ 37 w 175"/>
                <a:gd name="T1" fmla="*/ 120 h 452"/>
                <a:gd name="T2" fmla="*/ 37 w 175"/>
                <a:gd name="T3" fmla="*/ 48 h 452"/>
                <a:gd name="T4" fmla="*/ 58 w 175"/>
                <a:gd name="T5" fmla="*/ 48 h 452"/>
                <a:gd name="T6" fmla="*/ 58 w 175"/>
                <a:gd name="T7" fmla="*/ 33 h 452"/>
                <a:gd name="T8" fmla="*/ 37 w 175"/>
                <a:gd name="T9" fmla="*/ 33 h 452"/>
                <a:gd name="T10" fmla="*/ 37 w 175"/>
                <a:gd name="T11" fmla="*/ 0 h 452"/>
                <a:gd name="T12" fmla="*/ 18 w 175"/>
                <a:gd name="T13" fmla="*/ 0 h 452"/>
                <a:gd name="T14" fmla="*/ 18 w 175"/>
                <a:gd name="T15" fmla="*/ 33 h 452"/>
                <a:gd name="T16" fmla="*/ 0 w 175"/>
                <a:gd name="T17" fmla="*/ 33 h 452"/>
                <a:gd name="T18" fmla="*/ 0 w 175"/>
                <a:gd name="T19" fmla="*/ 48 h 452"/>
                <a:gd name="T20" fmla="*/ 18 w 175"/>
                <a:gd name="T21" fmla="*/ 48 h 452"/>
                <a:gd name="T22" fmla="*/ 18 w 175"/>
                <a:gd name="T23" fmla="*/ 126 h 452"/>
                <a:gd name="T24" fmla="*/ 18 w 175"/>
                <a:gd name="T25" fmla="*/ 130 h 452"/>
                <a:gd name="T26" fmla="*/ 18 w 175"/>
                <a:gd name="T27" fmla="*/ 133 h 452"/>
                <a:gd name="T28" fmla="*/ 19 w 175"/>
                <a:gd name="T29" fmla="*/ 136 h 452"/>
                <a:gd name="T30" fmla="*/ 19 w 175"/>
                <a:gd name="T31" fmla="*/ 138 h 452"/>
                <a:gd name="T32" fmla="*/ 20 w 175"/>
                <a:gd name="T33" fmla="*/ 140 h 452"/>
                <a:gd name="T34" fmla="*/ 21 w 175"/>
                <a:gd name="T35" fmla="*/ 142 h 452"/>
                <a:gd name="T36" fmla="*/ 22 w 175"/>
                <a:gd name="T37" fmla="*/ 144 h 452"/>
                <a:gd name="T38" fmla="*/ 23 w 175"/>
                <a:gd name="T39" fmla="*/ 146 h 452"/>
                <a:gd name="T40" fmla="*/ 25 w 175"/>
                <a:gd name="T41" fmla="*/ 147 h 452"/>
                <a:gd name="T42" fmla="*/ 27 w 175"/>
                <a:gd name="T43" fmla="*/ 148 h 452"/>
                <a:gd name="T44" fmla="*/ 29 w 175"/>
                <a:gd name="T45" fmla="*/ 149 h 452"/>
                <a:gd name="T46" fmla="*/ 30 w 175"/>
                <a:gd name="T47" fmla="*/ 150 h 452"/>
                <a:gd name="T48" fmla="*/ 33 w 175"/>
                <a:gd name="T49" fmla="*/ 150 h 452"/>
                <a:gd name="T50" fmla="*/ 36 w 175"/>
                <a:gd name="T51" fmla="*/ 151 h 452"/>
                <a:gd name="T52" fmla="*/ 39 w 175"/>
                <a:gd name="T53" fmla="*/ 151 h 452"/>
                <a:gd name="T54" fmla="*/ 42 w 175"/>
                <a:gd name="T55" fmla="*/ 151 h 452"/>
                <a:gd name="T56" fmla="*/ 46 w 175"/>
                <a:gd name="T57" fmla="*/ 151 h 452"/>
                <a:gd name="T58" fmla="*/ 50 w 175"/>
                <a:gd name="T59" fmla="*/ 151 h 452"/>
                <a:gd name="T60" fmla="*/ 54 w 175"/>
                <a:gd name="T61" fmla="*/ 150 h 452"/>
                <a:gd name="T62" fmla="*/ 58 w 175"/>
                <a:gd name="T63" fmla="*/ 149 h 452"/>
                <a:gd name="T64" fmla="*/ 58 w 175"/>
                <a:gd name="T65" fmla="*/ 132 h 452"/>
                <a:gd name="T66" fmla="*/ 52 w 175"/>
                <a:gd name="T67" fmla="*/ 133 h 452"/>
                <a:gd name="T68" fmla="*/ 48 w 175"/>
                <a:gd name="T69" fmla="*/ 133 h 452"/>
                <a:gd name="T70" fmla="*/ 45 w 175"/>
                <a:gd name="T71" fmla="*/ 133 h 452"/>
                <a:gd name="T72" fmla="*/ 42 w 175"/>
                <a:gd name="T73" fmla="*/ 132 h 452"/>
                <a:gd name="T74" fmla="*/ 40 w 175"/>
                <a:gd name="T75" fmla="*/ 131 h 452"/>
                <a:gd name="T76" fmla="*/ 39 w 175"/>
                <a:gd name="T77" fmla="*/ 130 h 452"/>
                <a:gd name="T78" fmla="*/ 38 w 175"/>
                <a:gd name="T79" fmla="*/ 128 h 452"/>
                <a:gd name="T80" fmla="*/ 37 w 175"/>
                <a:gd name="T81" fmla="*/ 126 h 452"/>
                <a:gd name="T82" fmla="*/ 37 w 175"/>
                <a:gd name="T83" fmla="*/ 123 h 452"/>
                <a:gd name="T84" fmla="*/ 37 w 175"/>
                <a:gd name="T85" fmla="*/ 120 h 4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5" h="452">
                  <a:moveTo>
                    <a:pt x="112" y="359"/>
                  </a:moveTo>
                  <a:lnTo>
                    <a:pt x="112" y="145"/>
                  </a:lnTo>
                  <a:lnTo>
                    <a:pt x="175" y="145"/>
                  </a:lnTo>
                  <a:lnTo>
                    <a:pt x="175" y="98"/>
                  </a:lnTo>
                  <a:lnTo>
                    <a:pt x="112" y="98"/>
                  </a:lnTo>
                  <a:lnTo>
                    <a:pt x="112" y="0"/>
                  </a:lnTo>
                  <a:lnTo>
                    <a:pt x="53" y="0"/>
                  </a:lnTo>
                  <a:lnTo>
                    <a:pt x="53" y="98"/>
                  </a:lnTo>
                  <a:lnTo>
                    <a:pt x="0" y="98"/>
                  </a:lnTo>
                  <a:lnTo>
                    <a:pt x="0" y="145"/>
                  </a:lnTo>
                  <a:lnTo>
                    <a:pt x="53" y="145"/>
                  </a:lnTo>
                  <a:lnTo>
                    <a:pt x="53" y="378"/>
                  </a:lnTo>
                  <a:lnTo>
                    <a:pt x="53" y="389"/>
                  </a:lnTo>
                  <a:lnTo>
                    <a:pt x="55" y="398"/>
                  </a:lnTo>
                  <a:lnTo>
                    <a:pt x="56" y="406"/>
                  </a:lnTo>
                  <a:lnTo>
                    <a:pt x="57" y="413"/>
                  </a:lnTo>
                  <a:lnTo>
                    <a:pt x="59" y="420"/>
                  </a:lnTo>
                  <a:lnTo>
                    <a:pt x="63" y="425"/>
                  </a:lnTo>
                  <a:lnTo>
                    <a:pt x="66" y="431"/>
                  </a:lnTo>
                  <a:lnTo>
                    <a:pt x="69" y="436"/>
                  </a:lnTo>
                  <a:lnTo>
                    <a:pt x="74" y="439"/>
                  </a:lnTo>
                  <a:lnTo>
                    <a:pt x="80" y="443"/>
                  </a:lnTo>
                  <a:lnTo>
                    <a:pt x="86" y="446"/>
                  </a:lnTo>
                  <a:lnTo>
                    <a:pt x="92" y="448"/>
                  </a:lnTo>
                  <a:lnTo>
                    <a:pt x="101" y="450"/>
                  </a:lnTo>
                  <a:lnTo>
                    <a:pt x="109" y="451"/>
                  </a:lnTo>
                  <a:lnTo>
                    <a:pt x="118" y="452"/>
                  </a:lnTo>
                  <a:lnTo>
                    <a:pt x="128" y="452"/>
                  </a:lnTo>
                  <a:lnTo>
                    <a:pt x="139" y="452"/>
                  </a:lnTo>
                  <a:lnTo>
                    <a:pt x="150" y="451"/>
                  </a:lnTo>
                  <a:lnTo>
                    <a:pt x="163" y="448"/>
                  </a:lnTo>
                  <a:lnTo>
                    <a:pt x="175" y="446"/>
                  </a:lnTo>
                  <a:lnTo>
                    <a:pt x="175" y="396"/>
                  </a:lnTo>
                  <a:lnTo>
                    <a:pt x="157" y="398"/>
                  </a:lnTo>
                  <a:lnTo>
                    <a:pt x="144" y="398"/>
                  </a:lnTo>
                  <a:lnTo>
                    <a:pt x="135" y="398"/>
                  </a:lnTo>
                  <a:lnTo>
                    <a:pt x="128" y="396"/>
                  </a:lnTo>
                  <a:lnTo>
                    <a:pt x="122" y="393"/>
                  </a:lnTo>
                  <a:lnTo>
                    <a:pt x="118" y="389"/>
                  </a:lnTo>
                  <a:lnTo>
                    <a:pt x="116" y="384"/>
                  </a:lnTo>
                  <a:lnTo>
                    <a:pt x="113" y="377"/>
                  </a:lnTo>
                  <a:lnTo>
                    <a:pt x="112" y="368"/>
                  </a:lnTo>
                  <a:lnTo>
                    <a:pt x="112" y="3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5" name="Freeform 34"/>
            <p:cNvSpPr>
              <a:spLocks noEditPoints="1"/>
            </p:cNvSpPr>
            <p:nvPr/>
          </p:nvSpPr>
          <p:spPr bwMode="auto">
            <a:xfrm>
              <a:off x="2852" y="1287"/>
              <a:ext cx="105" cy="124"/>
            </a:xfrm>
            <a:custGeom>
              <a:avLst/>
              <a:gdLst>
                <a:gd name="T0" fmla="*/ 83 w 315"/>
                <a:gd name="T1" fmla="*/ 88 h 373"/>
                <a:gd name="T2" fmla="*/ 79 w 315"/>
                <a:gd name="T3" fmla="*/ 95 h 373"/>
                <a:gd name="T4" fmla="*/ 74 w 315"/>
                <a:gd name="T5" fmla="*/ 100 h 373"/>
                <a:gd name="T6" fmla="*/ 68 w 315"/>
                <a:gd name="T7" fmla="*/ 104 h 373"/>
                <a:gd name="T8" fmla="*/ 60 w 315"/>
                <a:gd name="T9" fmla="*/ 106 h 373"/>
                <a:gd name="T10" fmla="*/ 51 w 315"/>
                <a:gd name="T11" fmla="*/ 106 h 373"/>
                <a:gd name="T12" fmla="*/ 40 w 315"/>
                <a:gd name="T13" fmla="*/ 103 h 373"/>
                <a:gd name="T14" fmla="*/ 32 w 315"/>
                <a:gd name="T15" fmla="*/ 98 h 373"/>
                <a:gd name="T16" fmla="*/ 26 w 315"/>
                <a:gd name="T17" fmla="*/ 91 h 373"/>
                <a:gd name="T18" fmla="*/ 22 w 315"/>
                <a:gd name="T19" fmla="*/ 80 h 373"/>
                <a:gd name="T20" fmla="*/ 21 w 315"/>
                <a:gd name="T21" fmla="*/ 68 h 373"/>
                <a:gd name="T22" fmla="*/ 105 w 315"/>
                <a:gd name="T23" fmla="*/ 59 h 373"/>
                <a:gd name="T24" fmla="*/ 103 w 315"/>
                <a:gd name="T25" fmla="*/ 40 h 373"/>
                <a:gd name="T26" fmla="*/ 97 w 315"/>
                <a:gd name="T27" fmla="*/ 24 h 373"/>
                <a:gd name="T28" fmla="*/ 88 w 315"/>
                <a:gd name="T29" fmla="*/ 12 h 373"/>
                <a:gd name="T30" fmla="*/ 75 w 315"/>
                <a:gd name="T31" fmla="*/ 4 h 373"/>
                <a:gd name="T32" fmla="*/ 59 w 315"/>
                <a:gd name="T33" fmla="*/ 0 h 373"/>
                <a:gd name="T34" fmla="*/ 41 w 315"/>
                <a:gd name="T35" fmla="*/ 1 h 373"/>
                <a:gd name="T36" fmla="*/ 26 w 315"/>
                <a:gd name="T37" fmla="*/ 7 h 373"/>
                <a:gd name="T38" fmla="*/ 14 w 315"/>
                <a:gd name="T39" fmla="*/ 17 h 373"/>
                <a:gd name="T40" fmla="*/ 6 w 315"/>
                <a:gd name="T41" fmla="*/ 31 h 373"/>
                <a:gd name="T42" fmla="*/ 1 w 315"/>
                <a:gd name="T43" fmla="*/ 49 h 373"/>
                <a:gd name="T44" fmla="*/ 0 w 315"/>
                <a:gd name="T45" fmla="*/ 70 h 373"/>
                <a:gd name="T46" fmla="*/ 4 w 315"/>
                <a:gd name="T47" fmla="*/ 89 h 373"/>
                <a:gd name="T48" fmla="*/ 11 w 315"/>
                <a:gd name="T49" fmla="*/ 104 h 373"/>
                <a:gd name="T50" fmla="*/ 22 w 315"/>
                <a:gd name="T51" fmla="*/ 115 h 373"/>
                <a:gd name="T52" fmla="*/ 36 w 315"/>
                <a:gd name="T53" fmla="*/ 122 h 373"/>
                <a:gd name="T54" fmla="*/ 53 w 315"/>
                <a:gd name="T55" fmla="*/ 124 h 373"/>
                <a:gd name="T56" fmla="*/ 67 w 315"/>
                <a:gd name="T57" fmla="*/ 122 h 373"/>
                <a:gd name="T58" fmla="*/ 79 w 315"/>
                <a:gd name="T59" fmla="*/ 118 h 373"/>
                <a:gd name="T60" fmla="*/ 90 w 315"/>
                <a:gd name="T61" fmla="*/ 110 h 373"/>
                <a:gd name="T62" fmla="*/ 98 w 315"/>
                <a:gd name="T63" fmla="*/ 100 h 373"/>
                <a:gd name="T64" fmla="*/ 102 w 315"/>
                <a:gd name="T65" fmla="*/ 87 h 373"/>
                <a:gd name="T66" fmla="*/ 21 w 315"/>
                <a:gd name="T67" fmla="*/ 52 h 373"/>
                <a:gd name="T68" fmla="*/ 23 w 315"/>
                <a:gd name="T69" fmla="*/ 40 h 373"/>
                <a:gd name="T70" fmla="*/ 27 w 315"/>
                <a:gd name="T71" fmla="*/ 31 h 373"/>
                <a:gd name="T72" fmla="*/ 33 w 315"/>
                <a:gd name="T73" fmla="*/ 24 h 373"/>
                <a:gd name="T74" fmla="*/ 40 w 315"/>
                <a:gd name="T75" fmla="*/ 20 h 373"/>
                <a:gd name="T76" fmla="*/ 50 w 315"/>
                <a:gd name="T77" fmla="*/ 17 h 373"/>
                <a:gd name="T78" fmla="*/ 60 w 315"/>
                <a:gd name="T79" fmla="*/ 18 h 373"/>
                <a:gd name="T80" fmla="*/ 69 w 315"/>
                <a:gd name="T81" fmla="*/ 21 h 373"/>
                <a:gd name="T82" fmla="*/ 76 w 315"/>
                <a:gd name="T83" fmla="*/ 26 h 373"/>
                <a:gd name="T84" fmla="*/ 81 w 315"/>
                <a:gd name="T85" fmla="*/ 34 h 373"/>
                <a:gd name="T86" fmla="*/ 84 w 315"/>
                <a:gd name="T87" fmla="*/ 44 h 373"/>
                <a:gd name="T88" fmla="*/ 21 w 315"/>
                <a:gd name="T89" fmla="*/ 52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15" h="373">
                  <a:moveTo>
                    <a:pt x="252" y="249"/>
                  </a:moveTo>
                  <a:lnTo>
                    <a:pt x="250" y="257"/>
                  </a:lnTo>
                  <a:lnTo>
                    <a:pt x="248" y="265"/>
                  </a:lnTo>
                  <a:lnTo>
                    <a:pt x="244" y="272"/>
                  </a:lnTo>
                  <a:lnTo>
                    <a:pt x="241" y="278"/>
                  </a:lnTo>
                  <a:lnTo>
                    <a:pt x="237" y="285"/>
                  </a:lnTo>
                  <a:lnTo>
                    <a:pt x="233" y="291"/>
                  </a:lnTo>
                  <a:lnTo>
                    <a:pt x="227" y="296"/>
                  </a:lnTo>
                  <a:lnTo>
                    <a:pt x="222" y="300"/>
                  </a:lnTo>
                  <a:lnTo>
                    <a:pt x="216" y="305"/>
                  </a:lnTo>
                  <a:lnTo>
                    <a:pt x="210" y="308"/>
                  </a:lnTo>
                  <a:lnTo>
                    <a:pt x="203" y="312"/>
                  </a:lnTo>
                  <a:lnTo>
                    <a:pt x="196" y="314"/>
                  </a:lnTo>
                  <a:lnTo>
                    <a:pt x="188" y="316"/>
                  </a:lnTo>
                  <a:lnTo>
                    <a:pt x="180" y="318"/>
                  </a:lnTo>
                  <a:lnTo>
                    <a:pt x="172" y="319"/>
                  </a:lnTo>
                  <a:lnTo>
                    <a:pt x="162" y="319"/>
                  </a:lnTo>
                  <a:lnTo>
                    <a:pt x="152" y="319"/>
                  </a:lnTo>
                  <a:lnTo>
                    <a:pt x="141" y="316"/>
                  </a:lnTo>
                  <a:lnTo>
                    <a:pt x="130" y="314"/>
                  </a:lnTo>
                  <a:lnTo>
                    <a:pt x="121" y="311"/>
                  </a:lnTo>
                  <a:lnTo>
                    <a:pt x="113" y="307"/>
                  </a:lnTo>
                  <a:lnTo>
                    <a:pt x="104" y="301"/>
                  </a:lnTo>
                  <a:lnTo>
                    <a:pt x="97" y="296"/>
                  </a:lnTo>
                  <a:lnTo>
                    <a:pt x="90" y="289"/>
                  </a:lnTo>
                  <a:lnTo>
                    <a:pt x="84" y="281"/>
                  </a:lnTo>
                  <a:lnTo>
                    <a:pt x="78" y="273"/>
                  </a:lnTo>
                  <a:lnTo>
                    <a:pt x="74" y="264"/>
                  </a:lnTo>
                  <a:lnTo>
                    <a:pt x="70" y="253"/>
                  </a:lnTo>
                  <a:lnTo>
                    <a:pt x="67" y="242"/>
                  </a:lnTo>
                  <a:lnTo>
                    <a:pt x="65" y="230"/>
                  </a:lnTo>
                  <a:lnTo>
                    <a:pt x="63" y="217"/>
                  </a:lnTo>
                  <a:lnTo>
                    <a:pt x="62" y="204"/>
                  </a:lnTo>
                  <a:lnTo>
                    <a:pt x="314" y="204"/>
                  </a:lnTo>
                  <a:lnTo>
                    <a:pt x="315" y="191"/>
                  </a:lnTo>
                  <a:lnTo>
                    <a:pt x="315" y="177"/>
                  </a:lnTo>
                  <a:lnTo>
                    <a:pt x="314" y="157"/>
                  </a:lnTo>
                  <a:lnTo>
                    <a:pt x="313" y="137"/>
                  </a:lnTo>
                  <a:lnTo>
                    <a:pt x="310" y="119"/>
                  </a:lnTo>
                  <a:lnTo>
                    <a:pt x="305" y="101"/>
                  </a:lnTo>
                  <a:lnTo>
                    <a:pt x="299" y="86"/>
                  </a:lnTo>
                  <a:lnTo>
                    <a:pt x="291" y="71"/>
                  </a:lnTo>
                  <a:lnTo>
                    <a:pt x="283" y="58"/>
                  </a:lnTo>
                  <a:lnTo>
                    <a:pt x="274" y="46"/>
                  </a:lnTo>
                  <a:lnTo>
                    <a:pt x="264" y="36"/>
                  </a:lnTo>
                  <a:lnTo>
                    <a:pt x="251" y="27"/>
                  </a:lnTo>
                  <a:lnTo>
                    <a:pt x="238" y="19"/>
                  </a:lnTo>
                  <a:lnTo>
                    <a:pt x="225" y="12"/>
                  </a:lnTo>
                  <a:lnTo>
                    <a:pt x="210" y="7"/>
                  </a:lnTo>
                  <a:lnTo>
                    <a:pt x="193" y="4"/>
                  </a:lnTo>
                  <a:lnTo>
                    <a:pt x="176" y="1"/>
                  </a:lnTo>
                  <a:lnTo>
                    <a:pt x="158" y="0"/>
                  </a:lnTo>
                  <a:lnTo>
                    <a:pt x="139" y="1"/>
                  </a:lnTo>
                  <a:lnTo>
                    <a:pt x="123" y="4"/>
                  </a:lnTo>
                  <a:lnTo>
                    <a:pt x="107" y="7"/>
                  </a:lnTo>
                  <a:lnTo>
                    <a:pt x="92" y="13"/>
                  </a:lnTo>
                  <a:lnTo>
                    <a:pt x="78" y="20"/>
                  </a:lnTo>
                  <a:lnTo>
                    <a:pt x="66" y="29"/>
                  </a:lnTo>
                  <a:lnTo>
                    <a:pt x="53" y="38"/>
                  </a:lnTo>
                  <a:lnTo>
                    <a:pt x="43" y="50"/>
                  </a:lnTo>
                  <a:lnTo>
                    <a:pt x="34" y="62"/>
                  </a:lnTo>
                  <a:lnTo>
                    <a:pt x="24" y="77"/>
                  </a:lnTo>
                  <a:lnTo>
                    <a:pt x="17" y="92"/>
                  </a:lnTo>
                  <a:lnTo>
                    <a:pt x="12" y="109"/>
                  </a:lnTo>
                  <a:lnTo>
                    <a:pt x="6" y="128"/>
                  </a:lnTo>
                  <a:lnTo>
                    <a:pt x="2" y="147"/>
                  </a:lnTo>
                  <a:lnTo>
                    <a:pt x="1" y="168"/>
                  </a:lnTo>
                  <a:lnTo>
                    <a:pt x="0" y="190"/>
                  </a:lnTo>
                  <a:lnTo>
                    <a:pt x="1" y="211"/>
                  </a:lnTo>
                  <a:lnTo>
                    <a:pt x="2" y="230"/>
                  </a:lnTo>
                  <a:lnTo>
                    <a:pt x="6" y="250"/>
                  </a:lnTo>
                  <a:lnTo>
                    <a:pt x="12" y="267"/>
                  </a:lnTo>
                  <a:lnTo>
                    <a:pt x="17" y="283"/>
                  </a:lnTo>
                  <a:lnTo>
                    <a:pt x="24" y="298"/>
                  </a:lnTo>
                  <a:lnTo>
                    <a:pt x="34" y="312"/>
                  </a:lnTo>
                  <a:lnTo>
                    <a:pt x="43" y="324"/>
                  </a:lnTo>
                  <a:lnTo>
                    <a:pt x="53" y="335"/>
                  </a:lnTo>
                  <a:lnTo>
                    <a:pt x="66" y="345"/>
                  </a:lnTo>
                  <a:lnTo>
                    <a:pt x="78" y="353"/>
                  </a:lnTo>
                  <a:lnTo>
                    <a:pt x="92" y="360"/>
                  </a:lnTo>
                  <a:lnTo>
                    <a:pt x="107" y="366"/>
                  </a:lnTo>
                  <a:lnTo>
                    <a:pt x="123" y="369"/>
                  </a:lnTo>
                  <a:lnTo>
                    <a:pt x="139" y="372"/>
                  </a:lnTo>
                  <a:lnTo>
                    <a:pt x="158" y="373"/>
                  </a:lnTo>
                  <a:lnTo>
                    <a:pt x="173" y="373"/>
                  </a:lnTo>
                  <a:lnTo>
                    <a:pt x="188" y="370"/>
                  </a:lnTo>
                  <a:lnTo>
                    <a:pt x="202" y="368"/>
                  </a:lnTo>
                  <a:lnTo>
                    <a:pt x="214" y="365"/>
                  </a:lnTo>
                  <a:lnTo>
                    <a:pt x="227" y="360"/>
                  </a:lnTo>
                  <a:lnTo>
                    <a:pt x="238" y="354"/>
                  </a:lnTo>
                  <a:lnTo>
                    <a:pt x="250" y="347"/>
                  </a:lnTo>
                  <a:lnTo>
                    <a:pt x="260" y="339"/>
                  </a:lnTo>
                  <a:lnTo>
                    <a:pt x="269" y="331"/>
                  </a:lnTo>
                  <a:lnTo>
                    <a:pt x="279" y="322"/>
                  </a:lnTo>
                  <a:lnTo>
                    <a:pt x="287" y="312"/>
                  </a:lnTo>
                  <a:lnTo>
                    <a:pt x="294" y="300"/>
                  </a:lnTo>
                  <a:lnTo>
                    <a:pt x="299" y="289"/>
                  </a:lnTo>
                  <a:lnTo>
                    <a:pt x="304" y="276"/>
                  </a:lnTo>
                  <a:lnTo>
                    <a:pt x="307" y="262"/>
                  </a:lnTo>
                  <a:lnTo>
                    <a:pt x="311" y="249"/>
                  </a:lnTo>
                  <a:lnTo>
                    <a:pt x="252" y="249"/>
                  </a:lnTo>
                  <a:close/>
                  <a:moveTo>
                    <a:pt x="62" y="155"/>
                  </a:moveTo>
                  <a:lnTo>
                    <a:pt x="63" y="143"/>
                  </a:lnTo>
                  <a:lnTo>
                    <a:pt x="66" y="131"/>
                  </a:lnTo>
                  <a:lnTo>
                    <a:pt x="68" y="121"/>
                  </a:lnTo>
                  <a:lnTo>
                    <a:pt x="71" y="111"/>
                  </a:lnTo>
                  <a:lnTo>
                    <a:pt x="76" y="101"/>
                  </a:lnTo>
                  <a:lnTo>
                    <a:pt x="81" y="93"/>
                  </a:lnTo>
                  <a:lnTo>
                    <a:pt x="85" y="85"/>
                  </a:lnTo>
                  <a:lnTo>
                    <a:pt x="91" y="78"/>
                  </a:lnTo>
                  <a:lnTo>
                    <a:pt x="98" y="73"/>
                  </a:lnTo>
                  <a:lnTo>
                    <a:pt x="105" y="67"/>
                  </a:lnTo>
                  <a:lnTo>
                    <a:pt x="113" y="62"/>
                  </a:lnTo>
                  <a:lnTo>
                    <a:pt x="121" y="59"/>
                  </a:lnTo>
                  <a:lnTo>
                    <a:pt x="129" y="55"/>
                  </a:lnTo>
                  <a:lnTo>
                    <a:pt x="139" y="53"/>
                  </a:lnTo>
                  <a:lnTo>
                    <a:pt x="149" y="52"/>
                  </a:lnTo>
                  <a:lnTo>
                    <a:pt x="159" y="52"/>
                  </a:lnTo>
                  <a:lnTo>
                    <a:pt x="170" y="52"/>
                  </a:lnTo>
                  <a:lnTo>
                    <a:pt x="181" y="54"/>
                  </a:lnTo>
                  <a:lnTo>
                    <a:pt x="190" y="55"/>
                  </a:lnTo>
                  <a:lnTo>
                    <a:pt x="199" y="59"/>
                  </a:lnTo>
                  <a:lnTo>
                    <a:pt x="207" y="62"/>
                  </a:lnTo>
                  <a:lnTo>
                    <a:pt x="215" y="67"/>
                  </a:lnTo>
                  <a:lnTo>
                    <a:pt x="222" y="73"/>
                  </a:lnTo>
                  <a:lnTo>
                    <a:pt x="228" y="78"/>
                  </a:lnTo>
                  <a:lnTo>
                    <a:pt x="234" y="85"/>
                  </a:lnTo>
                  <a:lnTo>
                    <a:pt x="239" y="93"/>
                  </a:lnTo>
                  <a:lnTo>
                    <a:pt x="243" y="101"/>
                  </a:lnTo>
                  <a:lnTo>
                    <a:pt x="246" y="111"/>
                  </a:lnTo>
                  <a:lnTo>
                    <a:pt x="250" y="121"/>
                  </a:lnTo>
                  <a:lnTo>
                    <a:pt x="251" y="131"/>
                  </a:lnTo>
                  <a:lnTo>
                    <a:pt x="253" y="143"/>
                  </a:lnTo>
                  <a:lnTo>
                    <a:pt x="253" y="155"/>
                  </a:lnTo>
                  <a:lnTo>
                    <a:pt x="62"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6" name="Freeform 35"/>
            <p:cNvSpPr>
              <a:spLocks noEditPoints="1"/>
            </p:cNvSpPr>
            <p:nvPr/>
          </p:nvSpPr>
          <p:spPr bwMode="auto">
            <a:xfrm>
              <a:off x="2974" y="1287"/>
              <a:ext cx="109" cy="169"/>
            </a:xfrm>
            <a:custGeom>
              <a:avLst/>
              <a:gdLst>
                <a:gd name="T0" fmla="*/ 89 w 326"/>
                <a:gd name="T1" fmla="*/ 130 h 507"/>
                <a:gd name="T2" fmla="*/ 85 w 326"/>
                <a:gd name="T3" fmla="*/ 141 h 507"/>
                <a:gd name="T4" fmla="*/ 77 w 326"/>
                <a:gd name="T5" fmla="*/ 149 h 507"/>
                <a:gd name="T6" fmla="*/ 64 w 326"/>
                <a:gd name="T7" fmla="*/ 152 h 507"/>
                <a:gd name="T8" fmla="*/ 48 w 326"/>
                <a:gd name="T9" fmla="*/ 152 h 507"/>
                <a:gd name="T10" fmla="*/ 36 w 326"/>
                <a:gd name="T11" fmla="*/ 150 h 507"/>
                <a:gd name="T12" fmla="*/ 28 w 326"/>
                <a:gd name="T13" fmla="*/ 146 h 507"/>
                <a:gd name="T14" fmla="*/ 25 w 326"/>
                <a:gd name="T15" fmla="*/ 139 h 507"/>
                <a:gd name="T16" fmla="*/ 5 w 326"/>
                <a:gd name="T17" fmla="*/ 134 h 507"/>
                <a:gd name="T18" fmla="*/ 6 w 326"/>
                <a:gd name="T19" fmla="*/ 146 h 507"/>
                <a:gd name="T20" fmla="*/ 15 w 326"/>
                <a:gd name="T21" fmla="*/ 158 h 507"/>
                <a:gd name="T22" fmla="*/ 29 w 326"/>
                <a:gd name="T23" fmla="*/ 165 h 507"/>
                <a:gd name="T24" fmla="*/ 48 w 326"/>
                <a:gd name="T25" fmla="*/ 169 h 507"/>
                <a:gd name="T26" fmla="*/ 74 w 326"/>
                <a:gd name="T27" fmla="*/ 168 h 507"/>
                <a:gd name="T28" fmla="*/ 93 w 326"/>
                <a:gd name="T29" fmla="*/ 160 h 507"/>
                <a:gd name="T30" fmla="*/ 104 w 326"/>
                <a:gd name="T31" fmla="*/ 146 h 507"/>
                <a:gd name="T32" fmla="*/ 109 w 326"/>
                <a:gd name="T33" fmla="*/ 124 h 507"/>
                <a:gd name="T34" fmla="*/ 90 w 326"/>
                <a:gd name="T35" fmla="*/ 18 h 507"/>
                <a:gd name="T36" fmla="*/ 83 w 326"/>
                <a:gd name="T37" fmla="*/ 11 h 507"/>
                <a:gd name="T38" fmla="*/ 75 w 326"/>
                <a:gd name="T39" fmla="*/ 5 h 507"/>
                <a:gd name="T40" fmla="*/ 65 w 326"/>
                <a:gd name="T41" fmla="*/ 2 h 507"/>
                <a:gd name="T42" fmla="*/ 53 w 326"/>
                <a:gd name="T43" fmla="*/ 0 h 507"/>
                <a:gd name="T44" fmla="*/ 31 w 326"/>
                <a:gd name="T45" fmla="*/ 5 h 507"/>
                <a:gd name="T46" fmla="*/ 15 w 326"/>
                <a:gd name="T47" fmla="*/ 17 h 507"/>
                <a:gd name="T48" fmla="*/ 4 w 326"/>
                <a:gd name="T49" fmla="*/ 36 h 507"/>
                <a:gd name="T50" fmla="*/ 0 w 326"/>
                <a:gd name="T51" fmla="*/ 62 h 507"/>
                <a:gd name="T52" fmla="*/ 4 w 326"/>
                <a:gd name="T53" fmla="*/ 87 h 507"/>
                <a:gd name="T54" fmla="*/ 15 w 326"/>
                <a:gd name="T55" fmla="*/ 107 h 507"/>
                <a:gd name="T56" fmla="*/ 31 w 326"/>
                <a:gd name="T57" fmla="*/ 120 h 507"/>
                <a:gd name="T58" fmla="*/ 53 w 326"/>
                <a:gd name="T59" fmla="*/ 124 h 507"/>
                <a:gd name="T60" fmla="*/ 74 w 326"/>
                <a:gd name="T61" fmla="*/ 120 h 507"/>
                <a:gd name="T62" fmla="*/ 90 w 326"/>
                <a:gd name="T63" fmla="*/ 106 h 507"/>
                <a:gd name="T64" fmla="*/ 67 w 326"/>
                <a:gd name="T65" fmla="*/ 19 h 507"/>
                <a:gd name="T66" fmla="*/ 79 w 326"/>
                <a:gd name="T67" fmla="*/ 26 h 507"/>
                <a:gd name="T68" fmla="*/ 87 w 326"/>
                <a:gd name="T69" fmla="*/ 39 h 507"/>
                <a:gd name="T70" fmla="*/ 90 w 326"/>
                <a:gd name="T71" fmla="*/ 58 h 507"/>
                <a:gd name="T72" fmla="*/ 89 w 326"/>
                <a:gd name="T73" fmla="*/ 78 h 507"/>
                <a:gd name="T74" fmla="*/ 84 w 326"/>
                <a:gd name="T75" fmla="*/ 93 h 507"/>
                <a:gd name="T76" fmla="*/ 74 w 326"/>
                <a:gd name="T77" fmla="*/ 102 h 507"/>
                <a:gd name="T78" fmla="*/ 60 w 326"/>
                <a:gd name="T79" fmla="*/ 107 h 507"/>
                <a:gd name="T80" fmla="*/ 44 w 326"/>
                <a:gd name="T81" fmla="*/ 105 h 507"/>
                <a:gd name="T82" fmla="*/ 32 w 326"/>
                <a:gd name="T83" fmla="*/ 98 h 507"/>
                <a:gd name="T84" fmla="*/ 25 w 326"/>
                <a:gd name="T85" fmla="*/ 85 h 507"/>
                <a:gd name="T86" fmla="*/ 21 w 326"/>
                <a:gd name="T87" fmla="*/ 68 h 507"/>
                <a:gd name="T88" fmla="*/ 22 w 326"/>
                <a:gd name="T89" fmla="*/ 48 h 507"/>
                <a:gd name="T90" fmla="*/ 28 w 326"/>
                <a:gd name="T91" fmla="*/ 32 h 507"/>
                <a:gd name="T92" fmla="*/ 37 w 326"/>
                <a:gd name="T93" fmla="*/ 22 h 507"/>
                <a:gd name="T94" fmla="*/ 51 w 326"/>
                <a:gd name="T95" fmla="*/ 18 h 50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26" h="507">
                  <a:moveTo>
                    <a:pt x="268" y="319"/>
                  </a:moveTo>
                  <a:lnTo>
                    <a:pt x="268" y="367"/>
                  </a:lnTo>
                  <a:lnTo>
                    <a:pt x="268" y="379"/>
                  </a:lnTo>
                  <a:lnTo>
                    <a:pt x="267" y="389"/>
                  </a:lnTo>
                  <a:lnTo>
                    <a:pt x="265" y="399"/>
                  </a:lnTo>
                  <a:lnTo>
                    <a:pt x="262" y="407"/>
                  </a:lnTo>
                  <a:lnTo>
                    <a:pt x="259" y="416"/>
                  </a:lnTo>
                  <a:lnTo>
                    <a:pt x="255" y="423"/>
                  </a:lnTo>
                  <a:lnTo>
                    <a:pt x="251" y="430"/>
                  </a:lnTo>
                  <a:lnTo>
                    <a:pt x="244" y="436"/>
                  </a:lnTo>
                  <a:lnTo>
                    <a:pt x="238" y="442"/>
                  </a:lnTo>
                  <a:lnTo>
                    <a:pt x="230" y="446"/>
                  </a:lnTo>
                  <a:lnTo>
                    <a:pt x="222" y="450"/>
                  </a:lnTo>
                  <a:lnTo>
                    <a:pt x="213" y="452"/>
                  </a:lnTo>
                  <a:lnTo>
                    <a:pt x="201" y="454"/>
                  </a:lnTo>
                  <a:lnTo>
                    <a:pt x="190" y="457"/>
                  </a:lnTo>
                  <a:lnTo>
                    <a:pt x="178" y="458"/>
                  </a:lnTo>
                  <a:lnTo>
                    <a:pt x="164" y="458"/>
                  </a:lnTo>
                  <a:lnTo>
                    <a:pt x="153" y="458"/>
                  </a:lnTo>
                  <a:lnTo>
                    <a:pt x="143" y="457"/>
                  </a:lnTo>
                  <a:lnTo>
                    <a:pt x="133" y="456"/>
                  </a:lnTo>
                  <a:lnTo>
                    <a:pt x="124" y="454"/>
                  </a:lnTo>
                  <a:lnTo>
                    <a:pt x="116" y="452"/>
                  </a:lnTo>
                  <a:lnTo>
                    <a:pt x="108" y="450"/>
                  </a:lnTo>
                  <a:lnTo>
                    <a:pt x="101" y="448"/>
                  </a:lnTo>
                  <a:lnTo>
                    <a:pt x="95" y="444"/>
                  </a:lnTo>
                  <a:lnTo>
                    <a:pt x="90" y="441"/>
                  </a:lnTo>
                  <a:lnTo>
                    <a:pt x="85" y="437"/>
                  </a:lnTo>
                  <a:lnTo>
                    <a:pt x="82" y="433"/>
                  </a:lnTo>
                  <a:lnTo>
                    <a:pt x="78" y="428"/>
                  </a:lnTo>
                  <a:lnTo>
                    <a:pt x="76" y="422"/>
                  </a:lnTo>
                  <a:lnTo>
                    <a:pt x="74" y="416"/>
                  </a:lnTo>
                  <a:lnTo>
                    <a:pt x="72" y="411"/>
                  </a:lnTo>
                  <a:lnTo>
                    <a:pt x="72" y="404"/>
                  </a:lnTo>
                  <a:lnTo>
                    <a:pt x="72" y="403"/>
                  </a:lnTo>
                  <a:lnTo>
                    <a:pt x="14" y="403"/>
                  </a:lnTo>
                  <a:lnTo>
                    <a:pt x="14" y="405"/>
                  </a:lnTo>
                  <a:lnTo>
                    <a:pt x="15" y="416"/>
                  </a:lnTo>
                  <a:lnTo>
                    <a:pt x="16" y="428"/>
                  </a:lnTo>
                  <a:lnTo>
                    <a:pt x="19" y="438"/>
                  </a:lnTo>
                  <a:lnTo>
                    <a:pt x="24" y="448"/>
                  </a:lnTo>
                  <a:lnTo>
                    <a:pt x="30" y="457"/>
                  </a:lnTo>
                  <a:lnTo>
                    <a:pt x="36" y="465"/>
                  </a:lnTo>
                  <a:lnTo>
                    <a:pt x="44" y="473"/>
                  </a:lnTo>
                  <a:lnTo>
                    <a:pt x="53" y="480"/>
                  </a:lnTo>
                  <a:lnTo>
                    <a:pt x="63" y="487"/>
                  </a:lnTo>
                  <a:lnTo>
                    <a:pt x="74" y="491"/>
                  </a:lnTo>
                  <a:lnTo>
                    <a:pt x="86" y="496"/>
                  </a:lnTo>
                  <a:lnTo>
                    <a:pt x="99" y="500"/>
                  </a:lnTo>
                  <a:lnTo>
                    <a:pt x="114" y="504"/>
                  </a:lnTo>
                  <a:lnTo>
                    <a:pt x="129" y="505"/>
                  </a:lnTo>
                  <a:lnTo>
                    <a:pt x="145" y="507"/>
                  </a:lnTo>
                  <a:lnTo>
                    <a:pt x="162" y="507"/>
                  </a:lnTo>
                  <a:lnTo>
                    <a:pt x="183" y="507"/>
                  </a:lnTo>
                  <a:lnTo>
                    <a:pt x="202" y="505"/>
                  </a:lnTo>
                  <a:lnTo>
                    <a:pt x="221" y="503"/>
                  </a:lnTo>
                  <a:lnTo>
                    <a:pt x="237" y="498"/>
                  </a:lnTo>
                  <a:lnTo>
                    <a:pt x="252" y="494"/>
                  </a:lnTo>
                  <a:lnTo>
                    <a:pt x="265" y="487"/>
                  </a:lnTo>
                  <a:lnTo>
                    <a:pt x="277" y="480"/>
                  </a:lnTo>
                  <a:lnTo>
                    <a:pt x="288" y="471"/>
                  </a:lnTo>
                  <a:lnTo>
                    <a:pt x="297" y="460"/>
                  </a:lnTo>
                  <a:lnTo>
                    <a:pt x="305" y="450"/>
                  </a:lnTo>
                  <a:lnTo>
                    <a:pt x="311" y="437"/>
                  </a:lnTo>
                  <a:lnTo>
                    <a:pt x="316" y="423"/>
                  </a:lnTo>
                  <a:lnTo>
                    <a:pt x="321" y="407"/>
                  </a:lnTo>
                  <a:lnTo>
                    <a:pt x="323" y="391"/>
                  </a:lnTo>
                  <a:lnTo>
                    <a:pt x="326" y="373"/>
                  </a:lnTo>
                  <a:lnTo>
                    <a:pt x="326" y="354"/>
                  </a:lnTo>
                  <a:lnTo>
                    <a:pt x="326" y="12"/>
                  </a:lnTo>
                  <a:lnTo>
                    <a:pt x="268" y="12"/>
                  </a:lnTo>
                  <a:lnTo>
                    <a:pt x="268" y="55"/>
                  </a:lnTo>
                  <a:lnTo>
                    <a:pt x="263" y="50"/>
                  </a:lnTo>
                  <a:lnTo>
                    <a:pt x="258" y="44"/>
                  </a:lnTo>
                  <a:lnTo>
                    <a:pt x="253" y="38"/>
                  </a:lnTo>
                  <a:lnTo>
                    <a:pt x="247" y="33"/>
                  </a:lnTo>
                  <a:lnTo>
                    <a:pt x="242" y="28"/>
                  </a:lnTo>
                  <a:lnTo>
                    <a:pt x="236" y="23"/>
                  </a:lnTo>
                  <a:lnTo>
                    <a:pt x="230" y="20"/>
                  </a:lnTo>
                  <a:lnTo>
                    <a:pt x="223" y="15"/>
                  </a:lnTo>
                  <a:lnTo>
                    <a:pt x="216" y="12"/>
                  </a:lnTo>
                  <a:lnTo>
                    <a:pt x="209" y="9"/>
                  </a:lnTo>
                  <a:lnTo>
                    <a:pt x="202" y="6"/>
                  </a:lnTo>
                  <a:lnTo>
                    <a:pt x="194" y="5"/>
                  </a:lnTo>
                  <a:lnTo>
                    <a:pt x="185" y="2"/>
                  </a:lnTo>
                  <a:lnTo>
                    <a:pt x="177" y="1"/>
                  </a:lnTo>
                  <a:lnTo>
                    <a:pt x="168" y="0"/>
                  </a:lnTo>
                  <a:lnTo>
                    <a:pt x="158" y="0"/>
                  </a:lnTo>
                  <a:lnTo>
                    <a:pt x="140" y="1"/>
                  </a:lnTo>
                  <a:lnTo>
                    <a:pt x="124" y="4"/>
                  </a:lnTo>
                  <a:lnTo>
                    <a:pt x="108" y="8"/>
                  </a:lnTo>
                  <a:lnTo>
                    <a:pt x="93" y="14"/>
                  </a:lnTo>
                  <a:lnTo>
                    <a:pt x="79" y="21"/>
                  </a:lnTo>
                  <a:lnTo>
                    <a:pt x="67" y="29"/>
                  </a:lnTo>
                  <a:lnTo>
                    <a:pt x="54" y="39"/>
                  </a:lnTo>
                  <a:lnTo>
                    <a:pt x="44" y="51"/>
                  </a:lnTo>
                  <a:lnTo>
                    <a:pt x="33" y="63"/>
                  </a:lnTo>
                  <a:lnTo>
                    <a:pt x="25" y="77"/>
                  </a:lnTo>
                  <a:lnTo>
                    <a:pt x="17" y="93"/>
                  </a:lnTo>
                  <a:lnTo>
                    <a:pt x="11" y="109"/>
                  </a:lnTo>
                  <a:lnTo>
                    <a:pt x="7" y="127"/>
                  </a:lnTo>
                  <a:lnTo>
                    <a:pt x="3" y="145"/>
                  </a:lnTo>
                  <a:lnTo>
                    <a:pt x="1" y="165"/>
                  </a:lnTo>
                  <a:lnTo>
                    <a:pt x="0" y="185"/>
                  </a:lnTo>
                  <a:lnTo>
                    <a:pt x="1" y="206"/>
                  </a:lnTo>
                  <a:lnTo>
                    <a:pt x="3" y="227"/>
                  </a:lnTo>
                  <a:lnTo>
                    <a:pt x="7" y="245"/>
                  </a:lnTo>
                  <a:lnTo>
                    <a:pt x="11" y="262"/>
                  </a:lnTo>
                  <a:lnTo>
                    <a:pt x="17" y="280"/>
                  </a:lnTo>
                  <a:lnTo>
                    <a:pt x="25" y="295"/>
                  </a:lnTo>
                  <a:lnTo>
                    <a:pt x="33" y="308"/>
                  </a:lnTo>
                  <a:lnTo>
                    <a:pt x="44" y="322"/>
                  </a:lnTo>
                  <a:lnTo>
                    <a:pt x="54" y="334"/>
                  </a:lnTo>
                  <a:lnTo>
                    <a:pt x="67" y="344"/>
                  </a:lnTo>
                  <a:lnTo>
                    <a:pt x="79" y="352"/>
                  </a:lnTo>
                  <a:lnTo>
                    <a:pt x="93" y="359"/>
                  </a:lnTo>
                  <a:lnTo>
                    <a:pt x="108" y="365"/>
                  </a:lnTo>
                  <a:lnTo>
                    <a:pt x="123" y="369"/>
                  </a:lnTo>
                  <a:lnTo>
                    <a:pt x="140" y="372"/>
                  </a:lnTo>
                  <a:lnTo>
                    <a:pt x="158" y="373"/>
                  </a:lnTo>
                  <a:lnTo>
                    <a:pt x="174" y="372"/>
                  </a:lnTo>
                  <a:lnTo>
                    <a:pt x="190" y="369"/>
                  </a:lnTo>
                  <a:lnTo>
                    <a:pt x="206" y="365"/>
                  </a:lnTo>
                  <a:lnTo>
                    <a:pt x="220" y="359"/>
                  </a:lnTo>
                  <a:lnTo>
                    <a:pt x="233" y="352"/>
                  </a:lnTo>
                  <a:lnTo>
                    <a:pt x="246" y="343"/>
                  </a:lnTo>
                  <a:lnTo>
                    <a:pt x="258" y="331"/>
                  </a:lnTo>
                  <a:lnTo>
                    <a:pt x="268" y="319"/>
                  </a:lnTo>
                  <a:close/>
                  <a:moveTo>
                    <a:pt x="164" y="53"/>
                  </a:moveTo>
                  <a:lnTo>
                    <a:pt x="177" y="53"/>
                  </a:lnTo>
                  <a:lnTo>
                    <a:pt x="190" y="55"/>
                  </a:lnTo>
                  <a:lnTo>
                    <a:pt x="200" y="58"/>
                  </a:lnTo>
                  <a:lnTo>
                    <a:pt x="210" y="62"/>
                  </a:lnTo>
                  <a:lnTo>
                    <a:pt x="220" y="67"/>
                  </a:lnTo>
                  <a:lnTo>
                    <a:pt x="229" y="73"/>
                  </a:lnTo>
                  <a:lnTo>
                    <a:pt x="237" y="79"/>
                  </a:lnTo>
                  <a:lnTo>
                    <a:pt x="244" y="88"/>
                  </a:lnTo>
                  <a:lnTo>
                    <a:pt x="250" y="97"/>
                  </a:lnTo>
                  <a:lnTo>
                    <a:pt x="255" y="106"/>
                  </a:lnTo>
                  <a:lnTo>
                    <a:pt x="260" y="117"/>
                  </a:lnTo>
                  <a:lnTo>
                    <a:pt x="263" y="130"/>
                  </a:lnTo>
                  <a:lnTo>
                    <a:pt x="267" y="143"/>
                  </a:lnTo>
                  <a:lnTo>
                    <a:pt x="269" y="158"/>
                  </a:lnTo>
                  <a:lnTo>
                    <a:pt x="270" y="173"/>
                  </a:lnTo>
                  <a:lnTo>
                    <a:pt x="270" y="189"/>
                  </a:lnTo>
                  <a:lnTo>
                    <a:pt x="270" y="205"/>
                  </a:lnTo>
                  <a:lnTo>
                    <a:pt x="269" y="220"/>
                  </a:lnTo>
                  <a:lnTo>
                    <a:pt x="267" y="234"/>
                  </a:lnTo>
                  <a:lnTo>
                    <a:pt x="265" y="246"/>
                  </a:lnTo>
                  <a:lnTo>
                    <a:pt x="260" y="259"/>
                  </a:lnTo>
                  <a:lnTo>
                    <a:pt x="256" y="269"/>
                  </a:lnTo>
                  <a:lnTo>
                    <a:pt x="251" y="280"/>
                  </a:lnTo>
                  <a:lnTo>
                    <a:pt x="245" y="288"/>
                  </a:lnTo>
                  <a:lnTo>
                    <a:pt x="238" y="296"/>
                  </a:lnTo>
                  <a:lnTo>
                    <a:pt x="230" y="301"/>
                  </a:lnTo>
                  <a:lnTo>
                    <a:pt x="222" y="307"/>
                  </a:lnTo>
                  <a:lnTo>
                    <a:pt x="212" y="312"/>
                  </a:lnTo>
                  <a:lnTo>
                    <a:pt x="201" y="315"/>
                  </a:lnTo>
                  <a:lnTo>
                    <a:pt x="191" y="318"/>
                  </a:lnTo>
                  <a:lnTo>
                    <a:pt x="178" y="320"/>
                  </a:lnTo>
                  <a:lnTo>
                    <a:pt x="166" y="320"/>
                  </a:lnTo>
                  <a:lnTo>
                    <a:pt x="154" y="320"/>
                  </a:lnTo>
                  <a:lnTo>
                    <a:pt x="143" y="318"/>
                  </a:lnTo>
                  <a:lnTo>
                    <a:pt x="132" y="315"/>
                  </a:lnTo>
                  <a:lnTo>
                    <a:pt x="122" y="311"/>
                  </a:lnTo>
                  <a:lnTo>
                    <a:pt x="113" y="306"/>
                  </a:lnTo>
                  <a:lnTo>
                    <a:pt x="105" y="300"/>
                  </a:lnTo>
                  <a:lnTo>
                    <a:pt x="97" y="293"/>
                  </a:lnTo>
                  <a:lnTo>
                    <a:pt x="90" y="285"/>
                  </a:lnTo>
                  <a:lnTo>
                    <a:pt x="84" y="276"/>
                  </a:lnTo>
                  <a:lnTo>
                    <a:pt x="78" y="266"/>
                  </a:lnTo>
                  <a:lnTo>
                    <a:pt x="74" y="255"/>
                  </a:lnTo>
                  <a:lnTo>
                    <a:pt x="69" y="244"/>
                  </a:lnTo>
                  <a:lnTo>
                    <a:pt x="67" y="230"/>
                  </a:lnTo>
                  <a:lnTo>
                    <a:pt x="64" y="216"/>
                  </a:lnTo>
                  <a:lnTo>
                    <a:pt x="62" y="203"/>
                  </a:lnTo>
                  <a:lnTo>
                    <a:pt x="62" y="186"/>
                  </a:lnTo>
                  <a:lnTo>
                    <a:pt x="62" y="171"/>
                  </a:lnTo>
                  <a:lnTo>
                    <a:pt x="64" y="157"/>
                  </a:lnTo>
                  <a:lnTo>
                    <a:pt x="65" y="143"/>
                  </a:lnTo>
                  <a:lnTo>
                    <a:pt x="69" y="129"/>
                  </a:lnTo>
                  <a:lnTo>
                    <a:pt x="72" y="117"/>
                  </a:lnTo>
                  <a:lnTo>
                    <a:pt x="77" y="106"/>
                  </a:lnTo>
                  <a:lnTo>
                    <a:pt x="83" y="97"/>
                  </a:lnTo>
                  <a:lnTo>
                    <a:pt x="88" y="88"/>
                  </a:lnTo>
                  <a:lnTo>
                    <a:pt x="95" y="79"/>
                  </a:lnTo>
                  <a:lnTo>
                    <a:pt x="103" y="73"/>
                  </a:lnTo>
                  <a:lnTo>
                    <a:pt x="112" y="67"/>
                  </a:lnTo>
                  <a:lnTo>
                    <a:pt x="121" y="62"/>
                  </a:lnTo>
                  <a:lnTo>
                    <a:pt x="131" y="58"/>
                  </a:lnTo>
                  <a:lnTo>
                    <a:pt x="141" y="55"/>
                  </a:lnTo>
                  <a:lnTo>
                    <a:pt x="153" y="54"/>
                  </a:lnTo>
                  <a:lnTo>
                    <a:pt x="16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7" name="Freeform 36"/>
            <p:cNvSpPr>
              <a:spLocks noEditPoints="1"/>
            </p:cNvSpPr>
            <p:nvPr/>
          </p:nvSpPr>
          <p:spPr bwMode="auto">
            <a:xfrm>
              <a:off x="3112" y="1247"/>
              <a:ext cx="20" cy="160"/>
            </a:xfrm>
            <a:custGeom>
              <a:avLst/>
              <a:gdLst>
                <a:gd name="T0" fmla="*/ 0 w 59"/>
                <a:gd name="T1" fmla="*/ 160 h 481"/>
                <a:gd name="T2" fmla="*/ 20 w 59"/>
                <a:gd name="T3" fmla="*/ 160 h 481"/>
                <a:gd name="T4" fmla="*/ 20 w 59"/>
                <a:gd name="T5" fmla="*/ 44 h 481"/>
                <a:gd name="T6" fmla="*/ 0 w 59"/>
                <a:gd name="T7" fmla="*/ 44 h 481"/>
                <a:gd name="T8" fmla="*/ 0 w 59"/>
                <a:gd name="T9" fmla="*/ 160 h 481"/>
                <a:gd name="T10" fmla="*/ 0 w 59"/>
                <a:gd name="T11" fmla="*/ 22 h 481"/>
                <a:gd name="T12" fmla="*/ 20 w 59"/>
                <a:gd name="T13" fmla="*/ 22 h 481"/>
                <a:gd name="T14" fmla="*/ 20 w 59"/>
                <a:gd name="T15" fmla="*/ 0 h 481"/>
                <a:gd name="T16" fmla="*/ 0 w 59"/>
                <a:gd name="T17" fmla="*/ 0 h 481"/>
                <a:gd name="T18" fmla="*/ 0 w 59"/>
                <a:gd name="T19" fmla="*/ 22 h 4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9" h="481">
                  <a:moveTo>
                    <a:pt x="0" y="481"/>
                  </a:moveTo>
                  <a:lnTo>
                    <a:pt x="59" y="481"/>
                  </a:lnTo>
                  <a:lnTo>
                    <a:pt x="59" y="132"/>
                  </a:lnTo>
                  <a:lnTo>
                    <a:pt x="0" y="132"/>
                  </a:lnTo>
                  <a:lnTo>
                    <a:pt x="0" y="481"/>
                  </a:lnTo>
                  <a:close/>
                  <a:moveTo>
                    <a:pt x="0" y="67"/>
                  </a:moveTo>
                  <a:lnTo>
                    <a:pt x="59" y="67"/>
                  </a:lnTo>
                  <a:lnTo>
                    <a:pt x="59" y="0"/>
                  </a:lnTo>
                  <a:lnTo>
                    <a:pt x="0" y="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8" name="Freeform 37"/>
            <p:cNvSpPr>
              <a:spLocks noEditPoints="1"/>
            </p:cNvSpPr>
            <p:nvPr/>
          </p:nvSpPr>
          <p:spPr bwMode="auto">
            <a:xfrm>
              <a:off x="3155" y="1287"/>
              <a:ext cx="105" cy="124"/>
            </a:xfrm>
            <a:custGeom>
              <a:avLst/>
              <a:gdLst>
                <a:gd name="T0" fmla="*/ 82 w 315"/>
                <a:gd name="T1" fmla="*/ 88 h 373"/>
                <a:gd name="T2" fmla="*/ 79 w 315"/>
                <a:gd name="T3" fmla="*/ 95 h 373"/>
                <a:gd name="T4" fmla="*/ 74 w 315"/>
                <a:gd name="T5" fmla="*/ 100 h 373"/>
                <a:gd name="T6" fmla="*/ 68 w 315"/>
                <a:gd name="T7" fmla="*/ 104 h 373"/>
                <a:gd name="T8" fmla="*/ 60 w 315"/>
                <a:gd name="T9" fmla="*/ 106 h 373"/>
                <a:gd name="T10" fmla="*/ 51 w 315"/>
                <a:gd name="T11" fmla="*/ 106 h 373"/>
                <a:gd name="T12" fmla="*/ 40 w 315"/>
                <a:gd name="T13" fmla="*/ 103 h 373"/>
                <a:gd name="T14" fmla="*/ 32 w 315"/>
                <a:gd name="T15" fmla="*/ 98 h 373"/>
                <a:gd name="T16" fmla="*/ 26 w 315"/>
                <a:gd name="T17" fmla="*/ 91 h 373"/>
                <a:gd name="T18" fmla="*/ 22 w 315"/>
                <a:gd name="T19" fmla="*/ 80 h 373"/>
                <a:gd name="T20" fmla="*/ 21 w 315"/>
                <a:gd name="T21" fmla="*/ 68 h 373"/>
                <a:gd name="T22" fmla="*/ 105 w 315"/>
                <a:gd name="T23" fmla="*/ 59 h 373"/>
                <a:gd name="T24" fmla="*/ 103 w 315"/>
                <a:gd name="T25" fmla="*/ 40 h 373"/>
                <a:gd name="T26" fmla="*/ 97 w 315"/>
                <a:gd name="T27" fmla="*/ 24 h 373"/>
                <a:gd name="T28" fmla="*/ 88 w 315"/>
                <a:gd name="T29" fmla="*/ 12 h 373"/>
                <a:gd name="T30" fmla="*/ 75 w 315"/>
                <a:gd name="T31" fmla="*/ 4 h 373"/>
                <a:gd name="T32" fmla="*/ 59 w 315"/>
                <a:gd name="T33" fmla="*/ 0 h 373"/>
                <a:gd name="T34" fmla="*/ 41 w 315"/>
                <a:gd name="T35" fmla="*/ 1 h 373"/>
                <a:gd name="T36" fmla="*/ 26 w 315"/>
                <a:gd name="T37" fmla="*/ 7 h 373"/>
                <a:gd name="T38" fmla="*/ 14 w 315"/>
                <a:gd name="T39" fmla="*/ 17 h 373"/>
                <a:gd name="T40" fmla="*/ 6 w 315"/>
                <a:gd name="T41" fmla="*/ 31 h 373"/>
                <a:gd name="T42" fmla="*/ 1 w 315"/>
                <a:gd name="T43" fmla="*/ 49 h 373"/>
                <a:gd name="T44" fmla="*/ 0 w 315"/>
                <a:gd name="T45" fmla="*/ 70 h 373"/>
                <a:gd name="T46" fmla="*/ 4 w 315"/>
                <a:gd name="T47" fmla="*/ 89 h 373"/>
                <a:gd name="T48" fmla="*/ 11 w 315"/>
                <a:gd name="T49" fmla="*/ 104 h 373"/>
                <a:gd name="T50" fmla="*/ 22 w 315"/>
                <a:gd name="T51" fmla="*/ 115 h 373"/>
                <a:gd name="T52" fmla="*/ 36 w 315"/>
                <a:gd name="T53" fmla="*/ 122 h 373"/>
                <a:gd name="T54" fmla="*/ 53 w 315"/>
                <a:gd name="T55" fmla="*/ 124 h 373"/>
                <a:gd name="T56" fmla="*/ 67 w 315"/>
                <a:gd name="T57" fmla="*/ 122 h 373"/>
                <a:gd name="T58" fmla="*/ 79 w 315"/>
                <a:gd name="T59" fmla="*/ 118 h 373"/>
                <a:gd name="T60" fmla="*/ 90 w 315"/>
                <a:gd name="T61" fmla="*/ 110 h 373"/>
                <a:gd name="T62" fmla="*/ 98 w 315"/>
                <a:gd name="T63" fmla="*/ 100 h 373"/>
                <a:gd name="T64" fmla="*/ 102 w 315"/>
                <a:gd name="T65" fmla="*/ 87 h 373"/>
                <a:gd name="T66" fmla="*/ 21 w 315"/>
                <a:gd name="T67" fmla="*/ 52 h 373"/>
                <a:gd name="T68" fmla="*/ 23 w 315"/>
                <a:gd name="T69" fmla="*/ 40 h 373"/>
                <a:gd name="T70" fmla="*/ 27 w 315"/>
                <a:gd name="T71" fmla="*/ 31 h 373"/>
                <a:gd name="T72" fmla="*/ 33 w 315"/>
                <a:gd name="T73" fmla="*/ 24 h 373"/>
                <a:gd name="T74" fmla="*/ 40 w 315"/>
                <a:gd name="T75" fmla="*/ 20 h 373"/>
                <a:gd name="T76" fmla="*/ 49 w 315"/>
                <a:gd name="T77" fmla="*/ 17 h 373"/>
                <a:gd name="T78" fmla="*/ 60 w 315"/>
                <a:gd name="T79" fmla="*/ 18 h 373"/>
                <a:gd name="T80" fmla="*/ 69 w 315"/>
                <a:gd name="T81" fmla="*/ 21 h 373"/>
                <a:gd name="T82" fmla="*/ 76 w 315"/>
                <a:gd name="T83" fmla="*/ 26 h 373"/>
                <a:gd name="T84" fmla="*/ 81 w 315"/>
                <a:gd name="T85" fmla="*/ 34 h 373"/>
                <a:gd name="T86" fmla="*/ 84 w 315"/>
                <a:gd name="T87" fmla="*/ 44 h 373"/>
                <a:gd name="T88" fmla="*/ 21 w 315"/>
                <a:gd name="T89" fmla="*/ 52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15" h="373">
                  <a:moveTo>
                    <a:pt x="252" y="249"/>
                  </a:moveTo>
                  <a:lnTo>
                    <a:pt x="250" y="257"/>
                  </a:lnTo>
                  <a:lnTo>
                    <a:pt x="247" y="265"/>
                  </a:lnTo>
                  <a:lnTo>
                    <a:pt x="244" y="272"/>
                  </a:lnTo>
                  <a:lnTo>
                    <a:pt x="240" y="278"/>
                  </a:lnTo>
                  <a:lnTo>
                    <a:pt x="237" y="285"/>
                  </a:lnTo>
                  <a:lnTo>
                    <a:pt x="232" y="291"/>
                  </a:lnTo>
                  <a:lnTo>
                    <a:pt x="227" y="296"/>
                  </a:lnTo>
                  <a:lnTo>
                    <a:pt x="222" y="300"/>
                  </a:lnTo>
                  <a:lnTo>
                    <a:pt x="216" y="305"/>
                  </a:lnTo>
                  <a:lnTo>
                    <a:pt x="209" y="308"/>
                  </a:lnTo>
                  <a:lnTo>
                    <a:pt x="203" y="312"/>
                  </a:lnTo>
                  <a:lnTo>
                    <a:pt x="196" y="314"/>
                  </a:lnTo>
                  <a:lnTo>
                    <a:pt x="188" y="316"/>
                  </a:lnTo>
                  <a:lnTo>
                    <a:pt x="179" y="318"/>
                  </a:lnTo>
                  <a:lnTo>
                    <a:pt x="171" y="319"/>
                  </a:lnTo>
                  <a:lnTo>
                    <a:pt x="162" y="319"/>
                  </a:lnTo>
                  <a:lnTo>
                    <a:pt x="152" y="319"/>
                  </a:lnTo>
                  <a:lnTo>
                    <a:pt x="140" y="316"/>
                  </a:lnTo>
                  <a:lnTo>
                    <a:pt x="130" y="314"/>
                  </a:lnTo>
                  <a:lnTo>
                    <a:pt x="121" y="311"/>
                  </a:lnTo>
                  <a:lnTo>
                    <a:pt x="113" y="307"/>
                  </a:lnTo>
                  <a:lnTo>
                    <a:pt x="104" y="301"/>
                  </a:lnTo>
                  <a:lnTo>
                    <a:pt x="97" y="296"/>
                  </a:lnTo>
                  <a:lnTo>
                    <a:pt x="90" y="289"/>
                  </a:lnTo>
                  <a:lnTo>
                    <a:pt x="84" y="281"/>
                  </a:lnTo>
                  <a:lnTo>
                    <a:pt x="78" y="273"/>
                  </a:lnTo>
                  <a:lnTo>
                    <a:pt x="74" y="264"/>
                  </a:lnTo>
                  <a:lnTo>
                    <a:pt x="70" y="253"/>
                  </a:lnTo>
                  <a:lnTo>
                    <a:pt x="67" y="242"/>
                  </a:lnTo>
                  <a:lnTo>
                    <a:pt x="64" y="230"/>
                  </a:lnTo>
                  <a:lnTo>
                    <a:pt x="63" y="217"/>
                  </a:lnTo>
                  <a:lnTo>
                    <a:pt x="62" y="204"/>
                  </a:lnTo>
                  <a:lnTo>
                    <a:pt x="314" y="204"/>
                  </a:lnTo>
                  <a:lnTo>
                    <a:pt x="315" y="191"/>
                  </a:lnTo>
                  <a:lnTo>
                    <a:pt x="315" y="177"/>
                  </a:lnTo>
                  <a:lnTo>
                    <a:pt x="314" y="157"/>
                  </a:lnTo>
                  <a:lnTo>
                    <a:pt x="313" y="137"/>
                  </a:lnTo>
                  <a:lnTo>
                    <a:pt x="310" y="119"/>
                  </a:lnTo>
                  <a:lnTo>
                    <a:pt x="305" y="101"/>
                  </a:lnTo>
                  <a:lnTo>
                    <a:pt x="299" y="86"/>
                  </a:lnTo>
                  <a:lnTo>
                    <a:pt x="291" y="71"/>
                  </a:lnTo>
                  <a:lnTo>
                    <a:pt x="283" y="58"/>
                  </a:lnTo>
                  <a:lnTo>
                    <a:pt x="274" y="46"/>
                  </a:lnTo>
                  <a:lnTo>
                    <a:pt x="263" y="36"/>
                  </a:lnTo>
                  <a:lnTo>
                    <a:pt x="251" y="27"/>
                  </a:lnTo>
                  <a:lnTo>
                    <a:pt x="238" y="19"/>
                  </a:lnTo>
                  <a:lnTo>
                    <a:pt x="224" y="12"/>
                  </a:lnTo>
                  <a:lnTo>
                    <a:pt x="209" y="7"/>
                  </a:lnTo>
                  <a:lnTo>
                    <a:pt x="193" y="4"/>
                  </a:lnTo>
                  <a:lnTo>
                    <a:pt x="176" y="1"/>
                  </a:lnTo>
                  <a:lnTo>
                    <a:pt x="158" y="0"/>
                  </a:lnTo>
                  <a:lnTo>
                    <a:pt x="139" y="1"/>
                  </a:lnTo>
                  <a:lnTo>
                    <a:pt x="123" y="4"/>
                  </a:lnTo>
                  <a:lnTo>
                    <a:pt x="107" y="7"/>
                  </a:lnTo>
                  <a:lnTo>
                    <a:pt x="92" y="13"/>
                  </a:lnTo>
                  <a:lnTo>
                    <a:pt x="78" y="20"/>
                  </a:lnTo>
                  <a:lnTo>
                    <a:pt x="66" y="29"/>
                  </a:lnTo>
                  <a:lnTo>
                    <a:pt x="53" y="38"/>
                  </a:lnTo>
                  <a:lnTo>
                    <a:pt x="43" y="50"/>
                  </a:lnTo>
                  <a:lnTo>
                    <a:pt x="33" y="62"/>
                  </a:lnTo>
                  <a:lnTo>
                    <a:pt x="24" y="77"/>
                  </a:lnTo>
                  <a:lnTo>
                    <a:pt x="17" y="92"/>
                  </a:lnTo>
                  <a:lnTo>
                    <a:pt x="12" y="109"/>
                  </a:lnTo>
                  <a:lnTo>
                    <a:pt x="6" y="128"/>
                  </a:lnTo>
                  <a:lnTo>
                    <a:pt x="2" y="147"/>
                  </a:lnTo>
                  <a:lnTo>
                    <a:pt x="1" y="168"/>
                  </a:lnTo>
                  <a:lnTo>
                    <a:pt x="0" y="190"/>
                  </a:lnTo>
                  <a:lnTo>
                    <a:pt x="1" y="211"/>
                  </a:lnTo>
                  <a:lnTo>
                    <a:pt x="2" y="230"/>
                  </a:lnTo>
                  <a:lnTo>
                    <a:pt x="6" y="250"/>
                  </a:lnTo>
                  <a:lnTo>
                    <a:pt x="12" y="267"/>
                  </a:lnTo>
                  <a:lnTo>
                    <a:pt x="17" y="283"/>
                  </a:lnTo>
                  <a:lnTo>
                    <a:pt x="24" y="298"/>
                  </a:lnTo>
                  <a:lnTo>
                    <a:pt x="33" y="312"/>
                  </a:lnTo>
                  <a:lnTo>
                    <a:pt x="43" y="324"/>
                  </a:lnTo>
                  <a:lnTo>
                    <a:pt x="53" y="335"/>
                  </a:lnTo>
                  <a:lnTo>
                    <a:pt x="66" y="345"/>
                  </a:lnTo>
                  <a:lnTo>
                    <a:pt x="78" y="353"/>
                  </a:lnTo>
                  <a:lnTo>
                    <a:pt x="92" y="360"/>
                  </a:lnTo>
                  <a:lnTo>
                    <a:pt x="107" y="366"/>
                  </a:lnTo>
                  <a:lnTo>
                    <a:pt x="123" y="369"/>
                  </a:lnTo>
                  <a:lnTo>
                    <a:pt x="139" y="372"/>
                  </a:lnTo>
                  <a:lnTo>
                    <a:pt x="158" y="373"/>
                  </a:lnTo>
                  <a:lnTo>
                    <a:pt x="173" y="373"/>
                  </a:lnTo>
                  <a:lnTo>
                    <a:pt x="188" y="370"/>
                  </a:lnTo>
                  <a:lnTo>
                    <a:pt x="201" y="368"/>
                  </a:lnTo>
                  <a:lnTo>
                    <a:pt x="214" y="365"/>
                  </a:lnTo>
                  <a:lnTo>
                    <a:pt x="227" y="360"/>
                  </a:lnTo>
                  <a:lnTo>
                    <a:pt x="238" y="354"/>
                  </a:lnTo>
                  <a:lnTo>
                    <a:pt x="250" y="347"/>
                  </a:lnTo>
                  <a:lnTo>
                    <a:pt x="260" y="339"/>
                  </a:lnTo>
                  <a:lnTo>
                    <a:pt x="269" y="331"/>
                  </a:lnTo>
                  <a:lnTo>
                    <a:pt x="278" y="322"/>
                  </a:lnTo>
                  <a:lnTo>
                    <a:pt x="286" y="312"/>
                  </a:lnTo>
                  <a:lnTo>
                    <a:pt x="293" y="300"/>
                  </a:lnTo>
                  <a:lnTo>
                    <a:pt x="299" y="289"/>
                  </a:lnTo>
                  <a:lnTo>
                    <a:pt x="304" y="276"/>
                  </a:lnTo>
                  <a:lnTo>
                    <a:pt x="307" y="262"/>
                  </a:lnTo>
                  <a:lnTo>
                    <a:pt x="311" y="249"/>
                  </a:lnTo>
                  <a:lnTo>
                    <a:pt x="252" y="249"/>
                  </a:lnTo>
                  <a:close/>
                  <a:moveTo>
                    <a:pt x="62" y="155"/>
                  </a:moveTo>
                  <a:lnTo>
                    <a:pt x="63" y="143"/>
                  </a:lnTo>
                  <a:lnTo>
                    <a:pt x="66" y="131"/>
                  </a:lnTo>
                  <a:lnTo>
                    <a:pt x="68" y="121"/>
                  </a:lnTo>
                  <a:lnTo>
                    <a:pt x="71" y="111"/>
                  </a:lnTo>
                  <a:lnTo>
                    <a:pt x="76" y="101"/>
                  </a:lnTo>
                  <a:lnTo>
                    <a:pt x="81" y="93"/>
                  </a:lnTo>
                  <a:lnTo>
                    <a:pt x="85" y="85"/>
                  </a:lnTo>
                  <a:lnTo>
                    <a:pt x="91" y="78"/>
                  </a:lnTo>
                  <a:lnTo>
                    <a:pt x="98" y="73"/>
                  </a:lnTo>
                  <a:lnTo>
                    <a:pt x="105" y="67"/>
                  </a:lnTo>
                  <a:lnTo>
                    <a:pt x="113" y="62"/>
                  </a:lnTo>
                  <a:lnTo>
                    <a:pt x="121" y="59"/>
                  </a:lnTo>
                  <a:lnTo>
                    <a:pt x="129" y="55"/>
                  </a:lnTo>
                  <a:lnTo>
                    <a:pt x="139" y="53"/>
                  </a:lnTo>
                  <a:lnTo>
                    <a:pt x="148" y="52"/>
                  </a:lnTo>
                  <a:lnTo>
                    <a:pt x="159" y="52"/>
                  </a:lnTo>
                  <a:lnTo>
                    <a:pt x="170" y="52"/>
                  </a:lnTo>
                  <a:lnTo>
                    <a:pt x="181" y="54"/>
                  </a:lnTo>
                  <a:lnTo>
                    <a:pt x="190" y="55"/>
                  </a:lnTo>
                  <a:lnTo>
                    <a:pt x="199" y="59"/>
                  </a:lnTo>
                  <a:lnTo>
                    <a:pt x="207" y="62"/>
                  </a:lnTo>
                  <a:lnTo>
                    <a:pt x="215" y="67"/>
                  </a:lnTo>
                  <a:lnTo>
                    <a:pt x="222" y="73"/>
                  </a:lnTo>
                  <a:lnTo>
                    <a:pt x="228" y="78"/>
                  </a:lnTo>
                  <a:lnTo>
                    <a:pt x="234" y="85"/>
                  </a:lnTo>
                  <a:lnTo>
                    <a:pt x="239" y="93"/>
                  </a:lnTo>
                  <a:lnTo>
                    <a:pt x="243" y="101"/>
                  </a:lnTo>
                  <a:lnTo>
                    <a:pt x="246" y="111"/>
                  </a:lnTo>
                  <a:lnTo>
                    <a:pt x="250" y="121"/>
                  </a:lnTo>
                  <a:lnTo>
                    <a:pt x="251" y="131"/>
                  </a:lnTo>
                  <a:lnTo>
                    <a:pt x="253" y="143"/>
                  </a:lnTo>
                  <a:lnTo>
                    <a:pt x="253" y="155"/>
                  </a:lnTo>
                  <a:lnTo>
                    <a:pt x="62"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49" name="Freeform 38"/>
            <p:cNvSpPr>
              <a:spLocks/>
            </p:cNvSpPr>
            <p:nvPr/>
          </p:nvSpPr>
          <p:spPr bwMode="auto">
            <a:xfrm>
              <a:off x="3274" y="1287"/>
              <a:ext cx="96" cy="124"/>
            </a:xfrm>
            <a:custGeom>
              <a:avLst/>
              <a:gdLst>
                <a:gd name="T0" fmla="*/ 2 w 286"/>
                <a:gd name="T1" fmla="*/ 96 h 372"/>
                <a:gd name="T2" fmla="*/ 10 w 286"/>
                <a:gd name="T3" fmla="*/ 110 h 372"/>
                <a:gd name="T4" fmla="*/ 23 w 286"/>
                <a:gd name="T5" fmla="*/ 120 h 372"/>
                <a:gd name="T6" fmla="*/ 42 w 286"/>
                <a:gd name="T7" fmla="*/ 124 h 372"/>
                <a:gd name="T8" fmla="*/ 63 w 286"/>
                <a:gd name="T9" fmla="*/ 122 h 372"/>
                <a:gd name="T10" fmla="*/ 80 w 286"/>
                <a:gd name="T11" fmla="*/ 116 h 372"/>
                <a:gd name="T12" fmla="*/ 91 w 286"/>
                <a:gd name="T13" fmla="*/ 105 h 372"/>
                <a:gd name="T14" fmla="*/ 96 w 286"/>
                <a:gd name="T15" fmla="*/ 90 h 372"/>
                <a:gd name="T16" fmla="*/ 95 w 286"/>
                <a:gd name="T17" fmla="*/ 75 h 372"/>
                <a:gd name="T18" fmla="*/ 90 w 286"/>
                <a:gd name="T19" fmla="*/ 65 h 372"/>
                <a:gd name="T20" fmla="*/ 80 w 286"/>
                <a:gd name="T21" fmla="*/ 58 h 372"/>
                <a:gd name="T22" fmla="*/ 65 w 286"/>
                <a:gd name="T23" fmla="*/ 53 h 372"/>
                <a:gd name="T24" fmla="*/ 37 w 286"/>
                <a:gd name="T25" fmla="*/ 46 h 372"/>
                <a:gd name="T26" fmla="*/ 30 w 286"/>
                <a:gd name="T27" fmla="*/ 44 h 372"/>
                <a:gd name="T28" fmla="*/ 26 w 286"/>
                <a:gd name="T29" fmla="*/ 41 h 372"/>
                <a:gd name="T30" fmla="*/ 23 w 286"/>
                <a:gd name="T31" fmla="*/ 36 h 372"/>
                <a:gd name="T32" fmla="*/ 23 w 286"/>
                <a:gd name="T33" fmla="*/ 30 h 372"/>
                <a:gd name="T34" fmla="*/ 26 w 286"/>
                <a:gd name="T35" fmla="*/ 23 h 372"/>
                <a:gd name="T36" fmla="*/ 32 w 286"/>
                <a:gd name="T37" fmla="*/ 19 h 372"/>
                <a:gd name="T38" fmla="*/ 41 w 286"/>
                <a:gd name="T39" fmla="*/ 17 h 372"/>
                <a:gd name="T40" fmla="*/ 53 w 286"/>
                <a:gd name="T41" fmla="*/ 17 h 372"/>
                <a:gd name="T42" fmla="*/ 62 w 286"/>
                <a:gd name="T43" fmla="*/ 20 h 372"/>
                <a:gd name="T44" fmla="*/ 69 w 286"/>
                <a:gd name="T45" fmla="*/ 25 h 372"/>
                <a:gd name="T46" fmla="*/ 73 w 286"/>
                <a:gd name="T47" fmla="*/ 32 h 372"/>
                <a:gd name="T48" fmla="*/ 93 w 286"/>
                <a:gd name="T49" fmla="*/ 36 h 372"/>
                <a:gd name="T50" fmla="*/ 90 w 286"/>
                <a:gd name="T51" fmla="*/ 21 h 372"/>
                <a:gd name="T52" fmla="*/ 81 w 286"/>
                <a:gd name="T53" fmla="*/ 10 h 372"/>
                <a:gd name="T54" fmla="*/ 66 w 286"/>
                <a:gd name="T55" fmla="*/ 3 h 372"/>
                <a:gd name="T56" fmla="*/ 47 w 286"/>
                <a:gd name="T57" fmla="*/ 0 h 372"/>
                <a:gd name="T58" fmla="*/ 29 w 286"/>
                <a:gd name="T59" fmla="*/ 2 h 372"/>
                <a:gd name="T60" fmla="*/ 15 w 286"/>
                <a:gd name="T61" fmla="*/ 9 h 372"/>
                <a:gd name="T62" fmla="*/ 6 w 286"/>
                <a:gd name="T63" fmla="*/ 20 h 372"/>
                <a:gd name="T64" fmla="*/ 3 w 286"/>
                <a:gd name="T65" fmla="*/ 34 h 372"/>
                <a:gd name="T66" fmla="*/ 5 w 286"/>
                <a:gd name="T67" fmla="*/ 46 h 372"/>
                <a:gd name="T68" fmla="*/ 11 w 286"/>
                <a:gd name="T69" fmla="*/ 55 h 372"/>
                <a:gd name="T70" fmla="*/ 21 w 286"/>
                <a:gd name="T71" fmla="*/ 62 h 372"/>
                <a:gd name="T72" fmla="*/ 36 w 286"/>
                <a:gd name="T73" fmla="*/ 66 h 372"/>
                <a:gd name="T74" fmla="*/ 64 w 286"/>
                <a:gd name="T75" fmla="*/ 74 h 372"/>
                <a:gd name="T76" fmla="*/ 70 w 286"/>
                <a:gd name="T77" fmla="*/ 77 h 372"/>
                <a:gd name="T78" fmla="*/ 75 w 286"/>
                <a:gd name="T79" fmla="*/ 81 h 372"/>
                <a:gd name="T80" fmla="*/ 77 w 286"/>
                <a:gd name="T81" fmla="*/ 86 h 372"/>
                <a:gd name="T82" fmla="*/ 75 w 286"/>
                <a:gd name="T83" fmla="*/ 94 h 372"/>
                <a:gd name="T84" fmla="*/ 71 w 286"/>
                <a:gd name="T85" fmla="*/ 100 h 372"/>
                <a:gd name="T86" fmla="*/ 63 w 286"/>
                <a:gd name="T87" fmla="*/ 105 h 372"/>
                <a:gd name="T88" fmla="*/ 52 w 286"/>
                <a:gd name="T89" fmla="*/ 107 h 372"/>
                <a:gd name="T90" fmla="*/ 39 w 286"/>
                <a:gd name="T91" fmla="*/ 106 h 372"/>
                <a:gd name="T92" fmla="*/ 30 w 286"/>
                <a:gd name="T93" fmla="*/ 102 h 372"/>
                <a:gd name="T94" fmla="*/ 23 w 286"/>
                <a:gd name="T95" fmla="*/ 95 h 372"/>
                <a:gd name="T96" fmla="*/ 19 w 286"/>
                <a:gd name="T97" fmla="*/ 86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6" h="372">
                  <a:moveTo>
                    <a:pt x="0" y="247"/>
                  </a:moveTo>
                  <a:lnTo>
                    <a:pt x="1" y="262"/>
                  </a:lnTo>
                  <a:lnTo>
                    <a:pt x="2" y="276"/>
                  </a:lnTo>
                  <a:lnTo>
                    <a:pt x="6" y="289"/>
                  </a:lnTo>
                  <a:lnTo>
                    <a:pt x="10" y="300"/>
                  </a:lnTo>
                  <a:lnTo>
                    <a:pt x="15" y="312"/>
                  </a:lnTo>
                  <a:lnTo>
                    <a:pt x="22" y="322"/>
                  </a:lnTo>
                  <a:lnTo>
                    <a:pt x="29" y="331"/>
                  </a:lnTo>
                  <a:lnTo>
                    <a:pt x="37" y="339"/>
                  </a:lnTo>
                  <a:lnTo>
                    <a:pt x="46" y="347"/>
                  </a:lnTo>
                  <a:lnTo>
                    <a:pt x="56" y="353"/>
                  </a:lnTo>
                  <a:lnTo>
                    <a:pt x="68" y="359"/>
                  </a:lnTo>
                  <a:lnTo>
                    <a:pt x="80" y="364"/>
                  </a:lnTo>
                  <a:lnTo>
                    <a:pt x="94" y="367"/>
                  </a:lnTo>
                  <a:lnTo>
                    <a:pt x="109" y="369"/>
                  </a:lnTo>
                  <a:lnTo>
                    <a:pt x="124" y="372"/>
                  </a:lnTo>
                  <a:lnTo>
                    <a:pt x="140" y="372"/>
                  </a:lnTo>
                  <a:lnTo>
                    <a:pt x="157" y="372"/>
                  </a:lnTo>
                  <a:lnTo>
                    <a:pt x="174" y="369"/>
                  </a:lnTo>
                  <a:lnTo>
                    <a:pt x="189" y="367"/>
                  </a:lnTo>
                  <a:lnTo>
                    <a:pt x="202" y="364"/>
                  </a:lnTo>
                  <a:lnTo>
                    <a:pt x="216" y="359"/>
                  </a:lnTo>
                  <a:lnTo>
                    <a:pt x="228" y="354"/>
                  </a:lnTo>
                  <a:lnTo>
                    <a:pt x="239" y="347"/>
                  </a:lnTo>
                  <a:lnTo>
                    <a:pt x="248" y="341"/>
                  </a:lnTo>
                  <a:lnTo>
                    <a:pt x="258" y="334"/>
                  </a:lnTo>
                  <a:lnTo>
                    <a:pt x="264" y="324"/>
                  </a:lnTo>
                  <a:lnTo>
                    <a:pt x="271" y="315"/>
                  </a:lnTo>
                  <a:lnTo>
                    <a:pt x="277" y="305"/>
                  </a:lnTo>
                  <a:lnTo>
                    <a:pt x="281" y="293"/>
                  </a:lnTo>
                  <a:lnTo>
                    <a:pt x="284" y="282"/>
                  </a:lnTo>
                  <a:lnTo>
                    <a:pt x="285" y="269"/>
                  </a:lnTo>
                  <a:lnTo>
                    <a:pt x="286" y="257"/>
                  </a:lnTo>
                  <a:lnTo>
                    <a:pt x="286" y="245"/>
                  </a:lnTo>
                  <a:lnTo>
                    <a:pt x="285" y="235"/>
                  </a:lnTo>
                  <a:lnTo>
                    <a:pt x="283" y="226"/>
                  </a:lnTo>
                  <a:lnTo>
                    <a:pt x="279" y="217"/>
                  </a:lnTo>
                  <a:lnTo>
                    <a:pt x="276" y="209"/>
                  </a:lnTo>
                  <a:lnTo>
                    <a:pt x="271" y="203"/>
                  </a:lnTo>
                  <a:lnTo>
                    <a:pt x="267" y="196"/>
                  </a:lnTo>
                  <a:lnTo>
                    <a:pt x="260" y="190"/>
                  </a:lnTo>
                  <a:lnTo>
                    <a:pt x="253" y="184"/>
                  </a:lnTo>
                  <a:lnTo>
                    <a:pt x="245" y="180"/>
                  </a:lnTo>
                  <a:lnTo>
                    <a:pt x="237" y="175"/>
                  </a:lnTo>
                  <a:lnTo>
                    <a:pt x="227" y="170"/>
                  </a:lnTo>
                  <a:lnTo>
                    <a:pt x="216" y="166"/>
                  </a:lnTo>
                  <a:lnTo>
                    <a:pt x="206" y="162"/>
                  </a:lnTo>
                  <a:lnTo>
                    <a:pt x="193" y="159"/>
                  </a:lnTo>
                  <a:lnTo>
                    <a:pt x="180" y="157"/>
                  </a:lnTo>
                  <a:lnTo>
                    <a:pt x="123" y="143"/>
                  </a:lnTo>
                  <a:lnTo>
                    <a:pt x="116" y="140"/>
                  </a:lnTo>
                  <a:lnTo>
                    <a:pt x="109" y="139"/>
                  </a:lnTo>
                  <a:lnTo>
                    <a:pt x="103" y="137"/>
                  </a:lnTo>
                  <a:lnTo>
                    <a:pt x="99" y="136"/>
                  </a:lnTo>
                  <a:lnTo>
                    <a:pt x="93" y="134"/>
                  </a:lnTo>
                  <a:lnTo>
                    <a:pt x="88" y="131"/>
                  </a:lnTo>
                  <a:lnTo>
                    <a:pt x="85" y="129"/>
                  </a:lnTo>
                  <a:lnTo>
                    <a:pt x="82" y="127"/>
                  </a:lnTo>
                  <a:lnTo>
                    <a:pt x="78" y="124"/>
                  </a:lnTo>
                  <a:lnTo>
                    <a:pt x="76" y="122"/>
                  </a:lnTo>
                  <a:lnTo>
                    <a:pt x="73" y="119"/>
                  </a:lnTo>
                  <a:lnTo>
                    <a:pt x="71" y="115"/>
                  </a:lnTo>
                  <a:lnTo>
                    <a:pt x="70" y="112"/>
                  </a:lnTo>
                  <a:lnTo>
                    <a:pt x="69" y="108"/>
                  </a:lnTo>
                  <a:lnTo>
                    <a:pt x="68" y="104"/>
                  </a:lnTo>
                  <a:lnTo>
                    <a:pt x="68" y="99"/>
                  </a:lnTo>
                  <a:lnTo>
                    <a:pt x="68" y="93"/>
                  </a:lnTo>
                  <a:lnTo>
                    <a:pt x="69" y="89"/>
                  </a:lnTo>
                  <a:lnTo>
                    <a:pt x="70" y="83"/>
                  </a:lnTo>
                  <a:lnTo>
                    <a:pt x="72" y="78"/>
                  </a:lnTo>
                  <a:lnTo>
                    <a:pt x="75" y="74"/>
                  </a:lnTo>
                  <a:lnTo>
                    <a:pt x="78" y="70"/>
                  </a:lnTo>
                  <a:lnTo>
                    <a:pt x="82" y="67"/>
                  </a:lnTo>
                  <a:lnTo>
                    <a:pt x="86" y="63"/>
                  </a:lnTo>
                  <a:lnTo>
                    <a:pt x="91" y="60"/>
                  </a:lnTo>
                  <a:lnTo>
                    <a:pt x="96" y="58"/>
                  </a:lnTo>
                  <a:lnTo>
                    <a:pt x="102" y="55"/>
                  </a:lnTo>
                  <a:lnTo>
                    <a:pt x="109" y="54"/>
                  </a:lnTo>
                  <a:lnTo>
                    <a:pt x="116" y="53"/>
                  </a:lnTo>
                  <a:lnTo>
                    <a:pt x="123" y="52"/>
                  </a:lnTo>
                  <a:lnTo>
                    <a:pt x="132" y="51"/>
                  </a:lnTo>
                  <a:lnTo>
                    <a:pt x="140" y="51"/>
                  </a:lnTo>
                  <a:lnTo>
                    <a:pt x="149" y="51"/>
                  </a:lnTo>
                  <a:lnTo>
                    <a:pt x="157" y="52"/>
                  </a:lnTo>
                  <a:lnTo>
                    <a:pt x="166" y="53"/>
                  </a:lnTo>
                  <a:lnTo>
                    <a:pt x="172" y="54"/>
                  </a:lnTo>
                  <a:lnTo>
                    <a:pt x="179" y="56"/>
                  </a:lnTo>
                  <a:lnTo>
                    <a:pt x="186" y="60"/>
                  </a:lnTo>
                  <a:lnTo>
                    <a:pt x="192" y="62"/>
                  </a:lnTo>
                  <a:lnTo>
                    <a:pt x="197" y="66"/>
                  </a:lnTo>
                  <a:lnTo>
                    <a:pt x="202" y="70"/>
                  </a:lnTo>
                  <a:lnTo>
                    <a:pt x="206" y="74"/>
                  </a:lnTo>
                  <a:lnTo>
                    <a:pt x="210" y="78"/>
                  </a:lnTo>
                  <a:lnTo>
                    <a:pt x="213" y="84"/>
                  </a:lnTo>
                  <a:lnTo>
                    <a:pt x="216" y="90"/>
                  </a:lnTo>
                  <a:lnTo>
                    <a:pt x="217" y="96"/>
                  </a:lnTo>
                  <a:lnTo>
                    <a:pt x="218" y="101"/>
                  </a:lnTo>
                  <a:lnTo>
                    <a:pt x="220" y="108"/>
                  </a:lnTo>
                  <a:lnTo>
                    <a:pt x="277" y="108"/>
                  </a:lnTo>
                  <a:lnTo>
                    <a:pt x="277" y="107"/>
                  </a:lnTo>
                  <a:lnTo>
                    <a:pt x="276" y="96"/>
                  </a:lnTo>
                  <a:lnTo>
                    <a:pt x="275" y="84"/>
                  </a:lnTo>
                  <a:lnTo>
                    <a:pt x="271" y="73"/>
                  </a:lnTo>
                  <a:lnTo>
                    <a:pt x="268" y="63"/>
                  </a:lnTo>
                  <a:lnTo>
                    <a:pt x="262" y="53"/>
                  </a:lnTo>
                  <a:lnTo>
                    <a:pt x="255" y="45"/>
                  </a:lnTo>
                  <a:lnTo>
                    <a:pt x="248" y="37"/>
                  </a:lnTo>
                  <a:lnTo>
                    <a:pt x="240" y="29"/>
                  </a:lnTo>
                  <a:lnTo>
                    <a:pt x="231" y="23"/>
                  </a:lnTo>
                  <a:lnTo>
                    <a:pt x="221" y="17"/>
                  </a:lnTo>
                  <a:lnTo>
                    <a:pt x="209" y="12"/>
                  </a:lnTo>
                  <a:lnTo>
                    <a:pt x="197" y="8"/>
                  </a:lnTo>
                  <a:lnTo>
                    <a:pt x="184" y="5"/>
                  </a:lnTo>
                  <a:lnTo>
                    <a:pt x="170" y="2"/>
                  </a:lnTo>
                  <a:lnTo>
                    <a:pt x="155" y="0"/>
                  </a:lnTo>
                  <a:lnTo>
                    <a:pt x="140" y="0"/>
                  </a:lnTo>
                  <a:lnTo>
                    <a:pt x="125" y="0"/>
                  </a:lnTo>
                  <a:lnTo>
                    <a:pt x="110" y="2"/>
                  </a:lnTo>
                  <a:lnTo>
                    <a:pt x="98" y="5"/>
                  </a:lnTo>
                  <a:lnTo>
                    <a:pt x="85" y="7"/>
                  </a:lnTo>
                  <a:lnTo>
                    <a:pt x="72" y="12"/>
                  </a:lnTo>
                  <a:lnTo>
                    <a:pt x="62" y="16"/>
                  </a:lnTo>
                  <a:lnTo>
                    <a:pt x="53" y="22"/>
                  </a:lnTo>
                  <a:lnTo>
                    <a:pt x="44" y="28"/>
                  </a:lnTo>
                  <a:lnTo>
                    <a:pt x="36" y="35"/>
                  </a:lnTo>
                  <a:lnTo>
                    <a:pt x="29" y="43"/>
                  </a:lnTo>
                  <a:lnTo>
                    <a:pt x="23" y="51"/>
                  </a:lnTo>
                  <a:lnTo>
                    <a:pt x="18" y="60"/>
                  </a:lnTo>
                  <a:lnTo>
                    <a:pt x="14" y="69"/>
                  </a:lnTo>
                  <a:lnTo>
                    <a:pt x="11" y="79"/>
                  </a:lnTo>
                  <a:lnTo>
                    <a:pt x="10" y="90"/>
                  </a:lnTo>
                  <a:lnTo>
                    <a:pt x="9" y="101"/>
                  </a:lnTo>
                  <a:lnTo>
                    <a:pt x="9" y="112"/>
                  </a:lnTo>
                  <a:lnTo>
                    <a:pt x="10" y="122"/>
                  </a:lnTo>
                  <a:lnTo>
                    <a:pt x="12" y="130"/>
                  </a:lnTo>
                  <a:lnTo>
                    <a:pt x="15" y="139"/>
                  </a:lnTo>
                  <a:lnTo>
                    <a:pt x="18" y="146"/>
                  </a:lnTo>
                  <a:lnTo>
                    <a:pt x="22" y="153"/>
                  </a:lnTo>
                  <a:lnTo>
                    <a:pt x="27" y="160"/>
                  </a:lnTo>
                  <a:lnTo>
                    <a:pt x="33" y="166"/>
                  </a:lnTo>
                  <a:lnTo>
                    <a:pt x="39" y="171"/>
                  </a:lnTo>
                  <a:lnTo>
                    <a:pt x="47" y="176"/>
                  </a:lnTo>
                  <a:lnTo>
                    <a:pt x="55" y="181"/>
                  </a:lnTo>
                  <a:lnTo>
                    <a:pt x="63" y="185"/>
                  </a:lnTo>
                  <a:lnTo>
                    <a:pt x="73" y="189"/>
                  </a:lnTo>
                  <a:lnTo>
                    <a:pt x="84" y="193"/>
                  </a:lnTo>
                  <a:lnTo>
                    <a:pt x="95" y="197"/>
                  </a:lnTo>
                  <a:lnTo>
                    <a:pt x="108" y="199"/>
                  </a:lnTo>
                  <a:lnTo>
                    <a:pt x="174" y="216"/>
                  </a:lnTo>
                  <a:lnTo>
                    <a:pt x="180" y="219"/>
                  </a:lnTo>
                  <a:lnTo>
                    <a:pt x="186" y="220"/>
                  </a:lnTo>
                  <a:lnTo>
                    <a:pt x="192" y="222"/>
                  </a:lnTo>
                  <a:lnTo>
                    <a:pt x="198" y="223"/>
                  </a:lnTo>
                  <a:lnTo>
                    <a:pt x="202" y="226"/>
                  </a:lnTo>
                  <a:lnTo>
                    <a:pt x="207" y="228"/>
                  </a:lnTo>
                  <a:lnTo>
                    <a:pt x="210" y="230"/>
                  </a:lnTo>
                  <a:lnTo>
                    <a:pt x="214" y="232"/>
                  </a:lnTo>
                  <a:lnTo>
                    <a:pt x="217" y="235"/>
                  </a:lnTo>
                  <a:lnTo>
                    <a:pt x="221" y="238"/>
                  </a:lnTo>
                  <a:lnTo>
                    <a:pt x="223" y="242"/>
                  </a:lnTo>
                  <a:lnTo>
                    <a:pt x="224" y="245"/>
                  </a:lnTo>
                  <a:lnTo>
                    <a:pt x="225" y="250"/>
                  </a:lnTo>
                  <a:lnTo>
                    <a:pt x="227" y="254"/>
                  </a:lnTo>
                  <a:lnTo>
                    <a:pt x="228" y="259"/>
                  </a:lnTo>
                  <a:lnTo>
                    <a:pt x="228" y="265"/>
                  </a:lnTo>
                  <a:lnTo>
                    <a:pt x="228" y="270"/>
                  </a:lnTo>
                  <a:lnTo>
                    <a:pt x="227" y="276"/>
                  </a:lnTo>
                  <a:lnTo>
                    <a:pt x="224" y="282"/>
                  </a:lnTo>
                  <a:lnTo>
                    <a:pt x="222" y="287"/>
                  </a:lnTo>
                  <a:lnTo>
                    <a:pt x="220" y="292"/>
                  </a:lnTo>
                  <a:lnTo>
                    <a:pt x="215" y="297"/>
                  </a:lnTo>
                  <a:lnTo>
                    <a:pt x="212" y="300"/>
                  </a:lnTo>
                  <a:lnTo>
                    <a:pt x="206" y="305"/>
                  </a:lnTo>
                  <a:lnTo>
                    <a:pt x="200" y="308"/>
                  </a:lnTo>
                  <a:lnTo>
                    <a:pt x="194" y="311"/>
                  </a:lnTo>
                  <a:lnTo>
                    <a:pt x="187" y="314"/>
                  </a:lnTo>
                  <a:lnTo>
                    <a:pt x="180" y="316"/>
                  </a:lnTo>
                  <a:lnTo>
                    <a:pt x="172" y="318"/>
                  </a:lnTo>
                  <a:lnTo>
                    <a:pt x="164" y="319"/>
                  </a:lnTo>
                  <a:lnTo>
                    <a:pt x="155" y="320"/>
                  </a:lnTo>
                  <a:lnTo>
                    <a:pt x="146" y="320"/>
                  </a:lnTo>
                  <a:lnTo>
                    <a:pt x="136" y="320"/>
                  </a:lnTo>
                  <a:lnTo>
                    <a:pt x="126" y="319"/>
                  </a:lnTo>
                  <a:lnTo>
                    <a:pt x="117" y="318"/>
                  </a:lnTo>
                  <a:lnTo>
                    <a:pt x="109" y="315"/>
                  </a:lnTo>
                  <a:lnTo>
                    <a:pt x="101" y="313"/>
                  </a:lnTo>
                  <a:lnTo>
                    <a:pt x="94" y="310"/>
                  </a:lnTo>
                  <a:lnTo>
                    <a:pt x="88" y="306"/>
                  </a:lnTo>
                  <a:lnTo>
                    <a:pt x="82" y="301"/>
                  </a:lnTo>
                  <a:lnTo>
                    <a:pt x="77" y="297"/>
                  </a:lnTo>
                  <a:lnTo>
                    <a:pt x="72" y="291"/>
                  </a:lnTo>
                  <a:lnTo>
                    <a:pt x="68" y="285"/>
                  </a:lnTo>
                  <a:lnTo>
                    <a:pt x="64" y="278"/>
                  </a:lnTo>
                  <a:lnTo>
                    <a:pt x="62" y="272"/>
                  </a:lnTo>
                  <a:lnTo>
                    <a:pt x="60" y="265"/>
                  </a:lnTo>
                  <a:lnTo>
                    <a:pt x="57" y="257"/>
                  </a:lnTo>
                  <a:lnTo>
                    <a:pt x="56" y="247"/>
                  </a:lnTo>
                  <a:lnTo>
                    <a:pt x="0" y="2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0" name="Freeform 39"/>
            <p:cNvSpPr>
              <a:spLocks/>
            </p:cNvSpPr>
            <p:nvPr/>
          </p:nvSpPr>
          <p:spPr bwMode="auto">
            <a:xfrm>
              <a:off x="739" y="1747"/>
              <a:ext cx="106" cy="137"/>
            </a:xfrm>
            <a:custGeom>
              <a:avLst/>
              <a:gdLst>
                <a:gd name="T0" fmla="*/ 43 w 317"/>
                <a:gd name="T1" fmla="*/ 137 h 413"/>
                <a:gd name="T2" fmla="*/ 63 w 317"/>
                <a:gd name="T3" fmla="*/ 137 h 413"/>
                <a:gd name="T4" fmla="*/ 63 w 317"/>
                <a:gd name="T5" fmla="*/ 17 h 413"/>
                <a:gd name="T6" fmla="*/ 106 w 317"/>
                <a:gd name="T7" fmla="*/ 17 h 413"/>
                <a:gd name="T8" fmla="*/ 106 w 317"/>
                <a:gd name="T9" fmla="*/ 0 h 413"/>
                <a:gd name="T10" fmla="*/ 0 w 317"/>
                <a:gd name="T11" fmla="*/ 0 h 413"/>
                <a:gd name="T12" fmla="*/ 0 w 317"/>
                <a:gd name="T13" fmla="*/ 17 h 413"/>
                <a:gd name="T14" fmla="*/ 43 w 317"/>
                <a:gd name="T15" fmla="*/ 17 h 413"/>
                <a:gd name="T16" fmla="*/ 43 w 317"/>
                <a:gd name="T17" fmla="*/ 137 h 4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7" h="413">
                  <a:moveTo>
                    <a:pt x="130" y="413"/>
                  </a:moveTo>
                  <a:lnTo>
                    <a:pt x="187" y="413"/>
                  </a:lnTo>
                  <a:lnTo>
                    <a:pt x="187" y="50"/>
                  </a:lnTo>
                  <a:lnTo>
                    <a:pt x="317" y="50"/>
                  </a:lnTo>
                  <a:lnTo>
                    <a:pt x="317" y="0"/>
                  </a:lnTo>
                  <a:lnTo>
                    <a:pt x="0" y="0"/>
                  </a:lnTo>
                  <a:lnTo>
                    <a:pt x="0" y="50"/>
                  </a:lnTo>
                  <a:lnTo>
                    <a:pt x="130" y="50"/>
                  </a:lnTo>
                  <a:lnTo>
                    <a:pt x="13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1" name="Freeform 40"/>
            <p:cNvSpPr>
              <a:spLocks/>
            </p:cNvSpPr>
            <p:nvPr/>
          </p:nvSpPr>
          <p:spPr bwMode="auto">
            <a:xfrm>
              <a:off x="860" y="1747"/>
              <a:ext cx="83" cy="137"/>
            </a:xfrm>
            <a:custGeom>
              <a:avLst/>
              <a:gdLst>
                <a:gd name="T0" fmla="*/ 83 w 250"/>
                <a:gd name="T1" fmla="*/ 137 h 413"/>
                <a:gd name="T2" fmla="*/ 83 w 250"/>
                <a:gd name="T3" fmla="*/ 73 h 413"/>
                <a:gd name="T4" fmla="*/ 83 w 250"/>
                <a:gd name="T5" fmla="*/ 66 h 413"/>
                <a:gd name="T6" fmla="*/ 82 w 250"/>
                <a:gd name="T7" fmla="*/ 60 h 413"/>
                <a:gd name="T8" fmla="*/ 81 w 250"/>
                <a:gd name="T9" fmla="*/ 54 h 413"/>
                <a:gd name="T10" fmla="*/ 79 w 250"/>
                <a:gd name="T11" fmla="*/ 48 h 413"/>
                <a:gd name="T12" fmla="*/ 77 w 250"/>
                <a:gd name="T13" fmla="*/ 45 h 413"/>
                <a:gd name="T14" fmla="*/ 74 w 250"/>
                <a:gd name="T15" fmla="*/ 43 h 413"/>
                <a:gd name="T16" fmla="*/ 70 w 250"/>
                <a:gd name="T17" fmla="*/ 40 h 413"/>
                <a:gd name="T18" fmla="*/ 67 w 250"/>
                <a:gd name="T19" fmla="*/ 39 h 413"/>
                <a:gd name="T20" fmla="*/ 63 w 250"/>
                <a:gd name="T21" fmla="*/ 37 h 413"/>
                <a:gd name="T22" fmla="*/ 58 w 250"/>
                <a:gd name="T23" fmla="*/ 36 h 413"/>
                <a:gd name="T24" fmla="*/ 53 w 250"/>
                <a:gd name="T25" fmla="*/ 35 h 413"/>
                <a:gd name="T26" fmla="*/ 48 w 250"/>
                <a:gd name="T27" fmla="*/ 35 h 413"/>
                <a:gd name="T28" fmla="*/ 42 w 250"/>
                <a:gd name="T29" fmla="*/ 35 h 413"/>
                <a:gd name="T30" fmla="*/ 38 w 250"/>
                <a:gd name="T31" fmla="*/ 36 h 413"/>
                <a:gd name="T32" fmla="*/ 34 w 250"/>
                <a:gd name="T33" fmla="*/ 37 h 413"/>
                <a:gd name="T34" fmla="*/ 29 w 250"/>
                <a:gd name="T35" fmla="*/ 39 h 413"/>
                <a:gd name="T36" fmla="*/ 26 w 250"/>
                <a:gd name="T37" fmla="*/ 42 h 413"/>
                <a:gd name="T38" fmla="*/ 22 w 250"/>
                <a:gd name="T39" fmla="*/ 45 h 413"/>
                <a:gd name="T40" fmla="*/ 19 w 250"/>
                <a:gd name="T41" fmla="*/ 48 h 413"/>
                <a:gd name="T42" fmla="*/ 17 w 250"/>
                <a:gd name="T43" fmla="*/ 52 h 413"/>
                <a:gd name="T44" fmla="*/ 0 w 250"/>
                <a:gd name="T45" fmla="*/ 0 h 413"/>
                <a:gd name="T46" fmla="*/ 17 w 250"/>
                <a:gd name="T47" fmla="*/ 137 h 413"/>
                <a:gd name="T48" fmla="*/ 17 w 250"/>
                <a:gd name="T49" fmla="*/ 75 h 413"/>
                <a:gd name="T50" fmla="*/ 18 w 250"/>
                <a:gd name="T51" fmla="*/ 70 h 413"/>
                <a:gd name="T52" fmla="*/ 20 w 250"/>
                <a:gd name="T53" fmla="*/ 64 h 413"/>
                <a:gd name="T54" fmla="*/ 23 w 250"/>
                <a:gd name="T55" fmla="*/ 60 h 413"/>
                <a:gd name="T56" fmla="*/ 27 w 250"/>
                <a:gd name="T57" fmla="*/ 56 h 413"/>
                <a:gd name="T58" fmla="*/ 32 w 250"/>
                <a:gd name="T59" fmla="*/ 53 h 413"/>
                <a:gd name="T60" fmla="*/ 37 w 250"/>
                <a:gd name="T61" fmla="*/ 51 h 413"/>
                <a:gd name="T62" fmla="*/ 43 w 250"/>
                <a:gd name="T63" fmla="*/ 50 h 413"/>
                <a:gd name="T64" fmla="*/ 49 w 250"/>
                <a:gd name="T65" fmla="*/ 50 h 413"/>
                <a:gd name="T66" fmla="*/ 54 w 250"/>
                <a:gd name="T67" fmla="*/ 51 h 413"/>
                <a:gd name="T68" fmla="*/ 58 w 250"/>
                <a:gd name="T69" fmla="*/ 52 h 413"/>
                <a:gd name="T70" fmla="*/ 61 w 250"/>
                <a:gd name="T71" fmla="*/ 55 h 413"/>
                <a:gd name="T72" fmla="*/ 63 w 250"/>
                <a:gd name="T73" fmla="*/ 58 h 413"/>
                <a:gd name="T74" fmla="*/ 65 w 250"/>
                <a:gd name="T75" fmla="*/ 62 h 413"/>
                <a:gd name="T76" fmla="*/ 66 w 250"/>
                <a:gd name="T77" fmla="*/ 67 h 413"/>
                <a:gd name="T78" fmla="*/ 66 w 250"/>
                <a:gd name="T79" fmla="*/ 73 h 413"/>
                <a:gd name="T80" fmla="*/ 66 w 250"/>
                <a:gd name="T81" fmla="*/ 137 h 4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0" h="413">
                  <a:moveTo>
                    <a:pt x="200" y="413"/>
                  </a:moveTo>
                  <a:lnTo>
                    <a:pt x="250" y="413"/>
                  </a:lnTo>
                  <a:lnTo>
                    <a:pt x="250" y="234"/>
                  </a:lnTo>
                  <a:lnTo>
                    <a:pt x="250" y="219"/>
                  </a:lnTo>
                  <a:lnTo>
                    <a:pt x="250" y="209"/>
                  </a:lnTo>
                  <a:lnTo>
                    <a:pt x="250" y="198"/>
                  </a:lnTo>
                  <a:lnTo>
                    <a:pt x="249" y="189"/>
                  </a:lnTo>
                  <a:lnTo>
                    <a:pt x="248" y="180"/>
                  </a:lnTo>
                  <a:lnTo>
                    <a:pt x="247" y="171"/>
                  </a:lnTo>
                  <a:lnTo>
                    <a:pt x="245" y="163"/>
                  </a:lnTo>
                  <a:lnTo>
                    <a:pt x="241" y="154"/>
                  </a:lnTo>
                  <a:lnTo>
                    <a:pt x="238" y="146"/>
                  </a:lnTo>
                  <a:lnTo>
                    <a:pt x="234" y="142"/>
                  </a:lnTo>
                  <a:lnTo>
                    <a:pt x="231" y="137"/>
                  </a:lnTo>
                  <a:lnTo>
                    <a:pt x="226" y="133"/>
                  </a:lnTo>
                  <a:lnTo>
                    <a:pt x="222" y="129"/>
                  </a:lnTo>
                  <a:lnTo>
                    <a:pt x="217" y="126"/>
                  </a:lnTo>
                  <a:lnTo>
                    <a:pt x="212" y="122"/>
                  </a:lnTo>
                  <a:lnTo>
                    <a:pt x="207" y="119"/>
                  </a:lnTo>
                  <a:lnTo>
                    <a:pt x="202" y="117"/>
                  </a:lnTo>
                  <a:lnTo>
                    <a:pt x="195" y="114"/>
                  </a:lnTo>
                  <a:lnTo>
                    <a:pt x="189" y="112"/>
                  </a:lnTo>
                  <a:lnTo>
                    <a:pt x="182" y="111"/>
                  </a:lnTo>
                  <a:lnTo>
                    <a:pt x="176" y="108"/>
                  </a:lnTo>
                  <a:lnTo>
                    <a:pt x="169" y="107"/>
                  </a:lnTo>
                  <a:lnTo>
                    <a:pt x="161" y="107"/>
                  </a:lnTo>
                  <a:lnTo>
                    <a:pt x="153" y="106"/>
                  </a:lnTo>
                  <a:lnTo>
                    <a:pt x="145" y="106"/>
                  </a:lnTo>
                  <a:lnTo>
                    <a:pt x="136" y="106"/>
                  </a:lnTo>
                  <a:lnTo>
                    <a:pt x="128" y="107"/>
                  </a:lnTo>
                  <a:lnTo>
                    <a:pt x="122" y="108"/>
                  </a:lnTo>
                  <a:lnTo>
                    <a:pt x="113" y="110"/>
                  </a:lnTo>
                  <a:lnTo>
                    <a:pt x="107" y="111"/>
                  </a:lnTo>
                  <a:lnTo>
                    <a:pt x="101" y="113"/>
                  </a:lnTo>
                  <a:lnTo>
                    <a:pt x="94" y="115"/>
                  </a:lnTo>
                  <a:lnTo>
                    <a:pt x="88" y="119"/>
                  </a:lnTo>
                  <a:lnTo>
                    <a:pt x="82" y="122"/>
                  </a:lnTo>
                  <a:lnTo>
                    <a:pt x="77" y="126"/>
                  </a:lnTo>
                  <a:lnTo>
                    <a:pt x="72" y="130"/>
                  </a:lnTo>
                  <a:lnTo>
                    <a:pt x="66" y="135"/>
                  </a:lnTo>
                  <a:lnTo>
                    <a:pt x="62" y="140"/>
                  </a:lnTo>
                  <a:lnTo>
                    <a:pt x="58" y="144"/>
                  </a:lnTo>
                  <a:lnTo>
                    <a:pt x="54" y="150"/>
                  </a:lnTo>
                  <a:lnTo>
                    <a:pt x="50" y="156"/>
                  </a:lnTo>
                  <a:lnTo>
                    <a:pt x="50" y="0"/>
                  </a:lnTo>
                  <a:lnTo>
                    <a:pt x="0" y="0"/>
                  </a:lnTo>
                  <a:lnTo>
                    <a:pt x="0" y="413"/>
                  </a:lnTo>
                  <a:lnTo>
                    <a:pt x="50" y="413"/>
                  </a:lnTo>
                  <a:lnTo>
                    <a:pt x="50" y="236"/>
                  </a:lnTo>
                  <a:lnTo>
                    <a:pt x="50" y="227"/>
                  </a:lnTo>
                  <a:lnTo>
                    <a:pt x="51" y="218"/>
                  </a:lnTo>
                  <a:lnTo>
                    <a:pt x="54" y="210"/>
                  </a:lnTo>
                  <a:lnTo>
                    <a:pt x="56" y="202"/>
                  </a:lnTo>
                  <a:lnTo>
                    <a:pt x="59" y="194"/>
                  </a:lnTo>
                  <a:lnTo>
                    <a:pt x="64" y="187"/>
                  </a:lnTo>
                  <a:lnTo>
                    <a:pt x="69" y="180"/>
                  </a:lnTo>
                  <a:lnTo>
                    <a:pt x="74" y="174"/>
                  </a:lnTo>
                  <a:lnTo>
                    <a:pt x="80" y="169"/>
                  </a:lnTo>
                  <a:lnTo>
                    <a:pt x="87" y="165"/>
                  </a:lnTo>
                  <a:lnTo>
                    <a:pt x="95" y="160"/>
                  </a:lnTo>
                  <a:lnTo>
                    <a:pt x="102" y="157"/>
                  </a:lnTo>
                  <a:lnTo>
                    <a:pt x="111" y="154"/>
                  </a:lnTo>
                  <a:lnTo>
                    <a:pt x="120" y="152"/>
                  </a:lnTo>
                  <a:lnTo>
                    <a:pt x="130" y="151"/>
                  </a:lnTo>
                  <a:lnTo>
                    <a:pt x="140" y="151"/>
                  </a:lnTo>
                  <a:lnTo>
                    <a:pt x="148" y="151"/>
                  </a:lnTo>
                  <a:lnTo>
                    <a:pt x="156" y="152"/>
                  </a:lnTo>
                  <a:lnTo>
                    <a:pt x="163" y="153"/>
                  </a:lnTo>
                  <a:lnTo>
                    <a:pt x="170" y="156"/>
                  </a:lnTo>
                  <a:lnTo>
                    <a:pt x="176" y="158"/>
                  </a:lnTo>
                  <a:lnTo>
                    <a:pt x="180" y="161"/>
                  </a:lnTo>
                  <a:lnTo>
                    <a:pt x="185" y="166"/>
                  </a:lnTo>
                  <a:lnTo>
                    <a:pt x="188" y="171"/>
                  </a:lnTo>
                  <a:lnTo>
                    <a:pt x="191" y="175"/>
                  </a:lnTo>
                  <a:lnTo>
                    <a:pt x="194" y="181"/>
                  </a:lnTo>
                  <a:lnTo>
                    <a:pt x="195" y="188"/>
                  </a:lnTo>
                  <a:lnTo>
                    <a:pt x="197" y="195"/>
                  </a:lnTo>
                  <a:lnTo>
                    <a:pt x="199" y="202"/>
                  </a:lnTo>
                  <a:lnTo>
                    <a:pt x="200" y="211"/>
                  </a:lnTo>
                  <a:lnTo>
                    <a:pt x="200" y="219"/>
                  </a:lnTo>
                  <a:lnTo>
                    <a:pt x="200" y="229"/>
                  </a:lnTo>
                  <a:lnTo>
                    <a:pt x="20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2" name="Freeform 41"/>
            <p:cNvSpPr>
              <a:spLocks noEditPoints="1"/>
            </p:cNvSpPr>
            <p:nvPr/>
          </p:nvSpPr>
          <p:spPr bwMode="auto">
            <a:xfrm>
              <a:off x="963" y="1781"/>
              <a:ext cx="90" cy="106"/>
            </a:xfrm>
            <a:custGeom>
              <a:avLst/>
              <a:gdLst>
                <a:gd name="T0" fmla="*/ 71 w 271"/>
                <a:gd name="T1" fmla="*/ 75 h 318"/>
                <a:gd name="T2" fmla="*/ 68 w 271"/>
                <a:gd name="T3" fmla="*/ 81 h 318"/>
                <a:gd name="T4" fmla="*/ 63 w 271"/>
                <a:gd name="T5" fmla="*/ 86 h 318"/>
                <a:gd name="T6" fmla="*/ 58 w 271"/>
                <a:gd name="T7" fmla="*/ 89 h 318"/>
                <a:gd name="T8" fmla="*/ 51 w 271"/>
                <a:gd name="T9" fmla="*/ 90 h 318"/>
                <a:gd name="T10" fmla="*/ 43 w 271"/>
                <a:gd name="T11" fmla="*/ 91 h 318"/>
                <a:gd name="T12" fmla="*/ 35 w 271"/>
                <a:gd name="T13" fmla="*/ 89 h 318"/>
                <a:gd name="T14" fmla="*/ 28 w 271"/>
                <a:gd name="T15" fmla="*/ 84 h 318"/>
                <a:gd name="T16" fmla="*/ 22 w 271"/>
                <a:gd name="T17" fmla="*/ 78 h 318"/>
                <a:gd name="T18" fmla="*/ 19 w 271"/>
                <a:gd name="T19" fmla="*/ 69 h 318"/>
                <a:gd name="T20" fmla="*/ 18 w 271"/>
                <a:gd name="T21" fmla="*/ 58 h 318"/>
                <a:gd name="T22" fmla="*/ 90 w 271"/>
                <a:gd name="T23" fmla="*/ 51 h 318"/>
                <a:gd name="T24" fmla="*/ 88 w 271"/>
                <a:gd name="T25" fmla="*/ 34 h 318"/>
                <a:gd name="T26" fmla="*/ 83 w 271"/>
                <a:gd name="T27" fmla="*/ 20 h 318"/>
                <a:gd name="T28" fmla="*/ 75 w 271"/>
                <a:gd name="T29" fmla="*/ 10 h 318"/>
                <a:gd name="T30" fmla="*/ 64 w 271"/>
                <a:gd name="T31" fmla="*/ 3 h 318"/>
                <a:gd name="T32" fmla="*/ 50 w 271"/>
                <a:gd name="T33" fmla="*/ 0 h 318"/>
                <a:gd name="T34" fmla="*/ 35 w 271"/>
                <a:gd name="T35" fmla="*/ 1 h 318"/>
                <a:gd name="T36" fmla="*/ 22 w 271"/>
                <a:gd name="T37" fmla="*/ 6 h 318"/>
                <a:gd name="T38" fmla="*/ 12 w 271"/>
                <a:gd name="T39" fmla="*/ 14 h 318"/>
                <a:gd name="T40" fmla="*/ 5 w 271"/>
                <a:gd name="T41" fmla="*/ 26 h 318"/>
                <a:gd name="T42" fmla="*/ 1 w 271"/>
                <a:gd name="T43" fmla="*/ 42 h 318"/>
                <a:gd name="T44" fmla="*/ 0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7 w 271"/>
                <a:gd name="T57" fmla="*/ 105 h 318"/>
                <a:gd name="T58" fmla="*/ 68 w 271"/>
                <a:gd name="T59" fmla="*/ 101 h 318"/>
                <a:gd name="T60" fmla="*/ 77 w 271"/>
                <a:gd name="T61" fmla="*/ 94 h 318"/>
                <a:gd name="T62" fmla="*/ 83 w 271"/>
                <a:gd name="T63" fmla="*/ 86 h 318"/>
                <a:gd name="T64" fmla="*/ 88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2 w 271"/>
                <a:gd name="T79" fmla="*/ 15 h 318"/>
                <a:gd name="T80" fmla="*/ 59 w 271"/>
                <a:gd name="T81" fmla="*/ 18 h 318"/>
                <a:gd name="T82" fmla="*/ 65 w 271"/>
                <a:gd name="T83" fmla="*/ 23 h 318"/>
                <a:gd name="T84" fmla="*/ 69 w 271"/>
                <a:gd name="T85" fmla="*/ 29 h 318"/>
                <a:gd name="T86" fmla="*/ 72 w 271"/>
                <a:gd name="T87" fmla="*/ 38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7" y="213"/>
                  </a:moveTo>
                  <a:lnTo>
                    <a:pt x="215" y="220"/>
                  </a:lnTo>
                  <a:lnTo>
                    <a:pt x="213" y="226"/>
                  </a:lnTo>
                  <a:lnTo>
                    <a:pt x="210" y="232"/>
                  </a:lnTo>
                  <a:lnTo>
                    <a:pt x="207" y="238"/>
                  </a:lnTo>
                  <a:lnTo>
                    <a:pt x="204" y="244"/>
                  </a:lnTo>
                  <a:lnTo>
                    <a:pt x="199" y="248"/>
                  </a:lnTo>
                  <a:lnTo>
                    <a:pt x="196" y="253"/>
                  </a:lnTo>
                  <a:lnTo>
                    <a:pt x="190" y="258"/>
                  </a:lnTo>
                  <a:lnTo>
                    <a:pt x="185" y="261"/>
                  </a:lnTo>
                  <a:lnTo>
                    <a:pt x="180" y="263"/>
                  </a:lnTo>
                  <a:lnTo>
                    <a:pt x="174" y="267"/>
                  </a:lnTo>
                  <a:lnTo>
                    <a:pt x="168" y="269"/>
                  </a:lnTo>
                  <a:lnTo>
                    <a:pt x="161" y="270"/>
                  </a:lnTo>
                  <a:lnTo>
                    <a:pt x="154" y="271"/>
                  </a:lnTo>
                  <a:lnTo>
                    <a:pt x="147" y="272"/>
                  </a:lnTo>
                  <a:lnTo>
                    <a:pt x="139" y="272"/>
                  </a:lnTo>
                  <a:lnTo>
                    <a:pt x="130" y="272"/>
                  </a:lnTo>
                  <a:lnTo>
                    <a:pt x="121" y="271"/>
                  </a:lnTo>
                  <a:lnTo>
                    <a:pt x="112" y="269"/>
                  </a:lnTo>
                  <a:lnTo>
                    <a:pt x="104" y="266"/>
                  </a:lnTo>
                  <a:lnTo>
                    <a:pt x="97" y="262"/>
                  </a:lnTo>
                  <a:lnTo>
                    <a:pt x="89" y="258"/>
                  </a:lnTo>
                  <a:lnTo>
                    <a:pt x="83" y="253"/>
                  </a:lnTo>
                  <a:lnTo>
                    <a:pt x="77" y="247"/>
                  </a:lnTo>
                  <a:lnTo>
                    <a:pt x="72" y="240"/>
                  </a:lnTo>
                  <a:lnTo>
                    <a:pt x="67" y="233"/>
                  </a:lnTo>
                  <a:lnTo>
                    <a:pt x="63" y="225"/>
                  </a:lnTo>
                  <a:lnTo>
                    <a:pt x="60" y="216"/>
                  </a:lnTo>
                  <a:lnTo>
                    <a:pt x="57" y="207"/>
                  </a:lnTo>
                  <a:lnTo>
                    <a:pt x="55" y="197"/>
                  </a:lnTo>
                  <a:lnTo>
                    <a:pt x="54" y="186"/>
                  </a:lnTo>
                  <a:lnTo>
                    <a:pt x="53" y="175"/>
                  </a:lnTo>
                  <a:lnTo>
                    <a:pt x="271" y="175"/>
                  </a:lnTo>
                  <a:lnTo>
                    <a:pt x="271" y="163"/>
                  </a:lnTo>
                  <a:lnTo>
                    <a:pt x="271" y="153"/>
                  </a:lnTo>
                  <a:lnTo>
                    <a:pt x="271"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80" y="6"/>
                  </a:lnTo>
                  <a:lnTo>
                    <a:pt x="166" y="2"/>
                  </a:lnTo>
                  <a:lnTo>
                    <a:pt x="151" y="1"/>
                  </a:lnTo>
                  <a:lnTo>
                    <a:pt x="135" y="0"/>
                  </a:lnTo>
                  <a:lnTo>
                    <a:pt x="120" y="1"/>
                  </a:lnTo>
                  <a:lnTo>
                    <a:pt x="106" y="2"/>
                  </a:lnTo>
                  <a:lnTo>
                    <a:pt x="92" y="6"/>
                  </a:lnTo>
                  <a:lnTo>
                    <a:pt x="80" y="10"/>
                  </a:lnTo>
                  <a:lnTo>
                    <a:pt x="67" y="17"/>
                  </a:lnTo>
                  <a:lnTo>
                    <a:pt x="57" y="24"/>
                  </a:lnTo>
                  <a:lnTo>
                    <a:pt x="46" y="32"/>
                  </a:lnTo>
                  <a:lnTo>
                    <a:pt x="37" y="42"/>
                  </a:lnTo>
                  <a:lnTo>
                    <a:pt x="29" y="53"/>
                  </a:lnTo>
                  <a:lnTo>
                    <a:pt x="21" y="65"/>
                  </a:lnTo>
                  <a:lnTo>
                    <a:pt x="15" y="79"/>
                  </a:lnTo>
                  <a:lnTo>
                    <a:pt x="9" y="93"/>
                  </a:lnTo>
                  <a:lnTo>
                    <a:pt x="6" y="109"/>
                  </a:lnTo>
                  <a:lnTo>
                    <a:pt x="3" y="125"/>
                  </a:lnTo>
                  <a:lnTo>
                    <a:pt x="1" y="144"/>
                  </a:lnTo>
                  <a:lnTo>
                    <a:pt x="0" y="162"/>
                  </a:lnTo>
                  <a:lnTo>
                    <a:pt x="1" y="180"/>
                  </a:lnTo>
                  <a:lnTo>
                    <a:pt x="3" y="197"/>
                  </a:lnTo>
                  <a:lnTo>
                    <a:pt x="6" y="213"/>
                  </a:lnTo>
                  <a:lnTo>
                    <a:pt x="9" y="228"/>
                  </a:lnTo>
                  <a:lnTo>
                    <a:pt x="15" y="241"/>
                  </a:lnTo>
                  <a:lnTo>
                    <a:pt x="21" y="254"/>
                  </a:lnTo>
                  <a:lnTo>
                    <a:pt x="29" y="267"/>
                  </a:lnTo>
                  <a:lnTo>
                    <a:pt x="37" y="277"/>
                  </a:lnTo>
                  <a:lnTo>
                    <a:pt x="46" y="286"/>
                  </a:lnTo>
                  <a:lnTo>
                    <a:pt x="57" y="294"/>
                  </a:lnTo>
                  <a:lnTo>
                    <a:pt x="67" y="302"/>
                  </a:lnTo>
                  <a:lnTo>
                    <a:pt x="80" y="308"/>
                  </a:lnTo>
                  <a:lnTo>
                    <a:pt x="92" y="313"/>
                  </a:lnTo>
                  <a:lnTo>
                    <a:pt x="106" y="316"/>
                  </a:lnTo>
                  <a:lnTo>
                    <a:pt x="120" y="317"/>
                  </a:lnTo>
                  <a:lnTo>
                    <a:pt x="135" y="318"/>
                  </a:lnTo>
                  <a:lnTo>
                    <a:pt x="149" y="318"/>
                  </a:lnTo>
                  <a:lnTo>
                    <a:pt x="160" y="316"/>
                  </a:lnTo>
                  <a:lnTo>
                    <a:pt x="173" y="314"/>
                  </a:lnTo>
                  <a:lnTo>
                    <a:pt x="184" y="312"/>
                  </a:lnTo>
                  <a:lnTo>
                    <a:pt x="195" y="307"/>
                  </a:lnTo>
                  <a:lnTo>
                    <a:pt x="205" y="302"/>
                  </a:lnTo>
                  <a:lnTo>
                    <a:pt x="214" y="297"/>
                  </a:lnTo>
                  <a:lnTo>
                    <a:pt x="223" y="291"/>
                  </a:lnTo>
                  <a:lnTo>
                    <a:pt x="231" y="283"/>
                  </a:lnTo>
                  <a:lnTo>
                    <a:pt x="238" y="275"/>
                  </a:lnTo>
                  <a:lnTo>
                    <a:pt x="245" y="267"/>
                  </a:lnTo>
                  <a:lnTo>
                    <a:pt x="251" y="258"/>
                  </a:lnTo>
                  <a:lnTo>
                    <a:pt x="257" y="247"/>
                  </a:lnTo>
                  <a:lnTo>
                    <a:pt x="261" y="236"/>
                  </a:lnTo>
                  <a:lnTo>
                    <a:pt x="264" y="225"/>
                  </a:lnTo>
                  <a:lnTo>
                    <a:pt x="267" y="213"/>
                  </a:lnTo>
                  <a:lnTo>
                    <a:pt x="217" y="213"/>
                  </a:lnTo>
                  <a:close/>
                  <a:moveTo>
                    <a:pt x="53" y="133"/>
                  </a:moveTo>
                  <a:lnTo>
                    <a:pt x="54" y="123"/>
                  </a:lnTo>
                  <a:lnTo>
                    <a:pt x="57" y="113"/>
                  </a:lnTo>
                  <a:lnTo>
                    <a:pt x="59" y="103"/>
                  </a:lnTo>
                  <a:lnTo>
                    <a:pt x="61" y="95"/>
                  </a:lnTo>
                  <a:lnTo>
                    <a:pt x="65" y="87"/>
                  </a:lnTo>
                  <a:lnTo>
                    <a:pt x="68" y="80"/>
                  </a:lnTo>
                  <a:lnTo>
                    <a:pt x="73" y="73"/>
                  </a:lnTo>
                  <a:lnTo>
                    <a:pt x="78" y="68"/>
                  </a:lnTo>
                  <a:lnTo>
                    <a:pt x="83" y="62"/>
                  </a:lnTo>
                  <a:lnTo>
                    <a:pt x="90" y="57"/>
                  </a:lnTo>
                  <a:lnTo>
                    <a:pt x="97" y="54"/>
                  </a:lnTo>
                  <a:lnTo>
                    <a:pt x="104" y="50"/>
                  </a:lnTo>
                  <a:lnTo>
                    <a:pt x="111" y="48"/>
                  </a:lnTo>
                  <a:lnTo>
                    <a:pt x="119" y="46"/>
                  </a:lnTo>
                  <a:lnTo>
                    <a:pt x="128" y="45"/>
                  </a:lnTo>
                  <a:lnTo>
                    <a:pt x="137" y="45"/>
                  </a:lnTo>
                  <a:lnTo>
                    <a:pt x="146" y="45"/>
                  </a:lnTo>
                  <a:lnTo>
                    <a:pt x="156" y="46"/>
                  </a:lnTo>
                  <a:lnTo>
                    <a:pt x="164" y="48"/>
                  </a:lnTo>
                  <a:lnTo>
                    <a:pt x="170" y="50"/>
                  </a:lnTo>
                  <a:lnTo>
                    <a:pt x="179" y="54"/>
                  </a:lnTo>
                  <a:lnTo>
                    <a:pt x="184" y="57"/>
                  </a:lnTo>
                  <a:lnTo>
                    <a:pt x="191" y="62"/>
                  </a:lnTo>
                  <a:lnTo>
                    <a:pt x="196" y="68"/>
                  </a:lnTo>
                  <a:lnTo>
                    <a:pt x="202" y="73"/>
                  </a:lnTo>
                  <a:lnTo>
                    <a:pt x="205" y="80"/>
                  </a:lnTo>
                  <a:lnTo>
                    <a:pt x="208" y="87"/>
                  </a:lnTo>
                  <a:lnTo>
                    <a:pt x="212" y="95"/>
                  </a:lnTo>
                  <a:lnTo>
                    <a:pt x="214" y="103"/>
                  </a:lnTo>
                  <a:lnTo>
                    <a:pt x="217" y="113"/>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3" name="Freeform 42"/>
            <p:cNvSpPr>
              <a:spLocks/>
            </p:cNvSpPr>
            <p:nvPr/>
          </p:nvSpPr>
          <p:spPr bwMode="auto">
            <a:xfrm>
              <a:off x="1124" y="1747"/>
              <a:ext cx="83" cy="137"/>
            </a:xfrm>
            <a:custGeom>
              <a:avLst/>
              <a:gdLst>
                <a:gd name="T0" fmla="*/ 0 w 251"/>
                <a:gd name="T1" fmla="*/ 137 h 413"/>
                <a:gd name="T2" fmla="*/ 17 w 251"/>
                <a:gd name="T3" fmla="*/ 137 h 413"/>
                <a:gd name="T4" fmla="*/ 17 w 251"/>
                <a:gd name="T5" fmla="*/ 103 h 413"/>
                <a:gd name="T6" fmla="*/ 34 w 251"/>
                <a:gd name="T7" fmla="*/ 86 h 413"/>
                <a:gd name="T8" fmla="*/ 63 w 251"/>
                <a:gd name="T9" fmla="*/ 137 h 413"/>
                <a:gd name="T10" fmla="*/ 82 w 251"/>
                <a:gd name="T11" fmla="*/ 137 h 413"/>
                <a:gd name="T12" fmla="*/ 46 w 251"/>
                <a:gd name="T13" fmla="*/ 74 h 413"/>
                <a:gd name="T14" fmla="*/ 83 w 251"/>
                <a:gd name="T15" fmla="*/ 37 h 413"/>
                <a:gd name="T16" fmla="*/ 62 w 251"/>
                <a:gd name="T17" fmla="*/ 37 h 413"/>
                <a:gd name="T18" fmla="*/ 17 w 251"/>
                <a:gd name="T19" fmla="*/ 82 h 413"/>
                <a:gd name="T20" fmla="*/ 17 w 251"/>
                <a:gd name="T21" fmla="*/ 0 h 413"/>
                <a:gd name="T22" fmla="*/ 0 w 251"/>
                <a:gd name="T23" fmla="*/ 0 h 413"/>
                <a:gd name="T24" fmla="*/ 0 w 251"/>
                <a:gd name="T25" fmla="*/ 137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1" h="413">
                  <a:moveTo>
                    <a:pt x="0" y="413"/>
                  </a:moveTo>
                  <a:lnTo>
                    <a:pt x="51" y="413"/>
                  </a:lnTo>
                  <a:lnTo>
                    <a:pt x="51" y="309"/>
                  </a:lnTo>
                  <a:lnTo>
                    <a:pt x="104" y="258"/>
                  </a:lnTo>
                  <a:lnTo>
                    <a:pt x="192" y="413"/>
                  </a:lnTo>
                  <a:lnTo>
                    <a:pt x="249" y="413"/>
                  </a:lnTo>
                  <a:lnTo>
                    <a:pt x="138" y="222"/>
                  </a:lnTo>
                  <a:lnTo>
                    <a:pt x="251" y="113"/>
                  </a:lnTo>
                  <a:lnTo>
                    <a:pt x="187" y="113"/>
                  </a:lnTo>
                  <a:lnTo>
                    <a:pt x="51" y="248"/>
                  </a:lnTo>
                  <a:lnTo>
                    <a:pt x="51"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4" name="Freeform 43"/>
            <p:cNvSpPr>
              <a:spLocks noEditPoints="1"/>
            </p:cNvSpPr>
            <p:nvPr/>
          </p:nvSpPr>
          <p:spPr bwMode="auto">
            <a:xfrm>
              <a:off x="1218" y="1781"/>
              <a:ext cx="90" cy="106"/>
            </a:xfrm>
            <a:custGeom>
              <a:avLst/>
              <a:gdLst>
                <a:gd name="T0" fmla="*/ 71 w 271"/>
                <a:gd name="T1" fmla="*/ 75 h 318"/>
                <a:gd name="T2" fmla="*/ 68 w 271"/>
                <a:gd name="T3" fmla="*/ 81 h 318"/>
                <a:gd name="T4" fmla="*/ 63 w 271"/>
                <a:gd name="T5" fmla="*/ 86 h 318"/>
                <a:gd name="T6" fmla="*/ 58 w 271"/>
                <a:gd name="T7" fmla="*/ 89 h 318"/>
                <a:gd name="T8" fmla="*/ 51 w 271"/>
                <a:gd name="T9" fmla="*/ 90 h 318"/>
                <a:gd name="T10" fmla="*/ 43 w 271"/>
                <a:gd name="T11" fmla="*/ 91 h 318"/>
                <a:gd name="T12" fmla="*/ 35 w 271"/>
                <a:gd name="T13" fmla="*/ 89 h 318"/>
                <a:gd name="T14" fmla="*/ 28 w 271"/>
                <a:gd name="T15" fmla="*/ 84 h 318"/>
                <a:gd name="T16" fmla="*/ 22 w 271"/>
                <a:gd name="T17" fmla="*/ 78 h 318"/>
                <a:gd name="T18" fmla="*/ 19 w 271"/>
                <a:gd name="T19" fmla="*/ 69 h 318"/>
                <a:gd name="T20" fmla="*/ 18 w 271"/>
                <a:gd name="T21" fmla="*/ 58 h 318"/>
                <a:gd name="T22" fmla="*/ 90 w 271"/>
                <a:gd name="T23" fmla="*/ 51 h 318"/>
                <a:gd name="T24" fmla="*/ 88 w 271"/>
                <a:gd name="T25" fmla="*/ 34 h 318"/>
                <a:gd name="T26" fmla="*/ 83 w 271"/>
                <a:gd name="T27" fmla="*/ 20 h 318"/>
                <a:gd name="T28" fmla="*/ 75 w 271"/>
                <a:gd name="T29" fmla="*/ 10 h 318"/>
                <a:gd name="T30" fmla="*/ 64 w 271"/>
                <a:gd name="T31" fmla="*/ 3 h 318"/>
                <a:gd name="T32" fmla="*/ 50 w 271"/>
                <a:gd name="T33" fmla="*/ 0 h 318"/>
                <a:gd name="T34" fmla="*/ 35 w 271"/>
                <a:gd name="T35" fmla="*/ 1 h 318"/>
                <a:gd name="T36" fmla="*/ 22 w 271"/>
                <a:gd name="T37" fmla="*/ 6 h 318"/>
                <a:gd name="T38" fmla="*/ 12 w 271"/>
                <a:gd name="T39" fmla="*/ 14 h 318"/>
                <a:gd name="T40" fmla="*/ 5 w 271"/>
                <a:gd name="T41" fmla="*/ 26 h 318"/>
                <a:gd name="T42" fmla="*/ 1 w 271"/>
                <a:gd name="T43" fmla="*/ 42 h 318"/>
                <a:gd name="T44" fmla="*/ 0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7 w 271"/>
                <a:gd name="T57" fmla="*/ 105 h 318"/>
                <a:gd name="T58" fmla="*/ 68 w 271"/>
                <a:gd name="T59" fmla="*/ 101 h 318"/>
                <a:gd name="T60" fmla="*/ 77 w 271"/>
                <a:gd name="T61" fmla="*/ 94 h 318"/>
                <a:gd name="T62" fmla="*/ 83 w 271"/>
                <a:gd name="T63" fmla="*/ 86 h 318"/>
                <a:gd name="T64" fmla="*/ 88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2 w 271"/>
                <a:gd name="T79" fmla="*/ 15 h 318"/>
                <a:gd name="T80" fmla="*/ 59 w 271"/>
                <a:gd name="T81" fmla="*/ 18 h 318"/>
                <a:gd name="T82" fmla="*/ 65 w 271"/>
                <a:gd name="T83" fmla="*/ 23 h 318"/>
                <a:gd name="T84" fmla="*/ 69 w 271"/>
                <a:gd name="T85" fmla="*/ 29 h 318"/>
                <a:gd name="T86" fmla="*/ 72 w 271"/>
                <a:gd name="T87" fmla="*/ 38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7" y="213"/>
                  </a:moveTo>
                  <a:lnTo>
                    <a:pt x="215" y="220"/>
                  </a:lnTo>
                  <a:lnTo>
                    <a:pt x="213" y="226"/>
                  </a:lnTo>
                  <a:lnTo>
                    <a:pt x="210" y="232"/>
                  </a:lnTo>
                  <a:lnTo>
                    <a:pt x="207" y="238"/>
                  </a:lnTo>
                  <a:lnTo>
                    <a:pt x="204" y="244"/>
                  </a:lnTo>
                  <a:lnTo>
                    <a:pt x="199" y="248"/>
                  </a:lnTo>
                  <a:lnTo>
                    <a:pt x="196" y="253"/>
                  </a:lnTo>
                  <a:lnTo>
                    <a:pt x="190" y="258"/>
                  </a:lnTo>
                  <a:lnTo>
                    <a:pt x="185" y="261"/>
                  </a:lnTo>
                  <a:lnTo>
                    <a:pt x="180" y="263"/>
                  </a:lnTo>
                  <a:lnTo>
                    <a:pt x="174" y="267"/>
                  </a:lnTo>
                  <a:lnTo>
                    <a:pt x="168" y="269"/>
                  </a:lnTo>
                  <a:lnTo>
                    <a:pt x="161" y="270"/>
                  </a:lnTo>
                  <a:lnTo>
                    <a:pt x="154" y="271"/>
                  </a:lnTo>
                  <a:lnTo>
                    <a:pt x="147" y="272"/>
                  </a:lnTo>
                  <a:lnTo>
                    <a:pt x="139" y="272"/>
                  </a:lnTo>
                  <a:lnTo>
                    <a:pt x="130" y="272"/>
                  </a:lnTo>
                  <a:lnTo>
                    <a:pt x="121" y="271"/>
                  </a:lnTo>
                  <a:lnTo>
                    <a:pt x="112" y="269"/>
                  </a:lnTo>
                  <a:lnTo>
                    <a:pt x="104" y="266"/>
                  </a:lnTo>
                  <a:lnTo>
                    <a:pt x="97" y="262"/>
                  </a:lnTo>
                  <a:lnTo>
                    <a:pt x="89" y="258"/>
                  </a:lnTo>
                  <a:lnTo>
                    <a:pt x="83" y="253"/>
                  </a:lnTo>
                  <a:lnTo>
                    <a:pt x="77" y="247"/>
                  </a:lnTo>
                  <a:lnTo>
                    <a:pt x="72" y="240"/>
                  </a:lnTo>
                  <a:lnTo>
                    <a:pt x="67" y="233"/>
                  </a:lnTo>
                  <a:lnTo>
                    <a:pt x="64" y="225"/>
                  </a:lnTo>
                  <a:lnTo>
                    <a:pt x="60" y="216"/>
                  </a:lnTo>
                  <a:lnTo>
                    <a:pt x="57" y="207"/>
                  </a:lnTo>
                  <a:lnTo>
                    <a:pt x="55" y="197"/>
                  </a:lnTo>
                  <a:lnTo>
                    <a:pt x="54" y="186"/>
                  </a:lnTo>
                  <a:lnTo>
                    <a:pt x="53" y="175"/>
                  </a:lnTo>
                  <a:lnTo>
                    <a:pt x="271" y="175"/>
                  </a:lnTo>
                  <a:lnTo>
                    <a:pt x="271" y="163"/>
                  </a:lnTo>
                  <a:lnTo>
                    <a:pt x="271" y="153"/>
                  </a:lnTo>
                  <a:lnTo>
                    <a:pt x="271"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80" y="6"/>
                  </a:lnTo>
                  <a:lnTo>
                    <a:pt x="166" y="2"/>
                  </a:lnTo>
                  <a:lnTo>
                    <a:pt x="151" y="1"/>
                  </a:lnTo>
                  <a:lnTo>
                    <a:pt x="135" y="0"/>
                  </a:lnTo>
                  <a:lnTo>
                    <a:pt x="120" y="1"/>
                  </a:lnTo>
                  <a:lnTo>
                    <a:pt x="106" y="2"/>
                  </a:lnTo>
                  <a:lnTo>
                    <a:pt x="92" y="6"/>
                  </a:lnTo>
                  <a:lnTo>
                    <a:pt x="80" y="10"/>
                  </a:lnTo>
                  <a:lnTo>
                    <a:pt x="67" y="17"/>
                  </a:lnTo>
                  <a:lnTo>
                    <a:pt x="57" y="24"/>
                  </a:lnTo>
                  <a:lnTo>
                    <a:pt x="46" y="32"/>
                  </a:lnTo>
                  <a:lnTo>
                    <a:pt x="37" y="42"/>
                  </a:lnTo>
                  <a:lnTo>
                    <a:pt x="29" y="53"/>
                  </a:lnTo>
                  <a:lnTo>
                    <a:pt x="21" y="65"/>
                  </a:lnTo>
                  <a:lnTo>
                    <a:pt x="15" y="79"/>
                  </a:lnTo>
                  <a:lnTo>
                    <a:pt x="9" y="93"/>
                  </a:lnTo>
                  <a:lnTo>
                    <a:pt x="6" y="109"/>
                  </a:lnTo>
                  <a:lnTo>
                    <a:pt x="3" y="125"/>
                  </a:lnTo>
                  <a:lnTo>
                    <a:pt x="1" y="144"/>
                  </a:lnTo>
                  <a:lnTo>
                    <a:pt x="0" y="162"/>
                  </a:lnTo>
                  <a:lnTo>
                    <a:pt x="1" y="180"/>
                  </a:lnTo>
                  <a:lnTo>
                    <a:pt x="3" y="197"/>
                  </a:lnTo>
                  <a:lnTo>
                    <a:pt x="6" y="213"/>
                  </a:lnTo>
                  <a:lnTo>
                    <a:pt x="9" y="228"/>
                  </a:lnTo>
                  <a:lnTo>
                    <a:pt x="15" y="241"/>
                  </a:lnTo>
                  <a:lnTo>
                    <a:pt x="21" y="254"/>
                  </a:lnTo>
                  <a:lnTo>
                    <a:pt x="29" y="267"/>
                  </a:lnTo>
                  <a:lnTo>
                    <a:pt x="37" y="277"/>
                  </a:lnTo>
                  <a:lnTo>
                    <a:pt x="46" y="286"/>
                  </a:lnTo>
                  <a:lnTo>
                    <a:pt x="57" y="294"/>
                  </a:lnTo>
                  <a:lnTo>
                    <a:pt x="67" y="302"/>
                  </a:lnTo>
                  <a:lnTo>
                    <a:pt x="80" y="308"/>
                  </a:lnTo>
                  <a:lnTo>
                    <a:pt x="92" y="313"/>
                  </a:lnTo>
                  <a:lnTo>
                    <a:pt x="106" y="316"/>
                  </a:lnTo>
                  <a:lnTo>
                    <a:pt x="120" y="317"/>
                  </a:lnTo>
                  <a:lnTo>
                    <a:pt x="135" y="318"/>
                  </a:lnTo>
                  <a:lnTo>
                    <a:pt x="149" y="318"/>
                  </a:lnTo>
                  <a:lnTo>
                    <a:pt x="160" y="316"/>
                  </a:lnTo>
                  <a:lnTo>
                    <a:pt x="173" y="314"/>
                  </a:lnTo>
                  <a:lnTo>
                    <a:pt x="184" y="312"/>
                  </a:lnTo>
                  <a:lnTo>
                    <a:pt x="195" y="307"/>
                  </a:lnTo>
                  <a:lnTo>
                    <a:pt x="205" y="302"/>
                  </a:lnTo>
                  <a:lnTo>
                    <a:pt x="214" y="297"/>
                  </a:lnTo>
                  <a:lnTo>
                    <a:pt x="223" y="291"/>
                  </a:lnTo>
                  <a:lnTo>
                    <a:pt x="231" y="283"/>
                  </a:lnTo>
                  <a:lnTo>
                    <a:pt x="238" y="275"/>
                  </a:lnTo>
                  <a:lnTo>
                    <a:pt x="245" y="267"/>
                  </a:lnTo>
                  <a:lnTo>
                    <a:pt x="251" y="258"/>
                  </a:lnTo>
                  <a:lnTo>
                    <a:pt x="257" y="247"/>
                  </a:lnTo>
                  <a:lnTo>
                    <a:pt x="261" y="236"/>
                  </a:lnTo>
                  <a:lnTo>
                    <a:pt x="264" y="225"/>
                  </a:lnTo>
                  <a:lnTo>
                    <a:pt x="267" y="213"/>
                  </a:lnTo>
                  <a:lnTo>
                    <a:pt x="217" y="213"/>
                  </a:lnTo>
                  <a:close/>
                  <a:moveTo>
                    <a:pt x="53" y="133"/>
                  </a:moveTo>
                  <a:lnTo>
                    <a:pt x="54" y="123"/>
                  </a:lnTo>
                  <a:lnTo>
                    <a:pt x="57" y="113"/>
                  </a:lnTo>
                  <a:lnTo>
                    <a:pt x="59" y="103"/>
                  </a:lnTo>
                  <a:lnTo>
                    <a:pt x="61" y="95"/>
                  </a:lnTo>
                  <a:lnTo>
                    <a:pt x="65" y="87"/>
                  </a:lnTo>
                  <a:lnTo>
                    <a:pt x="68" y="80"/>
                  </a:lnTo>
                  <a:lnTo>
                    <a:pt x="73" y="73"/>
                  </a:lnTo>
                  <a:lnTo>
                    <a:pt x="78" y="68"/>
                  </a:lnTo>
                  <a:lnTo>
                    <a:pt x="83" y="62"/>
                  </a:lnTo>
                  <a:lnTo>
                    <a:pt x="90" y="57"/>
                  </a:lnTo>
                  <a:lnTo>
                    <a:pt x="97" y="54"/>
                  </a:lnTo>
                  <a:lnTo>
                    <a:pt x="104" y="50"/>
                  </a:lnTo>
                  <a:lnTo>
                    <a:pt x="111" y="48"/>
                  </a:lnTo>
                  <a:lnTo>
                    <a:pt x="119" y="46"/>
                  </a:lnTo>
                  <a:lnTo>
                    <a:pt x="128" y="45"/>
                  </a:lnTo>
                  <a:lnTo>
                    <a:pt x="137" y="45"/>
                  </a:lnTo>
                  <a:lnTo>
                    <a:pt x="146" y="45"/>
                  </a:lnTo>
                  <a:lnTo>
                    <a:pt x="156" y="46"/>
                  </a:lnTo>
                  <a:lnTo>
                    <a:pt x="164" y="48"/>
                  </a:lnTo>
                  <a:lnTo>
                    <a:pt x="171" y="50"/>
                  </a:lnTo>
                  <a:lnTo>
                    <a:pt x="179" y="54"/>
                  </a:lnTo>
                  <a:lnTo>
                    <a:pt x="184" y="57"/>
                  </a:lnTo>
                  <a:lnTo>
                    <a:pt x="191" y="62"/>
                  </a:lnTo>
                  <a:lnTo>
                    <a:pt x="196" y="68"/>
                  </a:lnTo>
                  <a:lnTo>
                    <a:pt x="202" y="73"/>
                  </a:lnTo>
                  <a:lnTo>
                    <a:pt x="205" y="80"/>
                  </a:lnTo>
                  <a:lnTo>
                    <a:pt x="208" y="87"/>
                  </a:lnTo>
                  <a:lnTo>
                    <a:pt x="212" y="95"/>
                  </a:lnTo>
                  <a:lnTo>
                    <a:pt x="214" y="103"/>
                  </a:lnTo>
                  <a:lnTo>
                    <a:pt x="217" y="113"/>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5" name="Freeform 44"/>
            <p:cNvSpPr>
              <a:spLocks/>
            </p:cNvSpPr>
            <p:nvPr/>
          </p:nvSpPr>
          <p:spPr bwMode="auto">
            <a:xfrm>
              <a:off x="1316" y="1784"/>
              <a:ext cx="93" cy="142"/>
            </a:xfrm>
            <a:custGeom>
              <a:avLst/>
              <a:gdLst>
                <a:gd name="T0" fmla="*/ 74 w 279"/>
                <a:gd name="T1" fmla="*/ 0 h 426"/>
                <a:gd name="T2" fmla="*/ 47 w 279"/>
                <a:gd name="T3" fmla="*/ 81 h 426"/>
                <a:gd name="T4" fmla="*/ 19 w 279"/>
                <a:gd name="T5" fmla="*/ 0 h 426"/>
                <a:gd name="T6" fmla="*/ 0 w 279"/>
                <a:gd name="T7" fmla="*/ 0 h 426"/>
                <a:gd name="T8" fmla="*/ 38 w 279"/>
                <a:gd name="T9" fmla="*/ 106 h 426"/>
                <a:gd name="T10" fmla="*/ 34 w 279"/>
                <a:gd name="T11" fmla="*/ 118 h 426"/>
                <a:gd name="T12" fmla="*/ 33 w 279"/>
                <a:gd name="T13" fmla="*/ 120 h 426"/>
                <a:gd name="T14" fmla="*/ 31 w 279"/>
                <a:gd name="T15" fmla="*/ 121 h 426"/>
                <a:gd name="T16" fmla="*/ 30 w 279"/>
                <a:gd name="T17" fmla="*/ 123 h 426"/>
                <a:gd name="T18" fmla="*/ 29 w 279"/>
                <a:gd name="T19" fmla="*/ 124 h 426"/>
                <a:gd name="T20" fmla="*/ 27 w 279"/>
                <a:gd name="T21" fmla="*/ 125 h 426"/>
                <a:gd name="T22" fmla="*/ 25 w 279"/>
                <a:gd name="T23" fmla="*/ 125 h 426"/>
                <a:gd name="T24" fmla="*/ 23 w 279"/>
                <a:gd name="T25" fmla="*/ 126 h 426"/>
                <a:gd name="T26" fmla="*/ 21 w 279"/>
                <a:gd name="T27" fmla="*/ 126 h 426"/>
                <a:gd name="T28" fmla="*/ 18 w 279"/>
                <a:gd name="T29" fmla="*/ 126 h 426"/>
                <a:gd name="T30" fmla="*/ 16 w 279"/>
                <a:gd name="T31" fmla="*/ 125 h 426"/>
                <a:gd name="T32" fmla="*/ 14 w 279"/>
                <a:gd name="T33" fmla="*/ 125 h 426"/>
                <a:gd name="T34" fmla="*/ 11 w 279"/>
                <a:gd name="T35" fmla="*/ 124 h 426"/>
                <a:gd name="T36" fmla="*/ 11 w 279"/>
                <a:gd name="T37" fmla="*/ 140 h 426"/>
                <a:gd name="T38" fmla="*/ 14 w 279"/>
                <a:gd name="T39" fmla="*/ 141 h 426"/>
                <a:gd name="T40" fmla="*/ 16 w 279"/>
                <a:gd name="T41" fmla="*/ 141 h 426"/>
                <a:gd name="T42" fmla="*/ 19 w 279"/>
                <a:gd name="T43" fmla="*/ 142 h 426"/>
                <a:gd name="T44" fmla="*/ 21 w 279"/>
                <a:gd name="T45" fmla="*/ 142 h 426"/>
                <a:gd name="T46" fmla="*/ 24 w 279"/>
                <a:gd name="T47" fmla="*/ 142 h 426"/>
                <a:gd name="T48" fmla="*/ 27 w 279"/>
                <a:gd name="T49" fmla="*/ 141 h 426"/>
                <a:gd name="T50" fmla="*/ 30 w 279"/>
                <a:gd name="T51" fmla="*/ 141 h 426"/>
                <a:gd name="T52" fmla="*/ 33 w 279"/>
                <a:gd name="T53" fmla="*/ 140 h 426"/>
                <a:gd name="T54" fmla="*/ 34 w 279"/>
                <a:gd name="T55" fmla="*/ 140 h 426"/>
                <a:gd name="T56" fmla="*/ 37 w 279"/>
                <a:gd name="T57" fmla="*/ 138 h 426"/>
                <a:gd name="T58" fmla="*/ 38 w 279"/>
                <a:gd name="T59" fmla="*/ 137 h 426"/>
                <a:gd name="T60" fmla="*/ 40 w 279"/>
                <a:gd name="T61" fmla="*/ 136 h 426"/>
                <a:gd name="T62" fmla="*/ 42 w 279"/>
                <a:gd name="T63" fmla="*/ 134 h 426"/>
                <a:gd name="T64" fmla="*/ 43 w 279"/>
                <a:gd name="T65" fmla="*/ 132 h 426"/>
                <a:gd name="T66" fmla="*/ 44 w 279"/>
                <a:gd name="T67" fmla="*/ 130 h 426"/>
                <a:gd name="T68" fmla="*/ 46 w 279"/>
                <a:gd name="T69" fmla="*/ 128 h 426"/>
                <a:gd name="T70" fmla="*/ 47 w 279"/>
                <a:gd name="T71" fmla="*/ 125 h 426"/>
                <a:gd name="T72" fmla="*/ 48 w 279"/>
                <a:gd name="T73" fmla="*/ 122 h 426"/>
                <a:gd name="T74" fmla="*/ 50 w 279"/>
                <a:gd name="T75" fmla="*/ 119 h 426"/>
                <a:gd name="T76" fmla="*/ 51 w 279"/>
                <a:gd name="T77" fmla="*/ 115 h 426"/>
                <a:gd name="T78" fmla="*/ 93 w 279"/>
                <a:gd name="T79" fmla="*/ 0 h 426"/>
                <a:gd name="T80" fmla="*/ 74 w 279"/>
                <a:gd name="T81" fmla="*/ 0 h 4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79" h="426">
                  <a:moveTo>
                    <a:pt x="223" y="0"/>
                  </a:moveTo>
                  <a:lnTo>
                    <a:pt x="140" y="243"/>
                  </a:lnTo>
                  <a:lnTo>
                    <a:pt x="56" y="0"/>
                  </a:lnTo>
                  <a:lnTo>
                    <a:pt x="0" y="0"/>
                  </a:lnTo>
                  <a:lnTo>
                    <a:pt x="114" y="318"/>
                  </a:lnTo>
                  <a:lnTo>
                    <a:pt x="101" y="353"/>
                  </a:lnTo>
                  <a:lnTo>
                    <a:pt x="98" y="359"/>
                  </a:lnTo>
                  <a:lnTo>
                    <a:pt x="94" y="364"/>
                  </a:lnTo>
                  <a:lnTo>
                    <a:pt x="91" y="368"/>
                  </a:lnTo>
                  <a:lnTo>
                    <a:pt x="86" y="372"/>
                  </a:lnTo>
                  <a:lnTo>
                    <a:pt x="81" y="374"/>
                  </a:lnTo>
                  <a:lnTo>
                    <a:pt x="76" y="376"/>
                  </a:lnTo>
                  <a:lnTo>
                    <a:pt x="70" y="377"/>
                  </a:lnTo>
                  <a:lnTo>
                    <a:pt x="63" y="377"/>
                  </a:lnTo>
                  <a:lnTo>
                    <a:pt x="55" y="377"/>
                  </a:lnTo>
                  <a:lnTo>
                    <a:pt x="48" y="376"/>
                  </a:lnTo>
                  <a:lnTo>
                    <a:pt x="41" y="375"/>
                  </a:lnTo>
                  <a:lnTo>
                    <a:pt x="34" y="373"/>
                  </a:lnTo>
                  <a:lnTo>
                    <a:pt x="34" y="421"/>
                  </a:lnTo>
                  <a:lnTo>
                    <a:pt x="41" y="423"/>
                  </a:lnTo>
                  <a:lnTo>
                    <a:pt x="48" y="424"/>
                  </a:lnTo>
                  <a:lnTo>
                    <a:pt x="56" y="426"/>
                  </a:lnTo>
                  <a:lnTo>
                    <a:pt x="64" y="426"/>
                  </a:lnTo>
                  <a:lnTo>
                    <a:pt x="73" y="426"/>
                  </a:lnTo>
                  <a:lnTo>
                    <a:pt x="81" y="424"/>
                  </a:lnTo>
                  <a:lnTo>
                    <a:pt x="90" y="423"/>
                  </a:lnTo>
                  <a:lnTo>
                    <a:pt x="98" y="421"/>
                  </a:lnTo>
                  <a:lnTo>
                    <a:pt x="103" y="419"/>
                  </a:lnTo>
                  <a:lnTo>
                    <a:pt x="110" y="415"/>
                  </a:lnTo>
                  <a:lnTo>
                    <a:pt x="115" y="412"/>
                  </a:lnTo>
                  <a:lnTo>
                    <a:pt x="121" y="407"/>
                  </a:lnTo>
                  <a:lnTo>
                    <a:pt x="125" y="403"/>
                  </a:lnTo>
                  <a:lnTo>
                    <a:pt x="130" y="396"/>
                  </a:lnTo>
                  <a:lnTo>
                    <a:pt x="133" y="390"/>
                  </a:lnTo>
                  <a:lnTo>
                    <a:pt x="138" y="383"/>
                  </a:lnTo>
                  <a:lnTo>
                    <a:pt x="141" y="375"/>
                  </a:lnTo>
                  <a:lnTo>
                    <a:pt x="145" y="366"/>
                  </a:lnTo>
                  <a:lnTo>
                    <a:pt x="149" y="357"/>
                  </a:lnTo>
                  <a:lnTo>
                    <a:pt x="153" y="346"/>
                  </a:lnTo>
                  <a:lnTo>
                    <a:pt x="279" y="0"/>
                  </a:lnTo>
                  <a:lnTo>
                    <a:pt x="2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6" name="Freeform 45"/>
            <p:cNvSpPr>
              <a:spLocks noEditPoints="1"/>
            </p:cNvSpPr>
            <p:nvPr/>
          </p:nvSpPr>
          <p:spPr bwMode="auto">
            <a:xfrm>
              <a:off x="1475" y="1747"/>
              <a:ext cx="17" cy="137"/>
            </a:xfrm>
            <a:custGeom>
              <a:avLst/>
              <a:gdLst>
                <a:gd name="T0" fmla="*/ 0 w 51"/>
                <a:gd name="T1" fmla="*/ 137 h 413"/>
                <a:gd name="T2" fmla="*/ 17 w 51"/>
                <a:gd name="T3" fmla="*/ 137 h 413"/>
                <a:gd name="T4" fmla="*/ 17 w 51"/>
                <a:gd name="T5" fmla="*/ 37 h 413"/>
                <a:gd name="T6" fmla="*/ 0 w 51"/>
                <a:gd name="T7" fmla="*/ 37 h 413"/>
                <a:gd name="T8" fmla="*/ 0 w 51"/>
                <a:gd name="T9" fmla="*/ 137 h 413"/>
                <a:gd name="T10" fmla="*/ 0 w 51"/>
                <a:gd name="T11" fmla="*/ 19 h 413"/>
                <a:gd name="T12" fmla="*/ 17 w 51"/>
                <a:gd name="T13" fmla="*/ 19 h 413"/>
                <a:gd name="T14" fmla="*/ 17 w 51"/>
                <a:gd name="T15" fmla="*/ 0 h 413"/>
                <a:gd name="T16" fmla="*/ 0 w 51"/>
                <a:gd name="T17" fmla="*/ 0 h 413"/>
                <a:gd name="T18" fmla="*/ 0 w 51"/>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8"/>
                  </a:moveTo>
                  <a:lnTo>
                    <a:pt x="51" y="58"/>
                  </a:lnTo>
                  <a:lnTo>
                    <a:pt x="51"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7" name="Freeform 46"/>
            <p:cNvSpPr>
              <a:spLocks/>
            </p:cNvSpPr>
            <p:nvPr/>
          </p:nvSpPr>
          <p:spPr bwMode="auto">
            <a:xfrm>
              <a:off x="1510" y="1781"/>
              <a:ext cx="82" cy="106"/>
            </a:xfrm>
            <a:custGeom>
              <a:avLst/>
              <a:gdLst>
                <a:gd name="T0" fmla="*/ 2 w 246"/>
                <a:gd name="T1" fmla="*/ 82 h 318"/>
                <a:gd name="T2" fmla="*/ 8 w 246"/>
                <a:gd name="T3" fmla="*/ 95 h 318"/>
                <a:gd name="T4" fmla="*/ 20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8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5 h 318"/>
                <a:gd name="T40" fmla="*/ 45 w 246"/>
                <a:gd name="T41" fmla="*/ 15 h 318"/>
                <a:gd name="T42" fmla="*/ 53 w 246"/>
                <a:gd name="T43" fmla="*/ 17 h 318"/>
                <a:gd name="T44" fmla="*/ 59 w 246"/>
                <a:gd name="T45" fmla="*/ 21 h 318"/>
                <a:gd name="T46" fmla="*/ 63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6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5 w 246"/>
                <a:gd name="T89" fmla="*/ 91 h 318"/>
                <a:gd name="T90" fmla="*/ 34 w 246"/>
                <a:gd name="T91" fmla="*/ 90 h 318"/>
                <a:gd name="T92" fmla="*/ 25 w 246"/>
                <a:gd name="T93" fmla="*/ 87 h 318"/>
                <a:gd name="T94" fmla="*/ 20 w 246"/>
                <a:gd name="T95" fmla="*/ 81 h 318"/>
                <a:gd name="T96" fmla="*/ 17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6"/>
                  </a:lnTo>
                  <a:lnTo>
                    <a:pt x="5" y="247"/>
                  </a:lnTo>
                  <a:lnTo>
                    <a:pt x="9" y="258"/>
                  </a:lnTo>
                  <a:lnTo>
                    <a:pt x="13" y="267"/>
                  </a:lnTo>
                  <a:lnTo>
                    <a:pt x="19" y="276"/>
                  </a:lnTo>
                  <a:lnTo>
                    <a:pt x="25" y="284"/>
                  </a:lnTo>
                  <a:lnTo>
                    <a:pt x="32" y="291"/>
                  </a:lnTo>
                  <a:lnTo>
                    <a:pt x="40" y="298"/>
                  </a:lnTo>
                  <a:lnTo>
                    <a:pt x="50" y="302"/>
                  </a:lnTo>
                  <a:lnTo>
                    <a:pt x="59" y="308"/>
                  </a:lnTo>
                  <a:lnTo>
                    <a:pt x="70" y="312"/>
                  </a:lnTo>
                  <a:lnTo>
                    <a:pt x="82" y="315"/>
                  </a:lnTo>
                  <a:lnTo>
                    <a:pt x="93" y="316"/>
                  </a:lnTo>
                  <a:lnTo>
                    <a:pt x="107" y="318"/>
                  </a:lnTo>
                  <a:lnTo>
                    <a:pt x="121" y="318"/>
                  </a:lnTo>
                  <a:lnTo>
                    <a:pt x="136" y="318"/>
                  </a:lnTo>
                  <a:lnTo>
                    <a:pt x="150" y="317"/>
                  </a:lnTo>
                  <a:lnTo>
                    <a:pt x="162" y="315"/>
                  </a:lnTo>
                  <a:lnTo>
                    <a:pt x="175" y="312"/>
                  </a:lnTo>
                  <a:lnTo>
                    <a:pt x="185" y="308"/>
                  </a:lnTo>
                  <a:lnTo>
                    <a:pt x="196" y="304"/>
                  </a:lnTo>
                  <a:lnTo>
                    <a:pt x="205" y="298"/>
                  </a:lnTo>
                  <a:lnTo>
                    <a:pt x="214" y="292"/>
                  </a:lnTo>
                  <a:lnTo>
                    <a:pt x="221" y="285"/>
                  </a:lnTo>
                  <a:lnTo>
                    <a:pt x="228" y="278"/>
                  </a:lnTo>
                  <a:lnTo>
                    <a:pt x="234" y="270"/>
                  </a:lnTo>
                  <a:lnTo>
                    <a:pt x="238" y="261"/>
                  </a:lnTo>
                  <a:lnTo>
                    <a:pt x="242" y="252"/>
                  </a:lnTo>
                  <a:lnTo>
                    <a:pt x="244" y="241"/>
                  </a:lnTo>
                  <a:lnTo>
                    <a:pt x="246" y="231"/>
                  </a:lnTo>
                  <a:lnTo>
                    <a:pt x="246" y="220"/>
                  </a:lnTo>
                  <a:lnTo>
                    <a:pt x="246" y="210"/>
                  </a:lnTo>
                  <a:lnTo>
                    <a:pt x="245" y="201"/>
                  </a:lnTo>
                  <a:lnTo>
                    <a:pt x="243" y="193"/>
                  </a:lnTo>
                  <a:lnTo>
                    <a:pt x="241" y="186"/>
                  </a:lnTo>
                  <a:lnTo>
                    <a:pt x="237" y="179"/>
                  </a:lnTo>
                  <a:lnTo>
                    <a:pt x="234" y="174"/>
                  </a:lnTo>
                  <a:lnTo>
                    <a:pt x="229" y="168"/>
                  </a:lnTo>
                  <a:lnTo>
                    <a:pt x="223" y="162"/>
                  </a:lnTo>
                  <a:lnTo>
                    <a:pt x="218" y="157"/>
                  </a:lnTo>
                  <a:lnTo>
                    <a:pt x="211" y="153"/>
                  </a:lnTo>
                  <a:lnTo>
                    <a:pt x="204" y="149"/>
                  </a:lnTo>
                  <a:lnTo>
                    <a:pt x="196" y="146"/>
                  </a:lnTo>
                  <a:lnTo>
                    <a:pt x="187" y="142"/>
                  </a:lnTo>
                  <a:lnTo>
                    <a:pt x="176" y="139"/>
                  </a:lnTo>
                  <a:lnTo>
                    <a:pt x="166" y="137"/>
                  </a:lnTo>
                  <a:lnTo>
                    <a:pt x="155" y="133"/>
                  </a:lnTo>
                  <a:lnTo>
                    <a:pt x="106" y="122"/>
                  </a:lnTo>
                  <a:lnTo>
                    <a:pt x="100" y="121"/>
                  </a:lnTo>
                  <a:lnTo>
                    <a:pt x="94" y="119"/>
                  </a:lnTo>
                  <a:lnTo>
                    <a:pt x="90" y="118"/>
                  </a:lnTo>
                  <a:lnTo>
                    <a:pt x="85" y="116"/>
                  </a:lnTo>
                  <a:lnTo>
                    <a:pt x="81" y="115"/>
                  </a:lnTo>
                  <a:lnTo>
                    <a:pt x="77" y="113"/>
                  </a:lnTo>
                  <a:lnTo>
                    <a:pt x="74" y="111"/>
                  </a:lnTo>
                  <a:lnTo>
                    <a:pt x="70" y="109"/>
                  </a:lnTo>
                  <a:lnTo>
                    <a:pt x="68" y="107"/>
                  </a:lnTo>
                  <a:lnTo>
                    <a:pt x="66" y="105"/>
                  </a:lnTo>
                  <a:lnTo>
                    <a:pt x="63" y="101"/>
                  </a:lnTo>
                  <a:lnTo>
                    <a:pt x="61" y="99"/>
                  </a:lnTo>
                  <a:lnTo>
                    <a:pt x="60" y="95"/>
                  </a:lnTo>
                  <a:lnTo>
                    <a:pt x="60" y="92"/>
                  </a:lnTo>
                  <a:lnTo>
                    <a:pt x="59" y="88"/>
                  </a:lnTo>
                  <a:lnTo>
                    <a:pt x="59" y="85"/>
                  </a:lnTo>
                  <a:lnTo>
                    <a:pt x="59" y="79"/>
                  </a:lnTo>
                  <a:lnTo>
                    <a:pt x="60" y="75"/>
                  </a:lnTo>
                  <a:lnTo>
                    <a:pt x="61" y="71"/>
                  </a:lnTo>
                  <a:lnTo>
                    <a:pt x="62" y="67"/>
                  </a:lnTo>
                  <a:lnTo>
                    <a:pt x="65" y="63"/>
                  </a:lnTo>
                  <a:lnTo>
                    <a:pt x="68" y="60"/>
                  </a:lnTo>
                  <a:lnTo>
                    <a:pt x="71" y="56"/>
                  </a:lnTo>
                  <a:lnTo>
                    <a:pt x="75" y="54"/>
                  </a:lnTo>
                  <a:lnTo>
                    <a:pt x="78" y="50"/>
                  </a:lnTo>
                  <a:lnTo>
                    <a:pt x="83" y="48"/>
                  </a:lnTo>
                  <a:lnTo>
                    <a:pt x="89" y="47"/>
                  </a:lnTo>
                  <a:lnTo>
                    <a:pt x="94" y="45"/>
                  </a:lnTo>
                  <a:lnTo>
                    <a:pt x="100" y="44"/>
                  </a:lnTo>
                  <a:lnTo>
                    <a:pt x="107" y="44"/>
                  </a:lnTo>
                  <a:lnTo>
                    <a:pt x="114" y="42"/>
                  </a:lnTo>
                  <a:lnTo>
                    <a:pt x="121" y="42"/>
                  </a:lnTo>
                  <a:lnTo>
                    <a:pt x="129" y="42"/>
                  </a:lnTo>
                  <a:lnTo>
                    <a:pt x="136" y="44"/>
                  </a:lnTo>
                  <a:lnTo>
                    <a:pt x="143" y="45"/>
                  </a:lnTo>
                  <a:lnTo>
                    <a:pt x="149" y="46"/>
                  </a:lnTo>
                  <a:lnTo>
                    <a:pt x="154" y="48"/>
                  </a:lnTo>
                  <a:lnTo>
                    <a:pt x="160" y="50"/>
                  </a:lnTo>
                  <a:lnTo>
                    <a:pt x="165" y="53"/>
                  </a:lnTo>
                  <a:lnTo>
                    <a:pt x="169" y="56"/>
                  </a:lnTo>
                  <a:lnTo>
                    <a:pt x="174" y="60"/>
                  </a:lnTo>
                  <a:lnTo>
                    <a:pt x="177" y="63"/>
                  </a:lnTo>
                  <a:lnTo>
                    <a:pt x="181" y="68"/>
                  </a:lnTo>
                  <a:lnTo>
                    <a:pt x="183" y="71"/>
                  </a:lnTo>
                  <a:lnTo>
                    <a:pt x="185" y="77"/>
                  </a:lnTo>
                  <a:lnTo>
                    <a:pt x="188" y="82"/>
                  </a:lnTo>
                  <a:lnTo>
                    <a:pt x="189" y="87"/>
                  </a:lnTo>
                  <a:lnTo>
                    <a:pt x="189" y="93"/>
                  </a:lnTo>
                  <a:lnTo>
                    <a:pt x="238" y="93"/>
                  </a:lnTo>
                  <a:lnTo>
                    <a:pt x="238" y="92"/>
                  </a:lnTo>
                  <a:lnTo>
                    <a:pt x="238" y="82"/>
                  </a:lnTo>
                  <a:lnTo>
                    <a:pt x="236" y="72"/>
                  </a:lnTo>
                  <a:lnTo>
                    <a:pt x="234" y="63"/>
                  </a:lnTo>
                  <a:lnTo>
                    <a:pt x="230" y="54"/>
                  </a:lnTo>
                  <a:lnTo>
                    <a:pt x="226" y="46"/>
                  </a:lnTo>
                  <a:lnTo>
                    <a:pt x="220" y="38"/>
                  </a:lnTo>
                  <a:lnTo>
                    <a:pt x="214" y="31"/>
                  </a:lnTo>
                  <a:lnTo>
                    <a:pt x="206" y="25"/>
                  </a:lnTo>
                  <a:lnTo>
                    <a:pt x="198" y="19"/>
                  </a:lnTo>
                  <a:lnTo>
                    <a:pt x="190" y="15"/>
                  </a:lnTo>
                  <a:lnTo>
                    <a:pt x="180" y="10"/>
                  </a:lnTo>
                  <a:lnTo>
                    <a:pt x="169" y="7"/>
                  </a:lnTo>
                  <a:lnTo>
                    <a:pt x="159" y="3"/>
                  </a:lnTo>
                  <a:lnTo>
                    <a:pt x="146" y="1"/>
                  </a:lnTo>
                  <a:lnTo>
                    <a:pt x="134" y="0"/>
                  </a:lnTo>
                  <a:lnTo>
                    <a:pt x="121" y="0"/>
                  </a:lnTo>
                  <a:lnTo>
                    <a:pt x="108" y="0"/>
                  </a:lnTo>
                  <a:lnTo>
                    <a:pt x="96" y="1"/>
                  </a:lnTo>
                  <a:lnTo>
                    <a:pt x="84" y="3"/>
                  </a:lnTo>
                  <a:lnTo>
                    <a:pt x="73" y="6"/>
                  </a:lnTo>
                  <a:lnTo>
                    <a:pt x="63" y="9"/>
                  </a:lnTo>
                  <a:lnTo>
                    <a:pt x="54" y="14"/>
                  </a:lnTo>
                  <a:lnTo>
                    <a:pt x="45" y="18"/>
                  </a:lnTo>
                  <a:lnTo>
                    <a:pt x="38" y="24"/>
                  </a:lnTo>
                  <a:lnTo>
                    <a:pt x="31" y="30"/>
                  </a:lnTo>
                  <a:lnTo>
                    <a:pt x="25" y="37"/>
                  </a:lnTo>
                  <a:lnTo>
                    <a:pt x="20" y="44"/>
                  </a:lnTo>
                  <a:lnTo>
                    <a:pt x="16" y="52"/>
                  </a:lnTo>
                  <a:lnTo>
                    <a:pt x="13" y="60"/>
                  </a:lnTo>
                  <a:lnTo>
                    <a:pt x="10" y="68"/>
                  </a:lnTo>
                  <a:lnTo>
                    <a:pt x="8" y="77"/>
                  </a:lnTo>
                  <a:lnTo>
                    <a:pt x="8" y="86"/>
                  </a:lnTo>
                  <a:lnTo>
                    <a:pt x="8" y="95"/>
                  </a:lnTo>
                  <a:lnTo>
                    <a:pt x="9" y="103"/>
                  </a:lnTo>
                  <a:lnTo>
                    <a:pt x="10" y="111"/>
                  </a:lnTo>
                  <a:lnTo>
                    <a:pt x="13" y="118"/>
                  </a:lnTo>
                  <a:lnTo>
                    <a:pt x="16" y="125"/>
                  </a:lnTo>
                  <a:lnTo>
                    <a:pt x="20" y="131"/>
                  </a:lnTo>
                  <a:lnTo>
                    <a:pt x="24" y="137"/>
                  </a:lnTo>
                  <a:lnTo>
                    <a:pt x="29" y="142"/>
                  </a:lnTo>
                  <a:lnTo>
                    <a:pt x="35" y="147"/>
                  </a:lnTo>
                  <a:lnTo>
                    <a:pt x="40" y="151"/>
                  </a:lnTo>
                  <a:lnTo>
                    <a:pt x="47" y="155"/>
                  </a:lnTo>
                  <a:lnTo>
                    <a:pt x="55" y="159"/>
                  </a:lnTo>
                  <a:lnTo>
                    <a:pt x="63" y="162"/>
                  </a:lnTo>
                  <a:lnTo>
                    <a:pt x="73" y="165"/>
                  </a:lnTo>
                  <a:lnTo>
                    <a:pt x="83" y="168"/>
                  </a:lnTo>
                  <a:lnTo>
                    <a:pt x="93" y="171"/>
                  </a:lnTo>
                  <a:lnTo>
                    <a:pt x="150" y="185"/>
                  </a:lnTo>
                  <a:lnTo>
                    <a:pt x="155" y="186"/>
                  </a:lnTo>
                  <a:lnTo>
                    <a:pt x="160" y="188"/>
                  </a:lnTo>
                  <a:lnTo>
                    <a:pt x="166" y="190"/>
                  </a:lnTo>
                  <a:lnTo>
                    <a:pt x="170" y="191"/>
                  </a:lnTo>
                  <a:lnTo>
                    <a:pt x="174" y="193"/>
                  </a:lnTo>
                  <a:lnTo>
                    <a:pt x="178" y="194"/>
                  </a:lnTo>
                  <a:lnTo>
                    <a:pt x="181" y="197"/>
                  </a:lnTo>
                  <a:lnTo>
                    <a:pt x="184" y="199"/>
                  </a:lnTo>
                  <a:lnTo>
                    <a:pt x="187" y="201"/>
                  </a:lnTo>
                  <a:lnTo>
                    <a:pt x="189" y="203"/>
                  </a:lnTo>
                  <a:lnTo>
                    <a:pt x="191" y="207"/>
                  </a:lnTo>
                  <a:lnTo>
                    <a:pt x="193" y="210"/>
                  </a:lnTo>
                  <a:lnTo>
                    <a:pt x="195" y="214"/>
                  </a:lnTo>
                  <a:lnTo>
                    <a:pt x="195" y="217"/>
                  </a:lnTo>
                  <a:lnTo>
                    <a:pt x="196" y="222"/>
                  </a:lnTo>
                  <a:lnTo>
                    <a:pt x="196" y="226"/>
                  </a:lnTo>
                  <a:lnTo>
                    <a:pt x="196" y="231"/>
                  </a:lnTo>
                  <a:lnTo>
                    <a:pt x="195" y="237"/>
                  </a:lnTo>
                  <a:lnTo>
                    <a:pt x="193" y="241"/>
                  </a:lnTo>
                  <a:lnTo>
                    <a:pt x="191" y="246"/>
                  </a:lnTo>
                  <a:lnTo>
                    <a:pt x="189" y="249"/>
                  </a:lnTo>
                  <a:lnTo>
                    <a:pt x="185" y="254"/>
                  </a:lnTo>
                  <a:lnTo>
                    <a:pt x="182" y="258"/>
                  </a:lnTo>
                  <a:lnTo>
                    <a:pt x="177" y="261"/>
                  </a:lnTo>
                  <a:lnTo>
                    <a:pt x="173" y="263"/>
                  </a:lnTo>
                  <a:lnTo>
                    <a:pt x="167" y="266"/>
                  </a:lnTo>
                  <a:lnTo>
                    <a:pt x="161" y="268"/>
                  </a:lnTo>
                  <a:lnTo>
                    <a:pt x="155" y="270"/>
                  </a:lnTo>
                  <a:lnTo>
                    <a:pt x="149" y="271"/>
                  </a:lnTo>
                  <a:lnTo>
                    <a:pt x="142" y="272"/>
                  </a:lnTo>
                  <a:lnTo>
                    <a:pt x="134" y="274"/>
                  </a:lnTo>
                  <a:lnTo>
                    <a:pt x="126" y="274"/>
                  </a:lnTo>
                  <a:lnTo>
                    <a:pt x="118" y="274"/>
                  </a:lnTo>
                  <a:lnTo>
                    <a:pt x="109" y="272"/>
                  </a:lnTo>
                  <a:lnTo>
                    <a:pt x="101" y="271"/>
                  </a:lnTo>
                  <a:lnTo>
                    <a:pt x="94" y="270"/>
                  </a:lnTo>
                  <a:lnTo>
                    <a:pt x="88" y="268"/>
                  </a:lnTo>
                  <a:lnTo>
                    <a:pt x="82" y="264"/>
                  </a:lnTo>
                  <a:lnTo>
                    <a:pt x="76" y="262"/>
                  </a:lnTo>
                  <a:lnTo>
                    <a:pt x="71" y="258"/>
                  </a:lnTo>
                  <a:lnTo>
                    <a:pt x="67" y="254"/>
                  </a:lnTo>
                  <a:lnTo>
                    <a:pt x="62" y="249"/>
                  </a:lnTo>
                  <a:lnTo>
                    <a:pt x="59" y="244"/>
                  </a:lnTo>
                  <a:lnTo>
                    <a:pt x="55" y="238"/>
                  </a:lnTo>
                  <a:lnTo>
                    <a:pt x="53" y="232"/>
                  </a:lnTo>
                  <a:lnTo>
                    <a:pt x="52" y="226"/>
                  </a:lnTo>
                  <a:lnTo>
                    <a:pt x="50" y="218"/>
                  </a:lnTo>
                  <a:lnTo>
                    <a:pt x="50"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8" name="Freeform 47"/>
            <p:cNvSpPr>
              <a:spLocks noEditPoints="1"/>
            </p:cNvSpPr>
            <p:nvPr/>
          </p:nvSpPr>
          <p:spPr bwMode="auto">
            <a:xfrm>
              <a:off x="1659" y="1781"/>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9 h 318"/>
                <a:gd name="T14" fmla="*/ 27 w 270"/>
                <a:gd name="T15" fmla="*/ 84 h 318"/>
                <a:gd name="T16" fmla="*/ 22 w 270"/>
                <a:gd name="T17" fmla="*/ 78 h 318"/>
                <a:gd name="T18" fmla="*/ 19 w 270"/>
                <a:gd name="T19" fmla="*/ 69 h 318"/>
                <a:gd name="T20" fmla="*/ 18 w 270"/>
                <a:gd name="T21" fmla="*/ 58 h 318"/>
                <a:gd name="T22" fmla="*/ 90 w 270"/>
                <a:gd name="T23" fmla="*/ 51 h 318"/>
                <a:gd name="T24" fmla="*/ 88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9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3 w 270"/>
                <a:gd name="T63" fmla="*/ 86 h 318"/>
                <a:gd name="T64" fmla="*/ 88 w 270"/>
                <a:gd name="T65" fmla="*/ 75 h 318"/>
                <a:gd name="T66" fmla="*/ 18 w 270"/>
                <a:gd name="T67" fmla="*/ 44 h 318"/>
                <a:gd name="T68" fmla="*/ 19 w 270"/>
                <a:gd name="T69" fmla="*/ 34 h 318"/>
                <a:gd name="T70" fmla="*/ 22 w 270"/>
                <a:gd name="T71" fmla="*/ 27 h 318"/>
                <a:gd name="T72" fmla="*/ 27 w 270"/>
                <a:gd name="T73" fmla="*/ 21 h 318"/>
                <a:gd name="T74" fmla="*/ 34 w 270"/>
                <a:gd name="T75" fmla="*/ 17 h 318"/>
                <a:gd name="T76" fmla="*/ 42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8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20"/>
                  </a:lnTo>
                  <a:lnTo>
                    <a:pt x="212" y="226"/>
                  </a:lnTo>
                  <a:lnTo>
                    <a:pt x="209" y="232"/>
                  </a:lnTo>
                  <a:lnTo>
                    <a:pt x="207" y="238"/>
                  </a:lnTo>
                  <a:lnTo>
                    <a:pt x="203" y="244"/>
                  </a:lnTo>
                  <a:lnTo>
                    <a:pt x="199" y="248"/>
                  </a:lnTo>
                  <a:lnTo>
                    <a:pt x="195" y="253"/>
                  </a:lnTo>
                  <a:lnTo>
                    <a:pt x="189" y="258"/>
                  </a:lnTo>
                  <a:lnTo>
                    <a:pt x="185" y="261"/>
                  </a:lnTo>
                  <a:lnTo>
                    <a:pt x="179" y="263"/>
                  </a:lnTo>
                  <a:lnTo>
                    <a:pt x="173" y="267"/>
                  </a:lnTo>
                  <a:lnTo>
                    <a:pt x="168" y="269"/>
                  </a:lnTo>
                  <a:lnTo>
                    <a:pt x="161" y="270"/>
                  </a:lnTo>
                  <a:lnTo>
                    <a:pt x="154" y="271"/>
                  </a:lnTo>
                  <a:lnTo>
                    <a:pt x="147" y="272"/>
                  </a:lnTo>
                  <a:lnTo>
                    <a:pt x="139" y="272"/>
                  </a:lnTo>
                  <a:lnTo>
                    <a:pt x="130" y="272"/>
                  </a:lnTo>
                  <a:lnTo>
                    <a:pt x="120" y="271"/>
                  </a:lnTo>
                  <a:lnTo>
                    <a:pt x="111" y="269"/>
                  </a:lnTo>
                  <a:lnTo>
                    <a:pt x="103" y="266"/>
                  </a:lnTo>
                  <a:lnTo>
                    <a:pt x="96" y="262"/>
                  </a:lnTo>
                  <a:lnTo>
                    <a:pt x="88" y="258"/>
                  </a:lnTo>
                  <a:lnTo>
                    <a:pt x="82" y="253"/>
                  </a:lnTo>
                  <a:lnTo>
                    <a:pt x="77" y="247"/>
                  </a:lnTo>
                  <a:lnTo>
                    <a:pt x="71" y="240"/>
                  </a:lnTo>
                  <a:lnTo>
                    <a:pt x="66" y="233"/>
                  </a:lnTo>
                  <a:lnTo>
                    <a:pt x="63" y="225"/>
                  </a:lnTo>
                  <a:lnTo>
                    <a:pt x="59" y="216"/>
                  </a:lnTo>
                  <a:lnTo>
                    <a:pt x="56" y="207"/>
                  </a:lnTo>
                  <a:lnTo>
                    <a:pt x="55" y="197"/>
                  </a:lnTo>
                  <a:lnTo>
                    <a:pt x="54" y="186"/>
                  </a:lnTo>
                  <a:lnTo>
                    <a:pt x="53" y="175"/>
                  </a:lnTo>
                  <a:lnTo>
                    <a:pt x="270" y="175"/>
                  </a:lnTo>
                  <a:lnTo>
                    <a:pt x="270" y="163"/>
                  </a:lnTo>
                  <a:lnTo>
                    <a:pt x="270" y="153"/>
                  </a:lnTo>
                  <a:lnTo>
                    <a:pt x="270" y="134"/>
                  </a:lnTo>
                  <a:lnTo>
                    <a:pt x="268" y="117"/>
                  </a:lnTo>
                  <a:lnTo>
                    <a:pt x="265" y="102"/>
                  </a:lnTo>
                  <a:lnTo>
                    <a:pt x="261" y="87"/>
                  </a:lnTo>
                  <a:lnTo>
                    <a:pt x="256" y="73"/>
                  </a:lnTo>
                  <a:lnTo>
                    <a:pt x="249" y="61"/>
                  </a:lnTo>
                  <a:lnTo>
                    <a:pt x="242" y="49"/>
                  </a:lnTo>
                  <a:lnTo>
                    <a:pt x="234" y="39"/>
                  </a:lnTo>
                  <a:lnTo>
                    <a:pt x="225" y="30"/>
                  </a:lnTo>
                  <a:lnTo>
                    <a:pt x="215" y="23"/>
                  </a:lnTo>
                  <a:lnTo>
                    <a:pt x="204" y="16"/>
                  </a:lnTo>
                  <a:lnTo>
                    <a:pt x="192" y="10"/>
                  </a:lnTo>
                  <a:lnTo>
                    <a:pt x="179" y="6"/>
                  </a:lnTo>
                  <a:lnTo>
                    <a:pt x="165" y="2"/>
                  </a:lnTo>
                  <a:lnTo>
                    <a:pt x="150" y="1"/>
                  </a:lnTo>
                  <a:lnTo>
                    <a:pt x="134" y="0"/>
                  </a:lnTo>
                  <a:lnTo>
                    <a:pt x="119" y="1"/>
                  </a:lnTo>
                  <a:lnTo>
                    <a:pt x="105" y="2"/>
                  </a:lnTo>
                  <a:lnTo>
                    <a:pt x="92" y="6"/>
                  </a:lnTo>
                  <a:lnTo>
                    <a:pt x="79" y="10"/>
                  </a:lnTo>
                  <a:lnTo>
                    <a:pt x="66" y="17"/>
                  </a:lnTo>
                  <a:lnTo>
                    <a:pt x="56" y="24"/>
                  </a:lnTo>
                  <a:lnTo>
                    <a:pt x="46" y="32"/>
                  </a:lnTo>
                  <a:lnTo>
                    <a:pt x="36" y="42"/>
                  </a:lnTo>
                  <a:lnTo>
                    <a:pt x="28" y="53"/>
                  </a:lnTo>
                  <a:lnTo>
                    <a:pt x="20" y="65"/>
                  </a:lnTo>
                  <a:lnTo>
                    <a:pt x="15" y="79"/>
                  </a:lnTo>
                  <a:lnTo>
                    <a:pt x="9" y="93"/>
                  </a:lnTo>
                  <a:lnTo>
                    <a:pt x="5" y="109"/>
                  </a:lnTo>
                  <a:lnTo>
                    <a:pt x="2" y="125"/>
                  </a:lnTo>
                  <a:lnTo>
                    <a:pt x="1" y="144"/>
                  </a:lnTo>
                  <a:lnTo>
                    <a:pt x="0" y="162"/>
                  </a:lnTo>
                  <a:lnTo>
                    <a:pt x="1" y="180"/>
                  </a:lnTo>
                  <a:lnTo>
                    <a:pt x="2" y="197"/>
                  </a:lnTo>
                  <a:lnTo>
                    <a:pt x="5" y="213"/>
                  </a:lnTo>
                  <a:lnTo>
                    <a:pt x="9" y="228"/>
                  </a:lnTo>
                  <a:lnTo>
                    <a:pt x="15" y="241"/>
                  </a:lnTo>
                  <a:lnTo>
                    <a:pt x="20" y="254"/>
                  </a:lnTo>
                  <a:lnTo>
                    <a:pt x="28" y="267"/>
                  </a:lnTo>
                  <a:lnTo>
                    <a:pt x="36" y="277"/>
                  </a:lnTo>
                  <a:lnTo>
                    <a:pt x="46" y="286"/>
                  </a:lnTo>
                  <a:lnTo>
                    <a:pt x="56" y="294"/>
                  </a:lnTo>
                  <a:lnTo>
                    <a:pt x="66" y="302"/>
                  </a:lnTo>
                  <a:lnTo>
                    <a:pt x="79" y="308"/>
                  </a:lnTo>
                  <a:lnTo>
                    <a:pt x="92" y="313"/>
                  </a:lnTo>
                  <a:lnTo>
                    <a:pt x="105" y="316"/>
                  </a:lnTo>
                  <a:lnTo>
                    <a:pt x="119" y="317"/>
                  </a:lnTo>
                  <a:lnTo>
                    <a:pt x="134" y="318"/>
                  </a:lnTo>
                  <a:lnTo>
                    <a:pt x="148" y="318"/>
                  </a:lnTo>
                  <a:lnTo>
                    <a:pt x="160" y="316"/>
                  </a:lnTo>
                  <a:lnTo>
                    <a:pt x="172" y="314"/>
                  </a:lnTo>
                  <a:lnTo>
                    <a:pt x="184" y="312"/>
                  </a:lnTo>
                  <a:lnTo>
                    <a:pt x="194" y="307"/>
                  </a:lnTo>
                  <a:lnTo>
                    <a:pt x="204" y="302"/>
                  </a:lnTo>
                  <a:lnTo>
                    <a:pt x="214" y="297"/>
                  </a:lnTo>
                  <a:lnTo>
                    <a:pt x="223" y="291"/>
                  </a:lnTo>
                  <a:lnTo>
                    <a:pt x="231" y="283"/>
                  </a:lnTo>
                  <a:lnTo>
                    <a:pt x="238" y="275"/>
                  </a:lnTo>
                  <a:lnTo>
                    <a:pt x="245" y="267"/>
                  </a:lnTo>
                  <a:lnTo>
                    <a:pt x="250" y="258"/>
                  </a:lnTo>
                  <a:lnTo>
                    <a:pt x="256" y="247"/>
                  </a:lnTo>
                  <a:lnTo>
                    <a:pt x="261" y="236"/>
                  </a:lnTo>
                  <a:lnTo>
                    <a:pt x="263" y="225"/>
                  </a:lnTo>
                  <a:lnTo>
                    <a:pt x="267" y="213"/>
                  </a:lnTo>
                  <a:lnTo>
                    <a:pt x="216" y="213"/>
                  </a:lnTo>
                  <a:close/>
                  <a:moveTo>
                    <a:pt x="53" y="133"/>
                  </a:moveTo>
                  <a:lnTo>
                    <a:pt x="54" y="123"/>
                  </a:lnTo>
                  <a:lnTo>
                    <a:pt x="56" y="113"/>
                  </a:lnTo>
                  <a:lnTo>
                    <a:pt x="58" y="103"/>
                  </a:lnTo>
                  <a:lnTo>
                    <a:pt x="61" y="95"/>
                  </a:lnTo>
                  <a:lnTo>
                    <a:pt x="64" y="87"/>
                  </a:lnTo>
                  <a:lnTo>
                    <a:pt x="67" y="80"/>
                  </a:lnTo>
                  <a:lnTo>
                    <a:pt x="72" y="73"/>
                  </a:lnTo>
                  <a:lnTo>
                    <a:pt x="78" y="68"/>
                  </a:lnTo>
                  <a:lnTo>
                    <a:pt x="82" y="62"/>
                  </a:lnTo>
                  <a:lnTo>
                    <a:pt x="89" y="57"/>
                  </a:lnTo>
                  <a:lnTo>
                    <a:pt x="96" y="54"/>
                  </a:lnTo>
                  <a:lnTo>
                    <a:pt x="103" y="50"/>
                  </a:lnTo>
                  <a:lnTo>
                    <a:pt x="110" y="48"/>
                  </a:lnTo>
                  <a:lnTo>
                    <a:pt x="118" y="46"/>
                  </a:lnTo>
                  <a:lnTo>
                    <a:pt x="127" y="45"/>
                  </a:lnTo>
                  <a:lnTo>
                    <a:pt x="137" y="45"/>
                  </a:lnTo>
                  <a:lnTo>
                    <a:pt x="146" y="45"/>
                  </a:lnTo>
                  <a:lnTo>
                    <a:pt x="155" y="46"/>
                  </a:lnTo>
                  <a:lnTo>
                    <a:pt x="163" y="48"/>
                  </a:lnTo>
                  <a:lnTo>
                    <a:pt x="170" y="50"/>
                  </a:lnTo>
                  <a:lnTo>
                    <a:pt x="178" y="54"/>
                  </a:lnTo>
                  <a:lnTo>
                    <a:pt x="184" y="57"/>
                  </a:lnTo>
                  <a:lnTo>
                    <a:pt x="191" y="62"/>
                  </a:lnTo>
                  <a:lnTo>
                    <a:pt x="195" y="68"/>
                  </a:lnTo>
                  <a:lnTo>
                    <a:pt x="201" y="73"/>
                  </a:lnTo>
                  <a:lnTo>
                    <a:pt x="204" y="80"/>
                  </a:lnTo>
                  <a:lnTo>
                    <a:pt x="208" y="87"/>
                  </a:lnTo>
                  <a:lnTo>
                    <a:pt x="211" y="95"/>
                  </a:lnTo>
                  <a:lnTo>
                    <a:pt x="214" y="103"/>
                  </a:lnTo>
                  <a:lnTo>
                    <a:pt x="216" y="113"/>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59" name="Freeform 48"/>
            <p:cNvSpPr>
              <a:spLocks/>
            </p:cNvSpPr>
            <p:nvPr/>
          </p:nvSpPr>
          <p:spPr bwMode="auto">
            <a:xfrm>
              <a:off x="1755" y="1745"/>
              <a:ext cx="52" cy="139"/>
            </a:xfrm>
            <a:custGeom>
              <a:avLst/>
              <a:gdLst>
                <a:gd name="T0" fmla="*/ 17 w 155"/>
                <a:gd name="T1" fmla="*/ 139 h 418"/>
                <a:gd name="T2" fmla="*/ 34 w 155"/>
                <a:gd name="T3" fmla="*/ 139 h 418"/>
                <a:gd name="T4" fmla="*/ 34 w 155"/>
                <a:gd name="T5" fmla="*/ 53 h 418"/>
                <a:gd name="T6" fmla="*/ 52 w 155"/>
                <a:gd name="T7" fmla="*/ 53 h 418"/>
                <a:gd name="T8" fmla="*/ 52 w 155"/>
                <a:gd name="T9" fmla="*/ 39 h 418"/>
                <a:gd name="T10" fmla="*/ 34 w 155"/>
                <a:gd name="T11" fmla="*/ 39 h 418"/>
                <a:gd name="T12" fmla="*/ 34 w 155"/>
                <a:gd name="T13" fmla="*/ 31 h 418"/>
                <a:gd name="T14" fmla="*/ 34 w 155"/>
                <a:gd name="T15" fmla="*/ 29 h 418"/>
                <a:gd name="T16" fmla="*/ 34 w 155"/>
                <a:gd name="T17" fmla="*/ 27 h 418"/>
                <a:gd name="T18" fmla="*/ 34 w 155"/>
                <a:gd name="T19" fmla="*/ 26 h 418"/>
                <a:gd name="T20" fmla="*/ 34 w 155"/>
                <a:gd name="T21" fmla="*/ 24 h 418"/>
                <a:gd name="T22" fmla="*/ 35 w 155"/>
                <a:gd name="T23" fmla="*/ 22 h 418"/>
                <a:gd name="T24" fmla="*/ 35 w 155"/>
                <a:gd name="T25" fmla="*/ 21 h 418"/>
                <a:gd name="T26" fmla="*/ 35 w 155"/>
                <a:gd name="T27" fmla="*/ 20 h 418"/>
                <a:gd name="T28" fmla="*/ 36 w 155"/>
                <a:gd name="T29" fmla="*/ 19 h 418"/>
                <a:gd name="T30" fmla="*/ 37 w 155"/>
                <a:gd name="T31" fmla="*/ 18 h 418"/>
                <a:gd name="T32" fmla="*/ 37 w 155"/>
                <a:gd name="T33" fmla="*/ 17 h 418"/>
                <a:gd name="T34" fmla="*/ 38 w 155"/>
                <a:gd name="T35" fmla="*/ 17 h 418"/>
                <a:gd name="T36" fmla="*/ 39 w 155"/>
                <a:gd name="T37" fmla="*/ 16 h 418"/>
                <a:gd name="T38" fmla="*/ 40 w 155"/>
                <a:gd name="T39" fmla="*/ 16 h 418"/>
                <a:gd name="T40" fmla="*/ 42 w 155"/>
                <a:gd name="T41" fmla="*/ 16 h 418"/>
                <a:gd name="T42" fmla="*/ 43 w 155"/>
                <a:gd name="T43" fmla="*/ 15 h 418"/>
                <a:gd name="T44" fmla="*/ 45 w 155"/>
                <a:gd name="T45" fmla="*/ 15 h 418"/>
                <a:gd name="T46" fmla="*/ 48 w 155"/>
                <a:gd name="T47" fmla="*/ 16 h 418"/>
                <a:gd name="T48" fmla="*/ 52 w 155"/>
                <a:gd name="T49" fmla="*/ 16 h 418"/>
                <a:gd name="T50" fmla="*/ 52 w 155"/>
                <a:gd name="T51" fmla="*/ 1 h 418"/>
                <a:gd name="T52" fmla="*/ 48 w 155"/>
                <a:gd name="T53" fmla="*/ 1 h 418"/>
                <a:gd name="T54" fmla="*/ 45 w 155"/>
                <a:gd name="T55" fmla="*/ 0 h 418"/>
                <a:gd name="T56" fmla="*/ 42 w 155"/>
                <a:gd name="T57" fmla="*/ 0 h 418"/>
                <a:gd name="T58" fmla="*/ 40 w 155"/>
                <a:gd name="T59" fmla="*/ 0 h 418"/>
                <a:gd name="T60" fmla="*/ 37 w 155"/>
                <a:gd name="T61" fmla="*/ 0 h 418"/>
                <a:gd name="T62" fmla="*/ 34 w 155"/>
                <a:gd name="T63" fmla="*/ 0 h 418"/>
                <a:gd name="T64" fmla="*/ 32 w 155"/>
                <a:gd name="T65" fmla="*/ 1 h 418"/>
                <a:gd name="T66" fmla="*/ 30 w 155"/>
                <a:gd name="T67" fmla="*/ 1 h 418"/>
                <a:gd name="T68" fmla="*/ 28 w 155"/>
                <a:gd name="T69" fmla="*/ 2 h 418"/>
                <a:gd name="T70" fmla="*/ 25 w 155"/>
                <a:gd name="T71" fmla="*/ 3 h 418"/>
                <a:gd name="T72" fmla="*/ 24 w 155"/>
                <a:gd name="T73" fmla="*/ 5 h 418"/>
                <a:gd name="T74" fmla="*/ 22 w 155"/>
                <a:gd name="T75" fmla="*/ 6 h 418"/>
                <a:gd name="T76" fmla="*/ 21 w 155"/>
                <a:gd name="T77" fmla="*/ 8 h 418"/>
                <a:gd name="T78" fmla="*/ 20 w 155"/>
                <a:gd name="T79" fmla="*/ 9 h 418"/>
                <a:gd name="T80" fmla="*/ 19 w 155"/>
                <a:gd name="T81" fmla="*/ 12 h 418"/>
                <a:gd name="T82" fmla="*/ 18 w 155"/>
                <a:gd name="T83" fmla="*/ 14 h 418"/>
                <a:gd name="T84" fmla="*/ 17 w 155"/>
                <a:gd name="T85" fmla="*/ 16 h 418"/>
                <a:gd name="T86" fmla="*/ 17 w 155"/>
                <a:gd name="T87" fmla="*/ 19 h 418"/>
                <a:gd name="T88" fmla="*/ 17 w 155"/>
                <a:gd name="T89" fmla="*/ 22 h 418"/>
                <a:gd name="T90" fmla="*/ 17 w 155"/>
                <a:gd name="T91" fmla="*/ 25 h 418"/>
                <a:gd name="T92" fmla="*/ 17 w 155"/>
                <a:gd name="T93" fmla="*/ 39 h 418"/>
                <a:gd name="T94" fmla="*/ 0 w 155"/>
                <a:gd name="T95" fmla="*/ 39 h 418"/>
                <a:gd name="T96" fmla="*/ 0 w 155"/>
                <a:gd name="T97" fmla="*/ 53 h 418"/>
                <a:gd name="T98" fmla="*/ 17 w 155"/>
                <a:gd name="T99" fmla="*/ 53 h 418"/>
                <a:gd name="T100" fmla="*/ 17 w 155"/>
                <a:gd name="T101" fmla="*/ 139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5" h="418">
                  <a:moveTo>
                    <a:pt x="50" y="418"/>
                  </a:moveTo>
                  <a:lnTo>
                    <a:pt x="100" y="418"/>
                  </a:lnTo>
                  <a:lnTo>
                    <a:pt x="100" y="158"/>
                  </a:lnTo>
                  <a:lnTo>
                    <a:pt x="155" y="158"/>
                  </a:lnTo>
                  <a:lnTo>
                    <a:pt x="155" y="118"/>
                  </a:lnTo>
                  <a:lnTo>
                    <a:pt x="100" y="118"/>
                  </a:lnTo>
                  <a:lnTo>
                    <a:pt x="100" y="93"/>
                  </a:lnTo>
                  <a:lnTo>
                    <a:pt x="100" y="87"/>
                  </a:lnTo>
                  <a:lnTo>
                    <a:pt x="100" y="81"/>
                  </a:lnTo>
                  <a:lnTo>
                    <a:pt x="102" y="77"/>
                  </a:lnTo>
                  <a:lnTo>
                    <a:pt x="102" y="72"/>
                  </a:lnTo>
                  <a:lnTo>
                    <a:pt x="103" y="67"/>
                  </a:lnTo>
                  <a:lnTo>
                    <a:pt x="104" y="64"/>
                  </a:lnTo>
                  <a:lnTo>
                    <a:pt x="105" y="61"/>
                  </a:lnTo>
                  <a:lnTo>
                    <a:pt x="106" y="57"/>
                  </a:lnTo>
                  <a:lnTo>
                    <a:pt x="109" y="55"/>
                  </a:lnTo>
                  <a:lnTo>
                    <a:pt x="111" y="52"/>
                  </a:lnTo>
                  <a:lnTo>
                    <a:pt x="113" y="50"/>
                  </a:lnTo>
                  <a:lnTo>
                    <a:pt x="117" y="48"/>
                  </a:lnTo>
                  <a:lnTo>
                    <a:pt x="119" y="47"/>
                  </a:lnTo>
                  <a:lnTo>
                    <a:pt x="124" y="47"/>
                  </a:lnTo>
                  <a:lnTo>
                    <a:pt x="127" y="46"/>
                  </a:lnTo>
                  <a:lnTo>
                    <a:pt x="133" y="46"/>
                  </a:lnTo>
                  <a:lnTo>
                    <a:pt x="142" y="47"/>
                  </a:lnTo>
                  <a:lnTo>
                    <a:pt x="155" y="49"/>
                  </a:lnTo>
                  <a:lnTo>
                    <a:pt x="155" y="3"/>
                  </a:lnTo>
                  <a:lnTo>
                    <a:pt x="143" y="2"/>
                  </a:lnTo>
                  <a:lnTo>
                    <a:pt x="134" y="1"/>
                  </a:lnTo>
                  <a:lnTo>
                    <a:pt x="125" y="0"/>
                  </a:lnTo>
                  <a:lnTo>
                    <a:pt x="118" y="0"/>
                  </a:lnTo>
                  <a:lnTo>
                    <a:pt x="110" y="0"/>
                  </a:lnTo>
                  <a:lnTo>
                    <a:pt x="102" y="1"/>
                  </a:lnTo>
                  <a:lnTo>
                    <a:pt x="95" y="2"/>
                  </a:lnTo>
                  <a:lnTo>
                    <a:pt x="88" y="4"/>
                  </a:lnTo>
                  <a:lnTo>
                    <a:pt x="82" y="6"/>
                  </a:lnTo>
                  <a:lnTo>
                    <a:pt x="76" y="10"/>
                  </a:lnTo>
                  <a:lnTo>
                    <a:pt x="72" y="15"/>
                  </a:lnTo>
                  <a:lnTo>
                    <a:pt x="67" y="18"/>
                  </a:lnTo>
                  <a:lnTo>
                    <a:pt x="63" y="24"/>
                  </a:lnTo>
                  <a:lnTo>
                    <a:pt x="59" y="28"/>
                  </a:lnTo>
                  <a:lnTo>
                    <a:pt x="57" y="35"/>
                  </a:lnTo>
                  <a:lnTo>
                    <a:pt x="54" y="42"/>
                  </a:lnTo>
                  <a:lnTo>
                    <a:pt x="52" y="49"/>
                  </a:lnTo>
                  <a:lnTo>
                    <a:pt x="51" y="57"/>
                  </a:lnTo>
                  <a:lnTo>
                    <a:pt x="50" y="65"/>
                  </a:lnTo>
                  <a:lnTo>
                    <a:pt x="50" y="74"/>
                  </a:lnTo>
                  <a:lnTo>
                    <a:pt x="50" y="118"/>
                  </a:lnTo>
                  <a:lnTo>
                    <a:pt x="0" y="118"/>
                  </a:lnTo>
                  <a:lnTo>
                    <a:pt x="0" y="158"/>
                  </a:lnTo>
                  <a:lnTo>
                    <a:pt x="50" y="158"/>
                  </a:lnTo>
                  <a:lnTo>
                    <a:pt x="50" y="4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0" name="Freeform 49"/>
            <p:cNvSpPr>
              <a:spLocks/>
            </p:cNvSpPr>
            <p:nvPr/>
          </p:nvSpPr>
          <p:spPr bwMode="auto">
            <a:xfrm>
              <a:off x="1805" y="1745"/>
              <a:ext cx="52" cy="139"/>
            </a:xfrm>
            <a:custGeom>
              <a:avLst/>
              <a:gdLst>
                <a:gd name="T0" fmla="*/ 17 w 154"/>
                <a:gd name="T1" fmla="*/ 139 h 418"/>
                <a:gd name="T2" fmla="*/ 34 w 154"/>
                <a:gd name="T3" fmla="*/ 139 h 418"/>
                <a:gd name="T4" fmla="*/ 34 w 154"/>
                <a:gd name="T5" fmla="*/ 53 h 418"/>
                <a:gd name="T6" fmla="*/ 52 w 154"/>
                <a:gd name="T7" fmla="*/ 53 h 418"/>
                <a:gd name="T8" fmla="*/ 52 w 154"/>
                <a:gd name="T9" fmla="*/ 39 h 418"/>
                <a:gd name="T10" fmla="*/ 34 w 154"/>
                <a:gd name="T11" fmla="*/ 39 h 418"/>
                <a:gd name="T12" fmla="*/ 34 w 154"/>
                <a:gd name="T13" fmla="*/ 31 h 418"/>
                <a:gd name="T14" fmla="*/ 34 w 154"/>
                <a:gd name="T15" fmla="*/ 29 h 418"/>
                <a:gd name="T16" fmla="*/ 34 w 154"/>
                <a:gd name="T17" fmla="*/ 27 h 418"/>
                <a:gd name="T18" fmla="*/ 34 w 154"/>
                <a:gd name="T19" fmla="*/ 26 h 418"/>
                <a:gd name="T20" fmla="*/ 34 w 154"/>
                <a:gd name="T21" fmla="*/ 24 h 418"/>
                <a:gd name="T22" fmla="*/ 34 w 154"/>
                <a:gd name="T23" fmla="*/ 22 h 418"/>
                <a:gd name="T24" fmla="*/ 35 w 154"/>
                <a:gd name="T25" fmla="*/ 21 h 418"/>
                <a:gd name="T26" fmla="*/ 35 w 154"/>
                <a:gd name="T27" fmla="*/ 20 h 418"/>
                <a:gd name="T28" fmla="*/ 36 w 154"/>
                <a:gd name="T29" fmla="*/ 19 h 418"/>
                <a:gd name="T30" fmla="*/ 36 w 154"/>
                <a:gd name="T31" fmla="*/ 18 h 418"/>
                <a:gd name="T32" fmla="*/ 37 w 154"/>
                <a:gd name="T33" fmla="*/ 17 h 418"/>
                <a:gd name="T34" fmla="*/ 38 w 154"/>
                <a:gd name="T35" fmla="*/ 17 h 418"/>
                <a:gd name="T36" fmla="*/ 39 w 154"/>
                <a:gd name="T37" fmla="*/ 16 h 418"/>
                <a:gd name="T38" fmla="*/ 40 w 154"/>
                <a:gd name="T39" fmla="*/ 16 h 418"/>
                <a:gd name="T40" fmla="*/ 42 w 154"/>
                <a:gd name="T41" fmla="*/ 16 h 418"/>
                <a:gd name="T42" fmla="*/ 43 w 154"/>
                <a:gd name="T43" fmla="*/ 15 h 418"/>
                <a:gd name="T44" fmla="*/ 45 w 154"/>
                <a:gd name="T45" fmla="*/ 15 h 418"/>
                <a:gd name="T46" fmla="*/ 48 w 154"/>
                <a:gd name="T47" fmla="*/ 16 h 418"/>
                <a:gd name="T48" fmla="*/ 52 w 154"/>
                <a:gd name="T49" fmla="*/ 16 h 418"/>
                <a:gd name="T50" fmla="*/ 52 w 154"/>
                <a:gd name="T51" fmla="*/ 1 h 418"/>
                <a:gd name="T52" fmla="*/ 48 w 154"/>
                <a:gd name="T53" fmla="*/ 1 h 418"/>
                <a:gd name="T54" fmla="*/ 45 w 154"/>
                <a:gd name="T55" fmla="*/ 0 h 418"/>
                <a:gd name="T56" fmla="*/ 42 w 154"/>
                <a:gd name="T57" fmla="*/ 0 h 418"/>
                <a:gd name="T58" fmla="*/ 40 w 154"/>
                <a:gd name="T59" fmla="*/ 0 h 418"/>
                <a:gd name="T60" fmla="*/ 37 w 154"/>
                <a:gd name="T61" fmla="*/ 0 h 418"/>
                <a:gd name="T62" fmla="*/ 34 w 154"/>
                <a:gd name="T63" fmla="*/ 0 h 418"/>
                <a:gd name="T64" fmla="*/ 32 w 154"/>
                <a:gd name="T65" fmla="*/ 1 h 418"/>
                <a:gd name="T66" fmla="*/ 29 w 154"/>
                <a:gd name="T67" fmla="*/ 1 h 418"/>
                <a:gd name="T68" fmla="*/ 28 w 154"/>
                <a:gd name="T69" fmla="*/ 2 h 418"/>
                <a:gd name="T70" fmla="*/ 26 w 154"/>
                <a:gd name="T71" fmla="*/ 3 h 418"/>
                <a:gd name="T72" fmla="*/ 24 w 154"/>
                <a:gd name="T73" fmla="*/ 5 h 418"/>
                <a:gd name="T74" fmla="*/ 23 w 154"/>
                <a:gd name="T75" fmla="*/ 6 h 418"/>
                <a:gd name="T76" fmla="*/ 21 w 154"/>
                <a:gd name="T77" fmla="*/ 8 h 418"/>
                <a:gd name="T78" fmla="*/ 20 w 154"/>
                <a:gd name="T79" fmla="*/ 9 h 418"/>
                <a:gd name="T80" fmla="*/ 19 w 154"/>
                <a:gd name="T81" fmla="*/ 12 h 418"/>
                <a:gd name="T82" fmla="*/ 18 w 154"/>
                <a:gd name="T83" fmla="*/ 14 h 418"/>
                <a:gd name="T84" fmla="*/ 18 w 154"/>
                <a:gd name="T85" fmla="*/ 16 h 418"/>
                <a:gd name="T86" fmla="*/ 17 w 154"/>
                <a:gd name="T87" fmla="*/ 19 h 418"/>
                <a:gd name="T88" fmla="*/ 17 w 154"/>
                <a:gd name="T89" fmla="*/ 22 h 418"/>
                <a:gd name="T90" fmla="*/ 17 w 154"/>
                <a:gd name="T91" fmla="*/ 25 h 418"/>
                <a:gd name="T92" fmla="*/ 17 w 154"/>
                <a:gd name="T93" fmla="*/ 39 h 418"/>
                <a:gd name="T94" fmla="*/ 0 w 154"/>
                <a:gd name="T95" fmla="*/ 39 h 418"/>
                <a:gd name="T96" fmla="*/ 0 w 154"/>
                <a:gd name="T97" fmla="*/ 53 h 418"/>
                <a:gd name="T98" fmla="*/ 17 w 154"/>
                <a:gd name="T99" fmla="*/ 53 h 418"/>
                <a:gd name="T100" fmla="*/ 17 w 154"/>
                <a:gd name="T101" fmla="*/ 139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4" h="418">
                  <a:moveTo>
                    <a:pt x="49" y="418"/>
                  </a:moveTo>
                  <a:lnTo>
                    <a:pt x="100" y="418"/>
                  </a:lnTo>
                  <a:lnTo>
                    <a:pt x="100" y="158"/>
                  </a:lnTo>
                  <a:lnTo>
                    <a:pt x="154" y="158"/>
                  </a:lnTo>
                  <a:lnTo>
                    <a:pt x="154" y="118"/>
                  </a:lnTo>
                  <a:lnTo>
                    <a:pt x="100" y="118"/>
                  </a:lnTo>
                  <a:lnTo>
                    <a:pt x="100" y="93"/>
                  </a:lnTo>
                  <a:lnTo>
                    <a:pt x="100" y="87"/>
                  </a:lnTo>
                  <a:lnTo>
                    <a:pt x="100" y="81"/>
                  </a:lnTo>
                  <a:lnTo>
                    <a:pt x="101" y="77"/>
                  </a:lnTo>
                  <a:lnTo>
                    <a:pt x="101" y="72"/>
                  </a:lnTo>
                  <a:lnTo>
                    <a:pt x="102" y="67"/>
                  </a:lnTo>
                  <a:lnTo>
                    <a:pt x="104" y="64"/>
                  </a:lnTo>
                  <a:lnTo>
                    <a:pt x="105" y="61"/>
                  </a:lnTo>
                  <a:lnTo>
                    <a:pt x="106" y="57"/>
                  </a:lnTo>
                  <a:lnTo>
                    <a:pt x="108" y="55"/>
                  </a:lnTo>
                  <a:lnTo>
                    <a:pt x="110" y="52"/>
                  </a:lnTo>
                  <a:lnTo>
                    <a:pt x="113" y="50"/>
                  </a:lnTo>
                  <a:lnTo>
                    <a:pt x="116" y="48"/>
                  </a:lnTo>
                  <a:lnTo>
                    <a:pt x="118" y="47"/>
                  </a:lnTo>
                  <a:lnTo>
                    <a:pt x="123" y="47"/>
                  </a:lnTo>
                  <a:lnTo>
                    <a:pt x="127" y="46"/>
                  </a:lnTo>
                  <a:lnTo>
                    <a:pt x="132" y="46"/>
                  </a:lnTo>
                  <a:lnTo>
                    <a:pt x="141" y="47"/>
                  </a:lnTo>
                  <a:lnTo>
                    <a:pt x="154" y="49"/>
                  </a:lnTo>
                  <a:lnTo>
                    <a:pt x="154" y="3"/>
                  </a:lnTo>
                  <a:lnTo>
                    <a:pt x="143" y="2"/>
                  </a:lnTo>
                  <a:lnTo>
                    <a:pt x="133" y="1"/>
                  </a:lnTo>
                  <a:lnTo>
                    <a:pt x="124" y="0"/>
                  </a:lnTo>
                  <a:lnTo>
                    <a:pt x="117" y="0"/>
                  </a:lnTo>
                  <a:lnTo>
                    <a:pt x="109" y="0"/>
                  </a:lnTo>
                  <a:lnTo>
                    <a:pt x="101" y="1"/>
                  </a:lnTo>
                  <a:lnTo>
                    <a:pt x="94" y="2"/>
                  </a:lnTo>
                  <a:lnTo>
                    <a:pt x="87" y="4"/>
                  </a:lnTo>
                  <a:lnTo>
                    <a:pt x="82" y="6"/>
                  </a:lnTo>
                  <a:lnTo>
                    <a:pt x="76" y="10"/>
                  </a:lnTo>
                  <a:lnTo>
                    <a:pt x="71" y="15"/>
                  </a:lnTo>
                  <a:lnTo>
                    <a:pt x="67" y="18"/>
                  </a:lnTo>
                  <a:lnTo>
                    <a:pt x="62" y="24"/>
                  </a:lnTo>
                  <a:lnTo>
                    <a:pt x="59" y="28"/>
                  </a:lnTo>
                  <a:lnTo>
                    <a:pt x="56" y="35"/>
                  </a:lnTo>
                  <a:lnTo>
                    <a:pt x="54" y="42"/>
                  </a:lnTo>
                  <a:lnTo>
                    <a:pt x="52" y="49"/>
                  </a:lnTo>
                  <a:lnTo>
                    <a:pt x="51" y="57"/>
                  </a:lnTo>
                  <a:lnTo>
                    <a:pt x="49" y="65"/>
                  </a:lnTo>
                  <a:lnTo>
                    <a:pt x="49" y="74"/>
                  </a:lnTo>
                  <a:lnTo>
                    <a:pt x="49" y="118"/>
                  </a:lnTo>
                  <a:lnTo>
                    <a:pt x="0" y="118"/>
                  </a:lnTo>
                  <a:lnTo>
                    <a:pt x="0" y="158"/>
                  </a:lnTo>
                  <a:lnTo>
                    <a:pt x="49" y="158"/>
                  </a:lnTo>
                  <a:lnTo>
                    <a:pt x="49" y="4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1" name="Freeform 50"/>
            <p:cNvSpPr>
              <a:spLocks noEditPoints="1"/>
            </p:cNvSpPr>
            <p:nvPr/>
          </p:nvSpPr>
          <p:spPr bwMode="auto">
            <a:xfrm>
              <a:off x="1863" y="1781"/>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9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9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19 w 270"/>
                <a:gd name="T69" fmla="*/ 34 h 318"/>
                <a:gd name="T70" fmla="*/ 23 w 270"/>
                <a:gd name="T71" fmla="*/ 27 h 318"/>
                <a:gd name="T72" fmla="*/ 28 w 270"/>
                <a:gd name="T73" fmla="*/ 21 h 318"/>
                <a:gd name="T74" fmla="*/ 34 w 270"/>
                <a:gd name="T75" fmla="*/ 17 h 318"/>
                <a:gd name="T76" fmla="*/ 42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8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20"/>
                  </a:lnTo>
                  <a:lnTo>
                    <a:pt x="213" y="226"/>
                  </a:lnTo>
                  <a:lnTo>
                    <a:pt x="209" y="232"/>
                  </a:lnTo>
                  <a:lnTo>
                    <a:pt x="207" y="238"/>
                  </a:lnTo>
                  <a:lnTo>
                    <a:pt x="203" y="244"/>
                  </a:lnTo>
                  <a:lnTo>
                    <a:pt x="199" y="248"/>
                  </a:lnTo>
                  <a:lnTo>
                    <a:pt x="195" y="253"/>
                  </a:lnTo>
                  <a:lnTo>
                    <a:pt x="190" y="258"/>
                  </a:lnTo>
                  <a:lnTo>
                    <a:pt x="185" y="261"/>
                  </a:lnTo>
                  <a:lnTo>
                    <a:pt x="179" y="263"/>
                  </a:lnTo>
                  <a:lnTo>
                    <a:pt x="173" y="267"/>
                  </a:lnTo>
                  <a:lnTo>
                    <a:pt x="168" y="269"/>
                  </a:lnTo>
                  <a:lnTo>
                    <a:pt x="161" y="270"/>
                  </a:lnTo>
                  <a:lnTo>
                    <a:pt x="154" y="271"/>
                  </a:lnTo>
                  <a:lnTo>
                    <a:pt x="147" y="272"/>
                  </a:lnTo>
                  <a:lnTo>
                    <a:pt x="139" y="272"/>
                  </a:lnTo>
                  <a:lnTo>
                    <a:pt x="130" y="272"/>
                  </a:lnTo>
                  <a:lnTo>
                    <a:pt x="121" y="271"/>
                  </a:lnTo>
                  <a:lnTo>
                    <a:pt x="111" y="269"/>
                  </a:lnTo>
                  <a:lnTo>
                    <a:pt x="103" y="266"/>
                  </a:lnTo>
                  <a:lnTo>
                    <a:pt x="96" y="262"/>
                  </a:lnTo>
                  <a:lnTo>
                    <a:pt x="88" y="258"/>
                  </a:lnTo>
                  <a:lnTo>
                    <a:pt x="83" y="253"/>
                  </a:lnTo>
                  <a:lnTo>
                    <a:pt x="77" y="247"/>
                  </a:lnTo>
                  <a:lnTo>
                    <a:pt x="71" y="240"/>
                  </a:lnTo>
                  <a:lnTo>
                    <a:pt x="66" y="233"/>
                  </a:lnTo>
                  <a:lnTo>
                    <a:pt x="63" y="225"/>
                  </a:lnTo>
                  <a:lnTo>
                    <a:pt x="60" y="216"/>
                  </a:lnTo>
                  <a:lnTo>
                    <a:pt x="56" y="207"/>
                  </a:lnTo>
                  <a:lnTo>
                    <a:pt x="55" y="197"/>
                  </a:lnTo>
                  <a:lnTo>
                    <a:pt x="54" y="186"/>
                  </a:lnTo>
                  <a:lnTo>
                    <a:pt x="53" y="175"/>
                  </a:lnTo>
                  <a:lnTo>
                    <a:pt x="270" y="175"/>
                  </a:lnTo>
                  <a:lnTo>
                    <a:pt x="270" y="163"/>
                  </a:lnTo>
                  <a:lnTo>
                    <a:pt x="270" y="153"/>
                  </a:lnTo>
                  <a:lnTo>
                    <a:pt x="270" y="134"/>
                  </a:lnTo>
                  <a:lnTo>
                    <a:pt x="268" y="117"/>
                  </a:lnTo>
                  <a:lnTo>
                    <a:pt x="266" y="102"/>
                  </a:lnTo>
                  <a:lnTo>
                    <a:pt x="261" y="87"/>
                  </a:lnTo>
                  <a:lnTo>
                    <a:pt x="256" y="73"/>
                  </a:lnTo>
                  <a:lnTo>
                    <a:pt x="249" y="61"/>
                  </a:lnTo>
                  <a:lnTo>
                    <a:pt x="242" y="49"/>
                  </a:lnTo>
                  <a:lnTo>
                    <a:pt x="234" y="39"/>
                  </a:lnTo>
                  <a:lnTo>
                    <a:pt x="225" y="30"/>
                  </a:lnTo>
                  <a:lnTo>
                    <a:pt x="215" y="23"/>
                  </a:lnTo>
                  <a:lnTo>
                    <a:pt x="205" y="16"/>
                  </a:lnTo>
                  <a:lnTo>
                    <a:pt x="192" y="10"/>
                  </a:lnTo>
                  <a:lnTo>
                    <a:pt x="179" y="6"/>
                  </a:lnTo>
                  <a:lnTo>
                    <a:pt x="165" y="2"/>
                  </a:lnTo>
                  <a:lnTo>
                    <a:pt x="150" y="1"/>
                  </a:lnTo>
                  <a:lnTo>
                    <a:pt x="134" y="0"/>
                  </a:lnTo>
                  <a:lnTo>
                    <a:pt x="119" y="1"/>
                  </a:lnTo>
                  <a:lnTo>
                    <a:pt x="106" y="2"/>
                  </a:lnTo>
                  <a:lnTo>
                    <a:pt x="92" y="6"/>
                  </a:lnTo>
                  <a:lnTo>
                    <a:pt x="79" y="10"/>
                  </a:lnTo>
                  <a:lnTo>
                    <a:pt x="66" y="17"/>
                  </a:lnTo>
                  <a:lnTo>
                    <a:pt x="56" y="24"/>
                  </a:lnTo>
                  <a:lnTo>
                    <a:pt x="46" y="32"/>
                  </a:lnTo>
                  <a:lnTo>
                    <a:pt x="37" y="42"/>
                  </a:lnTo>
                  <a:lnTo>
                    <a:pt x="28" y="53"/>
                  </a:lnTo>
                  <a:lnTo>
                    <a:pt x="20" y="65"/>
                  </a:lnTo>
                  <a:lnTo>
                    <a:pt x="15" y="79"/>
                  </a:lnTo>
                  <a:lnTo>
                    <a:pt x="9" y="93"/>
                  </a:lnTo>
                  <a:lnTo>
                    <a:pt x="5" y="109"/>
                  </a:lnTo>
                  <a:lnTo>
                    <a:pt x="2" y="125"/>
                  </a:lnTo>
                  <a:lnTo>
                    <a:pt x="1" y="144"/>
                  </a:lnTo>
                  <a:lnTo>
                    <a:pt x="0" y="162"/>
                  </a:lnTo>
                  <a:lnTo>
                    <a:pt x="1" y="180"/>
                  </a:lnTo>
                  <a:lnTo>
                    <a:pt x="2" y="197"/>
                  </a:lnTo>
                  <a:lnTo>
                    <a:pt x="5" y="213"/>
                  </a:lnTo>
                  <a:lnTo>
                    <a:pt x="9" y="228"/>
                  </a:lnTo>
                  <a:lnTo>
                    <a:pt x="15" y="241"/>
                  </a:lnTo>
                  <a:lnTo>
                    <a:pt x="20" y="254"/>
                  </a:lnTo>
                  <a:lnTo>
                    <a:pt x="28" y="267"/>
                  </a:lnTo>
                  <a:lnTo>
                    <a:pt x="37" y="277"/>
                  </a:lnTo>
                  <a:lnTo>
                    <a:pt x="46" y="286"/>
                  </a:lnTo>
                  <a:lnTo>
                    <a:pt x="56" y="294"/>
                  </a:lnTo>
                  <a:lnTo>
                    <a:pt x="66" y="302"/>
                  </a:lnTo>
                  <a:lnTo>
                    <a:pt x="79" y="308"/>
                  </a:lnTo>
                  <a:lnTo>
                    <a:pt x="92" y="313"/>
                  </a:lnTo>
                  <a:lnTo>
                    <a:pt x="106" y="316"/>
                  </a:lnTo>
                  <a:lnTo>
                    <a:pt x="119" y="317"/>
                  </a:lnTo>
                  <a:lnTo>
                    <a:pt x="134" y="318"/>
                  </a:lnTo>
                  <a:lnTo>
                    <a:pt x="148" y="318"/>
                  </a:lnTo>
                  <a:lnTo>
                    <a:pt x="160" y="316"/>
                  </a:lnTo>
                  <a:lnTo>
                    <a:pt x="172" y="314"/>
                  </a:lnTo>
                  <a:lnTo>
                    <a:pt x="184" y="312"/>
                  </a:lnTo>
                  <a:lnTo>
                    <a:pt x="194" y="307"/>
                  </a:lnTo>
                  <a:lnTo>
                    <a:pt x="205" y="302"/>
                  </a:lnTo>
                  <a:lnTo>
                    <a:pt x="214" y="297"/>
                  </a:lnTo>
                  <a:lnTo>
                    <a:pt x="223" y="291"/>
                  </a:lnTo>
                  <a:lnTo>
                    <a:pt x="231" y="283"/>
                  </a:lnTo>
                  <a:lnTo>
                    <a:pt x="238" y="275"/>
                  </a:lnTo>
                  <a:lnTo>
                    <a:pt x="245" y="267"/>
                  </a:lnTo>
                  <a:lnTo>
                    <a:pt x="251" y="258"/>
                  </a:lnTo>
                  <a:lnTo>
                    <a:pt x="256" y="247"/>
                  </a:lnTo>
                  <a:lnTo>
                    <a:pt x="261" y="236"/>
                  </a:lnTo>
                  <a:lnTo>
                    <a:pt x="263" y="225"/>
                  </a:lnTo>
                  <a:lnTo>
                    <a:pt x="267" y="213"/>
                  </a:lnTo>
                  <a:lnTo>
                    <a:pt x="216" y="213"/>
                  </a:lnTo>
                  <a:close/>
                  <a:moveTo>
                    <a:pt x="53" y="133"/>
                  </a:moveTo>
                  <a:lnTo>
                    <a:pt x="54" y="123"/>
                  </a:lnTo>
                  <a:lnTo>
                    <a:pt x="56" y="113"/>
                  </a:lnTo>
                  <a:lnTo>
                    <a:pt x="58" y="103"/>
                  </a:lnTo>
                  <a:lnTo>
                    <a:pt x="61" y="95"/>
                  </a:lnTo>
                  <a:lnTo>
                    <a:pt x="64" y="87"/>
                  </a:lnTo>
                  <a:lnTo>
                    <a:pt x="68" y="80"/>
                  </a:lnTo>
                  <a:lnTo>
                    <a:pt x="72" y="73"/>
                  </a:lnTo>
                  <a:lnTo>
                    <a:pt x="78" y="68"/>
                  </a:lnTo>
                  <a:lnTo>
                    <a:pt x="83" y="62"/>
                  </a:lnTo>
                  <a:lnTo>
                    <a:pt x="89" y="57"/>
                  </a:lnTo>
                  <a:lnTo>
                    <a:pt x="96" y="54"/>
                  </a:lnTo>
                  <a:lnTo>
                    <a:pt x="103" y="50"/>
                  </a:lnTo>
                  <a:lnTo>
                    <a:pt x="110" y="48"/>
                  </a:lnTo>
                  <a:lnTo>
                    <a:pt x="118" y="46"/>
                  </a:lnTo>
                  <a:lnTo>
                    <a:pt x="127" y="45"/>
                  </a:lnTo>
                  <a:lnTo>
                    <a:pt x="137" y="45"/>
                  </a:lnTo>
                  <a:lnTo>
                    <a:pt x="146" y="45"/>
                  </a:lnTo>
                  <a:lnTo>
                    <a:pt x="155" y="46"/>
                  </a:lnTo>
                  <a:lnTo>
                    <a:pt x="163" y="48"/>
                  </a:lnTo>
                  <a:lnTo>
                    <a:pt x="170" y="50"/>
                  </a:lnTo>
                  <a:lnTo>
                    <a:pt x="178" y="54"/>
                  </a:lnTo>
                  <a:lnTo>
                    <a:pt x="184" y="57"/>
                  </a:lnTo>
                  <a:lnTo>
                    <a:pt x="191" y="62"/>
                  </a:lnTo>
                  <a:lnTo>
                    <a:pt x="195" y="68"/>
                  </a:lnTo>
                  <a:lnTo>
                    <a:pt x="201" y="73"/>
                  </a:lnTo>
                  <a:lnTo>
                    <a:pt x="205" y="80"/>
                  </a:lnTo>
                  <a:lnTo>
                    <a:pt x="208" y="87"/>
                  </a:lnTo>
                  <a:lnTo>
                    <a:pt x="211" y="95"/>
                  </a:lnTo>
                  <a:lnTo>
                    <a:pt x="214" y="103"/>
                  </a:lnTo>
                  <a:lnTo>
                    <a:pt x="216" y="113"/>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2" name="Freeform 51"/>
            <p:cNvSpPr>
              <a:spLocks/>
            </p:cNvSpPr>
            <p:nvPr/>
          </p:nvSpPr>
          <p:spPr bwMode="auto">
            <a:xfrm>
              <a:off x="1967" y="1781"/>
              <a:ext cx="89" cy="106"/>
            </a:xfrm>
            <a:custGeom>
              <a:avLst/>
              <a:gdLst>
                <a:gd name="T0" fmla="*/ 89 w 265"/>
                <a:gd name="T1" fmla="*/ 32 h 318"/>
                <a:gd name="T2" fmla="*/ 86 w 265"/>
                <a:gd name="T3" fmla="*/ 21 h 318"/>
                <a:gd name="T4" fmla="*/ 80 w 265"/>
                <a:gd name="T5" fmla="*/ 12 h 318"/>
                <a:gd name="T6" fmla="*/ 71 w 265"/>
                <a:gd name="T7" fmla="*/ 6 h 318"/>
                <a:gd name="T8" fmla="*/ 60 w 265"/>
                <a:gd name="T9" fmla="*/ 1 h 318"/>
                <a:gd name="T10" fmla="*/ 46 w 265"/>
                <a:gd name="T11" fmla="*/ 0 h 318"/>
                <a:gd name="T12" fmla="*/ 31 w 265"/>
                <a:gd name="T13" fmla="*/ 2 h 318"/>
                <a:gd name="T14" fmla="*/ 19 w 265"/>
                <a:gd name="T15" fmla="*/ 8 h 318"/>
                <a:gd name="T16" fmla="*/ 9 w 265"/>
                <a:gd name="T17" fmla="*/ 18 h 318"/>
                <a:gd name="T18" fmla="*/ 3 w 265"/>
                <a:gd name="T19" fmla="*/ 31 h 318"/>
                <a:gd name="T20" fmla="*/ 0 w 265"/>
                <a:gd name="T21" fmla="*/ 47 h 318"/>
                <a:gd name="T22" fmla="*/ 1 w 265"/>
                <a:gd name="T23" fmla="*/ 65 h 318"/>
                <a:gd name="T24" fmla="*/ 4 w 265"/>
                <a:gd name="T25" fmla="*/ 80 h 318"/>
                <a:gd name="T26" fmla="*/ 12 w 265"/>
                <a:gd name="T27" fmla="*/ 92 h 318"/>
                <a:gd name="T28" fmla="*/ 22 w 265"/>
                <a:gd name="T29" fmla="*/ 101 h 318"/>
                <a:gd name="T30" fmla="*/ 35 w 265"/>
                <a:gd name="T31" fmla="*/ 105 h 318"/>
                <a:gd name="T32" fmla="*/ 49 w 265"/>
                <a:gd name="T33" fmla="*/ 106 h 318"/>
                <a:gd name="T34" fmla="*/ 62 w 265"/>
                <a:gd name="T35" fmla="*/ 103 h 318"/>
                <a:gd name="T36" fmla="*/ 73 w 265"/>
                <a:gd name="T37" fmla="*/ 98 h 318"/>
                <a:gd name="T38" fmla="*/ 81 w 265"/>
                <a:gd name="T39" fmla="*/ 90 h 318"/>
                <a:gd name="T40" fmla="*/ 87 w 265"/>
                <a:gd name="T41" fmla="*/ 80 h 318"/>
                <a:gd name="T42" fmla="*/ 89 w 265"/>
                <a:gd name="T43" fmla="*/ 67 h 318"/>
                <a:gd name="T44" fmla="*/ 72 w 265"/>
                <a:gd name="T45" fmla="*/ 72 h 318"/>
                <a:gd name="T46" fmla="*/ 69 w 265"/>
                <a:gd name="T47" fmla="*/ 79 h 318"/>
                <a:gd name="T48" fmla="*/ 64 w 265"/>
                <a:gd name="T49" fmla="*/ 85 h 318"/>
                <a:gd name="T50" fmla="*/ 58 w 265"/>
                <a:gd name="T51" fmla="*/ 89 h 318"/>
                <a:gd name="T52" fmla="*/ 50 w 265"/>
                <a:gd name="T53" fmla="*/ 90 h 318"/>
                <a:gd name="T54" fmla="*/ 42 w 265"/>
                <a:gd name="T55" fmla="*/ 91 h 318"/>
                <a:gd name="T56" fmla="*/ 34 w 265"/>
                <a:gd name="T57" fmla="*/ 89 h 318"/>
                <a:gd name="T58" fmla="*/ 27 w 265"/>
                <a:gd name="T59" fmla="*/ 83 h 318"/>
                <a:gd name="T60" fmla="*/ 21 w 265"/>
                <a:gd name="T61" fmla="*/ 75 h 318"/>
                <a:gd name="T62" fmla="*/ 18 w 265"/>
                <a:gd name="T63" fmla="*/ 66 h 318"/>
                <a:gd name="T64" fmla="*/ 17 w 265"/>
                <a:gd name="T65" fmla="*/ 53 h 318"/>
                <a:gd name="T66" fmla="*/ 18 w 265"/>
                <a:gd name="T67" fmla="*/ 40 h 318"/>
                <a:gd name="T68" fmla="*/ 21 w 265"/>
                <a:gd name="T69" fmla="*/ 30 h 318"/>
                <a:gd name="T70" fmla="*/ 27 w 265"/>
                <a:gd name="T71" fmla="*/ 22 h 318"/>
                <a:gd name="T72" fmla="*/ 34 w 265"/>
                <a:gd name="T73" fmla="*/ 17 h 318"/>
                <a:gd name="T74" fmla="*/ 43 w 265"/>
                <a:gd name="T75" fmla="*/ 15 h 318"/>
                <a:gd name="T76" fmla="*/ 52 w 265"/>
                <a:gd name="T77" fmla="*/ 15 h 318"/>
                <a:gd name="T78" fmla="*/ 59 w 265"/>
                <a:gd name="T79" fmla="*/ 17 h 318"/>
                <a:gd name="T80" fmla="*/ 65 w 265"/>
                <a:gd name="T81" fmla="*/ 21 h 318"/>
                <a:gd name="T82" fmla="*/ 69 w 265"/>
                <a:gd name="T83" fmla="*/ 25 h 318"/>
                <a:gd name="T84" fmla="*/ 71 w 265"/>
                <a:gd name="T85" fmla="*/ 31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5" h="318">
                  <a:moveTo>
                    <a:pt x="215" y="109"/>
                  </a:moveTo>
                  <a:lnTo>
                    <a:pt x="265" y="109"/>
                  </a:lnTo>
                  <a:lnTo>
                    <a:pt x="264" y="96"/>
                  </a:lnTo>
                  <a:lnTo>
                    <a:pt x="262" y="85"/>
                  </a:lnTo>
                  <a:lnTo>
                    <a:pt x="258" y="75"/>
                  </a:lnTo>
                  <a:lnTo>
                    <a:pt x="255" y="64"/>
                  </a:lnTo>
                  <a:lnTo>
                    <a:pt x="249" y="54"/>
                  </a:lnTo>
                  <a:lnTo>
                    <a:pt x="243" y="46"/>
                  </a:lnTo>
                  <a:lnTo>
                    <a:pt x="237" y="37"/>
                  </a:lnTo>
                  <a:lnTo>
                    <a:pt x="228" y="30"/>
                  </a:lnTo>
                  <a:lnTo>
                    <a:pt x="220" y="23"/>
                  </a:lnTo>
                  <a:lnTo>
                    <a:pt x="211" y="17"/>
                  </a:lnTo>
                  <a:lnTo>
                    <a:pt x="201" y="11"/>
                  </a:lnTo>
                  <a:lnTo>
                    <a:pt x="189" y="8"/>
                  </a:lnTo>
                  <a:lnTo>
                    <a:pt x="178" y="4"/>
                  </a:lnTo>
                  <a:lnTo>
                    <a:pt x="165" y="2"/>
                  </a:lnTo>
                  <a:lnTo>
                    <a:pt x="151" y="0"/>
                  </a:lnTo>
                  <a:lnTo>
                    <a:pt x="138" y="0"/>
                  </a:lnTo>
                  <a:lnTo>
                    <a:pt x="121" y="1"/>
                  </a:lnTo>
                  <a:lnTo>
                    <a:pt x="108" y="2"/>
                  </a:lnTo>
                  <a:lnTo>
                    <a:pt x="93" y="6"/>
                  </a:lnTo>
                  <a:lnTo>
                    <a:pt x="80" y="10"/>
                  </a:lnTo>
                  <a:lnTo>
                    <a:pt x="67" y="17"/>
                  </a:lnTo>
                  <a:lnTo>
                    <a:pt x="57" y="24"/>
                  </a:lnTo>
                  <a:lnTo>
                    <a:pt x="46" y="32"/>
                  </a:lnTo>
                  <a:lnTo>
                    <a:pt x="36" y="42"/>
                  </a:lnTo>
                  <a:lnTo>
                    <a:pt x="28" y="53"/>
                  </a:lnTo>
                  <a:lnTo>
                    <a:pt x="20" y="65"/>
                  </a:lnTo>
                  <a:lnTo>
                    <a:pt x="14" y="78"/>
                  </a:lnTo>
                  <a:lnTo>
                    <a:pt x="9" y="93"/>
                  </a:lnTo>
                  <a:lnTo>
                    <a:pt x="5" y="108"/>
                  </a:lnTo>
                  <a:lnTo>
                    <a:pt x="2" y="124"/>
                  </a:lnTo>
                  <a:lnTo>
                    <a:pt x="1" y="142"/>
                  </a:lnTo>
                  <a:lnTo>
                    <a:pt x="0" y="161"/>
                  </a:lnTo>
                  <a:lnTo>
                    <a:pt x="1" y="178"/>
                  </a:lnTo>
                  <a:lnTo>
                    <a:pt x="2" y="195"/>
                  </a:lnTo>
                  <a:lnTo>
                    <a:pt x="5" y="211"/>
                  </a:lnTo>
                  <a:lnTo>
                    <a:pt x="9" y="226"/>
                  </a:lnTo>
                  <a:lnTo>
                    <a:pt x="13" y="241"/>
                  </a:lnTo>
                  <a:lnTo>
                    <a:pt x="20" y="254"/>
                  </a:lnTo>
                  <a:lnTo>
                    <a:pt x="27" y="266"/>
                  </a:lnTo>
                  <a:lnTo>
                    <a:pt x="35" y="277"/>
                  </a:lnTo>
                  <a:lnTo>
                    <a:pt x="44" y="286"/>
                  </a:lnTo>
                  <a:lnTo>
                    <a:pt x="54" y="294"/>
                  </a:lnTo>
                  <a:lnTo>
                    <a:pt x="65" y="302"/>
                  </a:lnTo>
                  <a:lnTo>
                    <a:pt x="77" y="308"/>
                  </a:lnTo>
                  <a:lnTo>
                    <a:pt x="89" y="313"/>
                  </a:lnTo>
                  <a:lnTo>
                    <a:pt x="103" y="316"/>
                  </a:lnTo>
                  <a:lnTo>
                    <a:pt x="117" y="317"/>
                  </a:lnTo>
                  <a:lnTo>
                    <a:pt x="132" y="318"/>
                  </a:lnTo>
                  <a:lnTo>
                    <a:pt x="147" y="318"/>
                  </a:lnTo>
                  <a:lnTo>
                    <a:pt x="161" y="316"/>
                  </a:lnTo>
                  <a:lnTo>
                    <a:pt x="173" y="314"/>
                  </a:lnTo>
                  <a:lnTo>
                    <a:pt x="186" y="310"/>
                  </a:lnTo>
                  <a:lnTo>
                    <a:pt x="197" y="306"/>
                  </a:lnTo>
                  <a:lnTo>
                    <a:pt x="208" y="301"/>
                  </a:lnTo>
                  <a:lnTo>
                    <a:pt x="217" y="294"/>
                  </a:lnTo>
                  <a:lnTo>
                    <a:pt x="226" y="287"/>
                  </a:lnTo>
                  <a:lnTo>
                    <a:pt x="234" y="279"/>
                  </a:lnTo>
                  <a:lnTo>
                    <a:pt x="242" y="270"/>
                  </a:lnTo>
                  <a:lnTo>
                    <a:pt x="248" y="261"/>
                  </a:lnTo>
                  <a:lnTo>
                    <a:pt x="254" y="251"/>
                  </a:lnTo>
                  <a:lnTo>
                    <a:pt x="258" y="239"/>
                  </a:lnTo>
                  <a:lnTo>
                    <a:pt x="262" y="228"/>
                  </a:lnTo>
                  <a:lnTo>
                    <a:pt x="264" y="215"/>
                  </a:lnTo>
                  <a:lnTo>
                    <a:pt x="265" y="201"/>
                  </a:lnTo>
                  <a:lnTo>
                    <a:pt x="217" y="201"/>
                  </a:lnTo>
                  <a:lnTo>
                    <a:pt x="216" y="209"/>
                  </a:lnTo>
                  <a:lnTo>
                    <a:pt x="214" y="217"/>
                  </a:lnTo>
                  <a:lnTo>
                    <a:pt x="211" y="225"/>
                  </a:lnTo>
                  <a:lnTo>
                    <a:pt x="208" y="232"/>
                  </a:lnTo>
                  <a:lnTo>
                    <a:pt x="204" y="238"/>
                  </a:lnTo>
                  <a:lnTo>
                    <a:pt x="200" y="244"/>
                  </a:lnTo>
                  <a:lnTo>
                    <a:pt x="195" y="249"/>
                  </a:lnTo>
                  <a:lnTo>
                    <a:pt x="191" y="254"/>
                  </a:lnTo>
                  <a:lnTo>
                    <a:pt x="185" y="259"/>
                  </a:lnTo>
                  <a:lnTo>
                    <a:pt x="179" y="262"/>
                  </a:lnTo>
                  <a:lnTo>
                    <a:pt x="173" y="266"/>
                  </a:lnTo>
                  <a:lnTo>
                    <a:pt x="166" y="268"/>
                  </a:lnTo>
                  <a:lnTo>
                    <a:pt x="158" y="270"/>
                  </a:lnTo>
                  <a:lnTo>
                    <a:pt x="150" y="271"/>
                  </a:lnTo>
                  <a:lnTo>
                    <a:pt x="142" y="272"/>
                  </a:lnTo>
                  <a:lnTo>
                    <a:pt x="134" y="272"/>
                  </a:lnTo>
                  <a:lnTo>
                    <a:pt x="125" y="272"/>
                  </a:lnTo>
                  <a:lnTo>
                    <a:pt x="116" y="270"/>
                  </a:lnTo>
                  <a:lnTo>
                    <a:pt x="107" y="268"/>
                  </a:lnTo>
                  <a:lnTo>
                    <a:pt x="100" y="266"/>
                  </a:lnTo>
                  <a:lnTo>
                    <a:pt x="92" y="261"/>
                  </a:lnTo>
                  <a:lnTo>
                    <a:pt x="85" y="256"/>
                  </a:lnTo>
                  <a:lnTo>
                    <a:pt x="79" y="249"/>
                  </a:lnTo>
                  <a:lnTo>
                    <a:pt x="73" y="244"/>
                  </a:lnTo>
                  <a:lnTo>
                    <a:pt x="69" y="236"/>
                  </a:lnTo>
                  <a:lnTo>
                    <a:pt x="64" y="226"/>
                  </a:lnTo>
                  <a:lnTo>
                    <a:pt x="61" y="217"/>
                  </a:lnTo>
                  <a:lnTo>
                    <a:pt x="57" y="207"/>
                  </a:lnTo>
                  <a:lnTo>
                    <a:pt x="55" y="197"/>
                  </a:lnTo>
                  <a:lnTo>
                    <a:pt x="52" y="185"/>
                  </a:lnTo>
                  <a:lnTo>
                    <a:pt x="51" y="171"/>
                  </a:lnTo>
                  <a:lnTo>
                    <a:pt x="51" y="159"/>
                  </a:lnTo>
                  <a:lnTo>
                    <a:pt x="51" y="145"/>
                  </a:lnTo>
                  <a:lnTo>
                    <a:pt x="52" y="132"/>
                  </a:lnTo>
                  <a:lnTo>
                    <a:pt x="55" y="121"/>
                  </a:lnTo>
                  <a:lnTo>
                    <a:pt x="57" y="109"/>
                  </a:lnTo>
                  <a:lnTo>
                    <a:pt x="61" y="99"/>
                  </a:lnTo>
                  <a:lnTo>
                    <a:pt x="64" y="90"/>
                  </a:lnTo>
                  <a:lnTo>
                    <a:pt x="69" y="82"/>
                  </a:lnTo>
                  <a:lnTo>
                    <a:pt x="74" y="73"/>
                  </a:lnTo>
                  <a:lnTo>
                    <a:pt x="80" y="67"/>
                  </a:lnTo>
                  <a:lnTo>
                    <a:pt x="86" y="61"/>
                  </a:lnTo>
                  <a:lnTo>
                    <a:pt x="94" y="56"/>
                  </a:lnTo>
                  <a:lnTo>
                    <a:pt x="101" y="52"/>
                  </a:lnTo>
                  <a:lnTo>
                    <a:pt x="109" y="49"/>
                  </a:lnTo>
                  <a:lnTo>
                    <a:pt x="118" y="47"/>
                  </a:lnTo>
                  <a:lnTo>
                    <a:pt x="127" y="45"/>
                  </a:lnTo>
                  <a:lnTo>
                    <a:pt x="138" y="45"/>
                  </a:lnTo>
                  <a:lnTo>
                    <a:pt x="146" y="45"/>
                  </a:lnTo>
                  <a:lnTo>
                    <a:pt x="154" y="46"/>
                  </a:lnTo>
                  <a:lnTo>
                    <a:pt x="162" y="47"/>
                  </a:lnTo>
                  <a:lnTo>
                    <a:pt x="169" y="49"/>
                  </a:lnTo>
                  <a:lnTo>
                    <a:pt x="176" y="52"/>
                  </a:lnTo>
                  <a:lnTo>
                    <a:pt x="181" y="54"/>
                  </a:lnTo>
                  <a:lnTo>
                    <a:pt x="187" y="57"/>
                  </a:lnTo>
                  <a:lnTo>
                    <a:pt x="193" y="62"/>
                  </a:lnTo>
                  <a:lnTo>
                    <a:pt x="197" y="67"/>
                  </a:lnTo>
                  <a:lnTo>
                    <a:pt x="201" y="71"/>
                  </a:lnTo>
                  <a:lnTo>
                    <a:pt x="205" y="76"/>
                  </a:lnTo>
                  <a:lnTo>
                    <a:pt x="208" y="82"/>
                  </a:lnTo>
                  <a:lnTo>
                    <a:pt x="210" y="88"/>
                  </a:lnTo>
                  <a:lnTo>
                    <a:pt x="212" y="94"/>
                  </a:lnTo>
                  <a:lnTo>
                    <a:pt x="214" y="102"/>
                  </a:lnTo>
                  <a:lnTo>
                    <a:pt x="215"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3" name="Freeform 52"/>
            <p:cNvSpPr>
              <a:spLocks/>
            </p:cNvSpPr>
            <p:nvPr/>
          </p:nvSpPr>
          <p:spPr bwMode="auto">
            <a:xfrm>
              <a:off x="2060" y="1756"/>
              <a:ext cx="50" cy="130"/>
            </a:xfrm>
            <a:custGeom>
              <a:avLst/>
              <a:gdLst>
                <a:gd name="T0" fmla="*/ 32 w 150"/>
                <a:gd name="T1" fmla="*/ 103 h 388"/>
                <a:gd name="T2" fmla="*/ 32 w 150"/>
                <a:gd name="T3" fmla="*/ 42 h 388"/>
                <a:gd name="T4" fmla="*/ 50 w 150"/>
                <a:gd name="T5" fmla="*/ 42 h 388"/>
                <a:gd name="T6" fmla="*/ 50 w 150"/>
                <a:gd name="T7" fmla="*/ 28 h 388"/>
                <a:gd name="T8" fmla="*/ 32 w 150"/>
                <a:gd name="T9" fmla="*/ 28 h 388"/>
                <a:gd name="T10" fmla="*/ 32 w 150"/>
                <a:gd name="T11" fmla="*/ 0 h 388"/>
                <a:gd name="T12" fmla="*/ 15 w 150"/>
                <a:gd name="T13" fmla="*/ 0 h 388"/>
                <a:gd name="T14" fmla="*/ 15 w 150"/>
                <a:gd name="T15" fmla="*/ 28 h 388"/>
                <a:gd name="T16" fmla="*/ 0 w 150"/>
                <a:gd name="T17" fmla="*/ 28 h 388"/>
                <a:gd name="T18" fmla="*/ 0 w 150"/>
                <a:gd name="T19" fmla="*/ 42 h 388"/>
                <a:gd name="T20" fmla="*/ 15 w 150"/>
                <a:gd name="T21" fmla="*/ 42 h 388"/>
                <a:gd name="T22" fmla="*/ 15 w 150"/>
                <a:gd name="T23" fmla="*/ 109 h 388"/>
                <a:gd name="T24" fmla="*/ 15 w 150"/>
                <a:gd name="T25" fmla="*/ 112 h 388"/>
                <a:gd name="T26" fmla="*/ 15 w 150"/>
                <a:gd name="T27" fmla="*/ 115 h 388"/>
                <a:gd name="T28" fmla="*/ 16 w 150"/>
                <a:gd name="T29" fmla="*/ 117 h 388"/>
                <a:gd name="T30" fmla="*/ 16 w 150"/>
                <a:gd name="T31" fmla="*/ 119 h 388"/>
                <a:gd name="T32" fmla="*/ 17 w 150"/>
                <a:gd name="T33" fmla="*/ 121 h 388"/>
                <a:gd name="T34" fmla="*/ 18 w 150"/>
                <a:gd name="T35" fmla="*/ 122 h 388"/>
                <a:gd name="T36" fmla="*/ 18 w 150"/>
                <a:gd name="T37" fmla="*/ 124 h 388"/>
                <a:gd name="T38" fmla="*/ 20 w 150"/>
                <a:gd name="T39" fmla="*/ 125 h 388"/>
                <a:gd name="T40" fmla="*/ 21 w 150"/>
                <a:gd name="T41" fmla="*/ 126 h 388"/>
                <a:gd name="T42" fmla="*/ 23 w 150"/>
                <a:gd name="T43" fmla="*/ 127 h 388"/>
                <a:gd name="T44" fmla="*/ 24 w 150"/>
                <a:gd name="T45" fmla="*/ 128 h 388"/>
                <a:gd name="T46" fmla="*/ 26 w 150"/>
                <a:gd name="T47" fmla="*/ 129 h 388"/>
                <a:gd name="T48" fmla="*/ 28 w 150"/>
                <a:gd name="T49" fmla="*/ 129 h 388"/>
                <a:gd name="T50" fmla="*/ 31 w 150"/>
                <a:gd name="T51" fmla="*/ 130 h 388"/>
                <a:gd name="T52" fmla="*/ 33 w 150"/>
                <a:gd name="T53" fmla="*/ 130 h 388"/>
                <a:gd name="T54" fmla="*/ 36 w 150"/>
                <a:gd name="T55" fmla="*/ 130 h 388"/>
                <a:gd name="T56" fmla="*/ 39 w 150"/>
                <a:gd name="T57" fmla="*/ 130 h 388"/>
                <a:gd name="T58" fmla="*/ 43 w 150"/>
                <a:gd name="T59" fmla="*/ 130 h 388"/>
                <a:gd name="T60" fmla="*/ 46 w 150"/>
                <a:gd name="T61" fmla="*/ 129 h 388"/>
                <a:gd name="T62" fmla="*/ 50 w 150"/>
                <a:gd name="T63" fmla="*/ 128 h 388"/>
                <a:gd name="T64" fmla="*/ 50 w 150"/>
                <a:gd name="T65" fmla="*/ 114 h 388"/>
                <a:gd name="T66" fmla="*/ 44 w 150"/>
                <a:gd name="T67" fmla="*/ 115 h 388"/>
                <a:gd name="T68" fmla="*/ 41 w 150"/>
                <a:gd name="T69" fmla="*/ 115 h 388"/>
                <a:gd name="T70" fmla="*/ 38 w 150"/>
                <a:gd name="T71" fmla="*/ 115 h 388"/>
                <a:gd name="T72" fmla="*/ 36 w 150"/>
                <a:gd name="T73" fmla="*/ 114 h 388"/>
                <a:gd name="T74" fmla="*/ 35 w 150"/>
                <a:gd name="T75" fmla="*/ 113 h 388"/>
                <a:gd name="T76" fmla="*/ 33 w 150"/>
                <a:gd name="T77" fmla="*/ 112 h 388"/>
                <a:gd name="T78" fmla="*/ 33 w 150"/>
                <a:gd name="T79" fmla="*/ 110 h 388"/>
                <a:gd name="T80" fmla="*/ 32 w 150"/>
                <a:gd name="T81" fmla="*/ 108 h 388"/>
                <a:gd name="T82" fmla="*/ 32 w 150"/>
                <a:gd name="T83" fmla="*/ 106 h 388"/>
                <a:gd name="T84" fmla="*/ 32 w 150"/>
                <a:gd name="T85" fmla="*/ 103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8">
                  <a:moveTo>
                    <a:pt x="95" y="308"/>
                  </a:moveTo>
                  <a:lnTo>
                    <a:pt x="95" y="124"/>
                  </a:lnTo>
                  <a:lnTo>
                    <a:pt x="150" y="124"/>
                  </a:lnTo>
                  <a:lnTo>
                    <a:pt x="150" y="84"/>
                  </a:lnTo>
                  <a:lnTo>
                    <a:pt x="95" y="84"/>
                  </a:lnTo>
                  <a:lnTo>
                    <a:pt x="95" y="0"/>
                  </a:lnTo>
                  <a:lnTo>
                    <a:pt x="45" y="0"/>
                  </a:lnTo>
                  <a:lnTo>
                    <a:pt x="45" y="84"/>
                  </a:lnTo>
                  <a:lnTo>
                    <a:pt x="0" y="84"/>
                  </a:lnTo>
                  <a:lnTo>
                    <a:pt x="0" y="124"/>
                  </a:lnTo>
                  <a:lnTo>
                    <a:pt x="45" y="124"/>
                  </a:lnTo>
                  <a:lnTo>
                    <a:pt x="45" y="326"/>
                  </a:lnTo>
                  <a:lnTo>
                    <a:pt x="45" y="334"/>
                  </a:lnTo>
                  <a:lnTo>
                    <a:pt x="46" y="342"/>
                  </a:lnTo>
                  <a:lnTo>
                    <a:pt x="47" y="349"/>
                  </a:lnTo>
                  <a:lnTo>
                    <a:pt x="48" y="354"/>
                  </a:lnTo>
                  <a:lnTo>
                    <a:pt x="51" y="360"/>
                  </a:lnTo>
                  <a:lnTo>
                    <a:pt x="53" y="365"/>
                  </a:lnTo>
                  <a:lnTo>
                    <a:pt x="55" y="369"/>
                  </a:lnTo>
                  <a:lnTo>
                    <a:pt x="59" y="374"/>
                  </a:lnTo>
                  <a:lnTo>
                    <a:pt x="63" y="377"/>
                  </a:lnTo>
                  <a:lnTo>
                    <a:pt x="68" y="380"/>
                  </a:lnTo>
                  <a:lnTo>
                    <a:pt x="72" y="382"/>
                  </a:lnTo>
                  <a:lnTo>
                    <a:pt x="79" y="384"/>
                  </a:lnTo>
                  <a:lnTo>
                    <a:pt x="85" y="385"/>
                  </a:lnTo>
                  <a:lnTo>
                    <a:pt x="93" y="387"/>
                  </a:lnTo>
                  <a:lnTo>
                    <a:pt x="100" y="388"/>
                  </a:lnTo>
                  <a:lnTo>
                    <a:pt x="109" y="388"/>
                  </a:lnTo>
                  <a:lnTo>
                    <a:pt x="118" y="388"/>
                  </a:lnTo>
                  <a:lnTo>
                    <a:pt x="128" y="387"/>
                  </a:lnTo>
                  <a:lnTo>
                    <a:pt x="138" y="385"/>
                  </a:lnTo>
                  <a:lnTo>
                    <a:pt x="150" y="383"/>
                  </a:lnTo>
                  <a:lnTo>
                    <a:pt x="150" y="341"/>
                  </a:lnTo>
                  <a:lnTo>
                    <a:pt x="133" y="342"/>
                  </a:lnTo>
                  <a:lnTo>
                    <a:pt x="123" y="342"/>
                  </a:lnTo>
                  <a:lnTo>
                    <a:pt x="115" y="342"/>
                  </a:lnTo>
                  <a:lnTo>
                    <a:pt x="109" y="339"/>
                  </a:lnTo>
                  <a:lnTo>
                    <a:pt x="105" y="337"/>
                  </a:lnTo>
                  <a:lnTo>
                    <a:pt x="100" y="334"/>
                  </a:lnTo>
                  <a:lnTo>
                    <a:pt x="98" y="329"/>
                  </a:lnTo>
                  <a:lnTo>
                    <a:pt x="97" y="323"/>
                  </a:lnTo>
                  <a:lnTo>
                    <a:pt x="95" y="316"/>
                  </a:lnTo>
                  <a:lnTo>
                    <a:pt x="95"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4" name="Freeform 53"/>
            <p:cNvSpPr>
              <a:spLocks noEditPoints="1"/>
            </p:cNvSpPr>
            <p:nvPr/>
          </p:nvSpPr>
          <p:spPr bwMode="auto">
            <a:xfrm>
              <a:off x="2126" y="1747"/>
              <a:ext cx="16" cy="137"/>
            </a:xfrm>
            <a:custGeom>
              <a:avLst/>
              <a:gdLst>
                <a:gd name="T0" fmla="*/ 0 w 50"/>
                <a:gd name="T1" fmla="*/ 137 h 413"/>
                <a:gd name="T2" fmla="*/ 16 w 50"/>
                <a:gd name="T3" fmla="*/ 137 h 413"/>
                <a:gd name="T4" fmla="*/ 16 w 50"/>
                <a:gd name="T5" fmla="*/ 37 h 413"/>
                <a:gd name="T6" fmla="*/ 0 w 50"/>
                <a:gd name="T7" fmla="*/ 37 h 413"/>
                <a:gd name="T8" fmla="*/ 0 w 50"/>
                <a:gd name="T9" fmla="*/ 137 h 413"/>
                <a:gd name="T10" fmla="*/ 0 w 50"/>
                <a:gd name="T11" fmla="*/ 19 h 413"/>
                <a:gd name="T12" fmla="*/ 16 w 50"/>
                <a:gd name="T13" fmla="*/ 19 h 413"/>
                <a:gd name="T14" fmla="*/ 16 w 50"/>
                <a:gd name="T15" fmla="*/ 0 h 413"/>
                <a:gd name="T16" fmla="*/ 0 w 50"/>
                <a:gd name="T17" fmla="*/ 0 h 413"/>
                <a:gd name="T18" fmla="*/ 0 w 50"/>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413">
                  <a:moveTo>
                    <a:pt x="0" y="413"/>
                  </a:moveTo>
                  <a:lnTo>
                    <a:pt x="50" y="413"/>
                  </a:lnTo>
                  <a:lnTo>
                    <a:pt x="50" y="113"/>
                  </a:lnTo>
                  <a:lnTo>
                    <a:pt x="0" y="113"/>
                  </a:lnTo>
                  <a:lnTo>
                    <a:pt x="0" y="413"/>
                  </a:lnTo>
                  <a:close/>
                  <a:moveTo>
                    <a:pt x="0" y="58"/>
                  </a:moveTo>
                  <a:lnTo>
                    <a:pt x="50" y="58"/>
                  </a:lnTo>
                  <a:lnTo>
                    <a:pt x="50"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5" name="Freeform 54"/>
            <p:cNvSpPr>
              <a:spLocks/>
            </p:cNvSpPr>
            <p:nvPr/>
          </p:nvSpPr>
          <p:spPr bwMode="auto">
            <a:xfrm>
              <a:off x="2155" y="1784"/>
              <a:ext cx="91" cy="100"/>
            </a:xfrm>
            <a:custGeom>
              <a:avLst/>
              <a:gdLst>
                <a:gd name="T0" fmla="*/ 37 w 274"/>
                <a:gd name="T1" fmla="*/ 100 h 300"/>
                <a:gd name="T2" fmla="*/ 55 w 274"/>
                <a:gd name="T3" fmla="*/ 100 h 300"/>
                <a:gd name="T4" fmla="*/ 91 w 274"/>
                <a:gd name="T5" fmla="*/ 0 h 300"/>
                <a:gd name="T6" fmla="*/ 73 w 274"/>
                <a:gd name="T7" fmla="*/ 0 h 300"/>
                <a:gd name="T8" fmla="*/ 46 w 274"/>
                <a:gd name="T9" fmla="*/ 80 h 300"/>
                <a:gd name="T10" fmla="*/ 18 w 274"/>
                <a:gd name="T11" fmla="*/ 0 h 300"/>
                <a:gd name="T12" fmla="*/ 0 w 274"/>
                <a:gd name="T13" fmla="*/ 0 h 300"/>
                <a:gd name="T14" fmla="*/ 37 w 274"/>
                <a:gd name="T15" fmla="*/ 100 h 3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4" h="300">
                  <a:moveTo>
                    <a:pt x="112" y="300"/>
                  </a:moveTo>
                  <a:lnTo>
                    <a:pt x="165" y="300"/>
                  </a:lnTo>
                  <a:lnTo>
                    <a:pt x="274" y="0"/>
                  </a:lnTo>
                  <a:lnTo>
                    <a:pt x="220" y="0"/>
                  </a:lnTo>
                  <a:lnTo>
                    <a:pt x="138" y="240"/>
                  </a:lnTo>
                  <a:lnTo>
                    <a:pt x="54" y="0"/>
                  </a:lnTo>
                  <a:lnTo>
                    <a:pt x="0" y="0"/>
                  </a:lnTo>
                  <a:lnTo>
                    <a:pt x="112" y="3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6" name="Freeform 55"/>
            <p:cNvSpPr>
              <a:spLocks noEditPoints="1"/>
            </p:cNvSpPr>
            <p:nvPr/>
          </p:nvSpPr>
          <p:spPr bwMode="auto">
            <a:xfrm>
              <a:off x="2255" y="1781"/>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9 h 318"/>
                <a:gd name="T14" fmla="*/ 27 w 270"/>
                <a:gd name="T15" fmla="*/ 84 h 318"/>
                <a:gd name="T16" fmla="*/ 22 w 270"/>
                <a:gd name="T17" fmla="*/ 78 h 318"/>
                <a:gd name="T18" fmla="*/ 19 w 270"/>
                <a:gd name="T19" fmla="*/ 69 h 318"/>
                <a:gd name="T20" fmla="*/ 18 w 270"/>
                <a:gd name="T21" fmla="*/ 58 h 318"/>
                <a:gd name="T22" fmla="*/ 90 w 270"/>
                <a:gd name="T23" fmla="*/ 51 h 318"/>
                <a:gd name="T24" fmla="*/ 88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9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3 w 270"/>
                <a:gd name="T63" fmla="*/ 86 h 318"/>
                <a:gd name="T64" fmla="*/ 88 w 270"/>
                <a:gd name="T65" fmla="*/ 75 h 318"/>
                <a:gd name="T66" fmla="*/ 18 w 270"/>
                <a:gd name="T67" fmla="*/ 44 h 318"/>
                <a:gd name="T68" fmla="*/ 19 w 270"/>
                <a:gd name="T69" fmla="*/ 34 h 318"/>
                <a:gd name="T70" fmla="*/ 23 w 270"/>
                <a:gd name="T71" fmla="*/ 27 h 318"/>
                <a:gd name="T72" fmla="*/ 27 w 270"/>
                <a:gd name="T73" fmla="*/ 21 h 318"/>
                <a:gd name="T74" fmla="*/ 34 w 270"/>
                <a:gd name="T75" fmla="*/ 17 h 318"/>
                <a:gd name="T76" fmla="*/ 42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8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20"/>
                  </a:lnTo>
                  <a:lnTo>
                    <a:pt x="213" y="226"/>
                  </a:lnTo>
                  <a:lnTo>
                    <a:pt x="209" y="232"/>
                  </a:lnTo>
                  <a:lnTo>
                    <a:pt x="207" y="238"/>
                  </a:lnTo>
                  <a:lnTo>
                    <a:pt x="203" y="244"/>
                  </a:lnTo>
                  <a:lnTo>
                    <a:pt x="199" y="248"/>
                  </a:lnTo>
                  <a:lnTo>
                    <a:pt x="195" y="253"/>
                  </a:lnTo>
                  <a:lnTo>
                    <a:pt x="189" y="258"/>
                  </a:lnTo>
                  <a:lnTo>
                    <a:pt x="185" y="261"/>
                  </a:lnTo>
                  <a:lnTo>
                    <a:pt x="179" y="263"/>
                  </a:lnTo>
                  <a:lnTo>
                    <a:pt x="173" y="267"/>
                  </a:lnTo>
                  <a:lnTo>
                    <a:pt x="168" y="269"/>
                  </a:lnTo>
                  <a:lnTo>
                    <a:pt x="161" y="270"/>
                  </a:lnTo>
                  <a:lnTo>
                    <a:pt x="154" y="271"/>
                  </a:lnTo>
                  <a:lnTo>
                    <a:pt x="147" y="272"/>
                  </a:lnTo>
                  <a:lnTo>
                    <a:pt x="139" y="272"/>
                  </a:lnTo>
                  <a:lnTo>
                    <a:pt x="130" y="272"/>
                  </a:lnTo>
                  <a:lnTo>
                    <a:pt x="120" y="271"/>
                  </a:lnTo>
                  <a:lnTo>
                    <a:pt x="111" y="269"/>
                  </a:lnTo>
                  <a:lnTo>
                    <a:pt x="103" y="266"/>
                  </a:lnTo>
                  <a:lnTo>
                    <a:pt x="96" y="262"/>
                  </a:lnTo>
                  <a:lnTo>
                    <a:pt x="88" y="258"/>
                  </a:lnTo>
                  <a:lnTo>
                    <a:pt x="82" y="253"/>
                  </a:lnTo>
                  <a:lnTo>
                    <a:pt x="77" y="247"/>
                  </a:lnTo>
                  <a:lnTo>
                    <a:pt x="71" y="240"/>
                  </a:lnTo>
                  <a:lnTo>
                    <a:pt x="66" y="233"/>
                  </a:lnTo>
                  <a:lnTo>
                    <a:pt x="63" y="225"/>
                  </a:lnTo>
                  <a:lnTo>
                    <a:pt x="59" y="216"/>
                  </a:lnTo>
                  <a:lnTo>
                    <a:pt x="56" y="207"/>
                  </a:lnTo>
                  <a:lnTo>
                    <a:pt x="55" y="197"/>
                  </a:lnTo>
                  <a:lnTo>
                    <a:pt x="54" y="186"/>
                  </a:lnTo>
                  <a:lnTo>
                    <a:pt x="53" y="175"/>
                  </a:lnTo>
                  <a:lnTo>
                    <a:pt x="270" y="175"/>
                  </a:lnTo>
                  <a:lnTo>
                    <a:pt x="270" y="163"/>
                  </a:lnTo>
                  <a:lnTo>
                    <a:pt x="270" y="153"/>
                  </a:lnTo>
                  <a:lnTo>
                    <a:pt x="270" y="134"/>
                  </a:lnTo>
                  <a:lnTo>
                    <a:pt x="268" y="117"/>
                  </a:lnTo>
                  <a:lnTo>
                    <a:pt x="265" y="102"/>
                  </a:lnTo>
                  <a:lnTo>
                    <a:pt x="261" y="87"/>
                  </a:lnTo>
                  <a:lnTo>
                    <a:pt x="256" y="73"/>
                  </a:lnTo>
                  <a:lnTo>
                    <a:pt x="249" y="61"/>
                  </a:lnTo>
                  <a:lnTo>
                    <a:pt x="242" y="49"/>
                  </a:lnTo>
                  <a:lnTo>
                    <a:pt x="234" y="39"/>
                  </a:lnTo>
                  <a:lnTo>
                    <a:pt x="225" y="30"/>
                  </a:lnTo>
                  <a:lnTo>
                    <a:pt x="215" y="23"/>
                  </a:lnTo>
                  <a:lnTo>
                    <a:pt x="204" y="16"/>
                  </a:lnTo>
                  <a:lnTo>
                    <a:pt x="192" y="10"/>
                  </a:lnTo>
                  <a:lnTo>
                    <a:pt x="179" y="6"/>
                  </a:lnTo>
                  <a:lnTo>
                    <a:pt x="165" y="2"/>
                  </a:lnTo>
                  <a:lnTo>
                    <a:pt x="150" y="1"/>
                  </a:lnTo>
                  <a:lnTo>
                    <a:pt x="134" y="0"/>
                  </a:lnTo>
                  <a:lnTo>
                    <a:pt x="119" y="1"/>
                  </a:lnTo>
                  <a:lnTo>
                    <a:pt x="105" y="2"/>
                  </a:lnTo>
                  <a:lnTo>
                    <a:pt x="92" y="6"/>
                  </a:lnTo>
                  <a:lnTo>
                    <a:pt x="79" y="10"/>
                  </a:lnTo>
                  <a:lnTo>
                    <a:pt x="66" y="17"/>
                  </a:lnTo>
                  <a:lnTo>
                    <a:pt x="56" y="24"/>
                  </a:lnTo>
                  <a:lnTo>
                    <a:pt x="46" y="32"/>
                  </a:lnTo>
                  <a:lnTo>
                    <a:pt x="36" y="42"/>
                  </a:lnTo>
                  <a:lnTo>
                    <a:pt x="28" y="53"/>
                  </a:lnTo>
                  <a:lnTo>
                    <a:pt x="20" y="65"/>
                  </a:lnTo>
                  <a:lnTo>
                    <a:pt x="15" y="79"/>
                  </a:lnTo>
                  <a:lnTo>
                    <a:pt x="9" y="93"/>
                  </a:lnTo>
                  <a:lnTo>
                    <a:pt x="5" y="109"/>
                  </a:lnTo>
                  <a:lnTo>
                    <a:pt x="2" y="125"/>
                  </a:lnTo>
                  <a:lnTo>
                    <a:pt x="1" y="144"/>
                  </a:lnTo>
                  <a:lnTo>
                    <a:pt x="0" y="162"/>
                  </a:lnTo>
                  <a:lnTo>
                    <a:pt x="1" y="180"/>
                  </a:lnTo>
                  <a:lnTo>
                    <a:pt x="2" y="197"/>
                  </a:lnTo>
                  <a:lnTo>
                    <a:pt x="5" y="213"/>
                  </a:lnTo>
                  <a:lnTo>
                    <a:pt x="9" y="228"/>
                  </a:lnTo>
                  <a:lnTo>
                    <a:pt x="15" y="241"/>
                  </a:lnTo>
                  <a:lnTo>
                    <a:pt x="20" y="254"/>
                  </a:lnTo>
                  <a:lnTo>
                    <a:pt x="28" y="267"/>
                  </a:lnTo>
                  <a:lnTo>
                    <a:pt x="36" y="277"/>
                  </a:lnTo>
                  <a:lnTo>
                    <a:pt x="46" y="286"/>
                  </a:lnTo>
                  <a:lnTo>
                    <a:pt x="56" y="294"/>
                  </a:lnTo>
                  <a:lnTo>
                    <a:pt x="66" y="302"/>
                  </a:lnTo>
                  <a:lnTo>
                    <a:pt x="79" y="308"/>
                  </a:lnTo>
                  <a:lnTo>
                    <a:pt x="92" y="313"/>
                  </a:lnTo>
                  <a:lnTo>
                    <a:pt x="105" y="316"/>
                  </a:lnTo>
                  <a:lnTo>
                    <a:pt x="119" y="317"/>
                  </a:lnTo>
                  <a:lnTo>
                    <a:pt x="134" y="318"/>
                  </a:lnTo>
                  <a:lnTo>
                    <a:pt x="148" y="318"/>
                  </a:lnTo>
                  <a:lnTo>
                    <a:pt x="160" y="316"/>
                  </a:lnTo>
                  <a:lnTo>
                    <a:pt x="172" y="314"/>
                  </a:lnTo>
                  <a:lnTo>
                    <a:pt x="184" y="312"/>
                  </a:lnTo>
                  <a:lnTo>
                    <a:pt x="194" y="307"/>
                  </a:lnTo>
                  <a:lnTo>
                    <a:pt x="204" y="302"/>
                  </a:lnTo>
                  <a:lnTo>
                    <a:pt x="214" y="297"/>
                  </a:lnTo>
                  <a:lnTo>
                    <a:pt x="223" y="291"/>
                  </a:lnTo>
                  <a:lnTo>
                    <a:pt x="231" y="283"/>
                  </a:lnTo>
                  <a:lnTo>
                    <a:pt x="238" y="275"/>
                  </a:lnTo>
                  <a:lnTo>
                    <a:pt x="245" y="267"/>
                  </a:lnTo>
                  <a:lnTo>
                    <a:pt x="250" y="258"/>
                  </a:lnTo>
                  <a:lnTo>
                    <a:pt x="256" y="247"/>
                  </a:lnTo>
                  <a:lnTo>
                    <a:pt x="261" y="236"/>
                  </a:lnTo>
                  <a:lnTo>
                    <a:pt x="263" y="225"/>
                  </a:lnTo>
                  <a:lnTo>
                    <a:pt x="267" y="213"/>
                  </a:lnTo>
                  <a:lnTo>
                    <a:pt x="216" y="213"/>
                  </a:lnTo>
                  <a:close/>
                  <a:moveTo>
                    <a:pt x="53" y="133"/>
                  </a:moveTo>
                  <a:lnTo>
                    <a:pt x="54" y="123"/>
                  </a:lnTo>
                  <a:lnTo>
                    <a:pt x="56" y="113"/>
                  </a:lnTo>
                  <a:lnTo>
                    <a:pt x="58" y="103"/>
                  </a:lnTo>
                  <a:lnTo>
                    <a:pt x="61" y="95"/>
                  </a:lnTo>
                  <a:lnTo>
                    <a:pt x="64" y="87"/>
                  </a:lnTo>
                  <a:lnTo>
                    <a:pt x="68" y="80"/>
                  </a:lnTo>
                  <a:lnTo>
                    <a:pt x="72" y="73"/>
                  </a:lnTo>
                  <a:lnTo>
                    <a:pt x="78" y="68"/>
                  </a:lnTo>
                  <a:lnTo>
                    <a:pt x="82" y="62"/>
                  </a:lnTo>
                  <a:lnTo>
                    <a:pt x="89" y="57"/>
                  </a:lnTo>
                  <a:lnTo>
                    <a:pt x="96" y="54"/>
                  </a:lnTo>
                  <a:lnTo>
                    <a:pt x="103" y="50"/>
                  </a:lnTo>
                  <a:lnTo>
                    <a:pt x="110" y="48"/>
                  </a:lnTo>
                  <a:lnTo>
                    <a:pt x="118" y="46"/>
                  </a:lnTo>
                  <a:lnTo>
                    <a:pt x="127" y="45"/>
                  </a:lnTo>
                  <a:lnTo>
                    <a:pt x="137" y="45"/>
                  </a:lnTo>
                  <a:lnTo>
                    <a:pt x="146" y="45"/>
                  </a:lnTo>
                  <a:lnTo>
                    <a:pt x="155" y="46"/>
                  </a:lnTo>
                  <a:lnTo>
                    <a:pt x="163" y="48"/>
                  </a:lnTo>
                  <a:lnTo>
                    <a:pt x="170" y="50"/>
                  </a:lnTo>
                  <a:lnTo>
                    <a:pt x="178" y="54"/>
                  </a:lnTo>
                  <a:lnTo>
                    <a:pt x="184" y="57"/>
                  </a:lnTo>
                  <a:lnTo>
                    <a:pt x="191" y="62"/>
                  </a:lnTo>
                  <a:lnTo>
                    <a:pt x="195" y="68"/>
                  </a:lnTo>
                  <a:lnTo>
                    <a:pt x="201" y="73"/>
                  </a:lnTo>
                  <a:lnTo>
                    <a:pt x="204" y="80"/>
                  </a:lnTo>
                  <a:lnTo>
                    <a:pt x="208" y="87"/>
                  </a:lnTo>
                  <a:lnTo>
                    <a:pt x="211" y="95"/>
                  </a:lnTo>
                  <a:lnTo>
                    <a:pt x="214" y="103"/>
                  </a:lnTo>
                  <a:lnTo>
                    <a:pt x="216" y="113"/>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7" name="Freeform 56"/>
            <p:cNvSpPr>
              <a:spLocks/>
            </p:cNvSpPr>
            <p:nvPr/>
          </p:nvSpPr>
          <p:spPr bwMode="auto">
            <a:xfrm>
              <a:off x="2411" y="1781"/>
              <a:ext cx="89" cy="106"/>
            </a:xfrm>
            <a:custGeom>
              <a:avLst/>
              <a:gdLst>
                <a:gd name="T0" fmla="*/ 88 w 266"/>
                <a:gd name="T1" fmla="*/ 32 h 318"/>
                <a:gd name="T2" fmla="*/ 85 w 266"/>
                <a:gd name="T3" fmla="*/ 21 h 318"/>
                <a:gd name="T4" fmla="*/ 79 w 266"/>
                <a:gd name="T5" fmla="*/ 12 h 318"/>
                <a:gd name="T6" fmla="*/ 71 w 266"/>
                <a:gd name="T7" fmla="*/ 6 h 318"/>
                <a:gd name="T8" fmla="*/ 60 w 266"/>
                <a:gd name="T9" fmla="*/ 1 h 318"/>
                <a:gd name="T10" fmla="*/ 46 w 266"/>
                <a:gd name="T11" fmla="*/ 0 h 318"/>
                <a:gd name="T12" fmla="*/ 31 w 266"/>
                <a:gd name="T13" fmla="*/ 2 h 318"/>
                <a:gd name="T14" fmla="*/ 19 w 266"/>
                <a:gd name="T15" fmla="*/ 8 h 318"/>
                <a:gd name="T16" fmla="*/ 10 w 266"/>
                <a:gd name="T17" fmla="*/ 18 h 318"/>
                <a:gd name="T18" fmla="*/ 3 w 266"/>
                <a:gd name="T19" fmla="*/ 31 h 318"/>
                <a:gd name="T20" fmla="*/ 0 w 266"/>
                <a:gd name="T21" fmla="*/ 47 h 318"/>
                <a:gd name="T22" fmla="*/ 1 w 266"/>
                <a:gd name="T23" fmla="*/ 65 h 318"/>
                <a:gd name="T24" fmla="*/ 5 w 266"/>
                <a:gd name="T25" fmla="*/ 80 h 318"/>
                <a:gd name="T26" fmla="*/ 12 w 266"/>
                <a:gd name="T27" fmla="*/ 92 h 318"/>
                <a:gd name="T28" fmla="*/ 22 w 266"/>
                <a:gd name="T29" fmla="*/ 101 h 318"/>
                <a:gd name="T30" fmla="*/ 34 w 266"/>
                <a:gd name="T31" fmla="*/ 105 h 318"/>
                <a:gd name="T32" fmla="*/ 49 w 266"/>
                <a:gd name="T33" fmla="*/ 106 h 318"/>
                <a:gd name="T34" fmla="*/ 62 w 266"/>
                <a:gd name="T35" fmla="*/ 103 h 318"/>
                <a:gd name="T36" fmla="*/ 73 w 266"/>
                <a:gd name="T37" fmla="*/ 98 h 318"/>
                <a:gd name="T38" fmla="*/ 81 w 266"/>
                <a:gd name="T39" fmla="*/ 90 h 318"/>
                <a:gd name="T40" fmla="*/ 87 w 266"/>
                <a:gd name="T41" fmla="*/ 80 h 318"/>
                <a:gd name="T42" fmla="*/ 89 w 266"/>
                <a:gd name="T43" fmla="*/ 67 h 318"/>
                <a:gd name="T44" fmla="*/ 72 w 266"/>
                <a:gd name="T45" fmla="*/ 72 h 318"/>
                <a:gd name="T46" fmla="*/ 69 w 266"/>
                <a:gd name="T47" fmla="*/ 79 h 318"/>
                <a:gd name="T48" fmla="*/ 64 w 266"/>
                <a:gd name="T49" fmla="*/ 85 h 318"/>
                <a:gd name="T50" fmla="*/ 58 w 266"/>
                <a:gd name="T51" fmla="*/ 89 h 318"/>
                <a:gd name="T52" fmla="*/ 51 w 266"/>
                <a:gd name="T53" fmla="*/ 90 h 318"/>
                <a:gd name="T54" fmla="*/ 42 w 266"/>
                <a:gd name="T55" fmla="*/ 91 h 318"/>
                <a:gd name="T56" fmla="*/ 33 w 266"/>
                <a:gd name="T57" fmla="*/ 89 h 318"/>
                <a:gd name="T58" fmla="*/ 26 w 266"/>
                <a:gd name="T59" fmla="*/ 83 h 318"/>
                <a:gd name="T60" fmla="*/ 21 w 266"/>
                <a:gd name="T61" fmla="*/ 75 h 318"/>
                <a:gd name="T62" fmla="*/ 18 w 266"/>
                <a:gd name="T63" fmla="*/ 66 h 318"/>
                <a:gd name="T64" fmla="*/ 17 w 266"/>
                <a:gd name="T65" fmla="*/ 53 h 318"/>
                <a:gd name="T66" fmla="*/ 18 w 266"/>
                <a:gd name="T67" fmla="*/ 40 h 318"/>
                <a:gd name="T68" fmla="*/ 21 w 266"/>
                <a:gd name="T69" fmla="*/ 30 h 318"/>
                <a:gd name="T70" fmla="*/ 27 w 266"/>
                <a:gd name="T71" fmla="*/ 22 h 318"/>
                <a:gd name="T72" fmla="*/ 34 w 266"/>
                <a:gd name="T73" fmla="*/ 17 h 318"/>
                <a:gd name="T74" fmla="*/ 43 w 266"/>
                <a:gd name="T75" fmla="*/ 15 h 318"/>
                <a:gd name="T76" fmla="*/ 52 w 266"/>
                <a:gd name="T77" fmla="*/ 15 h 318"/>
                <a:gd name="T78" fmla="*/ 59 w 266"/>
                <a:gd name="T79" fmla="*/ 17 h 318"/>
                <a:gd name="T80" fmla="*/ 65 w 266"/>
                <a:gd name="T81" fmla="*/ 21 h 318"/>
                <a:gd name="T82" fmla="*/ 69 w 266"/>
                <a:gd name="T83" fmla="*/ 25 h 318"/>
                <a:gd name="T84" fmla="*/ 71 w 266"/>
                <a:gd name="T85" fmla="*/ 31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6" h="318">
                  <a:moveTo>
                    <a:pt x="215" y="109"/>
                  </a:moveTo>
                  <a:lnTo>
                    <a:pt x="266" y="109"/>
                  </a:lnTo>
                  <a:lnTo>
                    <a:pt x="264" y="96"/>
                  </a:lnTo>
                  <a:lnTo>
                    <a:pt x="262" y="85"/>
                  </a:lnTo>
                  <a:lnTo>
                    <a:pt x="259" y="75"/>
                  </a:lnTo>
                  <a:lnTo>
                    <a:pt x="255" y="64"/>
                  </a:lnTo>
                  <a:lnTo>
                    <a:pt x="249" y="54"/>
                  </a:lnTo>
                  <a:lnTo>
                    <a:pt x="244" y="46"/>
                  </a:lnTo>
                  <a:lnTo>
                    <a:pt x="237" y="37"/>
                  </a:lnTo>
                  <a:lnTo>
                    <a:pt x="229" y="30"/>
                  </a:lnTo>
                  <a:lnTo>
                    <a:pt x="221" y="23"/>
                  </a:lnTo>
                  <a:lnTo>
                    <a:pt x="212" y="17"/>
                  </a:lnTo>
                  <a:lnTo>
                    <a:pt x="201" y="11"/>
                  </a:lnTo>
                  <a:lnTo>
                    <a:pt x="190" y="8"/>
                  </a:lnTo>
                  <a:lnTo>
                    <a:pt x="178" y="4"/>
                  </a:lnTo>
                  <a:lnTo>
                    <a:pt x="165" y="2"/>
                  </a:lnTo>
                  <a:lnTo>
                    <a:pt x="152" y="0"/>
                  </a:lnTo>
                  <a:lnTo>
                    <a:pt x="138" y="0"/>
                  </a:lnTo>
                  <a:lnTo>
                    <a:pt x="122" y="1"/>
                  </a:lnTo>
                  <a:lnTo>
                    <a:pt x="108" y="2"/>
                  </a:lnTo>
                  <a:lnTo>
                    <a:pt x="93" y="6"/>
                  </a:lnTo>
                  <a:lnTo>
                    <a:pt x="80" y="10"/>
                  </a:lnTo>
                  <a:lnTo>
                    <a:pt x="68" y="17"/>
                  </a:lnTo>
                  <a:lnTo>
                    <a:pt x="57" y="24"/>
                  </a:lnTo>
                  <a:lnTo>
                    <a:pt x="46" y="32"/>
                  </a:lnTo>
                  <a:lnTo>
                    <a:pt x="37" y="42"/>
                  </a:lnTo>
                  <a:lnTo>
                    <a:pt x="29" y="53"/>
                  </a:lnTo>
                  <a:lnTo>
                    <a:pt x="21" y="65"/>
                  </a:lnTo>
                  <a:lnTo>
                    <a:pt x="15" y="78"/>
                  </a:lnTo>
                  <a:lnTo>
                    <a:pt x="9" y="93"/>
                  </a:lnTo>
                  <a:lnTo>
                    <a:pt x="6" y="108"/>
                  </a:lnTo>
                  <a:lnTo>
                    <a:pt x="2" y="124"/>
                  </a:lnTo>
                  <a:lnTo>
                    <a:pt x="1" y="142"/>
                  </a:lnTo>
                  <a:lnTo>
                    <a:pt x="0" y="161"/>
                  </a:lnTo>
                  <a:lnTo>
                    <a:pt x="1" y="178"/>
                  </a:lnTo>
                  <a:lnTo>
                    <a:pt x="2" y="195"/>
                  </a:lnTo>
                  <a:lnTo>
                    <a:pt x="6" y="211"/>
                  </a:lnTo>
                  <a:lnTo>
                    <a:pt x="9" y="226"/>
                  </a:lnTo>
                  <a:lnTo>
                    <a:pt x="14" y="241"/>
                  </a:lnTo>
                  <a:lnTo>
                    <a:pt x="21" y="254"/>
                  </a:lnTo>
                  <a:lnTo>
                    <a:pt x="27" y="266"/>
                  </a:lnTo>
                  <a:lnTo>
                    <a:pt x="35" y="277"/>
                  </a:lnTo>
                  <a:lnTo>
                    <a:pt x="45" y="286"/>
                  </a:lnTo>
                  <a:lnTo>
                    <a:pt x="54" y="294"/>
                  </a:lnTo>
                  <a:lnTo>
                    <a:pt x="65" y="302"/>
                  </a:lnTo>
                  <a:lnTo>
                    <a:pt x="77" y="308"/>
                  </a:lnTo>
                  <a:lnTo>
                    <a:pt x="90" y="313"/>
                  </a:lnTo>
                  <a:lnTo>
                    <a:pt x="103" y="316"/>
                  </a:lnTo>
                  <a:lnTo>
                    <a:pt x="117" y="317"/>
                  </a:lnTo>
                  <a:lnTo>
                    <a:pt x="132" y="318"/>
                  </a:lnTo>
                  <a:lnTo>
                    <a:pt x="147" y="318"/>
                  </a:lnTo>
                  <a:lnTo>
                    <a:pt x="161" y="316"/>
                  </a:lnTo>
                  <a:lnTo>
                    <a:pt x="174" y="314"/>
                  </a:lnTo>
                  <a:lnTo>
                    <a:pt x="186" y="310"/>
                  </a:lnTo>
                  <a:lnTo>
                    <a:pt x="198" y="306"/>
                  </a:lnTo>
                  <a:lnTo>
                    <a:pt x="208" y="301"/>
                  </a:lnTo>
                  <a:lnTo>
                    <a:pt x="217" y="294"/>
                  </a:lnTo>
                  <a:lnTo>
                    <a:pt x="226" y="287"/>
                  </a:lnTo>
                  <a:lnTo>
                    <a:pt x="235" y="279"/>
                  </a:lnTo>
                  <a:lnTo>
                    <a:pt x="243" y="270"/>
                  </a:lnTo>
                  <a:lnTo>
                    <a:pt x="248" y="261"/>
                  </a:lnTo>
                  <a:lnTo>
                    <a:pt x="254" y="251"/>
                  </a:lnTo>
                  <a:lnTo>
                    <a:pt x="259" y="239"/>
                  </a:lnTo>
                  <a:lnTo>
                    <a:pt x="262" y="228"/>
                  </a:lnTo>
                  <a:lnTo>
                    <a:pt x="264" y="215"/>
                  </a:lnTo>
                  <a:lnTo>
                    <a:pt x="266" y="201"/>
                  </a:lnTo>
                  <a:lnTo>
                    <a:pt x="217" y="201"/>
                  </a:lnTo>
                  <a:lnTo>
                    <a:pt x="216" y="209"/>
                  </a:lnTo>
                  <a:lnTo>
                    <a:pt x="214" y="217"/>
                  </a:lnTo>
                  <a:lnTo>
                    <a:pt x="212" y="225"/>
                  </a:lnTo>
                  <a:lnTo>
                    <a:pt x="208" y="232"/>
                  </a:lnTo>
                  <a:lnTo>
                    <a:pt x="205" y="238"/>
                  </a:lnTo>
                  <a:lnTo>
                    <a:pt x="200" y="244"/>
                  </a:lnTo>
                  <a:lnTo>
                    <a:pt x="195" y="249"/>
                  </a:lnTo>
                  <a:lnTo>
                    <a:pt x="191" y="254"/>
                  </a:lnTo>
                  <a:lnTo>
                    <a:pt x="185" y="259"/>
                  </a:lnTo>
                  <a:lnTo>
                    <a:pt x="179" y="262"/>
                  </a:lnTo>
                  <a:lnTo>
                    <a:pt x="174" y="266"/>
                  </a:lnTo>
                  <a:lnTo>
                    <a:pt x="167" y="268"/>
                  </a:lnTo>
                  <a:lnTo>
                    <a:pt x="159" y="270"/>
                  </a:lnTo>
                  <a:lnTo>
                    <a:pt x="151" y="271"/>
                  </a:lnTo>
                  <a:lnTo>
                    <a:pt x="142" y="272"/>
                  </a:lnTo>
                  <a:lnTo>
                    <a:pt x="134" y="272"/>
                  </a:lnTo>
                  <a:lnTo>
                    <a:pt x="125" y="272"/>
                  </a:lnTo>
                  <a:lnTo>
                    <a:pt x="116" y="270"/>
                  </a:lnTo>
                  <a:lnTo>
                    <a:pt x="107" y="268"/>
                  </a:lnTo>
                  <a:lnTo>
                    <a:pt x="100" y="266"/>
                  </a:lnTo>
                  <a:lnTo>
                    <a:pt x="92" y="261"/>
                  </a:lnTo>
                  <a:lnTo>
                    <a:pt x="85" y="256"/>
                  </a:lnTo>
                  <a:lnTo>
                    <a:pt x="79" y="249"/>
                  </a:lnTo>
                  <a:lnTo>
                    <a:pt x="73" y="244"/>
                  </a:lnTo>
                  <a:lnTo>
                    <a:pt x="69" y="236"/>
                  </a:lnTo>
                  <a:lnTo>
                    <a:pt x="64" y="226"/>
                  </a:lnTo>
                  <a:lnTo>
                    <a:pt x="61" y="217"/>
                  </a:lnTo>
                  <a:lnTo>
                    <a:pt x="57" y="207"/>
                  </a:lnTo>
                  <a:lnTo>
                    <a:pt x="55" y="197"/>
                  </a:lnTo>
                  <a:lnTo>
                    <a:pt x="53" y="185"/>
                  </a:lnTo>
                  <a:lnTo>
                    <a:pt x="52" y="171"/>
                  </a:lnTo>
                  <a:lnTo>
                    <a:pt x="52" y="159"/>
                  </a:lnTo>
                  <a:lnTo>
                    <a:pt x="52" y="145"/>
                  </a:lnTo>
                  <a:lnTo>
                    <a:pt x="53" y="132"/>
                  </a:lnTo>
                  <a:lnTo>
                    <a:pt x="55" y="121"/>
                  </a:lnTo>
                  <a:lnTo>
                    <a:pt x="57" y="109"/>
                  </a:lnTo>
                  <a:lnTo>
                    <a:pt x="61" y="99"/>
                  </a:lnTo>
                  <a:lnTo>
                    <a:pt x="64" y="90"/>
                  </a:lnTo>
                  <a:lnTo>
                    <a:pt x="69" y="82"/>
                  </a:lnTo>
                  <a:lnTo>
                    <a:pt x="75" y="73"/>
                  </a:lnTo>
                  <a:lnTo>
                    <a:pt x="80" y="67"/>
                  </a:lnTo>
                  <a:lnTo>
                    <a:pt x="86" y="61"/>
                  </a:lnTo>
                  <a:lnTo>
                    <a:pt x="94" y="56"/>
                  </a:lnTo>
                  <a:lnTo>
                    <a:pt x="101" y="52"/>
                  </a:lnTo>
                  <a:lnTo>
                    <a:pt x="109" y="49"/>
                  </a:lnTo>
                  <a:lnTo>
                    <a:pt x="118" y="47"/>
                  </a:lnTo>
                  <a:lnTo>
                    <a:pt x="128" y="45"/>
                  </a:lnTo>
                  <a:lnTo>
                    <a:pt x="138" y="45"/>
                  </a:lnTo>
                  <a:lnTo>
                    <a:pt x="146" y="45"/>
                  </a:lnTo>
                  <a:lnTo>
                    <a:pt x="154" y="46"/>
                  </a:lnTo>
                  <a:lnTo>
                    <a:pt x="162" y="47"/>
                  </a:lnTo>
                  <a:lnTo>
                    <a:pt x="169" y="49"/>
                  </a:lnTo>
                  <a:lnTo>
                    <a:pt x="176" y="52"/>
                  </a:lnTo>
                  <a:lnTo>
                    <a:pt x="182" y="54"/>
                  </a:lnTo>
                  <a:lnTo>
                    <a:pt x="187" y="57"/>
                  </a:lnTo>
                  <a:lnTo>
                    <a:pt x="193" y="62"/>
                  </a:lnTo>
                  <a:lnTo>
                    <a:pt x="198" y="67"/>
                  </a:lnTo>
                  <a:lnTo>
                    <a:pt x="201" y="71"/>
                  </a:lnTo>
                  <a:lnTo>
                    <a:pt x="206" y="76"/>
                  </a:lnTo>
                  <a:lnTo>
                    <a:pt x="208" y="82"/>
                  </a:lnTo>
                  <a:lnTo>
                    <a:pt x="210" y="88"/>
                  </a:lnTo>
                  <a:lnTo>
                    <a:pt x="213" y="94"/>
                  </a:lnTo>
                  <a:lnTo>
                    <a:pt x="214" y="102"/>
                  </a:lnTo>
                  <a:lnTo>
                    <a:pt x="215"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8" name="Freeform 57"/>
            <p:cNvSpPr>
              <a:spLocks noEditPoints="1"/>
            </p:cNvSpPr>
            <p:nvPr/>
          </p:nvSpPr>
          <p:spPr bwMode="auto">
            <a:xfrm>
              <a:off x="2511" y="1781"/>
              <a:ext cx="96" cy="106"/>
            </a:xfrm>
            <a:custGeom>
              <a:avLst/>
              <a:gdLst>
                <a:gd name="T0" fmla="*/ 1 w 288"/>
                <a:gd name="T1" fmla="*/ 65 h 318"/>
                <a:gd name="T2" fmla="*/ 5 w 288"/>
                <a:gd name="T3" fmla="*/ 80 h 318"/>
                <a:gd name="T4" fmla="*/ 13 w 288"/>
                <a:gd name="T5" fmla="*/ 92 h 318"/>
                <a:gd name="T6" fmla="*/ 23 w 288"/>
                <a:gd name="T7" fmla="*/ 101 h 318"/>
                <a:gd name="T8" fmla="*/ 37 w 288"/>
                <a:gd name="T9" fmla="*/ 105 h 318"/>
                <a:gd name="T10" fmla="*/ 54 w 288"/>
                <a:gd name="T11" fmla="*/ 106 h 318"/>
                <a:gd name="T12" fmla="*/ 68 w 288"/>
                <a:gd name="T13" fmla="*/ 103 h 318"/>
                <a:gd name="T14" fmla="*/ 80 w 288"/>
                <a:gd name="T15" fmla="*/ 95 h 318"/>
                <a:gd name="T16" fmla="*/ 89 w 288"/>
                <a:gd name="T17" fmla="*/ 85 h 318"/>
                <a:gd name="T18" fmla="*/ 94 w 288"/>
                <a:gd name="T19" fmla="*/ 70 h 318"/>
                <a:gd name="T20" fmla="*/ 96 w 288"/>
                <a:gd name="T21" fmla="*/ 53 h 318"/>
                <a:gd name="T22" fmla="*/ 94 w 288"/>
                <a:gd name="T23" fmla="*/ 36 h 318"/>
                <a:gd name="T24" fmla="*/ 89 w 288"/>
                <a:gd name="T25" fmla="*/ 21 h 318"/>
                <a:gd name="T26" fmla="*/ 80 w 288"/>
                <a:gd name="T27" fmla="*/ 11 h 318"/>
                <a:gd name="T28" fmla="*/ 68 w 288"/>
                <a:gd name="T29" fmla="*/ 3 h 318"/>
                <a:gd name="T30" fmla="*/ 53 w 288"/>
                <a:gd name="T31" fmla="*/ 0 h 318"/>
                <a:gd name="T32" fmla="*/ 37 w 288"/>
                <a:gd name="T33" fmla="*/ 1 h 318"/>
                <a:gd name="T34" fmla="*/ 23 w 288"/>
                <a:gd name="T35" fmla="*/ 5 h 318"/>
                <a:gd name="T36" fmla="*/ 13 w 288"/>
                <a:gd name="T37" fmla="*/ 14 h 318"/>
                <a:gd name="T38" fmla="*/ 5 w 288"/>
                <a:gd name="T39" fmla="*/ 26 h 318"/>
                <a:gd name="T40" fmla="*/ 1 w 288"/>
                <a:gd name="T41" fmla="*/ 41 h 318"/>
                <a:gd name="T42" fmla="*/ 17 w 288"/>
                <a:gd name="T43" fmla="*/ 53 h 318"/>
                <a:gd name="T44" fmla="*/ 18 w 288"/>
                <a:gd name="T45" fmla="*/ 40 h 318"/>
                <a:gd name="T46" fmla="*/ 22 w 288"/>
                <a:gd name="T47" fmla="*/ 30 h 318"/>
                <a:gd name="T48" fmla="*/ 27 w 288"/>
                <a:gd name="T49" fmla="*/ 23 h 318"/>
                <a:gd name="T50" fmla="*/ 35 w 288"/>
                <a:gd name="T51" fmla="*/ 17 h 318"/>
                <a:gd name="T52" fmla="*/ 44 w 288"/>
                <a:gd name="T53" fmla="*/ 15 h 318"/>
                <a:gd name="T54" fmla="*/ 55 w 288"/>
                <a:gd name="T55" fmla="*/ 16 h 318"/>
                <a:gd name="T56" fmla="*/ 64 w 288"/>
                <a:gd name="T57" fmla="*/ 19 h 318"/>
                <a:gd name="T58" fmla="*/ 71 w 288"/>
                <a:gd name="T59" fmla="*/ 25 h 318"/>
                <a:gd name="T60" fmla="*/ 76 w 288"/>
                <a:gd name="T61" fmla="*/ 33 h 318"/>
                <a:gd name="T62" fmla="*/ 78 w 288"/>
                <a:gd name="T63" fmla="*/ 44 h 318"/>
                <a:gd name="T64" fmla="*/ 79 w 288"/>
                <a:gd name="T65" fmla="*/ 57 h 318"/>
                <a:gd name="T66" fmla="*/ 77 w 288"/>
                <a:gd name="T67" fmla="*/ 69 h 318"/>
                <a:gd name="T68" fmla="*/ 72 w 288"/>
                <a:gd name="T69" fmla="*/ 79 h 318"/>
                <a:gd name="T70" fmla="*/ 66 w 288"/>
                <a:gd name="T71" fmla="*/ 86 h 318"/>
                <a:gd name="T72" fmla="*/ 58 w 288"/>
                <a:gd name="T73" fmla="*/ 90 h 318"/>
                <a:gd name="T74" fmla="*/ 48 w 288"/>
                <a:gd name="T75" fmla="*/ 91 h 318"/>
                <a:gd name="T76" fmla="*/ 38 w 288"/>
                <a:gd name="T77" fmla="*/ 90 h 318"/>
                <a:gd name="T78" fmla="*/ 30 w 288"/>
                <a:gd name="T79" fmla="*/ 86 h 318"/>
                <a:gd name="T80" fmla="*/ 23 w 288"/>
                <a:gd name="T81" fmla="*/ 79 h 318"/>
                <a:gd name="T82" fmla="*/ 19 w 288"/>
                <a:gd name="T83" fmla="*/ 69 h 318"/>
                <a:gd name="T84" fmla="*/ 17 w 288"/>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8">
                  <a:moveTo>
                    <a:pt x="0" y="160"/>
                  </a:moveTo>
                  <a:lnTo>
                    <a:pt x="1" y="178"/>
                  </a:lnTo>
                  <a:lnTo>
                    <a:pt x="2" y="195"/>
                  </a:lnTo>
                  <a:lnTo>
                    <a:pt x="6" y="211"/>
                  </a:lnTo>
                  <a:lnTo>
                    <a:pt x="9" y="226"/>
                  </a:lnTo>
                  <a:lnTo>
                    <a:pt x="15" y="241"/>
                  </a:lnTo>
                  <a:lnTo>
                    <a:pt x="22" y="254"/>
                  </a:lnTo>
                  <a:lnTo>
                    <a:pt x="30" y="266"/>
                  </a:lnTo>
                  <a:lnTo>
                    <a:pt x="38" y="277"/>
                  </a:lnTo>
                  <a:lnTo>
                    <a:pt x="48" y="286"/>
                  </a:lnTo>
                  <a:lnTo>
                    <a:pt x="59" y="294"/>
                  </a:lnTo>
                  <a:lnTo>
                    <a:pt x="70" y="302"/>
                  </a:lnTo>
                  <a:lnTo>
                    <a:pt x="83" y="308"/>
                  </a:lnTo>
                  <a:lnTo>
                    <a:pt x="97" y="313"/>
                  </a:lnTo>
                  <a:lnTo>
                    <a:pt x="112" y="316"/>
                  </a:lnTo>
                  <a:lnTo>
                    <a:pt x="128" y="317"/>
                  </a:lnTo>
                  <a:lnTo>
                    <a:pt x="144" y="318"/>
                  </a:lnTo>
                  <a:lnTo>
                    <a:pt x="161" y="317"/>
                  </a:lnTo>
                  <a:lnTo>
                    <a:pt x="176" y="316"/>
                  </a:lnTo>
                  <a:lnTo>
                    <a:pt x="191" y="313"/>
                  </a:lnTo>
                  <a:lnTo>
                    <a:pt x="205" y="308"/>
                  </a:lnTo>
                  <a:lnTo>
                    <a:pt x="217" y="302"/>
                  </a:lnTo>
                  <a:lnTo>
                    <a:pt x="229" y="294"/>
                  </a:lnTo>
                  <a:lnTo>
                    <a:pt x="240" y="286"/>
                  </a:lnTo>
                  <a:lnTo>
                    <a:pt x="250" y="277"/>
                  </a:lnTo>
                  <a:lnTo>
                    <a:pt x="259" y="266"/>
                  </a:lnTo>
                  <a:lnTo>
                    <a:pt x="266" y="254"/>
                  </a:lnTo>
                  <a:lnTo>
                    <a:pt x="273" y="241"/>
                  </a:lnTo>
                  <a:lnTo>
                    <a:pt x="278" y="226"/>
                  </a:lnTo>
                  <a:lnTo>
                    <a:pt x="282" y="211"/>
                  </a:lnTo>
                  <a:lnTo>
                    <a:pt x="285" y="195"/>
                  </a:lnTo>
                  <a:lnTo>
                    <a:pt x="286" y="178"/>
                  </a:lnTo>
                  <a:lnTo>
                    <a:pt x="288" y="160"/>
                  </a:lnTo>
                  <a:lnTo>
                    <a:pt x="286" y="140"/>
                  </a:lnTo>
                  <a:lnTo>
                    <a:pt x="285" y="123"/>
                  </a:lnTo>
                  <a:lnTo>
                    <a:pt x="282" y="107"/>
                  </a:lnTo>
                  <a:lnTo>
                    <a:pt x="278" y="92"/>
                  </a:lnTo>
                  <a:lnTo>
                    <a:pt x="273" y="77"/>
                  </a:lnTo>
                  <a:lnTo>
                    <a:pt x="266" y="64"/>
                  </a:lnTo>
                  <a:lnTo>
                    <a:pt x="259" y="53"/>
                  </a:lnTo>
                  <a:lnTo>
                    <a:pt x="250" y="41"/>
                  </a:lnTo>
                  <a:lnTo>
                    <a:pt x="239" y="32"/>
                  </a:lnTo>
                  <a:lnTo>
                    <a:pt x="229" y="24"/>
                  </a:lnTo>
                  <a:lnTo>
                    <a:pt x="217" y="16"/>
                  </a:lnTo>
                  <a:lnTo>
                    <a:pt x="205" y="10"/>
                  </a:lnTo>
                  <a:lnTo>
                    <a:pt x="191" y="6"/>
                  </a:lnTo>
                  <a:lnTo>
                    <a:pt x="176" y="2"/>
                  </a:lnTo>
                  <a:lnTo>
                    <a:pt x="160" y="1"/>
                  </a:lnTo>
                  <a:lnTo>
                    <a:pt x="144" y="0"/>
                  </a:lnTo>
                  <a:lnTo>
                    <a:pt x="127" y="1"/>
                  </a:lnTo>
                  <a:lnTo>
                    <a:pt x="112" y="2"/>
                  </a:lnTo>
                  <a:lnTo>
                    <a:pt x="97" y="6"/>
                  </a:lnTo>
                  <a:lnTo>
                    <a:pt x="83" y="10"/>
                  </a:lnTo>
                  <a:lnTo>
                    <a:pt x="70" y="16"/>
                  </a:lnTo>
                  <a:lnTo>
                    <a:pt x="59" y="24"/>
                  </a:lnTo>
                  <a:lnTo>
                    <a:pt x="48" y="32"/>
                  </a:lnTo>
                  <a:lnTo>
                    <a:pt x="38" y="41"/>
                  </a:lnTo>
                  <a:lnTo>
                    <a:pt x="29" y="53"/>
                  </a:lnTo>
                  <a:lnTo>
                    <a:pt x="22" y="64"/>
                  </a:lnTo>
                  <a:lnTo>
                    <a:pt x="15" y="77"/>
                  </a:lnTo>
                  <a:lnTo>
                    <a:pt x="9" y="92"/>
                  </a:lnTo>
                  <a:lnTo>
                    <a:pt x="6" y="107"/>
                  </a:lnTo>
                  <a:lnTo>
                    <a:pt x="2" y="123"/>
                  </a:lnTo>
                  <a:lnTo>
                    <a:pt x="1" y="140"/>
                  </a:lnTo>
                  <a:lnTo>
                    <a:pt x="0" y="160"/>
                  </a:lnTo>
                  <a:close/>
                  <a:moveTo>
                    <a:pt x="52" y="160"/>
                  </a:moveTo>
                  <a:lnTo>
                    <a:pt x="52" y="146"/>
                  </a:lnTo>
                  <a:lnTo>
                    <a:pt x="53" y="133"/>
                  </a:lnTo>
                  <a:lnTo>
                    <a:pt x="55" y="121"/>
                  </a:lnTo>
                  <a:lnTo>
                    <a:pt x="57" y="110"/>
                  </a:lnTo>
                  <a:lnTo>
                    <a:pt x="61" y="100"/>
                  </a:lnTo>
                  <a:lnTo>
                    <a:pt x="66" y="91"/>
                  </a:lnTo>
                  <a:lnTo>
                    <a:pt x="70" y="82"/>
                  </a:lnTo>
                  <a:lnTo>
                    <a:pt x="76" y="75"/>
                  </a:lnTo>
                  <a:lnTo>
                    <a:pt x="82" y="68"/>
                  </a:lnTo>
                  <a:lnTo>
                    <a:pt x="89" y="61"/>
                  </a:lnTo>
                  <a:lnTo>
                    <a:pt x="97" y="56"/>
                  </a:lnTo>
                  <a:lnTo>
                    <a:pt x="105" y="52"/>
                  </a:lnTo>
                  <a:lnTo>
                    <a:pt x="114" y="49"/>
                  </a:lnTo>
                  <a:lnTo>
                    <a:pt x="123" y="47"/>
                  </a:lnTo>
                  <a:lnTo>
                    <a:pt x="133" y="45"/>
                  </a:lnTo>
                  <a:lnTo>
                    <a:pt x="145" y="45"/>
                  </a:lnTo>
                  <a:lnTo>
                    <a:pt x="155" y="45"/>
                  </a:lnTo>
                  <a:lnTo>
                    <a:pt x="166" y="47"/>
                  </a:lnTo>
                  <a:lnTo>
                    <a:pt x="175" y="49"/>
                  </a:lnTo>
                  <a:lnTo>
                    <a:pt x="183" y="52"/>
                  </a:lnTo>
                  <a:lnTo>
                    <a:pt x="192" y="56"/>
                  </a:lnTo>
                  <a:lnTo>
                    <a:pt x="199" y="61"/>
                  </a:lnTo>
                  <a:lnTo>
                    <a:pt x="206" y="68"/>
                  </a:lnTo>
                  <a:lnTo>
                    <a:pt x="212" y="75"/>
                  </a:lnTo>
                  <a:lnTo>
                    <a:pt x="217" y="82"/>
                  </a:lnTo>
                  <a:lnTo>
                    <a:pt x="222" y="91"/>
                  </a:lnTo>
                  <a:lnTo>
                    <a:pt x="227" y="100"/>
                  </a:lnTo>
                  <a:lnTo>
                    <a:pt x="230" y="110"/>
                  </a:lnTo>
                  <a:lnTo>
                    <a:pt x="232" y="121"/>
                  </a:lnTo>
                  <a:lnTo>
                    <a:pt x="235" y="133"/>
                  </a:lnTo>
                  <a:lnTo>
                    <a:pt x="236" y="146"/>
                  </a:lnTo>
                  <a:lnTo>
                    <a:pt x="236" y="160"/>
                  </a:lnTo>
                  <a:lnTo>
                    <a:pt x="236" y="172"/>
                  </a:lnTo>
                  <a:lnTo>
                    <a:pt x="235" y="185"/>
                  </a:lnTo>
                  <a:lnTo>
                    <a:pt x="232" y="198"/>
                  </a:lnTo>
                  <a:lnTo>
                    <a:pt x="230" y="208"/>
                  </a:lnTo>
                  <a:lnTo>
                    <a:pt x="227" y="218"/>
                  </a:lnTo>
                  <a:lnTo>
                    <a:pt x="222" y="228"/>
                  </a:lnTo>
                  <a:lnTo>
                    <a:pt x="217" y="237"/>
                  </a:lnTo>
                  <a:lnTo>
                    <a:pt x="212" y="245"/>
                  </a:lnTo>
                  <a:lnTo>
                    <a:pt x="206" y="251"/>
                  </a:lnTo>
                  <a:lnTo>
                    <a:pt x="199" y="258"/>
                  </a:lnTo>
                  <a:lnTo>
                    <a:pt x="192" y="262"/>
                  </a:lnTo>
                  <a:lnTo>
                    <a:pt x="183" y="267"/>
                  </a:lnTo>
                  <a:lnTo>
                    <a:pt x="175" y="269"/>
                  </a:lnTo>
                  <a:lnTo>
                    <a:pt x="166" y="271"/>
                  </a:lnTo>
                  <a:lnTo>
                    <a:pt x="155" y="274"/>
                  </a:lnTo>
                  <a:lnTo>
                    <a:pt x="145" y="274"/>
                  </a:lnTo>
                  <a:lnTo>
                    <a:pt x="133" y="274"/>
                  </a:lnTo>
                  <a:lnTo>
                    <a:pt x="123" y="271"/>
                  </a:lnTo>
                  <a:lnTo>
                    <a:pt x="114" y="269"/>
                  </a:lnTo>
                  <a:lnTo>
                    <a:pt x="105" y="267"/>
                  </a:lnTo>
                  <a:lnTo>
                    <a:pt x="97" y="262"/>
                  </a:lnTo>
                  <a:lnTo>
                    <a:pt x="89" y="258"/>
                  </a:lnTo>
                  <a:lnTo>
                    <a:pt x="82" y="251"/>
                  </a:lnTo>
                  <a:lnTo>
                    <a:pt x="76" y="245"/>
                  </a:lnTo>
                  <a:lnTo>
                    <a:pt x="70" y="237"/>
                  </a:lnTo>
                  <a:lnTo>
                    <a:pt x="66" y="228"/>
                  </a:lnTo>
                  <a:lnTo>
                    <a:pt x="61" y="218"/>
                  </a:lnTo>
                  <a:lnTo>
                    <a:pt x="57" y="208"/>
                  </a:lnTo>
                  <a:lnTo>
                    <a:pt x="55" y="198"/>
                  </a:lnTo>
                  <a:lnTo>
                    <a:pt x="53" y="185"/>
                  </a:lnTo>
                  <a:lnTo>
                    <a:pt x="52" y="172"/>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69" name="Freeform 58"/>
            <p:cNvSpPr>
              <a:spLocks/>
            </p:cNvSpPr>
            <p:nvPr/>
          </p:nvSpPr>
          <p:spPr bwMode="auto">
            <a:xfrm>
              <a:off x="2627" y="1782"/>
              <a:ext cx="83" cy="102"/>
            </a:xfrm>
            <a:custGeom>
              <a:avLst/>
              <a:gdLst>
                <a:gd name="T0" fmla="*/ 83 w 250"/>
                <a:gd name="T1" fmla="*/ 102 h 307"/>
                <a:gd name="T2" fmla="*/ 83 w 250"/>
                <a:gd name="T3" fmla="*/ 38 h 307"/>
                <a:gd name="T4" fmla="*/ 83 w 250"/>
                <a:gd name="T5" fmla="*/ 31 h 307"/>
                <a:gd name="T6" fmla="*/ 82 w 250"/>
                <a:gd name="T7" fmla="*/ 25 h 307"/>
                <a:gd name="T8" fmla="*/ 81 w 250"/>
                <a:gd name="T9" fmla="*/ 19 h 307"/>
                <a:gd name="T10" fmla="*/ 79 w 250"/>
                <a:gd name="T11" fmla="*/ 13 h 307"/>
                <a:gd name="T12" fmla="*/ 77 w 250"/>
                <a:gd name="T13" fmla="*/ 10 h 307"/>
                <a:gd name="T14" fmla="*/ 74 w 250"/>
                <a:gd name="T15" fmla="*/ 8 h 307"/>
                <a:gd name="T16" fmla="*/ 70 w 250"/>
                <a:gd name="T17" fmla="*/ 5 h 307"/>
                <a:gd name="T18" fmla="*/ 67 w 250"/>
                <a:gd name="T19" fmla="*/ 4 h 307"/>
                <a:gd name="T20" fmla="*/ 63 w 250"/>
                <a:gd name="T21" fmla="*/ 2 h 307"/>
                <a:gd name="T22" fmla="*/ 58 w 250"/>
                <a:gd name="T23" fmla="*/ 1 h 307"/>
                <a:gd name="T24" fmla="*/ 53 w 250"/>
                <a:gd name="T25" fmla="*/ 0 h 307"/>
                <a:gd name="T26" fmla="*/ 48 w 250"/>
                <a:gd name="T27" fmla="*/ 0 h 307"/>
                <a:gd name="T28" fmla="*/ 43 w 250"/>
                <a:gd name="T29" fmla="*/ 0 h 307"/>
                <a:gd name="T30" fmla="*/ 38 w 250"/>
                <a:gd name="T31" fmla="*/ 1 h 307"/>
                <a:gd name="T32" fmla="*/ 34 w 250"/>
                <a:gd name="T33" fmla="*/ 2 h 307"/>
                <a:gd name="T34" fmla="*/ 30 w 250"/>
                <a:gd name="T35" fmla="*/ 4 h 307"/>
                <a:gd name="T36" fmla="*/ 26 w 250"/>
                <a:gd name="T37" fmla="*/ 7 h 307"/>
                <a:gd name="T38" fmla="*/ 22 w 250"/>
                <a:gd name="T39" fmla="*/ 10 h 307"/>
                <a:gd name="T40" fmla="*/ 19 w 250"/>
                <a:gd name="T41" fmla="*/ 13 h 307"/>
                <a:gd name="T42" fmla="*/ 16 w 250"/>
                <a:gd name="T43" fmla="*/ 17 h 307"/>
                <a:gd name="T44" fmla="*/ 0 w 250"/>
                <a:gd name="T45" fmla="*/ 2 h 307"/>
                <a:gd name="T46" fmla="*/ 17 w 250"/>
                <a:gd name="T47" fmla="*/ 102 h 307"/>
                <a:gd name="T48" fmla="*/ 17 w 250"/>
                <a:gd name="T49" fmla="*/ 42 h 307"/>
                <a:gd name="T50" fmla="*/ 18 w 250"/>
                <a:gd name="T51" fmla="*/ 35 h 307"/>
                <a:gd name="T52" fmla="*/ 20 w 250"/>
                <a:gd name="T53" fmla="*/ 30 h 307"/>
                <a:gd name="T54" fmla="*/ 23 w 250"/>
                <a:gd name="T55" fmla="*/ 25 h 307"/>
                <a:gd name="T56" fmla="*/ 27 w 250"/>
                <a:gd name="T57" fmla="*/ 21 h 307"/>
                <a:gd name="T58" fmla="*/ 31 w 250"/>
                <a:gd name="T59" fmla="*/ 18 h 307"/>
                <a:gd name="T60" fmla="*/ 37 w 250"/>
                <a:gd name="T61" fmla="*/ 16 h 307"/>
                <a:gd name="T62" fmla="*/ 43 w 250"/>
                <a:gd name="T63" fmla="*/ 15 h 307"/>
                <a:gd name="T64" fmla="*/ 49 w 250"/>
                <a:gd name="T65" fmla="*/ 15 h 307"/>
                <a:gd name="T66" fmla="*/ 54 w 250"/>
                <a:gd name="T67" fmla="*/ 16 h 307"/>
                <a:gd name="T68" fmla="*/ 58 w 250"/>
                <a:gd name="T69" fmla="*/ 17 h 307"/>
                <a:gd name="T70" fmla="*/ 61 w 250"/>
                <a:gd name="T71" fmla="*/ 20 h 307"/>
                <a:gd name="T72" fmla="*/ 63 w 250"/>
                <a:gd name="T73" fmla="*/ 23 h 307"/>
                <a:gd name="T74" fmla="*/ 65 w 250"/>
                <a:gd name="T75" fmla="*/ 27 h 307"/>
                <a:gd name="T76" fmla="*/ 66 w 250"/>
                <a:gd name="T77" fmla="*/ 32 h 307"/>
                <a:gd name="T78" fmla="*/ 66 w 250"/>
                <a:gd name="T79" fmla="*/ 38 h 307"/>
                <a:gd name="T80" fmla="*/ 66 w 250"/>
                <a:gd name="T81" fmla="*/ 102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0" h="307">
                  <a:moveTo>
                    <a:pt x="200" y="307"/>
                  </a:moveTo>
                  <a:lnTo>
                    <a:pt x="250" y="307"/>
                  </a:lnTo>
                  <a:lnTo>
                    <a:pt x="250" y="128"/>
                  </a:lnTo>
                  <a:lnTo>
                    <a:pt x="250" y="113"/>
                  </a:lnTo>
                  <a:lnTo>
                    <a:pt x="250" y="103"/>
                  </a:lnTo>
                  <a:lnTo>
                    <a:pt x="250" y="92"/>
                  </a:lnTo>
                  <a:lnTo>
                    <a:pt x="249" y="83"/>
                  </a:lnTo>
                  <a:lnTo>
                    <a:pt x="248" y="74"/>
                  </a:lnTo>
                  <a:lnTo>
                    <a:pt x="247" y="65"/>
                  </a:lnTo>
                  <a:lnTo>
                    <a:pt x="245" y="57"/>
                  </a:lnTo>
                  <a:lnTo>
                    <a:pt x="241" y="48"/>
                  </a:lnTo>
                  <a:lnTo>
                    <a:pt x="238" y="40"/>
                  </a:lnTo>
                  <a:lnTo>
                    <a:pt x="234" y="36"/>
                  </a:lnTo>
                  <a:lnTo>
                    <a:pt x="231" y="31"/>
                  </a:lnTo>
                  <a:lnTo>
                    <a:pt x="226" y="27"/>
                  </a:lnTo>
                  <a:lnTo>
                    <a:pt x="222" y="23"/>
                  </a:lnTo>
                  <a:lnTo>
                    <a:pt x="217" y="20"/>
                  </a:lnTo>
                  <a:lnTo>
                    <a:pt x="212" y="16"/>
                  </a:lnTo>
                  <a:lnTo>
                    <a:pt x="207" y="13"/>
                  </a:lnTo>
                  <a:lnTo>
                    <a:pt x="201" y="11"/>
                  </a:lnTo>
                  <a:lnTo>
                    <a:pt x="195" y="8"/>
                  </a:lnTo>
                  <a:lnTo>
                    <a:pt x="189" y="6"/>
                  </a:lnTo>
                  <a:lnTo>
                    <a:pt x="183" y="5"/>
                  </a:lnTo>
                  <a:lnTo>
                    <a:pt x="176" y="2"/>
                  </a:lnTo>
                  <a:lnTo>
                    <a:pt x="169" y="1"/>
                  </a:lnTo>
                  <a:lnTo>
                    <a:pt x="161" y="1"/>
                  </a:lnTo>
                  <a:lnTo>
                    <a:pt x="153" y="0"/>
                  </a:lnTo>
                  <a:lnTo>
                    <a:pt x="145" y="0"/>
                  </a:lnTo>
                  <a:lnTo>
                    <a:pt x="137" y="0"/>
                  </a:lnTo>
                  <a:lnTo>
                    <a:pt x="130" y="1"/>
                  </a:lnTo>
                  <a:lnTo>
                    <a:pt x="122" y="2"/>
                  </a:lnTo>
                  <a:lnTo>
                    <a:pt x="115" y="4"/>
                  </a:lnTo>
                  <a:lnTo>
                    <a:pt x="108" y="5"/>
                  </a:lnTo>
                  <a:lnTo>
                    <a:pt x="102" y="7"/>
                  </a:lnTo>
                  <a:lnTo>
                    <a:pt x="95" y="9"/>
                  </a:lnTo>
                  <a:lnTo>
                    <a:pt x="89" y="13"/>
                  </a:lnTo>
                  <a:lnTo>
                    <a:pt x="84" y="16"/>
                  </a:lnTo>
                  <a:lnTo>
                    <a:pt x="78" y="20"/>
                  </a:lnTo>
                  <a:lnTo>
                    <a:pt x="72" y="24"/>
                  </a:lnTo>
                  <a:lnTo>
                    <a:pt x="66" y="29"/>
                  </a:lnTo>
                  <a:lnTo>
                    <a:pt x="62" y="34"/>
                  </a:lnTo>
                  <a:lnTo>
                    <a:pt x="57" y="39"/>
                  </a:lnTo>
                  <a:lnTo>
                    <a:pt x="53" y="45"/>
                  </a:lnTo>
                  <a:lnTo>
                    <a:pt x="48" y="51"/>
                  </a:lnTo>
                  <a:lnTo>
                    <a:pt x="48" y="7"/>
                  </a:lnTo>
                  <a:lnTo>
                    <a:pt x="0" y="7"/>
                  </a:lnTo>
                  <a:lnTo>
                    <a:pt x="0" y="307"/>
                  </a:lnTo>
                  <a:lnTo>
                    <a:pt x="50" y="307"/>
                  </a:lnTo>
                  <a:lnTo>
                    <a:pt x="50" y="137"/>
                  </a:lnTo>
                  <a:lnTo>
                    <a:pt x="50" y="126"/>
                  </a:lnTo>
                  <a:lnTo>
                    <a:pt x="51" y="116"/>
                  </a:lnTo>
                  <a:lnTo>
                    <a:pt x="54" y="106"/>
                  </a:lnTo>
                  <a:lnTo>
                    <a:pt x="56" y="98"/>
                  </a:lnTo>
                  <a:lnTo>
                    <a:pt x="59" y="89"/>
                  </a:lnTo>
                  <a:lnTo>
                    <a:pt x="64" y="82"/>
                  </a:lnTo>
                  <a:lnTo>
                    <a:pt x="69" y="75"/>
                  </a:lnTo>
                  <a:lnTo>
                    <a:pt x="74" y="69"/>
                  </a:lnTo>
                  <a:lnTo>
                    <a:pt x="80" y="63"/>
                  </a:lnTo>
                  <a:lnTo>
                    <a:pt x="87" y="59"/>
                  </a:lnTo>
                  <a:lnTo>
                    <a:pt x="94" y="54"/>
                  </a:lnTo>
                  <a:lnTo>
                    <a:pt x="102" y="51"/>
                  </a:lnTo>
                  <a:lnTo>
                    <a:pt x="110" y="48"/>
                  </a:lnTo>
                  <a:lnTo>
                    <a:pt x="119" y="46"/>
                  </a:lnTo>
                  <a:lnTo>
                    <a:pt x="130" y="45"/>
                  </a:lnTo>
                  <a:lnTo>
                    <a:pt x="140" y="45"/>
                  </a:lnTo>
                  <a:lnTo>
                    <a:pt x="148" y="45"/>
                  </a:lnTo>
                  <a:lnTo>
                    <a:pt x="156" y="46"/>
                  </a:lnTo>
                  <a:lnTo>
                    <a:pt x="163" y="47"/>
                  </a:lnTo>
                  <a:lnTo>
                    <a:pt x="169" y="50"/>
                  </a:lnTo>
                  <a:lnTo>
                    <a:pt x="174" y="52"/>
                  </a:lnTo>
                  <a:lnTo>
                    <a:pt x="180" y="55"/>
                  </a:lnTo>
                  <a:lnTo>
                    <a:pt x="184" y="60"/>
                  </a:lnTo>
                  <a:lnTo>
                    <a:pt x="188" y="65"/>
                  </a:lnTo>
                  <a:lnTo>
                    <a:pt x="191" y="69"/>
                  </a:lnTo>
                  <a:lnTo>
                    <a:pt x="193" y="75"/>
                  </a:lnTo>
                  <a:lnTo>
                    <a:pt x="195" y="82"/>
                  </a:lnTo>
                  <a:lnTo>
                    <a:pt x="197" y="89"/>
                  </a:lnTo>
                  <a:lnTo>
                    <a:pt x="199" y="96"/>
                  </a:lnTo>
                  <a:lnTo>
                    <a:pt x="199" y="105"/>
                  </a:lnTo>
                  <a:lnTo>
                    <a:pt x="200" y="113"/>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0" name="Freeform 59"/>
            <p:cNvSpPr>
              <a:spLocks/>
            </p:cNvSpPr>
            <p:nvPr/>
          </p:nvSpPr>
          <p:spPr bwMode="auto">
            <a:xfrm>
              <a:off x="2723" y="1756"/>
              <a:ext cx="50" cy="130"/>
            </a:xfrm>
            <a:custGeom>
              <a:avLst/>
              <a:gdLst>
                <a:gd name="T0" fmla="*/ 32 w 150"/>
                <a:gd name="T1" fmla="*/ 103 h 388"/>
                <a:gd name="T2" fmla="*/ 32 w 150"/>
                <a:gd name="T3" fmla="*/ 42 h 388"/>
                <a:gd name="T4" fmla="*/ 50 w 150"/>
                <a:gd name="T5" fmla="*/ 42 h 388"/>
                <a:gd name="T6" fmla="*/ 50 w 150"/>
                <a:gd name="T7" fmla="*/ 28 h 388"/>
                <a:gd name="T8" fmla="*/ 32 w 150"/>
                <a:gd name="T9" fmla="*/ 28 h 388"/>
                <a:gd name="T10" fmla="*/ 32 w 150"/>
                <a:gd name="T11" fmla="*/ 0 h 388"/>
                <a:gd name="T12" fmla="*/ 15 w 150"/>
                <a:gd name="T13" fmla="*/ 0 h 388"/>
                <a:gd name="T14" fmla="*/ 15 w 150"/>
                <a:gd name="T15" fmla="*/ 28 h 388"/>
                <a:gd name="T16" fmla="*/ 0 w 150"/>
                <a:gd name="T17" fmla="*/ 28 h 388"/>
                <a:gd name="T18" fmla="*/ 0 w 150"/>
                <a:gd name="T19" fmla="*/ 42 h 388"/>
                <a:gd name="T20" fmla="*/ 15 w 150"/>
                <a:gd name="T21" fmla="*/ 42 h 388"/>
                <a:gd name="T22" fmla="*/ 15 w 150"/>
                <a:gd name="T23" fmla="*/ 109 h 388"/>
                <a:gd name="T24" fmla="*/ 15 w 150"/>
                <a:gd name="T25" fmla="*/ 112 h 388"/>
                <a:gd name="T26" fmla="*/ 15 w 150"/>
                <a:gd name="T27" fmla="*/ 115 h 388"/>
                <a:gd name="T28" fmla="*/ 16 w 150"/>
                <a:gd name="T29" fmla="*/ 117 h 388"/>
                <a:gd name="T30" fmla="*/ 16 w 150"/>
                <a:gd name="T31" fmla="*/ 119 h 388"/>
                <a:gd name="T32" fmla="*/ 17 w 150"/>
                <a:gd name="T33" fmla="*/ 121 h 388"/>
                <a:gd name="T34" fmla="*/ 18 w 150"/>
                <a:gd name="T35" fmla="*/ 122 h 388"/>
                <a:gd name="T36" fmla="*/ 19 w 150"/>
                <a:gd name="T37" fmla="*/ 124 h 388"/>
                <a:gd name="T38" fmla="*/ 20 w 150"/>
                <a:gd name="T39" fmla="*/ 125 h 388"/>
                <a:gd name="T40" fmla="*/ 21 w 150"/>
                <a:gd name="T41" fmla="*/ 126 h 388"/>
                <a:gd name="T42" fmla="*/ 23 w 150"/>
                <a:gd name="T43" fmla="*/ 127 h 388"/>
                <a:gd name="T44" fmla="*/ 24 w 150"/>
                <a:gd name="T45" fmla="*/ 128 h 388"/>
                <a:gd name="T46" fmla="*/ 27 w 150"/>
                <a:gd name="T47" fmla="*/ 129 h 388"/>
                <a:gd name="T48" fmla="*/ 29 w 150"/>
                <a:gd name="T49" fmla="*/ 129 h 388"/>
                <a:gd name="T50" fmla="*/ 31 w 150"/>
                <a:gd name="T51" fmla="*/ 130 h 388"/>
                <a:gd name="T52" fmla="*/ 34 w 150"/>
                <a:gd name="T53" fmla="*/ 130 h 388"/>
                <a:gd name="T54" fmla="*/ 37 w 150"/>
                <a:gd name="T55" fmla="*/ 130 h 388"/>
                <a:gd name="T56" fmla="*/ 40 w 150"/>
                <a:gd name="T57" fmla="*/ 130 h 388"/>
                <a:gd name="T58" fmla="*/ 43 w 150"/>
                <a:gd name="T59" fmla="*/ 130 h 388"/>
                <a:gd name="T60" fmla="*/ 46 w 150"/>
                <a:gd name="T61" fmla="*/ 129 h 388"/>
                <a:gd name="T62" fmla="*/ 50 w 150"/>
                <a:gd name="T63" fmla="*/ 128 h 388"/>
                <a:gd name="T64" fmla="*/ 50 w 150"/>
                <a:gd name="T65" fmla="*/ 114 h 388"/>
                <a:gd name="T66" fmla="*/ 45 w 150"/>
                <a:gd name="T67" fmla="*/ 115 h 388"/>
                <a:gd name="T68" fmla="*/ 41 w 150"/>
                <a:gd name="T69" fmla="*/ 115 h 388"/>
                <a:gd name="T70" fmla="*/ 38 w 150"/>
                <a:gd name="T71" fmla="*/ 115 h 388"/>
                <a:gd name="T72" fmla="*/ 37 w 150"/>
                <a:gd name="T73" fmla="*/ 114 h 388"/>
                <a:gd name="T74" fmla="*/ 35 w 150"/>
                <a:gd name="T75" fmla="*/ 113 h 388"/>
                <a:gd name="T76" fmla="*/ 34 w 150"/>
                <a:gd name="T77" fmla="*/ 112 h 388"/>
                <a:gd name="T78" fmla="*/ 33 w 150"/>
                <a:gd name="T79" fmla="*/ 110 h 388"/>
                <a:gd name="T80" fmla="*/ 32 w 150"/>
                <a:gd name="T81" fmla="*/ 108 h 388"/>
                <a:gd name="T82" fmla="*/ 32 w 150"/>
                <a:gd name="T83" fmla="*/ 106 h 388"/>
                <a:gd name="T84" fmla="*/ 32 w 150"/>
                <a:gd name="T85" fmla="*/ 103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8">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6"/>
                  </a:lnTo>
                  <a:lnTo>
                    <a:pt x="45" y="334"/>
                  </a:lnTo>
                  <a:lnTo>
                    <a:pt x="46" y="342"/>
                  </a:lnTo>
                  <a:lnTo>
                    <a:pt x="48" y="349"/>
                  </a:lnTo>
                  <a:lnTo>
                    <a:pt x="49" y="354"/>
                  </a:lnTo>
                  <a:lnTo>
                    <a:pt x="51" y="360"/>
                  </a:lnTo>
                  <a:lnTo>
                    <a:pt x="53" y="365"/>
                  </a:lnTo>
                  <a:lnTo>
                    <a:pt x="56" y="369"/>
                  </a:lnTo>
                  <a:lnTo>
                    <a:pt x="59" y="374"/>
                  </a:lnTo>
                  <a:lnTo>
                    <a:pt x="64" y="377"/>
                  </a:lnTo>
                  <a:lnTo>
                    <a:pt x="68" y="380"/>
                  </a:lnTo>
                  <a:lnTo>
                    <a:pt x="73" y="382"/>
                  </a:lnTo>
                  <a:lnTo>
                    <a:pt x="80" y="384"/>
                  </a:lnTo>
                  <a:lnTo>
                    <a:pt x="86" y="385"/>
                  </a:lnTo>
                  <a:lnTo>
                    <a:pt x="94" y="387"/>
                  </a:lnTo>
                  <a:lnTo>
                    <a:pt x="101" y="388"/>
                  </a:lnTo>
                  <a:lnTo>
                    <a:pt x="110" y="388"/>
                  </a:lnTo>
                  <a:lnTo>
                    <a:pt x="119" y="388"/>
                  </a:lnTo>
                  <a:lnTo>
                    <a:pt x="128" y="387"/>
                  </a:lnTo>
                  <a:lnTo>
                    <a:pt x="138" y="385"/>
                  </a:lnTo>
                  <a:lnTo>
                    <a:pt x="150" y="383"/>
                  </a:lnTo>
                  <a:lnTo>
                    <a:pt x="150" y="341"/>
                  </a:lnTo>
                  <a:lnTo>
                    <a:pt x="134" y="342"/>
                  </a:lnTo>
                  <a:lnTo>
                    <a:pt x="124" y="342"/>
                  </a:lnTo>
                  <a:lnTo>
                    <a:pt x="115" y="342"/>
                  </a:lnTo>
                  <a:lnTo>
                    <a:pt x="110" y="339"/>
                  </a:lnTo>
                  <a:lnTo>
                    <a:pt x="105" y="337"/>
                  </a:lnTo>
                  <a:lnTo>
                    <a:pt x="101" y="334"/>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1" name="Freeform 60"/>
            <p:cNvSpPr>
              <a:spLocks/>
            </p:cNvSpPr>
            <p:nvPr/>
          </p:nvSpPr>
          <p:spPr bwMode="auto">
            <a:xfrm>
              <a:off x="2789" y="1782"/>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2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7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1"/>
                  </a:lnTo>
                  <a:lnTo>
                    <a:pt x="57" y="103"/>
                  </a:lnTo>
                  <a:lnTo>
                    <a:pt x="59" y="95"/>
                  </a:lnTo>
                  <a:lnTo>
                    <a:pt x="62" y="88"/>
                  </a:lnTo>
                  <a:lnTo>
                    <a:pt x="67" y="81"/>
                  </a:lnTo>
                  <a:lnTo>
                    <a:pt x="71" y="75"/>
                  </a:lnTo>
                  <a:lnTo>
                    <a:pt x="77" y="70"/>
                  </a:lnTo>
                  <a:lnTo>
                    <a:pt x="83" y="66"/>
                  </a:lnTo>
                  <a:lnTo>
                    <a:pt x="90" y="62"/>
                  </a:lnTo>
                  <a:lnTo>
                    <a:pt x="98" y="59"/>
                  </a:lnTo>
                  <a:lnTo>
                    <a:pt x="106" y="57"/>
                  </a:lnTo>
                  <a:lnTo>
                    <a:pt x="114" y="54"/>
                  </a:lnTo>
                  <a:lnTo>
                    <a:pt x="123" y="53"/>
                  </a:lnTo>
                  <a:lnTo>
                    <a:pt x="134" y="53"/>
                  </a:lnTo>
                  <a:lnTo>
                    <a:pt x="139" y="53"/>
                  </a:lnTo>
                  <a:lnTo>
                    <a:pt x="145" y="54"/>
                  </a:lnTo>
                  <a:lnTo>
                    <a:pt x="145" y="0"/>
                  </a:lnTo>
                  <a:lnTo>
                    <a:pt x="138" y="0"/>
                  </a:lnTo>
                  <a:lnTo>
                    <a:pt x="132" y="0"/>
                  </a:lnTo>
                  <a:lnTo>
                    <a:pt x="124" y="0"/>
                  </a:lnTo>
                  <a:lnTo>
                    <a:pt x="118" y="1"/>
                  </a:lnTo>
                  <a:lnTo>
                    <a:pt x="111" y="3"/>
                  </a:lnTo>
                  <a:lnTo>
                    <a:pt x="105" y="4"/>
                  </a:lnTo>
                  <a:lnTo>
                    <a:pt x="98" y="6"/>
                  </a:lnTo>
                  <a:lnTo>
                    <a:pt x="92" y="8"/>
                  </a:lnTo>
                  <a:lnTo>
                    <a:pt x="88" y="12"/>
                  </a:lnTo>
                  <a:lnTo>
                    <a:pt x="82" y="15"/>
                  </a:lnTo>
                  <a:lnTo>
                    <a:pt x="77" y="19"/>
                  </a:lnTo>
                  <a:lnTo>
                    <a:pt x="71" y="23"/>
                  </a:lnTo>
                  <a:lnTo>
                    <a:pt x="67" y="28"/>
                  </a:lnTo>
                  <a:lnTo>
                    <a:pt x="63" y="34"/>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2" name="Freeform 61"/>
            <p:cNvSpPr>
              <a:spLocks noEditPoints="1"/>
            </p:cNvSpPr>
            <p:nvPr/>
          </p:nvSpPr>
          <p:spPr bwMode="auto">
            <a:xfrm>
              <a:off x="2847" y="1781"/>
              <a:ext cx="96" cy="106"/>
            </a:xfrm>
            <a:custGeom>
              <a:avLst/>
              <a:gdLst>
                <a:gd name="T0" fmla="*/ 1 w 288"/>
                <a:gd name="T1" fmla="*/ 65 h 318"/>
                <a:gd name="T2" fmla="*/ 5 w 288"/>
                <a:gd name="T3" fmla="*/ 80 h 318"/>
                <a:gd name="T4" fmla="*/ 13 w 288"/>
                <a:gd name="T5" fmla="*/ 92 h 318"/>
                <a:gd name="T6" fmla="*/ 23 w 288"/>
                <a:gd name="T7" fmla="*/ 101 h 318"/>
                <a:gd name="T8" fmla="*/ 37 w 288"/>
                <a:gd name="T9" fmla="*/ 105 h 318"/>
                <a:gd name="T10" fmla="*/ 54 w 288"/>
                <a:gd name="T11" fmla="*/ 106 h 318"/>
                <a:gd name="T12" fmla="*/ 68 w 288"/>
                <a:gd name="T13" fmla="*/ 103 h 318"/>
                <a:gd name="T14" fmla="*/ 80 w 288"/>
                <a:gd name="T15" fmla="*/ 95 h 318"/>
                <a:gd name="T16" fmla="*/ 89 w 288"/>
                <a:gd name="T17" fmla="*/ 85 h 318"/>
                <a:gd name="T18" fmla="*/ 94 w 288"/>
                <a:gd name="T19" fmla="*/ 70 h 318"/>
                <a:gd name="T20" fmla="*/ 96 w 288"/>
                <a:gd name="T21" fmla="*/ 53 h 318"/>
                <a:gd name="T22" fmla="*/ 94 w 288"/>
                <a:gd name="T23" fmla="*/ 36 h 318"/>
                <a:gd name="T24" fmla="*/ 89 w 288"/>
                <a:gd name="T25" fmla="*/ 21 h 318"/>
                <a:gd name="T26" fmla="*/ 80 w 288"/>
                <a:gd name="T27" fmla="*/ 11 h 318"/>
                <a:gd name="T28" fmla="*/ 68 w 288"/>
                <a:gd name="T29" fmla="*/ 3 h 318"/>
                <a:gd name="T30" fmla="*/ 53 w 288"/>
                <a:gd name="T31" fmla="*/ 0 h 318"/>
                <a:gd name="T32" fmla="*/ 37 w 288"/>
                <a:gd name="T33" fmla="*/ 1 h 318"/>
                <a:gd name="T34" fmla="*/ 23 w 288"/>
                <a:gd name="T35" fmla="*/ 5 h 318"/>
                <a:gd name="T36" fmla="*/ 13 w 288"/>
                <a:gd name="T37" fmla="*/ 14 h 318"/>
                <a:gd name="T38" fmla="*/ 5 w 288"/>
                <a:gd name="T39" fmla="*/ 26 h 318"/>
                <a:gd name="T40" fmla="*/ 1 w 288"/>
                <a:gd name="T41" fmla="*/ 41 h 318"/>
                <a:gd name="T42" fmla="*/ 17 w 288"/>
                <a:gd name="T43" fmla="*/ 53 h 318"/>
                <a:gd name="T44" fmla="*/ 18 w 288"/>
                <a:gd name="T45" fmla="*/ 40 h 318"/>
                <a:gd name="T46" fmla="*/ 22 w 288"/>
                <a:gd name="T47" fmla="*/ 30 h 318"/>
                <a:gd name="T48" fmla="*/ 27 w 288"/>
                <a:gd name="T49" fmla="*/ 23 h 318"/>
                <a:gd name="T50" fmla="*/ 35 w 288"/>
                <a:gd name="T51" fmla="*/ 17 h 318"/>
                <a:gd name="T52" fmla="*/ 45 w 288"/>
                <a:gd name="T53" fmla="*/ 15 h 318"/>
                <a:gd name="T54" fmla="*/ 55 w 288"/>
                <a:gd name="T55" fmla="*/ 16 h 318"/>
                <a:gd name="T56" fmla="*/ 64 w 288"/>
                <a:gd name="T57" fmla="*/ 19 h 318"/>
                <a:gd name="T58" fmla="*/ 71 w 288"/>
                <a:gd name="T59" fmla="*/ 25 h 318"/>
                <a:gd name="T60" fmla="*/ 76 w 288"/>
                <a:gd name="T61" fmla="*/ 33 h 318"/>
                <a:gd name="T62" fmla="*/ 78 w 288"/>
                <a:gd name="T63" fmla="*/ 44 h 318"/>
                <a:gd name="T64" fmla="*/ 79 w 288"/>
                <a:gd name="T65" fmla="*/ 57 h 318"/>
                <a:gd name="T66" fmla="*/ 77 w 288"/>
                <a:gd name="T67" fmla="*/ 69 h 318"/>
                <a:gd name="T68" fmla="*/ 73 w 288"/>
                <a:gd name="T69" fmla="*/ 79 h 318"/>
                <a:gd name="T70" fmla="*/ 66 w 288"/>
                <a:gd name="T71" fmla="*/ 86 h 318"/>
                <a:gd name="T72" fmla="*/ 58 w 288"/>
                <a:gd name="T73" fmla="*/ 90 h 318"/>
                <a:gd name="T74" fmla="*/ 48 w 288"/>
                <a:gd name="T75" fmla="*/ 91 h 318"/>
                <a:gd name="T76" fmla="*/ 38 w 288"/>
                <a:gd name="T77" fmla="*/ 90 h 318"/>
                <a:gd name="T78" fmla="*/ 30 w 288"/>
                <a:gd name="T79" fmla="*/ 86 h 318"/>
                <a:gd name="T80" fmla="*/ 23 w 288"/>
                <a:gd name="T81" fmla="*/ 79 h 318"/>
                <a:gd name="T82" fmla="*/ 19 w 288"/>
                <a:gd name="T83" fmla="*/ 69 h 318"/>
                <a:gd name="T84" fmla="*/ 17 w 288"/>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8">
                  <a:moveTo>
                    <a:pt x="0" y="160"/>
                  </a:moveTo>
                  <a:lnTo>
                    <a:pt x="1" y="178"/>
                  </a:lnTo>
                  <a:lnTo>
                    <a:pt x="2" y="195"/>
                  </a:lnTo>
                  <a:lnTo>
                    <a:pt x="6" y="211"/>
                  </a:lnTo>
                  <a:lnTo>
                    <a:pt x="9" y="226"/>
                  </a:lnTo>
                  <a:lnTo>
                    <a:pt x="15" y="241"/>
                  </a:lnTo>
                  <a:lnTo>
                    <a:pt x="22" y="254"/>
                  </a:lnTo>
                  <a:lnTo>
                    <a:pt x="30" y="266"/>
                  </a:lnTo>
                  <a:lnTo>
                    <a:pt x="38" y="277"/>
                  </a:lnTo>
                  <a:lnTo>
                    <a:pt x="48" y="286"/>
                  </a:lnTo>
                  <a:lnTo>
                    <a:pt x="59" y="294"/>
                  </a:lnTo>
                  <a:lnTo>
                    <a:pt x="70" y="302"/>
                  </a:lnTo>
                  <a:lnTo>
                    <a:pt x="83" y="308"/>
                  </a:lnTo>
                  <a:lnTo>
                    <a:pt x="97" y="313"/>
                  </a:lnTo>
                  <a:lnTo>
                    <a:pt x="112" y="316"/>
                  </a:lnTo>
                  <a:lnTo>
                    <a:pt x="128" y="317"/>
                  </a:lnTo>
                  <a:lnTo>
                    <a:pt x="144" y="318"/>
                  </a:lnTo>
                  <a:lnTo>
                    <a:pt x="161" y="317"/>
                  </a:lnTo>
                  <a:lnTo>
                    <a:pt x="176" y="316"/>
                  </a:lnTo>
                  <a:lnTo>
                    <a:pt x="191" y="313"/>
                  </a:lnTo>
                  <a:lnTo>
                    <a:pt x="205" y="308"/>
                  </a:lnTo>
                  <a:lnTo>
                    <a:pt x="218" y="302"/>
                  </a:lnTo>
                  <a:lnTo>
                    <a:pt x="229" y="294"/>
                  </a:lnTo>
                  <a:lnTo>
                    <a:pt x="241" y="286"/>
                  </a:lnTo>
                  <a:lnTo>
                    <a:pt x="250" y="277"/>
                  </a:lnTo>
                  <a:lnTo>
                    <a:pt x="259" y="266"/>
                  </a:lnTo>
                  <a:lnTo>
                    <a:pt x="266" y="254"/>
                  </a:lnTo>
                  <a:lnTo>
                    <a:pt x="273" y="241"/>
                  </a:lnTo>
                  <a:lnTo>
                    <a:pt x="278" y="226"/>
                  </a:lnTo>
                  <a:lnTo>
                    <a:pt x="282" y="211"/>
                  </a:lnTo>
                  <a:lnTo>
                    <a:pt x="285" y="195"/>
                  </a:lnTo>
                  <a:lnTo>
                    <a:pt x="287" y="178"/>
                  </a:lnTo>
                  <a:lnTo>
                    <a:pt x="288" y="160"/>
                  </a:lnTo>
                  <a:lnTo>
                    <a:pt x="287" y="140"/>
                  </a:lnTo>
                  <a:lnTo>
                    <a:pt x="285" y="123"/>
                  </a:lnTo>
                  <a:lnTo>
                    <a:pt x="282" y="107"/>
                  </a:lnTo>
                  <a:lnTo>
                    <a:pt x="278" y="92"/>
                  </a:lnTo>
                  <a:lnTo>
                    <a:pt x="273" y="77"/>
                  </a:lnTo>
                  <a:lnTo>
                    <a:pt x="266" y="64"/>
                  </a:lnTo>
                  <a:lnTo>
                    <a:pt x="259" y="53"/>
                  </a:lnTo>
                  <a:lnTo>
                    <a:pt x="250" y="41"/>
                  </a:lnTo>
                  <a:lnTo>
                    <a:pt x="239" y="32"/>
                  </a:lnTo>
                  <a:lnTo>
                    <a:pt x="229" y="24"/>
                  </a:lnTo>
                  <a:lnTo>
                    <a:pt x="218" y="16"/>
                  </a:lnTo>
                  <a:lnTo>
                    <a:pt x="205" y="10"/>
                  </a:lnTo>
                  <a:lnTo>
                    <a:pt x="191" y="6"/>
                  </a:lnTo>
                  <a:lnTo>
                    <a:pt x="176" y="2"/>
                  </a:lnTo>
                  <a:lnTo>
                    <a:pt x="160" y="1"/>
                  </a:lnTo>
                  <a:lnTo>
                    <a:pt x="144" y="0"/>
                  </a:lnTo>
                  <a:lnTo>
                    <a:pt x="127" y="1"/>
                  </a:lnTo>
                  <a:lnTo>
                    <a:pt x="112" y="2"/>
                  </a:lnTo>
                  <a:lnTo>
                    <a:pt x="97" y="6"/>
                  </a:lnTo>
                  <a:lnTo>
                    <a:pt x="83" y="10"/>
                  </a:lnTo>
                  <a:lnTo>
                    <a:pt x="70" y="16"/>
                  </a:lnTo>
                  <a:lnTo>
                    <a:pt x="59" y="24"/>
                  </a:lnTo>
                  <a:lnTo>
                    <a:pt x="48" y="32"/>
                  </a:lnTo>
                  <a:lnTo>
                    <a:pt x="38" y="41"/>
                  </a:lnTo>
                  <a:lnTo>
                    <a:pt x="29" y="53"/>
                  </a:lnTo>
                  <a:lnTo>
                    <a:pt x="22" y="64"/>
                  </a:lnTo>
                  <a:lnTo>
                    <a:pt x="15" y="77"/>
                  </a:lnTo>
                  <a:lnTo>
                    <a:pt x="9" y="92"/>
                  </a:lnTo>
                  <a:lnTo>
                    <a:pt x="6" y="107"/>
                  </a:lnTo>
                  <a:lnTo>
                    <a:pt x="2" y="123"/>
                  </a:lnTo>
                  <a:lnTo>
                    <a:pt x="1" y="140"/>
                  </a:lnTo>
                  <a:lnTo>
                    <a:pt x="0" y="160"/>
                  </a:lnTo>
                  <a:close/>
                  <a:moveTo>
                    <a:pt x="52" y="160"/>
                  </a:moveTo>
                  <a:lnTo>
                    <a:pt x="52" y="146"/>
                  </a:lnTo>
                  <a:lnTo>
                    <a:pt x="53" y="133"/>
                  </a:lnTo>
                  <a:lnTo>
                    <a:pt x="55" y="121"/>
                  </a:lnTo>
                  <a:lnTo>
                    <a:pt x="58" y="110"/>
                  </a:lnTo>
                  <a:lnTo>
                    <a:pt x="61" y="100"/>
                  </a:lnTo>
                  <a:lnTo>
                    <a:pt x="66" y="91"/>
                  </a:lnTo>
                  <a:lnTo>
                    <a:pt x="70" y="82"/>
                  </a:lnTo>
                  <a:lnTo>
                    <a:pt x="76" y="75"/>
                  </a:lnTo>
                  <a:lnTo>
                    <a:pt x="82" y="68"/>
                  </a:lnTo>
                  <a:lnTo>
                    <a:pt x="89" y="61"/>
                  </a:lnTo>
                  <a:lnTo>
                    <a:pt x="97" y="56"/>
                  </a:lnTo>
                  <a:lnTo>
                    <a:pt x="105" y="52"/>
                  </a:lnTo>
                  <a:lnTo>
                    <a:pt x="114" y="49"/>
                  </a:lnTo>
                  <a:lnTo>
                    <a:pt x="123" y="47"/>
                  </a:lnTo>
                  <a:lnTo>
                    <a:pt x="134" y="45"/>
                  </a:lnTo>
                  <a:lnTo>
                    <a:pt x="145" y="45"/>
                  </a:lnTo>
                  <a:lnTo>
                    <a:pt x="155" y="45"/>
                  </a:lnTo>
                  <a:lnTo>
                    <a:pt x="166" y="47"/>
                  </a:lnTo>
                  <a:lnTo>
                    <a:pt x="175" y="49"/>
                  </a:lnTo>
                  <a:lnTo>
                    <a:pt x="183" y="52"/>
                  </a:lnTo>
                  <a:lnTo>
                    <a:pt x="192" y="56"/>
                  </a:lnTo>
                  <a:lnTo>
                    <a:pt x="199" y="61"/>
                  </a:lnTo>
                  <a:lnTo>
                    <a:pt x="206" y="68"/>
                  </a:lnTo>
                  <a:lnTo>
                    <a:pt x="212" y="75"/>
                  </a:lnTo>
                  <a:lnTo>
                    <a:pt x="218" y="82"/>
                  </a:lnTo>
                  <a:lnTo>
                    <a:pt x="222" y="91"/>
                  </a:lnTo>
                  <a:lnTo>
                    <a:pt x="227" y="100"/>
                  </a:lnTo>
                  <a:lnTo>
                    <a:pt x="230" y="110"/>
                  </a:lnTo>
                  <a:lnTo>
                    <a:pt x="232" y="121"/>
                  </a:lnTo>
                  <a:lnTo>
                    <a:pt x="235" y="133"/>
                  </a:lnTo>
                  <a:lnTo>
                    <a:pt x="236" y="146"/>
                  </a:lnTo>
                  <a:lnTo>
                    <a:pt x="236" y="160"/>
                  </a:lnTo>
                  <a:lnTo>
                    <a:pt x="236" y="172"/>
                  </a:lnTo>
                  <a:lnTo>
                    <a:pt x="235" y="185"/>
                  </a:lnTo>
                  <a:lnTo>
                    <a:pt x="232" y="198"/>
                  </a:lnTo>
                  <a:lnTo>
                    <a:pt x="230" y="208"/>
                  </a:lnTo>
                  <a:lnTo>
                    <a:pt x="227" y="218"/>
                  </a:lnTo>
                  <a:lnTo>
                    <a:pt x="222" y="228"/>
                  </a:lnTo>
                  <a:lnTo>
                    <a:pt x="218" y="237"/>
                  </a:lnTo>
                  <a:lnTo>
                    <a:pt x="212" y="245"/>
                  </a:lnTo>
                  <a:lnTo>
                    <a:pt x="206" y="251"/>
                  </a:lnTo>
                  <a:lnTo>
                    <a:pt x="199" y="258"/>
                  </a:lnTo>
                  <a:lnTo>
                    <a:pt x="192" y="262"/>
                  </a:lnTo>
                  <a:lnTo>
                    <a:pt x="183" y="267"/>
                  </a:lnTo>
                  <a:lnTo>
                    <a:pt x="175" y="269"/>
                  </a:lnTo>
                  <a:lnTo>
                    <a:pt x="166" y="271"/>
                  </a:lnTo>
                  <a:lnTo>
                    <a:pt x="155" y="274"/>
                  </a:lnTo>
                  <a:lnTo>
                    <a:pt x="145" y="274"/>
                  </a:lnTo>
                  <a:lnTo>
                    <a:pt x="134" y="274"/>
                  </a:lnTo>
                  <a:lnTo>
                    <a:pt x="123" y="271"/>
                  </a:lnTo>
                  <a:lnTo>
                    <a:pt x="114" y="269"/>
                  </a:lnTo>
                  <a:lnTo>
                    <a:pt x="105" y="267"/>
                  </a:lnTo>
                  <a:lnTo>
                    <a:pt x="97" y="262"/>
                  </a:lnTo>
                  <a:lnTo>
                    <a:pt x="89" y="258"/>
                  </a:lnTo>
                  <a:lnTo>
                    <a:pt x="82" y="251"/>
                  </a:lnTo>
                  <a:lnTo>
                    <a:pt x="76" y="245"/>
                  </a:lnTo>
                  <a:lnTo>
                    <a:pt x="70" y="237"/>
                  </a:lnTo>
                  <a:lnTo>
                    <a:pt x="66" y="228"/>
                  </a:lnTo>
                  <a:lnTo>
                    <a:pt x="61" y="218"/>
                  </a:lnTo>
                  <a:lnTo>
                    <a:pt x="58" y="208"/>
                  </a:lnTo>
                  <a:lnTo>
                    <a:pt x="55" y="198"/>
                  </a:lnTo>
                  <a:lnTo>
                    <a:pt x="53" y="185"/>
                  </a:lnTo>
                  <a:lnTo>
                    <a:pt x="52" y="172"/>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3" name="Rectangle 62"/>
            <p:cNvSpPr>
              <a:spLocks noChangeArrowheads="1"/>
            </p:cNvSpPr>
            <p:nvPr/>
          </p:nvSpPr>
          <p:spPr bwMode="auto">
            <a:xfrm>
              <a:off x="2964" y="1747"/>
              <a:ext cx="16" cy="1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74" name="Freeform 63"/>
            <p:cNvSpPr>
              <a:spLocks noEditPoints="1"/>
            </p:cNvSpPr>
            <p:nvPr/>
          </p:nvSpPr>
          <p:spPr bwMode="auto">
            <a:xfrm>
              <a:off x="3052" y="1781"/>
              <a:ext cx="94" cy="106"/>
            </a:xfrm>
            <a:custGeom>
              <a:avLst/>
              <a:gdLst>
                <a:gd name="T0" fmla="*/ 66 w 284"/>
                <a:gd name="T1" fmla="*/ 72 h 318"/>
                <a:gd name="T2" fmla="*/ 61 w 284"/>
                <a:gd name="T3" fmla="*/ 81 h 318"/>
                <a:gd name="T4" fmla="*/ 53 w 284"/>
                <a:gd name="T5" fmla="*/ 87 h 318"/>
                <a:gd name="T6" fmla="*/ 42 w 284"/>
                <a:gd name="T7" fmla="*/ 91 h 318"/>
                <a:gd name="T8" fmla="*/ 31 w 284"/>
                <a:gd name="T9" fmla="*/ 91 h 318"/>
                <a:gd name="T10" fmla="*/ 24 w 284"/>
                <a:gd name="T11" fmla="*/ 89 h 318"/>
                <a:gd name="T12" fmla="*/ 20 w 284"/>
                <a:gd name="T13" fmla="*/ 85 h 318"/>
                <a:gd name="T14" fmla="*/ 18 w 284"/>
                <a:gd name="T15" fmla="*/ 79 h 318"/>
                <a:gd name="T16" fmla="*/ 18 w 284"/>
                <a:gd name="T17" fmla="*/ 72 h 318"/>
                <a:gd name="T18" fmla="*/ 20 w 284"/>
                <a:gd name="T19" fmla="*/ 67 h 318"/>
                <a:gd name="T20" fmla="*/ 24 w 284"/>
                <a:gd name="T21" fmla="*/ 62 h 318"/>
                <a:gd name="T22" fmla="*/ 30 w 284"/>
                <a:gd name="T23" fmla="*/ 60 h 318"/>
                <a:gd name="T24" fmla="*/ 43 w 284"/>
                <a:gd name="T25" fmla="*/ 58 h 318"/>
                <a:gd name="T26" fmla="*/ 59 w 284"/>
                <a:gd name="T27" fmla="*/ 55 h 318"/>
                <a:gd name="T28" fmla="*/ 68 w 284"/>
                <a:gd name="T29" fmla="*/ 90 h 318"/>
                <a:gd name="T30" fmla="*/ 69 w 284"/>
                <a:gd name="T31" fmla="*/ 97 h 318"/>
                <a:gd name="T32" fmla="*/ 72 w 284"/>
                <a:gd name="T33" fmla="*/ 101 h 318"/>
                <a:gd name="T34" fmla="*/ 77 w 284"/>
                <a:gd name="T35" fmla="*/ 104 h 318"/>
                <a:gd name="T36" fmla="*/ 84 w 284"/>
                <a:gd name="T37" fmla="*/ 105 h 318"/>
                <a:gd name="T38" fmla="*/ 94 w 284"/>
                <a:gd name="T39" fmla="*/ 103 h 318"/>
                <a:gd name="T40" fmla="*/ 88 w 284"/>
                <a:gd name="T41" fmla="*/ 91 h 318"/>
                <a:gd name="T42" fmla="*/ 83 w 284"/>
                <a:gd name="T43" fmla="*/ 87 h 318"/>
                <a:gd name="T44" fmla="*/ 83 w 284"/>
                <a:gd name="T45" fmla="*/ 31 h 318"/>
                <a:gd name="T46" fmla="*/ 81 w 284"/>
                <a:gd name="T47" fmla="*/ 17 h 318"/>
                <a:gd name="T48" fmla="*/ 74 w 284"/>
                <a:gd name="T49" fmla="*/ 8 h 318"/>
                <a:gd name="T50" fmla="*/ 62 w 284"/>
                <a:gd name="T51" fmla="*/ 2 h 318"/>
                <a:gd name="T52" fmla="*/ 44 w 284"/>
                <a:gd name="T53" fmla="*/ 0 h 318"/>
                <a:gd name="T54" fmla="*/ 27 w 284"/>
                <a:gd name="T55" fmla="*/ 2 h 318"/>
                <a:gd name="T56" fmla="*/ 16 w 284"/>
                <a:gd name="T57" fmla="*/ 9 h 318"/>
                <a:gd name="T58" fmla="*/ 7 w 284"/>
                <a:gd name="T59" fmla="*/ 19 h 318"/>
                <a:gd name="T60" fmla="*/ 5 w 284"/>
                <a:gd name="T61" fmla="*/ 33 h 318"/>
                <a:gd name="T62" fmla="*/ 21 w 284"/>
                <a:gd name="T63" fmla="*/ 29 h 318"/>
                <a:gd name="T64" fmla="*/ 24 w 284"/>
                <a:gd name="T65" fmla="*/ 22 h 318"/>
                <a:gd name="T66" fmla="*/ 29 w 284"/>
                <a:gd name="T67" fmla="*/ 18 h 318"/>
                <a:gd name="T68" fmla="*/ 38 w 284"/>
                <a:gd name="T69" fmla="*/ 15 h 318"/>
                <a:gd name="T70" fmla="*/ 49 w 284"/>
                <a:gd name="T71" fmla="*/ 15 h 318"/>
                <a:gd name="T72" fmla="*/ 58 w 284"/>
                <a:gd name="T73" fmla="*/ 17 h 318"/>
                <a:gd name="T74" fmla="*/ 63 w 284"/>
                <a:gd name="T75" fmla="*/ 21 h 318"/>
                <a:gd name="T76" fmla="*/ 66 w 284"/>
                <a:gd name="T77" fmla="*/ 27 h 318"/>
                <a:gd name="T78" fmla="*/ 66 w 284"/>
                <a:gd name="T79" fmla="*/ 34 h 318"/>
                <a:gd name="T80" fmla="*/ 64 w 284"/>
                <a:gd name="T81" fmla="*/ 39 h 318"/>
                <a:gd name="T82" fmla="*/ 57 w 284"/>
                <a:gd name="T83" fmla="*/ 42 h 318"/>
                <a:gd name="T84" fmla="*/ 44 w 284"/>
                <a:gd name="T85" fmla="*/ 44 h 318"/>
                <a:gd name="T86" fmla="*/ 26 w 284"/>
                <a:gd name="T87" fmla="*/ 46 h 318"/>
                <a:gd name="T88" fmla="*/ 14 w 284"/>
                <a:gd name="T89" fmla="*/ 51 h 318"/>
                <a:gd name="T90" fmla="*/ 5 w 284"/>
                <a:gd name="T91" fmla="*/ 59 h 318"/>
                <a:gd name="T92" fmla="*/ 1 w 284"/>
                <a:gd name="T93" fmla="*/ 70 h 318"/>
                <a:gd name="T94" fmla="*/ 1 w 284"/>
                <a:gd name="T95" fmla="*/ 83 h 318"/>
                <a:gd name="T96" fmla="*/ 5 w 284"/>
                <a:gd name="T97" fmla="*/ 94 h 318"/>
                <a:gd name="T98" fmla="*/ 13 w 284"/>
                <a:gd name="T99" fmla="*/ 102 h 318"/>
                <a:gd name="T100" fmla="*/ 25 w 284"/>
                <a:gd name="T101" fmla="*/ 106 h 318"/>
                <a:gd name="T102" fmla="*/ 42 w 284"/>
                <a:gd name="T103" fmla="*/ 105 h 318"/>
                <a:gd name="T104" fmla="*/ 60 w 284"/>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4" h="318">
                  <a:moveTo>
                    <a:pt x="200" y="156"/>
                  </a:moveTo>
                  <a:lnTo>
                    <a:pt x="200" y="201"/>
                  </a:lnTo>
                  <a:lnTo>
                    <a:pt x="200" y="209"/>
                  </a:lnTo>
                  <a:lnTo>
                    <a:pt x="198" y="216"/>
                  </a:lnTo>
                  <a:lnTo>
                    <a:pt x="196" y="224"/>
                  </a:lnTo>
                  <a:lnTo>
                    <a:pt x="193" y="231"/>
                  </a:lnTo>
                  <a:lnTo>
                    <a:pt x="189" y="237"/>
                  </a:lnTo>
                  <a:lnTo>
                    <a:pt x="185" y="244"/>
                  </a:lnTo>
                  <a:lnTo>
                    <a:pt x="180" y="248"/>
                  </a:lnTo>
                  <a:lnTo>
                    <a:pt x="174" y="254"/>
                  </a:lnTo>
                  <a:lnTo>
                    <a:pt x="167" y="259"/>
                  </a:lnTo>
                  <a:lnTo>
                    <a:pt x="160" y="262"/>
                  </a:lnTo>
                  <a:lnTo>
                    <a:pt x="152" y="267"/>
                  </a:lnTo>
                  <a:lnTo>
                    <a:pt x="144" y="269"/>
                  </a:lnTo>
                  <a:lnTo>
                    <a:pt x="135" y="271"/>
                  </a:lnTo>
                  <a:lnTo>
                    <a:pt x="126" y="274"/>
                  </a:lnTo>
                  <a:lnTo>
                    <a:pt x="117" y="275"/>
                  </a:lnTo>
                  <a:lnTo>
                    <a:pt x="106" y="275"/>
                  </a:lnTo>
                  <a:lnTo>
                    <a:pt x="99" y="275"/>
                  </a:lnTo>
                  <a:lnTo>
                    <a:pt x="94" y="274"/>
                  </a:lnTo>
                  <a:lnTo>
                    <a:pt x="88" y="272"/>
                  </a:lnTo>
                  <a:lnTo>
                    <a:pt x="83" y="271"/>
                  </a:lnTo>
                  <a:lnTo>
                    <a:pt x="79" y="270"/>
                  </a:lnTo>
                  <a:lnTo>
                    <a:pt x="74" y="268"/>
                  </a:lnTo>
                  <a:lnTo>
                    <a:pt x="70" y="266"/>
                  </a:lnTo>
                  <a:lnTo>
                    <a:pt x="66" y="262"/>
                  </a:lnTo>
                  <a:lnTo>
                    <a:pt x="63" y="260"/>
                  </a:lnTo>
                  <a:lnTo>
                    <a:pt x="60" y="255"/>
                  </a:lnTo>
                  <a:lnTo>
                    <a:pt x="58" y="252"/>
                  </a:lnTo>
                  <a:lnTo>
                    <a:pt x="56" y="248"/>
                  </a:lnTo>
                  <a:lnTo>
                    <a:pt x="55" y="244"/>
                  </a:lnTo>
                  <a:lnTo>
                    <a:pt x="53" y="238"/>
                  </a:lnTo>
                  <a:lnTo>
                    <a:pt x="52" y="233"/>
                  </a:lnTo>
                  <a:lnTo>
                    <a:pt x="52" y="228"/>
                  </a:lnTo>
                  <a:lnTo>
                    <a:pt x="52" y="223"/>
                  </a:lnTo>
                  <a:lnTo>
                    <a:pt x="53" y="217"/>
                  </a:lnTo>
                  <a:lnTo>
                    <a:pt x="53" y="213"/>
                  </a:lnTo>
                  <a:lnTo>
                    <a:pt x="56" y="208"/>
                  </a:lnTo>
                  <a:lnTo>
                    <a:pt x="57" y="203"/>
                  </a:lnTo>
                  <a:lnTo>
                    <a:pt x="59" y="200"/>
                  </a:lnTo>
                  <a:lnTo>
                    <a:pt x="61" y="197"/>
                  </a:lnTo>
                  <a:lnTo>
                    <a:pt x="65" y="193"/>
                  </a:lnTo>
                  <a:lnTo>
                    <a:pt x="68" y="191"/>
                  </a:lnTo>
                  <a:lnTo>
                    <a:pt x="72" y="187"/>
                  </a:lnTo>
                  <a:lnTo>
                    <a:pt x="76" y="185"/>
                  </a:lnTo>
                  <a:lnTo>
                    <a:pt x="81" y="184"/>
                  </a:lnTo>
                  <a:lnTo>
                    <a:pt x="86" y="182"/>
                  </a:lnTo>
                  <a:lnTo>
                    <a:pt x="91" y="180"/>
                  </a:lnTo>
                  <a:lnTo>
                    <a:pt x="97" y="178"/>
                  </a:lnTo>
                  <a:lnTo>
                    <a:pt x="104" y="177"/>
                  </a:lnTo>
                  <a:lnTo>
                    <a:pt x="118" y="176"/>
                  </a:lnTo>
                  <a:lnTo>
                    <a:pt x="130" y="174"/>
                  </a:lnTo>
                  <a:lnTo>
                    <a:pt x="143" y="172"/>
                  </a:lnTo>
                  <a:lnTo>
                    <a:pt x="155" y="170"/>
                  </a:lnTo>
                  <a:lnTo>
                    <a:pt x="167" y="168"/>
                  </a:lnTo>
                  <a:lnTo>
                    <a:pt x="178" y="165"/>
                  </a:lnTo>
                  <a:lnTo>
                    <a:pt x="189" y="161"/>
                  </a:lnTo>
                  <a:lnTo>
                    <a:pt x="200" y="156"/>
                  </a:lnTo>
                  <a:close/>
                  <a:moveTo>
                    <a:pt x="204" y="269"/>
                  </a:moveTo>
                  <a:lnTo>
                    <a:pt x="204" y="271"/>
                  </a:lnTo>
                  <a:lnTo>
                    <a:pt x="204" y="276"/>
                  </a:lnTo>
                  <a:lnTo>
                    <a:pt x="205" y="282"/>
                  </a:lnTo>
                  <a:lnTo>
                    <a:pt x="206" y="286"/>
                  </a:lnTo>
                  <a:lnTo>
                    <a:pt x="208" y="290"/>
                  </a:lnTo>
                  <a:lnTo>
                    <a:pt x="209" y="294"/>
                  </a:lnTo>
                  <a:lnTo>
                    <a:pt x="211" y="298"/>
                  </a:lnTo>
                  <a:lnTo>
                    <a:pt x="213" y="301"/>
                  </a:lnTo>
                  <a:lnTo>
                    <a:pt x="217" y="304"/>
                  </a:lnTo>
                  <a:lnTo>
                    <a:pt x="220" y="307"/>
                  </a:lnTo>
                  <a:lnTo>
                    <a:pt x="224" y="309"/>
                  </a:lnTo>
                  <a:lnTo>
                    <a:pt x="228" y="310"/>
                  </a:lnTo>
                  <a:lnTo>
                    <a:pt x="233" y="313"/>
                  </a:lnTo>
                  <a:lnTo>
                    <a:pt x="238" y="314"/>
                  </a:lnTo>
                  <a:lnTo>
                    <a:pt x="242" y="314"/>
                  </a:lnTo>
                  <a:lnTo>
                    <a:pt x="248" y="315"/>
                  </a:lnTo>
                  <a:lnTo>
                    <a:pt x="255" y="315"/>
                  </a:lnTo>
                  <a:lnTo>
                    <a:pt x="262" y="315"/>
                  </a:lnTo>
                  <a:lnTo>
                    <a:pt x="269" y="314"/>
                  </a:lnTo>
                  <a:lnTo>
                    <a:pt x="275" y="313"/>
                  </a:lnTo>
                  <a:lnTo>
                    <a:pt x="284" y="310"/>
                  </a:lnTo>
                  <a:lnTo>
                    <a:pt x="284" y="271"/>
                  </a:lnTo>
                  <a:lnTo>
                    <a:pt x="277" y="274"/>
                  </a:lnTo>
                  <a:lnTo>
                    <a:pt x="271" y="274"/>
                  </a:lnTo>
                  <a:lnTo>
                    <a:pt x="265" y="274"/>
                  </a:lnTo>
                  <a:lnTo>
                    <a:pt x="261" y="271"/>
                  </a:lnTo>
                  <a:lnTo>
                    <a:pt x="257" y="269"/>
                  </a:lnTo>
                  <a:lnTo>
                    <a:pt x="255" y="266"/>
                  </a:lnTo>
                  <a:lnTo>
                    <a:pt x="252" y="262"/>
                  </a:lnTo>
                  <a:lnTo>
                    <a:pt x="251" y="256"/>
                  </a:lnTo>
                  <a:lnTo>
                    <a:pt x="251" y="251"/>
                  </a:lnTo>
                  <a:lnTo>
                    <a:pt x="251" y="243"/>
                  </a:lnTo>
                  <a:lnTo>
                    <a:pt x="251" y="93"/>
                  </a:lnTo>
                  <a:lnTo>
                    <a:pt x="251" y="82"/>
                  </a:lnTo>
                  <a:lnTo>
                    <a:pt x="250" y="70"/>
                  </a:lnTo>
                  <a:lnTo>
                    <a:pt x="248" y="61"/>
                  </a:lnTo>
                  <a:lnTo>
                    <a:pt x="244" y="52"/>
                  </a:lnTo>
                  <a:lnTo>
                    <a:pt x="241" y="44"/>
                  </a:lnTo>
                  <a:lnTo>
                    <a:pt x="235" y="36"/>
                  </a:lnTo>
                  <a:lnTo>
                    <a:pt x="229" y="29"/>
                  </a:lnTo>
                  <a:lnTo>
                    <a:pt x="223" y="23"/>
                  </a:lnTo>
                  <a:lnTo>
                    <a:pt x="216" y="17"/>
                  </a:lnTo>
                  <a:lnTo>
                    <a:pt x="206" y="13"/>
                  </a:lnTo>
                  <a:lnTo>
                    <a:pt x="197" y="9"/>
                  </a:lnTo>
                  <a:lnTo>
                    <a:pt x="187" y="6"/>
                  </a:lnTo>
                  <a:lnTo>
                    <a:pt x="175" y="3"/>
                  </a:lnTo>
                  <a:lnTo>
                    <a:pt x="163" y="1"/>
                  </a:lnTo>
                  <a:lnTo>
                    <a:pt x="149" y="0"/>
                  </a:lnTo>
                  <a:lnTo>
                    <a:pt x="134" y="0"/>
                  </a:lnTo>
                  <a:lnTo>
                    <a:pt x="120" y="0"/>
                  </a:lnTo>
                  <a:lnTo>
                    <a:pt x="107" y="2"/>
                  </a:lnTo>
                  <a:lnTo>
                    <a:pt x="95" y="3"/>
                  </a:lnTo>
                  <a:lnTo>
                    <a:pt x="83" y="7"/>
                  </a:lnTo>
                  <a:lnTo>
                    <a:pt x="73" y="10"/>
                  </a:lnTo>
                  <a:lnTo>
                    <a:pt x="64" y="15"/>
                  </a:lnTo>
                  <a:lnTo>
                    <a:pt x="55" y="21"/>
                  </a:lnTo>
                  <a:lnTo>
                    <a:pt x="47" y="26"/>
                  </a:lnTo>
                  <a:lnTo>
                    <a:pt x="38" y="33"/>
                  </a:lnTo>
                  <a:lnTo>
                    <a:pt x="33" y="40"/>
                  </a:lnTo>
                  <a:lnTo>
                    <a:pt x="27" y="48"/>
                  </a:lnTo>
                  <a:lnTo>
                    <a:pt x="22" y="57"/>
                  </a:lnTo>
                  <a:lnTo>
                    <a:pt x="19" y="67"/>
                  </a:lnTo>
                  <a:lnTo>
                    <a:pt x="17" y="76"/>
                  </a:lnTo>
                  <a:lnTo>
                    <a:pt x="14" y="87"/>
                  </a:lnTo>
                  <a:lnTo>
                    <a:pt x="14" y="98"/>
                  </a:lnTo>
                  <a:lnTo>
                    <a:pt x="14" y="100"/>
                  </a:lnTo>
                  <a:lnTo>
                    <a:pt x="61" y="100"/>
                  </a:lnTo>
                  <a:lnTo>
                    <a:pt x="61" y="93"/>
                  </a:lnTo>
                  <a:lnTo>
                    <a:pt x="63" y="87"/>
                  </a:lnTo>
                  <a:lnTo>
                    <a:pt x="64" y="82"/>
                  </a:lnTo>
                  <a:lnTo>
                    <a:pt x="66" y="76"/>
                  </a:lnTo>
                  <a:lnTo>
                    <a:pt x="68" y="71"/>
                  </a:lnTo>
                  <a:lnTo>
                    <a:pt x="72" y="67"/>
                  </a:lnTo>
                  <a:lnTo>
                    <a:pt x="75" y="63"/>
                  </a:lnTo>
                  <a:lnTo>
                    <a:pt x="79" y="59"/>
                  </a:lnTo>
                  <a:lnTo>
                    <a:pt x="83" y="56"/>
                  </a:lnTo>
                  <a:lnTo>
                    <a:pt x="89" y="53"/>
                  </a:lnTo>
                  <a:lnTo>
                    <a:pt x="95" y="50"/>
                  </a:lnTo>
                  <a:lnTo>
                    <a:pt x="102" y="48"/>
                  </a:lnTo>
                  <a:lnTo>
                    <a:pt x="109" y="47"/>
                  </a:lnTo>
                  <a:lnTo>
                    <a:pt x="116" y="46"/>
                  </a:lnTo>
                  <a:lnTo>
                    <a:pt x="124" y="45"/>
                  </a:lnTo>
                  <a:lnTo>
                    <a:pt x="133" y="45"/>
                  </a:lnTo>
                  <a:lnTo>
                    <a:pt x="141" y="45"/>
                  </a:lnTo>
                  <a:lnTo>
                    <a:pt x="148" y="46"/>
                  </a:lnTo>
                  <a:lnTo>
                    <a:pt x="156" y="46"/>
                  </a:lnTo>
                  <a:lnTo>
                    <a:pt x="162" y="48"/>
                  </a:lnTo>
                  <a:lnTo>
                    <a:pt x="168" y="49"/>
                  </a:lnTo>
                  <a:lnTo>
                    <a:pt x="174" y="52"/>
                  </a:lnTo>
                  <a:lnTo>
                    <a:pt x="179" y="54"/>
                  </a:lnTo>
                  <a:lnTo>
                    <a:pt x="183" y="56"/>
                  </a:lnTo>
                  <a:lnTo>
                    <a:pt x="187" y="60"/>
                  </a:lnTo>
                  <a:lnTo>
                    <a:pt x="190" y="63"/>
                  </a:lnTo>
                  <a:lnTo>
                    <a:pt x="194" y="67"/>
                  </a:lnTo>
                  <a:lnTo>
                    <a:pt x="196" y="70"/>
                  </a:lnTo>
                  <a:lnTo>
                    <a:pt x="197" y="75"/>
                  </a:lnTo>
                  <a:lnTo>
                    <a:pt x="200" y="80"/>
                  </a:lnTo>
                  <a:lnTo>
                    <a:pt x="200" y="85"/>
                  </a:lnTo>
                  <a:lnTo>
                    <a:pt x="201" y="91"/>
                  </a:lnTo>
                  <a:lnTo>
                    <a:pt x="201" y="98"/>
                  </a:lnTo>
                  <a:lnTo>
                    <a:pt x="200" y="103"/>
                  </a:lnTo>
                  <a:lnTo>
                    <a:pt x="200" y="108"/>
                  </a:lnTo>
                  <a:lnTo>
                    <a:pt x="198" y="113"/>
                  </a:lnTo>
                  <a:lnTo>
                    <a:pt x="196" y="116"/>
                  </a:lnTo>
                  <a:lnTo>
                    <a:pt x="194" y="118"/>
                  </a:lnTo>
                  <a:lnTo>
                    <a:pt x="190" y="121"/>
                  </a:lnTo>
                  <a:lnTo>
                    <a:pt x="186" y="123"/>
                  </a:lnTo>
                  <a:lnTo>
                    <a:pt x="180" y="125"/>
                  </a:lnTo>
                  <a:lnTo>
                    <a:pt x="173" y="126"/>
                  </a:lnTo>
                  <a:lnTo>
                    <a:pt x="165" y="128"/>
                  </a:lnTo>
                  <a:lnTo>
                    <a:pt x="156" y="129"/>
                  </a:lnTo>
                  <a:lnTo>
                    <a:pt x="144" y="130"/>
                  </a:lnTo>
                  <a:lnTo>
                    <a:pt x="132" y="131"/>
                  </a:lnTo>
                  <a:lnTo>
                    <a:pt x="118" y="133"/>
                  </a:lnTo>
                  <a:lnTo>
                    <a:pt x="103" y="134"/>
                  </a:lnTo>
                  <a:lnTo>
                    <a:pt x="90" y="137"/>
                  </a:lnTo>
                  <a:lnTo>
                    <a:pt x="79" y="139"/>
                  </a:lnTo>
                  <a:lnTo>
                    <a:pt x="68" y="141"/>
                  </a:lnTo>
                  <a:lnTo>
                    <a:pt x="58" y="145"/>
                  </a:lnTo>
                  <a:lnTo>
                    <a:pt x="49" y="149"/>
                  </a:lnTo>
                  <a:lnTo>
                    <a:pt x="41" y="154"/>
                  </a:lnTo>
                  <a:lnTo>
                    <a:pt x="33" y="159"/>
                  </a:lnTo>
                  <a:lnTo>
                    <a:pt x="26" y="164"/>
                  </a:lnTo>
                  <a:lnTo>
                    <a:pt x="20" y="170"/>
                  </a:lnTo>
                  <a:lnTo>
                    <a:pt x="14" y="177"/>
                  </a:lnTo>
                  <a:lnTo>
                    <a:pt x="11" y="184"/>
                  </a:lnTo>
                  <a:lnTo>
                    <a:pt x="7" y="192"/>
                  </a:lnTo>
                  <a:lnTo>
                    <a:pt x="4" y="200"/>
                  </a:lnTo>
                  <a:lnTo>
                    <a:pt x="2" y="209"/>
                  </a:lnTo>
                  <a:lnTo>
                    <a:pt x="0" y="218"/>
                  </a:lnTo>
                  <a:lnTo>
                    <a:pt x="0" y="229"/>
                  </a:lnTo>
                  <a:lnTo>
                    <a:pt x="0" y="239"/>
                  </a:lnTo>
                  <a:lnTo>
                    <a:pt x="2" y="248"/>
                  </a:lnTo>
                  <a:lnTo>
                    <a:pt x="4" y="258"/>
                  </a:lnTo>
                  <a:lnTo>
                    <a:pt x="7" y="266"/>
                  </a:lnTo>
                  <a:lnTo>
                    <a:pt x="11" y="274"/>
                  </a:lnTo>
                  <a:lnTo>
                    <a:pt x="15" y="282"/>
                  </a:lnTo>
                  <a:lnTo>
                    <a:pt x="20" y="289"/>
                  </a:lnTo>
                  <a:lnTo>
                    <a:pt x="26" y="294"/>
                  </a:lnTo>
                  <a:lnTo>
                    <a:pt x="33" y="300"/>
                  </a:lnTo>
                  <a:lnTo>
                    <a:pt x="40" y="305"/>
                  </a:lnTo>
                  <a:lnTo>
                    <a:pt x="48" y="309"/>
                  </a:lnTo>
                  <a:lnTo>
                    <a:pt x="57" y="313"/>
                  </a:lnTo>
                  <a:lnTo>
                    <a:pt x="66" y="315"/>
                  </a:lnTo>
                  <a:lnTo>
                    <a:pt x="76" y="317"/>
                  </a:lnTo>
                  <a:lnTo>
                    <a:pt x="87" y="318"/>
                  </a:lnTo>
                  <a:lnTo>
                    <a:pt x="98" y="318"/>
                  </a:lnTo>
                  <a:lnTo>
                    <a:pt x="113" y="317"/>
                  </a:lnTo>
                  <a:lnTo>
                    <a:pt x="127" y="315"/>
                  </a:lnTo>
                  <a:lnTo>
                    <a:pt x="141" y="312"/>
                  </a:lnTo>
                  <a:lnTo>
                    <a:pt x="155" y="306"/>
                  </a:lnTo>
                  <a:lnTo>
                    <a:pt x="167" y="299"/>
                  </a:lnTo>
                  <a:lnTo>
                    <a:pt x="180" y="291"/>
                  </a:lnTo>
                  <a:lnTo>
                    <a:pt x="193" y="281"/>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5" name="Freeform 64"/>
            <p:cNvSpPr>
              <a:spLocks/>
            </p:cNvSpPr>
            <p:nvPr/>
          </p:nvSpPr>
          <p:spPr bwMode="auto">
            <a:xfrm>
              <a:off x="3162" y="1782"/>
              <a:ext cx="83" cy="102"/>
            </a:xfrm>
            <a:custGeom>
              <a:avLst/>
              <a:gdLst>
                <a:gd name="T0" fmla="*/ 83 w 250"/>
                <a:gd name="T1" fmla="*/ 102 h 307"/>
                <a:gd name="T2" fmla="*/ 83 w 250"/>
                <a:gd name="T3" fmla="*/ 38 h 307"/>
                <a:gd name="T4" fmla="*/ 83 w 250"/>
                <a:gd name="T5" fmla="*/ 31 h 307"/>
                <a:gd name="T6" fmla="*/ 82 w 250"/>
                <a:gd name="T7" fmla="*/ 25 h 307"/>
                <a:gd name="T8" fmla="*/ 81 w 250"/>
                <a:gd name="T9" fmla="*/ 19 h 307"/>
                <a:gd name="T10" fmla="*/ 79 w 250"/>
                <a:gd name="T11" fmla="*/ 13 h 307"/>
                <a:gd name="T12" fmla="*/ 77 w 250"/>
                <a:gd name="T13" fmla="*/ 10 h 307"/>
                <a:gd name="T14" fmla="*/ 74 w 250"/>
                <a:gd name="T15" fmla="*/ 8 h 307"/>
                <a:gd name="T16" fmla="*/ 70 w 250"/>
                <a:gd name="T17" fmla="*/ 5 h 307"/>
                <a:gd name="T18" fmla="*/ 67 w 250"/>
                <a:gd name="T19" fmla="*/ 4 h 307"/>
                <a:gd name="T20" fmla="*/ 63 w 250"/>
                <a:gd name="T21" fmla="*/ 2 h 307"/>
                <a:gd name="T22" fmla="*/ 58 w 250"/>
                <a:gd name="T23" fmla="*/ 1 h 307"/>
                <a:gd name="T24" fmla="*/ 53 w 250"/>
                <a:gd name="T25" fmla="*/ 0 h 307"/>
                <a:gd name="T26" fmla="*/ 48 w 250"/>
                <a:gd name="T27" fmla="*/ 0 h 307"/>
                <a:gd name="T28" fmla="*/ 43 w 250"/>
                <a:gd name="T29" fmla="*/ 0 h 307"/>
                <a:gd name="T30" fmla="*/ 38 w 250"/>
                <a:gd name="T31" fmla="*/ 1 h 307"/>
                <a:gd name="T32" fmla="*/ 34 w 250"/>
                <a:gd name="T33" fmla="*/ 2 h 307"/>
                <a:gd name="T34" fmla="*/ 30 w 250"/>
                <a:gd name="T35" fmla="*/ 4 h 307"/>
                <a:gd name="T36" fmla="*/ 26 w 250"/>
                <a:gd name="T37" fmla="*/ 7 h 307"/>
                <a:gd name="T38" fmla="*/ 22 w 250"/>
                <a:gd name="T39" fmla="*/ 10 h 307"/>
                <a:gd name="T40" fmla="*/ 19 w 250"/>
                <a:gd name="T41" fmla="*/ 13 h 307"/>
                <a:gd name="T42" fmla="*/ 16 w 250"/>
                <a:gd name="T43" fmla="*/ 17 h 307"/>
                <a:gd name="T44" fmla="*/ 0 w 250"/>
                <a:gd name="T45" fmla="*/ 2 h 307"/>
                <a:gd name="T46" fmla="*/ 17 w 250"/>
                <a:gd name="T47" fmla="*/ 102 h 307"/>
                <a:gd name="T48" fmla="*/ 17 w 250"/>
                <a:gd name="T49" fmla="*/ 42 h 307"/>
                <a:gd name="T50" fmla="*/ 18 w 250"/>
                <a:gd name="T51" fmla="*/ 35 h 307"/>
                <a:gd name="T52" fmla="*/ 20 w 250"/>
                <a:gd name="T53" fmla="*/ 30 h 307"/>
                <a:gd name="T54" fmla="*/ 23 w 250"/>
                <a:gd name="T55" fmla="*/ 25 h 307"/>
                <a:gd name="T56" fmla="*/ 27 w 250"/>
                <a:gd name="T57" fmla="*/ 21 h 307"/>
                <a:gd name="T58" fmla="*/ 31 w 250"/>
                <a:gd name="T59" fmla="*/ 18 h 307"/>
                <a:gd name="T60" fmla="*/ 37 w 250"/>
                <a:gd name="T61" fmla="*/ 16 h 307"/>
                <a:gd name="T62" fmla="*/ 43 w 250"/>
                <a:gd name="T63" fmla="*/ 15 h 307"/>
                <a:gd name="T64" fmla="*/ 49 w 250"/>
                <a:gd name="T65" fmla="*/ 15 h 307"/>
                <a:gd name="T66" fmla="*/ 54 w 250"/>
                <a:gd name="T67" fmla="*/ 16 h 307"/>
                <a:gd name="T68" fmla="*/ 58 w 250"/>
                <a:gd name="T69" fmla="*/ 17 h 307"/>
                <a:gd name="T70" fmla="*/ 61 w 250"/>
                <a:gd name="T71" fmla="*/ 20 h 307"/>
                <a:gd name="T72" fmla="*/ 63 w 250"/>
                <a:gd name="T73" fmla="*/ 23 h 307"/>
                <a:gd name="T74" fmla="*/ 65 w 250"/>
                <a:gd name="T75" fmla="*/ 27 h 307"/>
                <a:gd name="T76" fmla="*/ 66 w 250"/>
                <a:gd name="T77" fmla="*/ 32 h 307"/>
                <a:gd name="T78" fmla="*/ 66 w 250"/>
                <a:gd name="T79" fmla="*/ 38 h 307"/>
                <a:gd name="T80" fmla="*/ 66 w 250"/>
                <a:gd name="T81" fmla="*/ 102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0" h="307">
                  <a:moveTo>
                    <a:pt x="200" y="307"/>
                  </a:moveTo>
                  <a:lnTo>
                    <a:pt x="250" y="307"/>
                  </a:lnTo>
                  <a:lnTo>
                    <a:pt x="250" y="128"/>
                  </a:lnTo>
                  <a:lnTo>
                    <a:pt x="250" y="113"/>
                  </a:lnTo>
                  <a:lnTo>
                    <a:pt x="250" y="103"/>
                  </a:lnTo>
                  <a:lnTo>
                    <a:pt x="250" y="92"/>
                  </a:lnTo>
                  <a:lnTo>
                    <a:pt x="249" y="83"/>
                  </a:lnTo>
                  <a:lnTo>
                    <a:pt x="248" y="74"/>
                  </a:lnTo>
                  <a:lnTo>
                    <a:pt x="247" y="65"/>
                  </a:lnTo>
                  <a:lnTo>
                    <a:pt x="245" y="57"/>
                  </a:lnTo>
                  <a:lnTo>
                    <a:pt x="241" y="48"/>
                  </a:lnTo>
                  <a:lnTo>
                    <a:pt x="238" y="40"/>
                  </a:lnTo>
                  <a:lnTo>
                    <a:pt x="234" y="36"/>
                  </a:lnTo>
                  <a:lnTo>
                    <a:pt x="231" y="31"/>
                  </a:lnTo>
                  <a:lnTo>
                    <a:pt x="226" y="27"/>
                  </a:lnTo>
                  <a:lnTo>
                    <a:pt x="222" y="23"/>
                  </a:lnTo>
                  <a:lnTo>
                    <a:pt x="217" y="20"/>
                  </a:lnTo>
                  <a:lnTo>
                    <a:pt x="212" y="16"/>
                  </a:lnTo>
                  <a:lnTo>
                    <a:pt x="207" y="13"/>
                  </a:lnTo>
                  <a:lnTo>
                    <a:pt x="201" y="11"/>
                  </a:lnTo>
                  <a:lnTo>
                    <a:pt x="195" y="8"/>
                  </a:lnTo>
                  <a:lnTo>
                    <a:pt x="189" y="6"/>
                  </a:lnTo>
                  <a:lnTo>
                    <a:pt x="183" y="5"/>
                  </a:lnTo>
                  <a:lnTo>
                    <a:pt x="176" y="2"/>
                  </a:lnTo>
                  <a:lnTo>
                    <a:pt x="169" y="1"/>
                  </a:lnTo>
                  <a:lnTo>
                    <a:pt x="161" y="1"/>
                  </a:lnTo>
                  <a:lnTo>
                    <a:pt x="153" y="0"/>
                  </a:lnTo>
                  <a:lnTo>
                    <a:pt x="145" y="0"/>
                  </a:lnTo>
                  <a:lnTo>
                    <a:pt x="136" y="0"/>
                  </a:lnTo>
                  <a:lnTo>
                    <a:pt x="130" y="1"/>
                  </a:lnTo>
                  <a:lnTo>
                    <a:pt x="122" y="2"/>
                  </a:lnTo>
                  <a:lnTo>
                    <a:pt x="115" y="4"/>
                  </a:lnTo>
                  <a:lnTo>
                    <a:pt x="108" y="5"/>
                  </a:lnTo>
                  <a:lnTo>
                    <a:pt x="102" y="7"/>
                  </a:lnTo>
                  <a:lnTo>
                    <a:pt x="95" y="9"/>
                  </a:lnTo>
                  <a:lnTo>
                    <a:pt x="89" y="13"/>
                  </a:lnTo>
                  <a:lnTo>
                    <a:pt x="84" y="16"/>
                  </a:lnTo>
                  <a:lnTo>
                    <a:pt x="78" y="20"/>
                  </a:lnTo>
                  <a:lnTo>
                    <a:pt x="72" y="24"/>
                  </a:lnTo>
                  <a:lnTo>
                    <a:pt x="66" y="29"/>
                  </a:lnTo>
                  <a:lnTo>
                    <a:pt x="62" y="34"/>
                  </a:lnTo>
                  <a:lnTo>
                    <a:pt x="57" y="39"/>
                  </a:lnTo>
                  <a:lnTo>
                    <a:pt x="52" y="45"/>
                  </a:lnTo>
                  <a:lnTo>
                    <a:pt x="48" y="51"/>
                  </a:lnTo>
                  <a:lnTo>
                    <a:pt x="48" y="7"/>
                  </a:lnTo>
                  <a:lnTo>
                    <a:pt x="0" y="7"/>
                  </a:lnTo>
                  <a:lnTo>
                    <a:pt x="0" y="307"/>
                  </a:lnTo>
                  <a:lnTo>
                    <a:pt x="50" y="307"/>
                  </a:lnTo>
                  <a:lnTo>
                    <a:pt x="50" y="137"/>
                  </a:lnTo>
                  <a:lnTo>
                    <a:pt x="50" y="126"/>
                  </a:lnTo>
                  <a:lnTo>
                    <a:pt x="51" y="116"/>
                  </a:lnTo>
                  <a:lnTo>
                    <a:pt x="54" y="106"/>
                  </a:lnTo>
                  <a:lnTo>
                    <a:pt x="56" y="98"/>
                  </a:lnTo>
                  <a:lnTo>
                    <a:pt x="59" y="89"/>
                  </a:lnTo>
                  <a:lnTo>
                    <a:pt x="64" y="82"/>
                  </a:lnTo>
                  <a:lnTo>
                    <a:pt x="69" y="75"/>
                  </a:lnTo>
                  <a:lnTo>
                    <a:pt x="74" y="69"/>
                  </a:lnTo>
                  <a:lnTo>
                    <a:pt x="80" y="63"/>
                  </a:lnTo>
                  <a:lnTo>
                    <a:pt x="87" y="59"/>
                  </a:lnTo>
                  <a:lnTo>
                    <a:pt x="94" y="54"/>
                  </a:lnTo>
                  <a:lnTo>
                    <a:pt x="102" y="51"/>
                  </a:lnTo>
                  <a:lnTo>
                    <a:pt x="110" y="48"/>
                  </a:lnTo>
                  <a:lnTo>
                    <a:pt x="119" y="46"/>
                  </a:lnTo>
                  <a:lnTo>
                    <a:pt x="130" y="45"/>
                  </a:lnTo>
                  <a:lnTo>
                    <a:pt x="140" y="45"/>
                  </a:lnTo>
                  <a:lnTo>
                    <a:pt x="148" y="45"/>
                  </a:lnTo>
                  <a:lnTo>
                    <a:pt x="156" y="46"/>
                  </a:lnTo>
                  <a:lnTo>
                    <a:pt x="163" y="47"/>
                  </a:lnTo>
                  <a:lnTo>
                    <a:pt x="169" y="50"/>
                  </a:lnTo>
                  <a:lnTo>
                    <a:pt x="174" y="52"/>
                  </a:lnTo>
                  <a:lnTo>
                    <a:pt x="180" y="55"/>
                  </a:lnTo>
                  <a:lnTo>
                    <a:pt x="184" y="60"/>
                  </a:lnTo>
                  <a:lnTo>
                    <a:pt x="188" y="65"/>
                  </a:lnTo>
                  <a:lnTo>
                    <a:pt x="191" y="69"/>
                  </a:lnTo>
                  <a:lnTo>
                    <a:pt x="193" y="75"/>
                  </a:lnTo>
                  <a:lnTo>
                    <a:pt x="195" y="82"/>
                  </a:lnTo>
                  <a:lnTo>
                    <a:pt x="197" y="89"/>
                  </a:lnTo>
                  <a:lnTo>
                    <a:pt x="199" y="96"/>
                  </a:lnTo>
                  <a:lnTo>
                    <a:pt x="199" y="105"/>
                  </a:lnTo>
                  <a:lnTo>
                    <a:pt x="200" y="113"/>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6" name="Freeform 65"/>
            <p:cNvSpPr>
              <a:spLocks noEditPoints="1"/>
            </p:cNvSpPr>
            <p:nvPr/>
          </p:nvSpPr>
          <p:spPr bwMode="auto">
            <a:xfrm>
              <a:off x="3265" y="1747"/>
              <a:ext cx="93" cy="140"/>
            </a:xfrm>
            <a:custGeom>
              <a:avLst/>
              <a:gdLst>
                <a:gd name="T0" fmla="*/ 76 w 279"/>
                <a:gd name="T1" fmla="*/ 0 h 422"/>
                <a:gd name="T2" fmla="*/ 73 w 279"/>
                <a:gd name="T3" fmla="*/ 46 h 422"/>
                <a:gd name="T4" fmla="*/ 66 w 279"/>
                <a:gd name="T5" fmla="*/ 40 h 422"/>
                <a:gd name="T6" fmla="*/ 58 w 279"/>
                <a:gd name="T7" fmla="*/ 37 h 422"/>
                <a:gd name="T8" fmla="*/ 49 w 279"/>
                <a:gd name="T9" fmla="*/ 35 h 422"/>
                <a:gd name="T10" fmla="*/ 39 w 279"/>
                <a:gd name="T11" fmla="*/ 35 h 422"/>
                <a:gd name="T12" fmla="*/ 30 w 279"/>
                <a:gd name="T13" fmla="*/ 36 h 422"/>
                <a:gd name="T14" fmla="*/ 22 w 279"/>
                <a:gd name="T15" fmla="*/ 40 h 422"/>
                <a:gd name="T16" fmla="*/ 15 w 279"/>
                <a:gd name="T17" fmla="*/ 45 h 422"/>
                <a:gd name="T18" fmla="*/ 10 w 279"/>
                <a:gd name="T19" fmla="*/ 52 h 422"/>
                <a:gd name="T20" fmla="*/ 5 w 279"/>
                <a:gd name="T21" fmla="*/ 61 h 422"/>
                <a:gd name="T22" fmla="*/ 2 w 279"/>
                <a:gd name="T23" fmla="*/ 70 h 422"/>
                <a:gd name="T24" fmla="*/ 0 w 279"/>
                <a:gd name="T25" fmla="*/ 82 h 422"/>
                <a:gd name="T26" fmla="*/ 0 w 279"/>
                <a:gd name="T27" fmla="*/ 94 h 422"/>
                <a:gd name="T28" fmla="*/ 2 w 279"/>
                <a:gd name="T29" fmla="*/ 105 h 422"/>
                <a:gd name="T30" fmla="*/ 5 w 279"/>
                <a:gd name="T31" fmla="*/ 114 h 422"/>
                <a:gd name="T32" fmla="*/ 9 w 279"/>
                <a:gd name="T33" fmla="*/ 123 h 422"/>
                <a:gd name="T34" fmla="*/ 15 w 279"/>
                <a:gd name="T35" fmla="*/ 129 h 422"/>
                <a:gd name="T36" fmla="*/ 22 w 279"/>
                <a:gd name="T37" fmla="*/ 134 h 422"/>
                <a:gd name="T38" fmla="*/ 30 w 279"/>
                <a:gd name="T39" fmla="*/ 138 h 422"/>
                <a:gd name="T40" fmla="*/ 39 w 279"/>
                <a:gd name="T41" fmla="*/ 140 h 422"/>
                <a:gd name="T42" fmla="*/ 49 w 279"/>
                <a:gd name="T43" fmla="*/ 140 h 422"/>
                <a:gd name="T44" fmla="*/ 58 w 279"/>
                <a:gd name="T45" fmla="*/ 138 h 422"/>
                <a:gd name="T46" fmla="*/ 66 w 279"/>
                <a:gd name="T47" fmla="*/ 134 h 422"/>
                <a:gd name="T48" fmla="*/ 73 w 279"/>
                <a:gd name="T49" fmla="*/ 128 h 422"/>
                <a:gd name="T50" fmla="*/ 76 w 279"/>
                <a:gd name="T51" fmla="*/ 137 h 422"/>
                <a:gd name="T52" fmla="*/ 93 w 279"/>
                <a:gd name="T53" fmla="*/ 0 h 422"/>
                <a:gd name="T54" fmla="*/ 77 w 279"/>
                <a:gd name="T55" fmla="*/ 91 h 422"/>
                <a:gd name="T56" fmla="*/ 76 w 279"/>
                <a:gd name="T57" fmla="*/ 100 h 422"/>
                <a:gd name="T58" fmla="*/ 74 w 279"/>
                <a:gd name="T59" fmla="*/ 106 h 422"/>
                <a:gd name="T60" fmla="*/ 71 w 279"/>
                <a:gd name="T61" fmla="*/ 113 h 422"/>
                <a:gd name="T62" fmla="*/ 67 w 279"/>
                <a:gd name="T63" fmla="*/ 118 h 422"/>
                <a:gd name="T64" fmla="*/ 63 w 279"/>
                <a:gd name="T65" fmla="*/ 121 h 422"/>
                <a:gd name="T66" fmla="*/ 57 w 279"/>
                <a:gd name="T67" fmla="*/ 124 h 422"/>
                <a:gd name="T68" fmla="*/ 51 w 279"/>
                <a:gd name="T69" fmla="*/ 125 h 422"/>
                <a:gd name="T70" fmla="*/ 44 w 279"/>
                <a:gd name="T71" fmla="*/ 125 h 422"/>
                <a:gd name="T72" fmla="*/ 38 w 279"/>
                <a:gd name="T73" fmla="*/ 124 h 422"/>
                <a:gd name="T74" fmla="*/ 32 w 279"/>
                <a:gd name="T75" fmla="*/ 121 h 422"/>
                <a:gd name="T76" fmla="*/ 27 w 279"/>
                <a:gd name="T77" fmla="*/ 118 h 422"/>
                <a:gd name="T78" fmla="*/ 23 w 279"/>
                <a:gd name="T79" fmla="*/ 113 h 422"/>
                <a:gd name="T80" fmla="*/ 20 w 279"/>
                <a:gd name="T81" fmla="*/ 107 h 422"/>
                <a:gd name="T82" fmla="*/ 18 w 279"/>
                <a:gd name="T83" fmla="*/ 101 h 422"/>
                <a:gd name="T84" fmla="*/ 17 w 279"/>
                <a:gd name="T85" fmla="*/ 93 h 422"/>
                <a:gd name="T86" fmla="*/ 17 w 279"/>
                <a:gd name="T87" fmla="*/ 84 h 422"/>
                <a:gd name="T88" fmla="*/ 18 w 279"/>
                <a:gd name="T89" fmla="*/ 76 h 422"/>
                <a:gd name="T90" fmla="*/ 20 w 279"/>
                <a:gd name="T91" fmla="*/ 68 h 422"/>
                <a:gd name="T92" fmla="*/ 23 w 279"/>
                <a:gd name="T93" fmla="*/ 62 h 422"/>
                <a:gd name="T94" fmla="*/ 27 w 279"/>
                <a:gd name="T95" fmla="*/ 57 h 422"/>
                <a:gd name="T96" fmla="*/ 32 w 279"/>
                <a:gd name="T97" fmla="*/ 53 h 422"/>
                <a:gd name="T98" fmla="*/ 38 w 279"/>
                <a:gd name="T99" fmla="*/ 51 h 422"/>
                <a:gd name="T100" fmla="*/ 44 w 279"/>
                <a:gd name="T101" fmla="*/ 49 h 422"/>
                <a:gd name="T102" fmla="*/ 51 w 279"/>
                <a:gd name="T103" fmla="*/ 49 h 422"/>
                <a:gd name="T104" fmla="*/ 57 w 279"/>
                <a:gd name="T105" fmla="*/ 50 h 422"/>
                <a:gd name="T106" fmla="*/ 63 w 279"/>
                <a:gd name="T107" fmla="*/ 53 h 422"/>
                <a:gd name="T108" fmla="*/ 68 w 279"/>
                <a:gd name="T109" fmla="*/ 57 h 422"/>
                <a:gd name="T110" fmla="*/ 71 w 279"/>
                <a:gd name="T111" fmla="*/ 61 h 422"/>
                <a:gd name="T112" fmla="*/ 74 w 279"/>
                <a:gd name="T113" fmla="*/ 67 h 422"/>
                <a:gd name="T114" fmla="*/ 76 w 279"/>
                <a:gd name="T115" fmla="*/ 74 h 422"/>
                <a:gd name="T116" fmla="*/ 77 w 279"/>
                <a:gd name="T117" fmla="*/ 82 h 4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9" h="422">
                  <a:moveTo>
                    <a:pt x="279" y="0"/>
                  </a:moveTo>
                  <a:lnTo>
                    <a:pt x="229" y="0"/>
                  </a:lnTo>
                  <a:lnTo>
                    <a:pt x="229" y="150"/>
                  </a:lnTo>
                  <a:lnTo>
                    <a:pt x="220" y="138"/>
                  </a:lnTo>
                  <a:lnTo>
                    <a:pt x="211" y="129"/>
                  </a:lnTo>
                  <a:lnTo>
                    <a:pt x="199" y="122"/>
                  </a:lnTo>
                  <a:lnTo>
                    <a:pt x="188" y="115"/>
                  </a:lnTo>
                  <a:lnTo>
                    <a:pt x="175" y="111"/>
                  </a:lnTo>
                  <a:lnTo>
                    <a:pt x="161" y="107"/>
                  </a:lnTo>
                  <a:lnTo>
                    <a:pt x="147" y="105"/>
                  </a:lnTo>
                  <a:lnTo>
                    <a:pt x="131" y="104"/>
                  </a:lnTo>
                  <a:lnTo>
                    <a:pt x="117" y="105"/>
                  </a:lnTo>
                  <a:lnTo>
                    <a:pt x="104" y="106"/>
                  </a:lnTo>
                  <a:lnTo>
                    <a:pt x="91" y="110"/>
                  </a:lnTo>
                  <a:lnTo>
                    <a:pt x="78" y="115"/>
                  </a:lnTo>
                  <a:lnTo>
                    <a:pt x="67" y="121"/>
                  </a:lnTo>
                  <a:lnTo>
                    <a:pt x="55" y="128"/>
                  </a:lnTo>
                  <a:lnTo>
                    <a:pt x="46" y="137"/>
                  </a:lnTo>
                  <a:lnTo>
                    <a:pt x="37" y="146"/>
                  </a:lnTo>
                  <a:lnTo>
                    <a:pt x="29" y="158"/>
                  </a:lnTo>
                  <a:lnTo>
                    <a:pt x="21" y="169"/>
                  </a:lnTo>
                  <a:lnTo>
                    <a:pt x="15" y="183"/>
                  </a:lnTo>
                  <a:lnTo>
                    <a:pt x="9" y="197"/>
                  </a:lnTo>
                  <a:lnTo>
                    <a:pt x="6" y="212"/>
                  </a:lnTo>
                  <a:lnTo>
                    <a:pt x="2" y="229"/>
                  </a:lnTo>
                  <a:lnTo>
                    <a:pt x="1" y="246"/>
                  </a:lnTo>
                  <a:lnTo>
                    <a:pt x="0" y="265"/>
                  </a:lnTo>
                  <a:lnTo>
                    <a:pt x="1" y="282"/>
                  </a:lnTo>
                  <a:lnTo>
                    <a:pt x="2" y="299"/>
                  </a:lnTo>
                  <a:lnTo>
                    <a:pt x="6" y="315"/>
                  </a:lnTo>
                  <a:lnTo>
                    <a:pt x="9" y="330"/>
                  </a:lnTo>
                  <a:lnTo>
                    <a:pt x="15" y="344"/>
                  </a:lnTo>
                  <a:lnTo>
                    <a:pt x="21" y="357"/>
                  </a:lnTo>
                  <a:lnTo>
                    <a:pt x="28" y="370"/>
                  </a:lnTo>
                  <a:lnTo>
                    <a:pt x="37" y="380"/>
                  </a:lnTo>
                  <a:lnTo>
                    <a:pt x="45" y="390"/>
                  </a:lnTo>
                  <a:lnTo>
                    <a:pt x="55" y="398"/>
                  </a:lnTo>
                  <a:lnTo>
                    <a:pt x="67" y="405"/>
                  </a:lnTo>
                  <a:lnTo>
                    <a:pt x="78" y="412"/>
                  </a:lnTo>
                  <a:lnTo>
                    <a:pt x="90" y="417"/>
                  </a:lnTo>
                  <a:lnTo>
                    <a:pt x="104" y="420"/>
                  </a:lnTo>
                  <a:lnTo>
                    <a:pt x="117" y="421"/>
                  </a:lnTo>
                  <a:lnTo>
                    <a:pt x="131" y="422"/>
                  </a:lnTo>
                  <a:lnTo>
                    <a:pt x="146" y="421"/>
                  </a:lnTo>
                  <a:lnTo>
                    <a:pt x="160" y="419"/>
                  </a:lnTo>
                  <a:lnTo>
                    <a:pt x="173" y="416"/>
                  </a:lnTo>
                  <a:lnTo>
                    <a:pt x="185" y="411"/>
                  </a:lnTo>
                  <a:lnTo>
                    <a:pt x="198" y="404"/>
                  </a:lnTo>
                  <a:lnTo>
                    <a:pt x="208" y="396"/>
                  </a:lnTo>
                  <a:lnTo>
                    <a:pt x="220" y="387"/>
                  </a:lnTo>
                  <a:lnTo>
                    <a:pt x="229" y="375"/>
                  </a:lnTo>
                  <a:lnTo>
                    <a:pt x="229" y="413"/>
                  </a:lnTo>
                  <a:lnTo>
                    <a:pt x="279" y="413"/>
                  </a:lnTo>
                  <a:lnTo>
                    <a:pt x="279" y="0"/>
                  </a:lnTo>
                  <a:close/>
                  <a:moveTo>
                    <a:pt x="231" y="261"/>
                  </a:moveTo>
                  <a:lnTo>
                    <a:pt x="231" y="275"/>
                  </a:lnTo>
                  <a:lnTo>
                    <a:pt x="230" y="288"/>
                  </a:lnTo>
                  <a:lnTo>
                    <a:pt x="228" y="301"/>
                  </a:lnTo>
                  <a:lnTo>
                    <a:pt x="226" y="311"/>
                  </a:lnTo>
                  <a:lnTo>
                    <a:pt x="222" y="321"/>
                  </a:lnTo>
                  <a:lnTo>
                    <a:pt x="218" y="332"/>
                  </a:lnTo>
                  <a:lnTo>
                    <a:pt x="213" y="340"/>
                  </a:lnTo>
                  <a:lnTo>
                    <a:pt x="207" y="348"/>
                  </a:lnTo>
                  <a:lnTo>
                    <a:pt x="201" y="355"/>
                  </a:lnTo>
                  <a:lnTo>
                    <a:pt x="195" y="360"/>
                  </a:lnTo>
                  <a:lnTo>
                    <a:pt x="188" y="366"/>
                  </a:lnTo>
                  <a:lnTo>
                    <a:pt x="180" y="370"/>
                  </a:lnTo>
                  <a:lnTo>
                    <a:pt x="172" y="373"/>
                  </a:lnTo>
                  <a:lnTo>
                    <a:pt x="162" y="375"/>
                  </a:lnTo>
                  <a:lnTo>
                    <a:pt x="152" y="378"/>
                  </a:lnTo>
                  <a:lnTo>
                    <a:pt x="142" y="378"/>
                  </a:lnTo>
                  <a:lnTo>
                    <a:pt x="131" y="378"/>
                  </a:lnTo>
                  <a:lnTo>
                    <a:pt x="122" y="375"/>
                  </a:lnTo>
                  <a:lnTo>
                    <a:pt x="113" y="373"/>
                  </a:lnTo>
                  <a:lnTo>
                    <a:pt x="105" y="370"/>
                  </a:lnTo>
                  <a:lnTo>
                    <a:pt x="97" y="366"/>
                  </a:lnTo>
                  <a:lnTo>
                    <a:pt x="89" y="362"/>
                  </a:lnTo>
                  <a:lnTo>
                    <a:pt x="82" y="355"/>
                  </a:lnTo>
                  <a:lnTo>
                    <a:pt x="76" y="349"/>
                  </a:lnTo>
                  <a:lnTo>
                    <a:pt x="70" y="341"/>
                  </a:lnTo>
                  <a:lnTo>
                    <a:pt x="66" y="333"/>
                  </a:lnTo>
                  <a:lnTo>
                    <a:pt x="61" y="324"/>
                  </a:lnTo>
                  <a:lnTo>
                    <a:pt x="58" y="313"/>
                  </a:lnTo>
                  <a:lnTo>
                    <a:pt x="55" y="303"/>
                  </a:lnTo>
                  <a:lnTo>
                    <a:pt x="53" y="292"/>
                  </a:lnTo>
                  <a:lnTo>
                    <a:pt x="52" y="280"/>
                  </a:lnTo>
                  <a:lnTo>
                    <a:pt x="52" y="267"/>
                  </a:lnTo>
                  <a:lnTo>
                    <a:pt x="52" y="253"/>
                  </a:lnTo>
                  <a:lnTo>
                    <a:pt x="53" y="241"/>
                  </a:lnTo>
                  <a:lnTo>
                    <a:pt x="55" y="228"/>
                  </a:lnTo>
                  <a:lnTo>
                    <a:pt x="58" y="217"/>
                  </a:lnTo>
                  <a:lnTo>
                    <a:pt x="61" y="206"/>
                  </a:lnTo>
                  <a:lnTo>
                    <a:pt x="66" y="196"/>
                  </a:lnTo>
                  <a:lnTo>
                    <a:pt x="70" y="187"/>
                  </a:lnTo>
                  <a:lnTo>
                    <a:pt x="76" y="179"/>
                  </a:lnTo>
                  <a:lnTo>
                    <a:pt x="82" y="172"/>
                  </a:lnTo>
                  <a:lnTo>
                    <a:pt x="89" y="166"/>
                  </a:lnTo>
                  <a:lnTo>
                    <a:pt x="96" y="160"/>
                  </a:lnTo>
                  <a:lnTo>
                    <a:pt x="104" y="157"/>
                  </a:lnTo>
                  <a:lnTo>
                    <a:pt x="113" y="153"/>
                  </a:lnTo>
                  <a:lnTo>
                    <a:pt x="121" y="151"/>
                  </a:lnTo>
                  <a:lnTo>
                    <a:pt x="131" y="149"/>
                  </a:lnTo>
                  <a:lnTo>
                    <a:pt x="142" y="149"/>
                  </a:lnTo>
                  <a:lnTo>
                    <a:pt x="152" y="149"/>
                  </a:lnTo>
                  <a:lnTo>
                    <a:pt x="162" y="151"/>
                  </a:lnTo>
                  <a:lnTo>
                    <a:pt x="172" y="152"/>
                  </a:lnTo>
                  <a:lnTo>
                    <a:pt x="181" y="156"/>
                  </a:lnTo>
                  <a:lnTo>
                    <a:pt x="189" y="160"/>
                  </a:lnTo>
                  <a:lnTo>
                    <a:pt x="196" y="165"/>
                  </a:lnTo>
                  <a:lnTo>
                    <a:pt x="203" y="171"/>
                  </a:lnTo>
                  <a:lnTo>
                    <a:pt x="208" y="177"/>
                  </a:lnTo>
                  <a:lnTo>
                    <a:pt x="214" y="184"/>
                  </a:lnTo>
                  <a:lnTo>
                    <a:pt x="219" y="192"/>
                  </a:lnTo>
                  <a:lnTo>
                    <a:pt x="222" y="202"/>
                  </a:lnTo>
                  <a:lnTo>
                    <a:pt x="226" y="212"/>
                  </a:lnTo>
                  <a:lnTo>
                    <a:pt x="228" y="223"/>
                  </a:lnTo>
                  <a:lnTo>
                    <a:pt x="230" y="235"/>
                  </a:lnTo>
                  <a:lnTo>
                    <a:pt x="231" y="248"/>
                  </a:lnTo>
                  <a:lnTo>
                    <a:pt x="231"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7" name="Freeform 66"/>
            <p:cNvSpPr>
              <a:spLocks/>
            </p:cNvSpPr>
            <p:nvPr/>
          </p:nvSpPr>
          <p:spPr bwMode="auto">
            <a:xfrm>
              <a:off x="3435" y="1782"/>
              <a:ext cx="138" cy="102"/>
            </a:xfrm>
            <a:custGeom>
              <a:avLst/>
              <a:gdLst>
                <a:gd name="T0" fmla="*/ 138 w 416"/>
                <a:gd name="T1" fmla="*/ 42 h 307"/>
                <a:gd name="T2" fmla="*/ 138 w 416"/>
                <a:gd name="T3" fmla="*/ 32 h 307"/>
                <a:gd name="T4" fmla="*/ 137 w 416"/>
                <a:gd name="T5" fmla="*/ 22 h 307"/>
                <a:gd name="T6" fmla="*/ 134 w 416"/>
                <a:gd name="T7" fmla="*/ 13 h 307"/>
                <a:gd name="T8" fmla="*/ 127 w 416"/>
                <a:gd name="T9" fmla="*/ 5 h 307"/>
                <a:gd name="T10" fmla="*/ 115 w 416"/>
                <a:gd name="T11" fmla="*/ 1 h 307"/>
                <a:gd name="T12" fmla="*/ 102 w 416"/>
                <a:gd name="T13" fmla="*/ 0 h 307"/>
                <a:gd name="T14" fmla="*/ 89 w 416"/>
                <a:gd name="T15" fmla="*/ 4 h 307"/>
                <a:gd name="T16" fmla="*/ 77 w 416"/>
                <a:gd name="T17" fmla="*/ 12 h 307"/>
                <a:gd name="T18" fmla="*/ 72 w 416"/>
                <a:gd name="T19" fmla="*/ 12 h 307"/>
                <a:gd name="T20" fmla="*/ 67 w 416"/>
                <a:gd name="T21" fmla="*/ 7 h 307"/>
                <a:gd name="T22" fmla="*/ 63 w 416"/>
                <a:gd name="T23" fmla="*/ 4 h 307"/>
                <a:gd name="T24" fmla="*/ 58 w 416"/>
                <a:gd name="T25" fmla="*/ 2 h 307"/>
                <a:gd name="T26" fmla="*/ 51 w 416"/>
                <a:gd name="T27" fmla="*/ 0 h 307"/>
                <a:gd name="T28" fmla="*/ 44 w 416"/>
                <a:gd name="T29" fmla="*/ 0 h 307"/>
                <a:gd name="T30" fmla="*/ 37 w 416"/>
                <a:gd name="T31" fmla="*/ 1 h 307"/>
                <a:gd name="T32" fmla="*/ 31 w 416"/>
                <a:gd name="T33" fmla="*/ 3 h 307"/>
                <a:gd name="T34" fmla="*/ 26 w 416"/>
                <a:gd name="T35" fmla="*/ 7 h 307"/>
                <a:gd name="T36" fmla="*/ 21 w 416"/>
                <a:gd name="T37" fmla="*/ 11 h 307"/>
                <a:gd name="T38" fmla="*/ 16 w 416"/>
                <a:gd name="T39" fmla="*/ 17 h 307"/>
                <a:gd name="T40" fmla="*/ 0 w 416"/>
                <a:gd name="T41" fmla="*/ 102 h 307"/>
                <a:gd name="T42" fmla="*/ 17 w 416"/>
                <a:gd name="T43" fmla="*/ 40 h 307"/>
                <a:gd name="T44" fmla="*/ 19 w 416"/>
                <a:gd name="T45" fmla="*/ 31 h 307"/>
                <a:gd name="T46" fmla="*/ 22 w 416"/>
                <a:gd name="T47" fmla="*/ 24 h 307"/>
                <a:gd name="T48" fmla="*/ 28 w 416"/>
                <a:gd name="T49" fmla="*/ 19 h 307"/>
                <a:gd name="T50" fmla="*/ 34 w 416"/>
                <a:gd name="T51" fmla="*/ 16 h 307"/>
                <a:gd name="T52" fmla="*/ 42 w 416"/>
                <a:gd name="T53" fmla="*/ 15 h 307"/>
                <a:gd name="T54" fmla="*/ 49 w 416"/>
                <a:gd name="T55" fmla="*/ 15 h 307"/>
                <a:gd name="T56" fmla="*/ 55 w 416"/>
                <a:gd name="T57" fmla="*/ 18 h 307"/>
                <a:gd name="T58" fmla="*/ 58 w 416"/>
                <a:gd name="T59" fmla="*/ 23 h 307"/>
                <a:gd name="T60" fmla="*/ 60 w 416"/>
                <a:gd name="T61" fmla="*/ 29 h 307"/>
                <a:gd name="T62" fmla="*/ 61 w 416"/>
                <a:gd name="T63" fmla="*/ 38 h 307"/>
                <a:gd name="T64" fmla="*/ 77 w 416"/>
                <a:gd name="T65" fmla="*/ 102 h 307"/>
                <a:gd name="T66" fmla="*/ 78 w 416"/>
                <a:gd name="T67" fmla="*/ 37 h 307"/>
                <a:gd name="T68" fmla="*/ 80 w 416"/>
                <a:gd name="T69" fmla="*/ 28 h 307"/>
                <a:gd name="T70" fmla="*/ 84 w 416"/>
                <a:gd name="T71" fmla="*/ 22 h 307"/>
                <a:gd name="T72" fmla="*/ 90 w 416"/>
                <a:gd name="T73" fmla="*/ 18 h 307"/>
                <a:gd name="T74" fmla="*/ 97 w 416"/>
                <a:gd name="T75" fmla="*/ 15 h 307"/>
                <a:gd name="T76" fmla="*/ 106 w 416"/>
                <a:gd name="T77" fmla="*/ 15 h 307"/>
                <a:gd name="T78" fmla="*/ 112 w 416"/>
                <a:gd name="T79" fmla="*/ 16 h 307"/>
                <a:gd name="T80" fmla="*/ 117 w 416"/>
                <a:gd name="T81" fmla="*/ 20 h 307"/>
                <a:gd name="T82" fmla="*/ 119 w 416"/>
                <a:gd name="T83" fmla="*/ 25 h 307"/>
                <a:gd name="T84" fmla="*/ 121 w 416"/>
                <a:gd name="T85" fmla="*/ 32 h 307"/>
                <a:gd name="T86" fmla="*/ 121 w 416"/>
                <a:gd name="T87" fmla="*/ 41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6" h="307">
                  <a:moveTo>
                    <a:pt x="366" y="307"/>
                  </a:moveTo>
                  <a:lnTo>
                    <a:pt x="416" y="307"/>
                  </a:lnTo>
                  <a:lnTo>
                    <a:pt x="416" y="127"/>
                  </a:lnTo>
                  <a:lnTo>
                    <a:pt x="416" y="119"/>
                  </a:lnTo>
                  <a:lnTo>
                    <a:pt x="416" y="107"/>
                  </a:lnTo>
                  <a:lnTo>
                    <a:pt x="416" y="96"/>
                  </a:lnTo>
                  <a:lnTo>
                    <a:pt x="415" y="85"/>
                  </a:lnTo>
                  <a:lnTo>
                    <a:pt x="415" y="75"/>
                  </a:lnTo>
                  <a:lnTo>
                    <a:pt x="413" y="66"/>
                  </a:lnTo>
                  <a:lnTo>
                    <a:pt x="411" y="58"/>
                  </a:lnTo>
                  <a:lnTo>
                    <a:pt x="408" y="48"/>
                  </a:lnTo>
                  <a:lnTo>
                    <a:pt x="405" y="40"/>
                  </a:lnTo>
                  <a:lnTo>
                    <a:pt x="398" y="31"/>
                  </a:lnTo>
                  <a:lnTo>
                    <a:pt x="390" y="23"/>
                  </a:lnTo>
                  <a:lnTo>
                    <a:pt x="382" y="16"/>
                  </a:lnTo>
                  <a:lnTo>
                    <a:pt x="371" y="11"/>
                  </a:lnTo>
                  <a:lnTo>
                    <a:pt x="360" y="6"/>
                  </a:lnTo>
                  <a:lnTo>
                    <a:pt x="348" y="2"/>
                  </a:lnTo>
                  <a:lnTo>
                    <a:pt x="335" y="1"/>
                  </a:lnTo>
                  <a:lnTo>
                    <a:pt x="321" y="0"/>
                  </a:lnTo>
                  <a:lnTo>
                    <a:pt x="306" y="1"/>
                  </a:lnTo>
                  <a:lnTo>
                    <a:pt x="292" y="2"/>
                  </a:lnTo>
                  <a:lnTo>
                    <a:pt x="278" y="7"/>
                  </a:lnTo>
                  <a:lnTo>
                    <a:pt x="267" y="12"/>
                  </a:lnTo>
                  <a:lnTo>
                    <a:pt x="255" y="19"/>
                  </a:lnTo>
                  <a:lnTo>
                    <a:pt x="244" y="27"/>
                  </a:lnTo>
                  <a:lnTo>
                    <a:pt x="233" y="36"/>
                  </a:lnTo>
                  <a:lnTo>
                    <a:pt x="224" y="47"/>
                  </a:lnTo>
                  <a:lnTo>
                    <a:pt x="220" y="42"/>
                  </a:lnTo>
                  <a:lnTo>
                    <a:pt x="216" y="36"/>
                  </a:lnTo>
                  <a:lnTo>
                    <a:pt x="213" y="31"/>
                  </a:lnTo>
                  <a:lnTo>
                    <a:pt x="208" y="27"/>
                  </a:lnTo>
                  <a:lnTo>
                    <a:pt x="203" y="22"/>
                  </a:lnTo>
                  <a:lnTo>
                    <a:pt x="199" y="19"/>
                  </a:lnTo>
                  <a:lnTo>
                    <a:pt x="194" y="15"/>
                  </a:lnTo>
                  <a:lnTo>
                    <a:pt x="190" y="12"/>
                  </a:lnTo>
                  <a:lnTo>
                    <a:pt x="185" y="9"/>
                  </a:lnTo>
                  <a:lnTo>
                    <a:pt x="179" y="7"/>
                  </a:lnTo>
                  <a:lnTo>
                    <a:pt x="174" y="5"/>
                  </a:lnTo>
                  <a:lnTo>
                    <a:pt x="168" y="2"/>
                  </a:lnTo>
                  <a:lnTo>
                    <a:pt x="162" y="1"/>
                  </a:lnTo>
                  <a:lnTo>
                    <a:pt x="155" y="1"/>
                  </a:lnTo>
                  <a:lnTo>
                    <a:pt x="148" y="0"/>
                  </a:lnTo>
                  <a:lnTo>
                    <a:pt x="141" y="0"/>
                  </a:lnTo>
                  <a:lnTo>
                    <a:pt x="134" y="0"/>
                  </a:lnTo>
                  <a:lnTo>
                    <a:pt x="126" y="1"/>
                  </a:lnTo>
                  <a:lnTo>
                    <a:pt x="119" y="1"/>
                  </a:lnTo>
                  <a:lnTo>
                    <a:pt x="113" y="4"/>
                  </a:lnTo>
                  <a:lnTo>
                    <a:pt x="106" y="5"/>
                  </a:lnTo>
                  <a:lnTo>
                    <a:pt x="100" y="7"/>
                  </a:lnTo>
                  <a:lnTo>
                    <a:pt x="94" y="9"/>
                  </a:lnTo>
                  <a:lnTo>
                    <a:pt x="87" y="13"/>
                  </a:lnTo>
                  <a:lnTo>
                    <a:pt x="83" y="15"/>
                  </a:lnTo>
                  <a:lnTo>
                    <a:pt x="77" y="20"/>
                  </a:lnTo>
                  <a:lnTo>
                    <a:pt x="71" y="23"/>
                  </a:lnTo>
                  <a:lnTo>
                    <a:pt x="67" y="28"/>
                  </a:lnTo>
                  <a:lnTo>
                    <a:pt x="62" y="32"/>
                  </a:lnTo>
                  <a:lnTo>
                    <a:pt x="57" y="38"/>
                  </a:lnTo>
                  <a:lnTo>
                    <a:pt x="53" y="44"/>
                  </a:lnTo>
                  <a:lnTo>
                    <a:pt x="48" y="50"/>
                  </a:lnTo>
                  <a:lnTo>
                    <a:pt x="48" y="7"/>
                  </a:lnTo>
                  <a:lnTo>
                    <a:pt x="0" y="7"/>
                  </a:lnTo>
                  <a:lnTo>
                    <a:pt x="0" y="307"/>
                  </a:lnTo>
                  <a:lnTo>
                    <a:pt x="50" y="307"/>
                  </a:lnTo>
                  <a:lnTo>
                    <a:pt x="50" y="130"/>
                  </a:lnTo>
                  <a:lnTo>
                    <a:pt x="50" y="120"/>
                  </a:lnTo>
                  <a:lnTo>
                    <a:pt x="52" y="111"/>
                  </a:lnTo>
                  <a:lnTo>
                    <a:pt x="54" y="101"/>
                  </a:lnTo>
                  <a:lnTo>
                    <a:pt x="56" y="93"/>
                  </a:lnTo>
                  <a:lnTo>
                    <a:pt x="58" y="86"/>
                  </a:lnTo>
                  <a:lnTo>
                    <a:pt x="62" y="78"/>
                  </a:lnTo>
                  <a:lnTo>
                    <a:pt x="67" y="73"/>
                  </a:lnTo>
                  <a:lnTo>
                    <a:pt x="71" y="67"/>
                  </a:lnTo>
                  <a:lnTo>
                    <a:pt x="77" y="61"/>
                  </a:lnTo>
                  <a:lnTo>
                    <a:pt x="83" y="57"/>
                  </a:lnTo>
                  <a:lnTo>
                    <a:pt x="88" y="53"/>
                  </a:lnTo>
                  <a:lnTo>
                    <a:pt x="95" y="50"/>
                  </a:lnTo>
                  <a:lnTo>
                    <a:pt x="102" y="47"/>
                  </a:lnTo>
                  <a:lnTo>
                    <a:pt x="110" y="45"/>
                  </a:lnTo>
                  <a:lnTo>
                    <a:pt x="118" y="44"/>
                  </a:lnTo>
                  <a:lnTo>
                    <a:pt x="128" y="44"/>
                  </a:lnTo>
                  <a:lnTo>
                    <a:pt x="136" y="44"/>
                  </a:lnTo>
                  <a:lnTo>
                    <a:pt x="142" y="45"/>
                  </a:lnTo>
                  <a:lnTo>
                    <a:pt x="149" y="46"/>
                  </a:lnTo>
                  <a:lnTo>
                    <a:pt x="155" y="48"/>
                  </a:lnTo>
                  <a:lnTo>
                    <a:pt x="161" y="52"/>
                  </a:lnTo>
                  <a:lnTo>
                    <a:pt x="165" y="54"/>
                  </a:lnTo>
                  <a:lnTo>
                    <a:pt x="169" y="59"/>
                  </a:lnTo>
                  <a:lnTo>
                    <a:pt x="172" y="63"/>
                  </a:lnTo>
                  <a:lnTo>
                    <a:pt x="175" y="68"/>
                  </a:lnTo>
                  <a:lnTo>
                    <a:pt x="177" y="74"/>
                  </a:lnTo>
                  <a:lnTo>
                    <a:pt x="179" y="81"/>
                  </a:lnTo>
                  <a:lnTo>
                    <a:pt x="180" y="88"/>
                  </a:lnTo>
                  <a:lnTo>
                    <a:pt x="182" y="96"/>
                  </a:lnTo>
                  <a:lnTo>
                    <a:pt x="183" y="104"/>
                  </a:lnTo>
                  <a:lnTo>
                    <a:pt x="183" y="113"/>
                  </a:lnTo>
                  <a:lnTo>
                    <a:pt x="183" y="122"/>
                  </a:lnTo>
                  <a:lnTo>
                    <a:pt x="183" y="307"/>
                  </a:lnTo>
                  <a:lnTo>
                    <a:pt x="233" y="307"/>
                  </a:lnTo>
                  <a:lnTo>
                    <a:pt x="233" y="130"/>
                  </a:lnTo>
                  <a:lnTo>
                    <a:pt x="233" y="120"/>
                  </a:lnTo>
                  <a:lnTo>
                    <a:pt x="235" y="111"/>
                  </a:lnTo>
                  <a:lnTo>
                    <a:pt x="237" y="101"/>
                  </a:lnTo>
                  <a:lnTo>
                    <a:pt x="239" y="93"/>
                  </a:lnTo>
                  <a:lnTo>
                    <a:pt x="241" y="85"/>
                  </a:lnTo>
                  <a:lnTo>
                    <a:pt x="245" y="78"/>
                  </a:lnTo>
                  <a:lnTo>
                    <a:pt x="249" y="73"/>
                  </a:lnTo>
                  <a:lnTo>
                    <a:pt x="254" y="66"/>
                  </a:lnTo>
                  <a:lnTo>
                    <a:pt x="259" y="61"/>
                  </a:lnTo>
                  <a:lnTo>
                    <a:pt x="264" y="57"/>
                  </a:lnTo>
                  <a:lnTo>
                    <a:pt x="271" y="53"/>
                  </a:lnTo>
                  <a:lnTo>
                    <a:pt x="278" y="50"/>
                  </a:lnTo>
                  <a:lnTo>
                    <a:pt x="285" y="47"/>
                  </a:lnTo>
                  <a:lnTo>
                    <a:pt x="293" y="45"/>
                  </a:lnTo>
                  <a:lnTo>
                    <a:pt x="301" y="44"/>
                  </a:lnTo>
                  <a:lnTo>
                    <a:pt x="310" y="44"/>
                  </a:lnTo>
                  <a:lnTo>
                    <a:pt x="319" y="44"/>
                  </a:lnTo>
                  <a:lnTo>
                    <a:pt x="325" y="45"/>
                  </a:lnTo>
                  <a:lnTo>
                    <a:pt x="332" y="46"/>
                  </a:lnTo>
                  <a:lnTo>
                    <a:pt x="338" y="48"/>
                  </a:lnTo>
                  <a:lnTo>
                    <a:pt x="344" y="52"/>
                  </a:lnTo>
                  <a:lnTo>
                    <a:pt x="348" y="54"/>
                  </a:lnTo>
                  <a:lnTo>
                    <a:pt x="352" y="59"/>
                  </a:lnTo>
                  <a:lnTo>
                    <a:pt x="355" y="63"/>
                  </a:lnTo>
                  <a:lnTo>
                    <a:pt x="358" y="68"/>
                  </a:lnTo>
                  <a:lnTo>
                    <a:pt x="360" y="74"/>
                  </a:lnTo>
                  <a:lnTo>
                    <a:pt x="362" y="81"/>
                  </a:lnTo>
                  <a:lnTo>
                    <a:pt x="363" y="88"/>
                  </a:lnTo>
                  <a:lnTo>
                    <a:pt x="365" y="96"/>
                  </a:lnTo>
                  <a:lnTo>
                    <a:pt x="366" y="104"/>
                  </a:lnTo>
                  <a:lnTo>
                    <a:pt x="366" y="113"/>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8" name="Freeform 67"/>
            <p:cNvSpPr>
              <a:spLocks noEditPoints="1"/>
            </p:cNvSpPr>
            <p:nvPr/>
          </p:nvSpPr>
          <p:spPr bwMode="auto">
            <a:xfrm>
              <a:off x="3592" y="1781"/>
              <a:ext cx="95" cy="106"/>
            </a:xfrm>
            <a:custGeom>
              <a:avLst/>
              <a:gdLst>
                <a:gd name="T0" fmla="*/ 66 w 283"/>
                <a:gd name="T1" fmla="*/ 72 h 318"/>
                <a:gd name="T2" fmla="*/ 62 w 283"/>
                <a:gd name="T3" fmla="*/ 81 h 318"/>
                <a:gd name="T4" fmla="*/ 54 w 283"/>
                <a:gd name="T5" fmla="*/ 87 h 318"/>
                <a:gd name="T6" fmla="*/ 42 w 283"/>
                <a:gd name="T7" fmla="*/ 91 h 318"/>
                <a:gd name="T8" fmla="*/ 31 w 283"/>
                <a:gd name="T9" fmla="*/ 91 h 318"/>
                <a:gd name="T10" fmla="*/ 25 w 283"/>
                <a:gd name="T11" fmla="*/ 89 h 318"/>
                <a:gd name="T12" fmla="*/ 20 w 283"/>
                <a:gd name="T13" fmla="*/ 85 h 318"/>
                <a:gd name="T14" fmla="*/ 18 w 283"/>
                <a:gd name="T15" fmla="*/ 79 h 318"/>
                <a:gd name="T16" fmla="*/ 18 w 283"/>
                <a:gd name="T17" fmla="*/ 72 h 318"/>
                <a:gd name="T18" fmla="*/ 19 w 283"/>
                <a:gd name="T19" fmla="*/ 67 h 318"/>
                <a:gd name="T20" fmla="*/ 24 w 283"/>
                <a:gd name="T21" fmla="*/ 62 h 318"/>
                <a:gd name="T22" fmla="*/ 31 w 283"/>
                <a:gd name="T23" fmla="*/ 60 h 318"/>
                <a:gd name="T24" fmla="*/ 44 w 283"/>
                <a:gd name="T25" fmla="*/ 58 h 318"/>
                <a:gd name="T26" fmla="*/ 59 w 283"/>
                <a:gd name="T27" fmla="*/ 55 h 318"/>
                <a:gd name="T28" fmla="*/ 68 w 283"/>
                <a:gd name="T29" fmla="*/ 90 h 318"/>
                <a:gd name="T30" fmla="*/ 69 w 283"/>
                <a:gd name="T31" fmla="*/ 97 h 318"/>
                <a:gd name="T32" fmla="*/ 73 w 283"/>
                <a:gd name="T33" fmla="*/ 101 h 318"/>
                <a:gd name="T34" fmla="*/ 78 w 283"/>
                <a:gd name="T35" fmla="*/ 104 h 318"/>
                <a:gd name="T36" fmla="*/ 85 w 283"/>
                <a:gd name="T37" fmla="*/ 105 h 318"/>
                <a:gd name="T38" fmla="*/ 95 w 283"/>
                <a:gd name="T39" fmla="*/ 103 h 318"/>
                <a:gd name="T40" fmla="*/ 89 w 283"/>
                <a:gd name="T41" fmla="*/ 91 h 318"/>
                <a:gd name="T42" fmla="*/ 85 w 283"/>
                <a:gd name="T43" fmla="*/ 87 h 318"/>
                <a:gd name="T44" fmla="*/ 84 w 283"/>
                <a:gd name="T45" fmla="*/ 31 h 318"/>
                <a:gd name="T46" fmla="*/ 82 w 283"/>
                <a:gd name="T47" fmla="*/ 17 h 318"/>
                <a:gd name="T48" fmla="*/ 75 w 283"/>
                <a:gd name="T49" fmla="*/ 8 h 318"/>
                <a:gd name="T50" fmla="*/ 62 w 283"/>
                <a:gd name="T51" fmla="*/ 2 h 318"/>
                <a:gd name="T52" fmla="*/ 45 w 283"/>
                <a:gd name="T53" fmla="*/ 0 h 318"/>
                <a:gd name="T54" fmla="*/ 28 w 283"/>
                <a:gd name="T55" fmla="*/ 2 h 318"/>
                <a:gd name="T56" fmla="*/ 15 w 283"/>
                <a:gd name="T57" fmla="*/ 9 h 318"/>
                <a:gd name="T58" fmla="*/ 7 w 283"/>
                <a:gd name="T59" fmla="*/ 19 h 318"/>
                <a:gd name="T60" fmla="*/ 5 w 283"/>
                <a:gd name="T61" fmla="*/ 33 h 318"/>
                <a:gd name="T62" fmla="*/ 21 w 283"/>
                <a:gd name="T63" fmla="*/ 29 h 318"/>
                <a:gd name="T64" fmla="*/ 24 w 283"/>
                <a:gd name="T65" fmla="*/ 22 h 318"/>
                <a:gd name="T66" fmla="*/ 30 w 283"/>
                <a:gd name="T67" fmla="*/ 18 h 318"/>
                <a:gd name="T68" fmla="*/ 39 w 283"/>
                <a:gd name="T69" fmla="*/ 15 h 318"/>
                <a:gd name="T70" fmla="*/ 49 w 283"/>
                <a:gd name="T71" fmla="*/ 15 h 318"/>
                <a:gd name="T72" fmla="*/ 58 w 283"/>
                <a:gd name="T73" fmla="*/ 17 h 318"/>
                <a:gd name="T74" fmla="*/ 64 w 283"/>
                <a:gd name="T75" fmla="*/ 21 h 318"/>
                <a:gd name="T76" fmla="*/ 67 w 283"/>
                <a:gd name="T77" fmla="*/ 27 h 318"/>
                <a:gd name="T78" fmla="*/ 67 w 283"/>
                <a:gd name="T79" fmla="*/ 34 h 318"/>
                <a:gd name="T80" fmla="*/ 65 w 283"/>
                <a:gd name="T81" fmla="*/ 39 h 318"/>
                <a:gd name="T82" fmla="*/ 58 w 283"/>
                <a:gd name="T83" fmla="*/ 42 h 318"/>
                <a:gd name="T84" fmla="*/ 44 w 283"/>
                <a:gd name="T85" fmla="*/ 44 h 318"/>
                <a:gd name="T86" fmla="*/ 26 w 283"/>
                <a:gd name="T87" fmla="*/ 46 h 318"/>
                <a:gd name="T88" fmla="*/ 13 w 283"/>
                <a:gd name="T89" fmla="*/ 51 h 318"/>
                <a:gd name="T90" fmla="*/ 5 w 283"/>
                <a:gd name="T91" fmla="*/ 59 h 318"/>
                <a:gd name="T92" fmla="*/ 0 w 283"/>
                <a:gd name="T93" fmla="*/ 70 h 318"/>
                <a:gd name="T94" fmla="*/ 0 w 283"/>
                <a:gd name="T95" fmla="*/ 83 h 318"/>
                <a:gd name="T96" fmla="*/ 5 w 283"/>
                <a:gd name="T97" fmla="*/ 94 h 318"/>
                <a:gd name="T98" fmla="*/ 13 w 283"/>
                <a:gd name="T99" fmla="*/ 102 h 318"/>
                <a:gd name="T100" fmla="*/ 26 w 283"/>
                <a:gd name="T101" fmla="*/ 106 h 318"/>
                <a:gd name="T102" fmla="*/ 42 w 283"/>
                <a:gd name="T103" fmla="*/ 105 h 318"/>
                <a:gd name="T104" fmla="*/ 60 w 283"/>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8">
                  <a:moveTo>
                    <a:pt x="199" y="156"/>
                  </a:moveTo>
                  <a:lnTo>
                    <a:pt x="199" y="201"/>
                  </a:lnTo>
                  <a:lnTo>
                    <a:pt x="199" y="209"/>
                  </a:lnTo>
                  <a:lnTo>
                    <a:pt x="198" y="216"/>
                  </a:lnTo>
                  <a:lnTo>
                    <a:pt x="195" y="224"/>
                  </a:lnTo>
                  <a:lnTo>
                    <a:pt x="192" y="231"/>
                  </a:lnTo>
                  <a:lnTo>
                    <a:pt x="188" y="237"/>
                  </a:lnTo>
                  <a:lnTo>
                    <a:pt x="184" y="244"/>
                  </a:lnTo>
                  <a:lnTo>
                    <a:pt x="179" y="248"/>
                  </a:lnTo>
                  <a:lnTo>
                    <a:pt x="173" y="254"/>
                  </a:lnTo>
                  <a:lnTo>
                    <a:pt x="167" y="259"/>
                  </a:lnTo>
                  <a:lnTo>
                    <a:pt x="160" y="262"/>
                  </a:lnTo>
                  <a:lnTo>
                    <a:pt x="152" y="267"/>
                  </a:lnTo>
                  <a:lnTo>
                    <a:pt x="144" y="269"/>
                  </a:lnTo>
                  <a:lnTo>
                    <a:pt x="134" y="271"/>
                  </a:lnTo>
                  <a:lnTo>
                    <a:pt x="125" y="274"/>
                  </a:lnTo>
                  <a:lnTo>
                    <a:pt x="116" y="275"/>
                  </a:lnTo>
                  <a:lnTo>
                    <a:pt x="106" y="275"/>
                  </a:lnTo>
                  <a:lnTo>
                    <a:pt x="99" y="275"/>
                  </a:lnTo>
                  <a:lnTo>
                    <a:pt x="93" y="274"/>
                  </a:lnTo>
                  <a:lnTo>
                    <a:pt x="87" y="272"/>
                  </a:lnTo>
                  <a:lnTo>
                    <a:pt x="83" y="271"/>
                  </a:lnTo>
                  <a:lnTo>
                    <a:pt x="78" y="270"/>
                  </a:lnTo>
                  <a:lnTo>
                    <a:pt x="73" y="268"/>
                  </a:lnTo>
                  <a:lnTo>
                    <a:pt x="69" y="266"/>
                  </a:lnTo>
                  <a:lnTo>
                    <a:pt x="65" y="262"/>
                  </a:lnTo>
                  <a:lnTo>
                    <a:pt x="62" y="260"/>
                  </a:lnTo>
                  <a:lnTo>
                    <a:pt x="60" y="255"/>
                  </a:lnTo>
                  <a:lnTo>
                    <a:pt x="57" y="252"/>
                  </a:lnTo>
                  <a:lnTo>
                    <a:pt x="55" y="248"/>
                  </a:lnTo>
                  <a:lnTo>
                    <a:pt x="54" y="244"/>
                  </a:lnTo>
                  <a:lnTo>
                    <a:pt x="53" y="238"/>
                  </a:lnTo>
                  <a:lnTo>
                    <a:pt x="51" y="233"/>
                  </a:lnTo>
                  <a:lnTo>
                    <a:pt x="51" y="228"/>
                  </a:lnTo>
                  <a:lnTo>
                    <a:pt x="51" y="223"/>
                  </a:lnTo>
                  <a:lnTo>
                    <a:pt x="53" y="217"/>
                  </a:lnTo>
                  <a:lnTo>
                    <a:pt x="53" y="213"/>
                  </a:lnTo>
                  <a:lnTo>
                    <a:pt x="55" y="208"/>
                  </a:lnTo>
                  <a:lnTo>
                    <a:pt x="56" y="203"/>
                  </a:lnTo>
                  <a:lnTo>
                    <a:pt x="58" y="200"/>
                  </a:lnTo>
                  <a:lnTo>
                    <a:pt x="61" y="197"/>
                  </a:lnTo>
                  <a:lnTo>
                    <a:pt x="64" y="193"/>
                  </a:lnTo>
                  <a:lnTo>
                    <a:pt x="68" y="191"/>
                  </a:lnTo>
                  <a:lnTo>
                    <a:pt x="71" y="187"/>
                  </a:lnTo>
                  <a:lnTo>
                    <a:pt x="76" y="185"/>
                  </a:lnTo>
                  <a:lnTo>
                    <a:pt x="80" y="184"/>
                  </a:lnTo>
                  <a:lnTo>
                    <a:pt x="85" y="182"/>
                  </a:lnTo>
                  <a:lnTo>
                    <a:pt x="91" y="180"/>
                  </a:lnTo>
                  <a:lnTo>
                    <a:pt x="96" y="178"/>
                  </a:lnTo>
                  <a:lnTo>
                    <a:pt x="103" y="177"/>
                  </a:lnTo>
                  <a:lnTo>
                    <a:pt x="117" y="176"/>
                  </a:lnTo>
                  <a:lnTo>
                    <a:pt x="130" y="174"/>
                  </a:lnTo>
                  <a:lnTo>
                    <a:pt x="142" y="172"/>
                  </a:lnTo>
                  <a:lnTo>
                    <a:pt x="154" y="170"/>
                  </a:lnTo>
                  <a:lnTo>
                    <a:pt x="167" y="168"/>
                  </a:lnTo>
                  <a:lnTo>
                    <a:pt x="177" y="165"/>
                  </a:lnTo>
                  <a:lnTo>
                    <a:pt x="188" y="161"/>
                  </a:lnTo>
                  <a:lnTo>
                    <a:pt x="199" y="156"/>
                  </a:lnTo>
                  <a:close/>
                  <a:moveTo>
                    <a:pt x="203" y="269"/>
                  </a:moveTo>
                  <a:lnTo>
                    <a:pt x="203" y="271"/>
                  </a:lnTo>
                  <a:lnTo>
                    <a:pt x="203" y="276"/>
                  </a:lnTo>
                  <a:lnTo>
                    <a:pt x="205" y="282"/>
                  </a:lnTo>
                  <a:lnTo>
                    <a:pt x="206" y="286"/>
                  </a:lnTo>
                  <a:lnTo>
                    <a:pt x="207" y="290"/>
                  </a:lnTo>
                  <a:lnTo>
                    <a:pt x="208" y="294"/>
                  </a:lnTo>
                  <a:lnTo>
                    <a:pt x="210" y="298"/>
                  </a:lnTo>
                  <a:lnTo>
                    <a:pt x="213" y="301"/>
                  </a:lnTo>
                  <a:lnTo>
                    <a:pt x="216" y="304"/>
                  </a:lnTo>
                  <a:lnTo>
                    <a:pt x="219" y="307"/>
                  </a:lnTo>
                  <a:lnTo>
                    <a:pt x="223" y="309"/>
                  </a:lnTo>
                  <a:lnTo>
                    <a:pt x="228" y="310"/>
                  </a:lnTo>
                  <a:lnTo>
                    <a:pt x="232" y="313"/>
                  </a:lnTo>
                  <a:lnTo>
                    <a:pt x="237" y="314"/>
                  </a:lnTo>
                  <a:lnTo>
                    <a:pt x="241" y="314"/>
                  </a:lnTo>
                  <a:lnTo>
                    <a:pt x="247" y="315"/>
                  </a:lnTo>
                  <a:lnTo>
                    <a:pt x="254" y="315"/>
                  </a:lnTo>
                  <a:lnTo>
                    <a:pt x="261" y="315"/>
                  </a:lnTo>
                  <a:lnTo>
                    <a:pt x="268" y="314"/>
                  </a:lnTo>
                  <a:lnTo>
                    <a:pt x="275" y="313"/>
                  </a:lnTo>
                  <a:lnTo>
                    <a:pt x="283" y="310"/>
                  </a:lnTo>
                  <a:lnTo>
                    <a:pt x="283" y="271"/>
                  </a:lnTo>
                  <a:lnTo>
                    <a:pt x="276" y="274"/>
                  </a:lnTo>
                  <a:lnTo>
                    <a:pt x="270" y="274"/>
                  </a:lnTo>
                  <a:lnTo>
                    <a:pt x="264" y="274"/>
                  </a:lnTo>
                  <a:lnTo>
                    <a:pt x="260" y="271"/>
                  </a:lnTo>
                  <a:lnTo>
                    <a:pt x="256" y="269"/>
                  </a:lnTo>
                  <a:lnTo>
                    <a:pt x="254" y="266"/>
                  </a:lnTo>
                  <a:lnTo>
                    <a:pt x="252" y="262"/>
                  </a:lnTo>
                  <a:lnTo>
                    <a:pt x="251" y="256"/>
                  </a:lnTo>
                  <a:lnTo>
                    <a:pt x="251" y="251"/>
                  </a:lnTo>
                  <a:lnTo>
                    <a:pt x="251" y="243"/>
                  </a:lnTo>
                  <a:lnTo>
                    <a:pt x="251" y="93"/>
                  </a:lnTo>
                  <a:lnTo>
                    <a:pt x="251" y="82"/>
                  </a:lnTo>
                  <a:lnTo>
                    <a:pt x="249" y="70"/>
                  </a:lnTo>
                  <a:lnTo>
                    <a:pt x="247" y="61"/>
                  </a:lnTo>
                  <a:lnTo>
                    <a:pt x="244" y="52"/>
                  </a:lnTo>
                  <a:lnTo>
                    <a:pt x="240" y="44"/>
                  </a:lnTo>
                  <a:lnTo>
                    <a:pt x="234" y="36"/>
                  </a:lnTo>
                  <a:lnTo>
                    <a:pt x="229" y="29"/>
                  </a:lnTo>
                  <a:lnTo>
                    <a:pt x="222" y="23"/>
                  </a:lnTo>
                  <a:lnTo>
                    <a:pt x="215" y="17"/>
                  </a:lnTo>
                  <a:lnTo>
                    <a:pt x="206" y="13"/>
                  </a:lnTo>
                  <a:lnTo>
                    <a:pt x="196" y="9"/>
                  </a:lnTo>
                  <a:lnTo>
                    <a:pt x="186" y="6"/>
                  </a:lnTo>
                  <a:lnTo>
                    <a:pt x="175" y="3"/>
                  </a:lnTo>
                  <a:lnTo>
                    <a:pt x="162" y="1"/>
                  </a:lnTo>
                  <a:lnTo>
                    <a:pt x="148" y="0"/>
                  </a:lnTo>
                  <a:lnTo>
                    <a:pt x="133" y="0"/>
                  </a:lnTo>
                  <a:lnTo>
                    <a:pt x="119" y="0"/>
                  </a:lnTo>
                  <a:lnTo>
                    <a:pt x="107" y="2"/>
                  </a:lnTo>
                  <a:lnTo>
                    <a:pt x="94" y="3"/>
                  </a:lnTo>
                  <a:lnTo>
                    <a:pt x="83" y="7"/>
                  </a:lnTo>
                  <a:lnTo>
                    <a:pt x="72" y="10"/>
                  </a:lnTo>
                  <a:lnTo>
                    <a:pt x="63" y="15"/>
                  </a:lnTo>
                  <a:lnTo>
                    <a:pt x="54" y="21"/>
                  </a:lnTo>
                  <a:lnTo>
                    <a:pt x="46" y="26"/>
                  </a:lnTo>
                  <a:lnTo>
                    <a:pt x="38" y="33"/>
                  </a:lnTo>
                  <a:lnTo>
                    <a:pt x="32" y="40"/>
                  </a:lnTo>
                  <a:lnTo>
                    <a:pt x="26" y="48"/>
                  </a:lnTo>
                  <a:lnTo>
                    <a:pt x="22" y="57"/>
                  </a:lnTo>
                  <a:lnTo>
                    <a:pt x="18" y="67"/>
                  </a:lnTo>
                  <a:lnTo>
                    <a:pt x="16" y="76"/>
                  </a:lnTo>
                  <a:lnTo>
                    <a:pt x="14" y="87"/>
                  </a:lnTo>
                  <a:lnTo>
                    <a:pt x="14" y="98"/>
                  </a:lnTo>
                  <a:lnTo>
                    <a:pt x="14" y="100"/>
                  </a:lnTo>
                  <a:lnTo>
                    <a:pt x="61" y="100"/>
                  </a:lnTo>
                  <a:lnTo>
                    <a:pt x="61" y="93"/>
                  </a:lnTo>
                  <a:lnTo>
                    <a:pt x="62" y="87"/>
                  </a:lnTo>
                  <a:lnTo>
                    <a:pt x="63" y="82"/>
                  </a:lnTo>
                  <a:lnTo>
                    <a:pt x="65" y="76"/>
                  </a:lnTo>
                  <a:lnTo>
                    <a:pt x="68" y="71"/>
                  </a:lnTo>
                  <a:lnTo>
                    <a:pt x="71" y="67"/>
                  </a:lnTo>
                  <a:lnTo>
                    <a:pt x="74" y="63"/>
                  </a:lnTo>
                  <a:lnTo>
                    <a:pt x="78" y="59"/>
                  </a:lnTo>
                  <a:lnTo>
                    <a:pt x="83" y="56"/>
                  </a:lnTo>
                  <a:lnTo>
                    <a:pt x="88" y="53"/>
                  </a:lnTo>
                  <a:lnTo>
                    <a:pt x="94" y="50"/>
                  </a:lnTo>
                  <a:lnTo>
                    <a:pt x="101" y="48"/>
                  </a:lnTo>
                  <a:lnTo>
                    <a:pt x="108" y="47"/>
                  </a:lnTo>
                  <a:lnTo>
                    <a:pt x="115" y="46"/>
                  </a:lnTo>
                  <a:lnTo>
                    <a:pt x="123" y="45"/>
                  </a:lnTo>
                  <a:lnTo>
                    <a:pt x="132" y="45"/>
                  </a:lnTo>
                  <a:lnTo>
                    <a:pt x="140" y="45"/>
                  </a:lnTo>
                  <a:lnTo>
                    <a:pt x="147" y="46"/>
                  </a:lnTo>
                  <a:lnTo>
                    <a:pt x="155" y="46"/>
                  </a:lnTo>
                  <a:lnTo>
                    <a:pt x="161" y="48"/>
                  </a:lnTo>
                  <a:lnTo>
                    <a:pt x="168" y="49"/>
                  </a:lnTo>
                  <a:lnTo>
                    <a:pt x="173" y="52"/>
                  </a:lnTo>
                  <a:lnTo>
                    <a:pt x="178" y="54"/>
                  </a:lnTo>
                  <a:lnTo>
                    <a:pt x="183" y="56"/>
                  </a:lnTo>
                  <a:lnTo>
                    <a:pt x="186" y="60"/>
                  </a:lnTo>
                  <a:lnTo>
                    <a:pt x="190" y="63"/>
                  </a:lnTo>
                  <a:lnTo>
                    <a:pt x="193" y="67"/>
                  </a:lnTo>
                  <a:lnTo>
                    <a:pt x="195" y="70"/>
                  </a:lnTo>
                  <a:lnTo>
                    <a:pt x="196" y="75"/>
                  </a:lnTo>
                  <a:lnTo>
                    <a:pt x="199" y="80"/>
                  </a:lnTo>
                  <a:lnTo>
                    <a:pt x="199" y="85"/>
                  </a:lnTo>
                  <a:lnTo>
                    <a:pt x="200" y="91"/>
                  </a:lnTo>
                  <a:lnTo>
                    <a:pt x="200" y="98"/>
                  </a:lnTo>
                  <a:lnTo>
                    <a:pt x="199" y="103"/>
                  </a:lnTo>
                  <a:lnTo>
                    <a:pt x="199" y="108"/>
                  </a:lnTo>
                  <a:lnTo>
                    <a:pt x="198" y="113"/>
                  </a:lnTo>
                  <a:lnTo>
                    <a:pt x="195" y="116"/>
                  </a:lnTo>
                  <a:lnTo>
                    <a:pt x="193" y="118"/>
                  </a:lnTo>
                  <a:lnTo>
                    <a:pt x="190" y="121"/>
                  </a:lnTo>
                  <a:lnTo>
                    <a:pt x="185" y="123"/>
                  </a:lnTo>
                  <a:lnTo>
                    <a:pt x="179" y="125"/>
                  </a:lnTo>
                  <a:lnTo>
                    <a:pt x="172" y="126"/>
                  </a:lnTo>
                  <a:lnTo>
                    <a:pt x="164" y="128"/>
                  </a:lnTo>
                  <a:lnTo>
                    <a:pt x="155" y="129"/>
                  </a:lnTo>
                  <a:lnTo>
                    <a:pt x="144" y="130"/>
                  </a:lnTo>
                  <a:lnTo>
                    <a:pt x="131" y="131"/>
                  </a:lnTo>
                  <a:lnTo>
                    <a:pt x="117" y="133"/>
                  </a:lnTo>
                  <a:lnTo>
                    <a:pt x="102" y="134"/>
                  </a:lnTo>
                  <a:lnTo>
                    <a:pt x="89" y="137"/>
                  </a:lnTo>
                  <a:lnTo>
                    <a:pt x="78" y="139"/>
                  </a:lnTo>
                  <a:lnTo>
                    <a:pt x="68" y="141"/>
                  </a:lnTo>
                  <a:lnTo>
                    <a:pt x="57" y="145"/>
                  </a:lnTo>
                  <a:lnTo>
                    <a:pt x="48" y="149"/>
                  </a:lnTo>
                  <a:lnTo>
                    <a:pt x="40" y="154"/>
                  </a:lnTo>
                  <a:lnTo>
                    <a:pt x="32" y="159"/>
                  </a:lnTo>
                  <a:lnTo>
                    <a:pt x="25" y="164"/>
                  </a:lnTo>
                  <a:lnTo>
                    <a:pt x="19" y="170"/>
                  </a:lnTo>
                  <a:lnTo>
                    <a:pt x="14" y="177"/>
                  </a:lnTo>
                  <a:lnTo>
                    <a:pt x="10" y="184"/>
                  </a:lnTo>
                  <a:lnTo>
                    <a:pt x="7" y="192"/>
                  </a:lnTo>
                  <a:lnTo>
                    <a:pt x="3" y="200"/>
                  </a:lnTo>
                  <a:lnTo>
                    <a:pt x="1" y="209"/>
                  </a:lnTo>
                  <a:lnTo>
                    <a:pt x="0" y="218"/>
                  </a:lnTo>
                  <a:lnTo>
                    <a:pt x="0" y="229"/>
                  </a:lnTo>
                  <a:lnTo>
                    <a:pt x="0" y="239"/>
                  </a:lnTo>
                  <a:lnTo>
                    <a:pt x="1" y="248"/>
                  </a:lnTo>
                  <a:lnTo>
                    <a:pt x="3" y="258"/>
                  </a:lnTo>
                  <a:lnTo>
                    <a:pt x="7" y="266"/>
                  </a:lnTo>
                  <a:lnTo>
                    <a:pt x="10" y="274"/>
                  </a:lnTo>
                  <a:lnTo>
                    <a:pt x="15" y="282"/>
                  </a:lnTo>
                  <a:lnTo>
                    <a:pt x="19" y="289"/>
                  </a:lnTo>
                  <a:lnTo>
                    <a:pt x="25" y="294"/>
                  </a:lnTo>
                  <a:lnTo>
                    <a:pt x="32" y="300"/>
                  </a:lnTo>
                  <a:lnTo>
                    <a:pt x="39" y="305"/>
                  </a:lnTo>
                  <a:lnTo>
                    <a:pt x="47" y="309"/>
                  </a:lnTo>
                  <a:lnTo>
                    <a:pt x="56" y="313"/>
                  </a:lnTo>
                  <a:lnTo>
                    <a:pt x="65" y="315"/>
                  </a:lnTo>
                  <a:lnTo>
                    <a:pt x="76" y="317"/>
                  </a:lnTo>
                  <a:lnTo>
                    <a:pt x="86" y="318"/>
                  </a:lnTo>
                  <a:lnTo>
                    <a:pt x="98" y="318"/>
                  </a:lnTo>
                  <a:lnTo>
                    <a:pt x="112" y="317"/>
                  </a:lnTo>
                  <a:lnTo>
                    <a:pt x="126" y="315"/>
                  </a:lnTo>
                  <a:lnTo>
                    <a:pt x="140" y="312"/>
                  </a:lnTo>
                  <a:lnTo>
                    <a:pt x="154" y="306"/>
                  </a:lnTo>
                  <a:lnTo>
                    <a:pt x="167" y="299"/>
                  </a:lnTo>
                  <a:lnTo>
                    <a:pt x="179" y="291"/>
                  </a:lnTo>
                  <a:lnTo>
                    <a:pt x="192" y="281"/>
                  </a:lnTo>
                  <a:lnTo>
                    <a:pt x="203"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79" name="Freeform 68"/>
            <p:cNvSpPr>
              <a:spLocks/>
            </p:cNvSpPr>
            <p:nvPr/>
          </p:nvSpPr>
          <p:spPr bwMode="auto">
            <a:xfrm>
              <a:off x="3702" y="1782"/>
              <a:ext cx="84" cy="102"/>
            </a:xfrm>
            <a:custGeom>
              <a:avLst/>
              <a:gdLst>
                <a:gd name="T0" fmla="*/ 84 w 251"/>
                <a:gd name="T1" fmla="*/ 102 h 307"/>
                <a:gd name="T2" fmla="*/ 84 w 251"/>
                <a:gd name="T3" fmla="*/ 38 h 307"/>
                <a:gd name="T4" fmla="*/ 84 w 251"/>
                <a:gd name="T5" fmla="*/ 31 h 307"/>
                <a:gd name="T6" fmla="*/ 83 w 251"/>
                <a:gd name="T7" fmla="*/ 25 h 307"/>
                <a:gd name="T8" fmla="*/ 82 w 251"/>
                <a:gd name="T9" fmla="*/ 19 h 307"/>
                <a:gd name="T10" fmla="*/ 80 w 251"/>
                <a:gd name="T11" fmla="*/ 13 h 307"/>
                <a:gd name="T12" fmla="*/ 77 w 251"/>
                <a:gd name="T13" fmla="*/ 10 h 307"/>
                <a:gd name="T14" fmla="*/ 74 w 251"/>
                <a:gd name="T15" fmla="*/ 8 h 307"/>
                <a:gd name="T16" fmla="*/ 71 w 251"/>
                <a:gd name="T17" fmla="*/ 5 h 307"/>
                <a:gd name="T18" fmla="*/ 67 w 251"/>
                <a:gd name="T19" fmla="*/ 4 h 307"/>
                <a:gd name="T20" fmla="*/ 64 w 251"/>
                <a:gd name="T21" fmla="*/ 2 h 307"/>
                <a:gd name="T22" fmla="*/ 59 w 251"/>
                <a:gd name="T23" fmla="*/ 1 h 307"/>
                <a:gd name="T24" fmla="*/ 54 w 251"/>
                <a:gd name="T25" fmla="*/ 0 h 307"/>
                <a:gd name="T26" fmla="*/ 49 w 251"/>
                <a:gd name="T27" fmla="*/ 0 h 307"/>
                <a:gd name="T28" fmla="*/ 44 w 251"/>
                <a:gd name="T29" fmla="*/ 0 h 307"/>
                <a:gd name="T30" fmla="*/ 38 w 251"/>
                <a:gd name="T31" fmla="*/ 1 h 307"/>
                <a:gd name="T32" fmla="*/ 34 w 251"/>
                <a:gd name="T33" fmla="*/ 2 h 307"/>
                <a:gd name="T34" fmla="*/ 30 w 251"/>
                <a:gd name="T35" fmla="*/ 4 h 307"/>
                <a:gd name="T36" fmla="*/ 26 w 251"/>
                <a:gd name="T37" fmla="*/ 7 h 307"/>
                <a:gd name="T38" fmla="*/ 22 w 251"/>
                <a:gd name="T39" fmla="*/ 10 h 307"/>
                <a:gd name="T40" fmla="*/ 19 w 251"/>
                <a:gd name="T41" fmla="*/ 13 h 307"/>
                <a:gd name="T42" fmla="*/ 16 w 251"/>
                <a:gd name="T43" fmla="*/ 17 h 307"/>
                <a:gd name="T44" fmla="*/ 0 w 251"/>
                <a:gd name="T45" fmla="*/ 2 h 307"/>
                <a:gd name="T46" fmla="*/ 17 w 251"/>
                <a:gd name="T47" fmla="*/ 102 h 307"/>
                <a:gd name="T48" fmla="*/ 17 w 251"/>
                <a:gd name="T49" fmla="*/ 42 h 307"/>
                <a:gd name="T50" fmla="*/ 18 w 251"/>
                <a:gd name="T51" fmla="*/ 35 h 307"/>
                <a:gd name="T52" fmla="*/ 20 w 251"/>
                <a:gd name="T53" fmla="*/ 30 h 307"/>
                <a:gd name="T54" fmla="*/ 23 w 251"/>
                <a:gd name="T55" fmla="*/ 25 h 307"/>
                <a:gd name="T56" fmla="*/ 27 w 251"/>
                <a:gd name="T57" fmla="*/ 21 h 307"/>
                <a:gd name="T58" fmla="*/ 31 w 251"/>
                <a:gd name="T59" fmla="*/ 18 h 307"/>
                <a:gd name="T60" fmla="*/ 37 w 251"/>
                <a:gd name="T61" fmla="*/ 16 h 307"/>
                <a:gd name="T62" fmla="*/ 44 w 251"/>
                <a:gd name="T63" fmla="*/ 15 h 307"/>
                <a:gd name="T64" fmla="*/ 50 w 251"/>
                <a:gd name="T65" fmla="*/ 15 h 307"/>
                <a:gd name="T66" fmla="*/ 55 w 251"/>
                <a:gd name="T67" fmla="*/ 16 h 307"/>
                <a:gd name="T68" fmla="*/ 59 w 251"/>
                <a:gd name="T69" fmla="*/ 17 h 307"/>
                <a:gd name="T70" fmla="*/ 62 w 251"/>
                <a:gd name="T71" fmla="*/ 20 h 307"/>
                <a:gd name="T72" fmla="*/ 64 w 251"/>
                <a:gd name="T73" fmla="*/ 23 h 307"/>
                <a:gd name="T74" fmla="*/ 65 w 251"/>
                <a:gd name="T75" fmla="*/ 27 h 307"/>
                <a:gd name="T76" fmla="*/ 67 w 251"/>
                <a:gd name="T77" fmla="*/ 32 h 307"/>
                <a:gd name="T78" fmla="*/ 67 w 251"/>
                <a:gd name="T79" fmla="*/ 38 h 307"/>
                <a:gd name="T80" fmla="*/ 67 w 251"/>
                <a:gd name="T81" fmla="*/ 102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0" y="307"/>
                  </a:moveTo>
                  <a:lnTo>
                    <a:pt x="251" y="307"/>
                  </a:lnTo>
                  <a:lnTo>
                    <a:pt x="251" y="128"/>
                  </a:lnTo>
                  <a:lnTo>
                    <a:pt x="251" y="113"/>
                  </a:lnTo>
                  <a:lnTo>
                    <a:pt x="251" y="103"/>
                  </a:lnTo>
                  <a:lnTo>
                    <a:pt x="251" y="92"/>
                  </a:lnTo>
                  <a:lnTo>
                    <a:pt x="249" y="83"/>
                  </a:lnTo>
                  <a:lnTo>
                    <a:pt x="248" y="74"/>
                  </a:lnTo>
                  <a:lnTo>
                    <a:pt x="247" y="65"/>
                  </a:lnTo>
                  <a:lnTo>
                    <a:pt x="245" y="57"/>
                  </a:lnTo>
                  <a:lnTo>
                    <a:pt x="241" y="48"/>
                  </a:lnTo>
                  <a:lnTo>
                    <a:pt x="238" y="40"/>
                  </a:lnTo>
                  <a:lnTo>
                    <a:pt x="235" y="36"/>
                  </a:lnTo>
                  <a:lnTo>
                    <a:pt x="231" y="31"/>
                  </a:lnTo>
                  <a:lnTo>
                    <a:pt x="226" y="27"/>
                  </a:lnTo>
                  <a:lnTo>
                    <a:pt x="222" y="23"/>
                  </a:lnTo>
                  <a:lnTo>
                    <a:pt x="217" y="20"/>
                  </a:lnTo>
                  <a:lnTo>
                    <a:pt x="213" y="16"/>
                  </a:lnTo>
                  <a:lnTo>
                    <a:pt x="207" y="13"/>
                  </a:lnTo>
                  <a:lnTo>
                    <a:pt x="201" y="11"/>
                  </a:lnTo>
                  <a:lnTo>
                    <a:pt x="195" y="8"/>
                  </a:lnTo>
                  <a:lnTo>
                    <a:pt x="190" y="6"/>
                  </a:lnTo>
                  <a:lnTo>
                    <a:pt x="183" y="5"/>
                  </a:lnTo>
                  <a:lnTo>
                    <a:pt x="176" y="2"/>
                  </a:lnTo>
                  <a:lnTo>
                    <a:pt x="169" y="1"/>
                  </a:lnTo>
                  <a:lnTo>
                    <a:pt x="161" y="1"/>
                  </a:lnTo>
                  <a:lnTo>
                    <a:pt x="153" y="0"/>
                  </a:lnTo>
                  <a:lnTo>
                    <a:pt x="145" y="0"/>
                  </a:lnTo>
                  <a:lnTo>
                    <a:pt x="137" y="0"/>
                  </a:lnTo>
                  <a:lnTo>
                    <a:pt x="130" y="1"/>
                  </a:lnTo>
                  <a:lnTo>
                    <a:pt x="122" y="2"/>
                  </a:lnTo>
                  <a:lnTo>
                    <a:pt x="115" y="4"/>
                  </a:lnTo>
                  <a:lnTo>
                    <a:pt x="108" y="5"/>
                  </a:lnTo>
                  <a:lnTo>
                    <a:pt x="102" y="7"/>
                  </a:lnTo>
                  <a:lnTo>
                    <a:pt x="95" y="9"/>
                  </a:lnTo>
                  <a:lnTo>
                    <a:pt x="90" y="13"/>
                  </a:lnTo>
                  <a:lnTo>
                    <a:pt x="84" y="16"/>
                  </a:lnTo>
                  <a:lnTo>
                    <a:pt x="78" y="20"/>
                  </a:lnTo>
                  <a:lnTo>
                    <a:pt x="72" y="24"/>
                  </a:lnTo>
                  <a:lnTo>
                    <a:pt x="67" y="29"/>
                  </a:lnTo>
                  <a:lnTo>
                    <a:pt x="62" y="34"/>
                  </a:lnTo>
                  <a:lnTo>
                    <a:pt x="57" y="39"/>
                  </a:lnTo>
                  <a:lnTo>
                    <a:pt x="53" y="45"/>
                  </a:lnTo>
                  <a:lnTo>
                    <a:pt x="48" y="51"/>
                  </a:lnTo>
                  <a:lnTo>
                    <a:pt x="48" y="7"/>
                  </a:lnTo>
                  <a:lnTo>
                    <a:pt x="0" y="7"/>
                  </a:lnTo>
                  <a:lnTo>
                    <a:pt x="0" y="307"/>
                  </a:lnTo>
                  <a:lnTo>
                    <a:pt x="50" y="307"/>
                  </a:lnTo>
                  <a:lnTo>
                    <a:pt x="50" y="137"/>
                  </a:lnTo>
                  <a:lnTo>
                    <a:pt x="50" y="126"/>
                  </a:lnTo>
                  <a:lnTo>
                    <a:pt x="52" y="116"/>
                  </a:lnTo>
                  <a:lnTo>
                    <a:pt x="54" y="106"/>
                  </a:lnTo>
                  <a:lnTo>
                    <a:pt x="56" y="98"/>
                  </a:lnTo>
                  <a:lnTo>
                    <a:pt x="60" y="89"/>
                  </a:lnTo>
                  <a:lnTo>
                    <a:pt x="64" y="82"/>
                  </a:lnTo>
                  <a:lnTo>
                    <a:pt x="69" y="75"/>
                  </a:lnTo>
                  <a:lnTo>
                    <a:pt x="75" y="69"/>
                  </a:lnTo>
                  <a:lnTo>
                    <a:pt x="80" y="63"/>
                  </a:lnTo>
                  <a:lnTo>
                    <a:pt x="87" y="59"/>
                  </a:lnTo>
                  <a:lnTo>
                    <a:pt x="94" y="54"/>
                  </a:lnTo>
                  <a:lnTo>
                    <a:pt x="102" y="51"/>
                  </a:lnTo>
                  <a:lnTo>
                    <a:pt x="110" y="48"/>
                  </a:lnTo>
                  <a:lnTo>
                    <a:pt x="119" y="46"/>
                  </a:lnTo>
                  <a:lnTo>
                    <a:pt x="130" y="45"/>
                  </a:lnTo>
                  <a:lnTo>
                    <a:pt x="140" y="45"/>
                  </a:lnTo>
                  <a:lnTo>
                    <a:pt x="148" y="45"/>
                  </a:lnTo>
                  <a:lnTo>
                    <a:pt x="156" y="46"/>
                  </a:lnTo>
                  <a:lnTo>
                    <a:pt x="163" y="47"/>
                  </a:lnTo>
                  <a:lnTo>
                    <a:pt x="169" y="50"/>
                  </a:lnTo>
                  <a:lnTo>
                    <a:pt x="175" y="52"/>
                  </a:lnTo>
                  <a:lnTo>
                    <a:pt x="180" y="55"/>
                  </a:lnTo>
                  <a:lnTo>
                    <a:pt x="184" y="60"/>
                  </a:lnTo>
                  <a:lnTo>
                    <a:pt x="188" y="65"/>
                  </a:lnTo>
                  <a:lnTo>
                    <a:pt x="191" y="69"/>
                  </a:lnTo>
                  <a:lnTo>
                    <a:pt x="193" y="75"/>
                  </a:lnTo>
                  <a:lnTo>
                    <a:pt x="195" y="82"/>
                  </a:lnTo>
                  <a:lnTo>
                    <a:pt x="198" y="89"/>
                  </a:lnTo>
                  <a:lnTo>
                    <a:pt x="199" y="96"/>
                  </a:lnTo>
                  <a:lnTo>
                    <a:pt x="199" y="105"/>
                  </a:lnTo>
                  <a:lnTo>
                    <a:pt x="200" y="113"/>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0" name="Freeform 69"/>
            <p:cNvSpPr>
              <a:spLocks noEditPoints="1"/>
            </p:cNvSpPr>
            <p:nvPr/>
          </p:nvSpPr>
          <p:spPr bwMode="auto">
            <a:xfrm>
              <a:off x="3804" y="1781"/>
              <a:ext cx="94" cy="106"/>
            </a:xfrm>
            <a:custGeom>
              <a:avLst/>
              <a:gdLst>
                <a:gd name="T0" fmla="*/ 66 w 283"/>
                <a:gd name="T1" fmla="*/ 72 h 318"/>
                <a:gd name="T2" fmla="*/ 61 w 283"/>
                <a:gd name="T3" fmla="*/ 81 h 318"/>
                <a:gd name="T4" fmla="*/ 53 w 283"/>
                <a:gd name="T5" fmla="*/ 87 h 318"/>
                <a:gd name="T6" fmla="*/ 42 w 283"/>
                <a:gd name="T7" fmla="*/ 91 h 318"/>
                <a:gd name="T8" fmla="*/ 31 w 283"/>
                <a:gd name="T9" fmla="*/ 91 h 318"/>
                <a:gd name="T10" fmla="*/ 24 w 283"/>
                <a:gd name="T11" fmla="*/ 89 h 318"/>
                <a:gd name="T12" fmla="*/ 20 w 283"/>
                <a:gd name="T13" fmla="*/ 85 h 318"/>
                <a:gd name="T14" fmla="*/ 18 w 283"/>
                <a:gd name="T15" fmla="*/ 79 h 318"/>
                <a:gd name="T16" fmla="*/ 18 w 283"/>
                <a:gd name="T17" fmla="*/ 72 h 318"/>
                <a:gd name="T18" fmla="*/ 20 w 283"/>
                <a:gd name="T19" fmla="*/ 67 h 318"/>
                <a:gd name="T20" fmla="*/ 24 w 283"/>
                <a:gd name="T21" fmla="*/ 62 h 318"/>
                <a:gd name="T22" fmla="*/ 30 w 283"/>
                <a:gd name="T23" fmla="*/ 60 h 318"/>
                <a:gd name="T24" fmla="*/ 43 w 283"/>
                <a:gd name="T25" fmla="*/ 58 h 318"/>
                <a:gd name="T26" fmla="*/ 59 w 283"/>
                <a:gd name="T27" fmla="*/ 55 h 318"/>
                <a:gd name="T28" fmla="*/ 68 w 283"/>
                <a:gd name="T29" fmla="*/ 90 h 318"/>
                <a:gd name="T30" fmla="*/ 69 w 283"/>
                <a:gd name="T31" fmla="*/ 97 h 318"/>
                <a:gd name="T32" fmla="*/ 72 w 283"/>
                <a:gd name="T33" fmla="*/ 101 h 318"/>
                <a:gd name="T34" fmla="*/ 77 w 283"/>
                <a:gd name="T35" fmla="*/ 104 h 318"/>
                <a:gd name="T36" fmla="*/ 84 w 283"/>
                <a:gd name="T37" fmla="*/ 105 h 318"/>
                <a:gd name="T38" fmla="*/ 94 w 283"/>
                <a:gd name="T39" fmla="*/ 103 h 318"/>
                <a:gd name="T40" fmla="*/ 88 w 283"/>
                <a:gd name="T41" fmla="*/ 91 h 318"/>
                <a:gd name="T42" fmla="*/ 84 w 283"/>
                <a:gd name="T43" fmla="*/ 87 h 318"/>
                <a:gd name="T44" fmla="*/ 83 w 283"/>
                <a:gd name="T45" fmla="*/ 31 h 318"/>
                <a:gd name="T46" fmla="*/ 81 w 283"/>
                <a:gd name="T47" fmla="*/ 17 h 318"/>
                <a:gd name="T48" fmla="*/ 74 w 283"/>
                <a:gd name="T49" fmla="*/ 8 h 318"/>
                <a:gd name="T50" fmla="*/ 62 w 283"/>
                <a:gd name="T51" fmla="*/ 2 h 318"/>
                <a:gd name="T52" fmla="*/ 44 w 283"/>
                <a:gd name="T53" fmla="*/ 0 h 318"/>
                <a:gd name="T54" fmla="*/ 28 w 283"/>
                <a:gd name="T55" fmla="*/ 2 h 318"/>
                <a:gd name="T56" fmla="*/ 15 w 283"/>
                <a:gd name="T57" fmla="*/ 9 h 318"/>
                <a:gd name="T58" fmla="*/ 7 w 283"/>
                <a:gd name="T59" fmla="*/ 19 h 318"/>
                <a:gd name="T60" fmla="*/ 5 w 283"/>
                <a:gd name="T61" fmla="*/ 33 h 318"/>
                <a:gd name="T62" fmla="*/ 21 w 283"/>
                <a:gd name="T63" fmla="*/ 29 h 318"/>
                <a:gd name="T64" fmla="*/ 24 w 283"/>
                <a:gd name="T65" fmla="*/ 22 h 318"/>
                <a:gd name="T66" fmla="*/ 29 w 283"/>
                <a:gd name="T67" fmla="*/ 18 h 318"/>
                <a:gd name="T68" fmla="*/ 38 w 283"/>
                <a:gd name="T69" fmla="*/ 15 h 318"/>
                <a:gd name="T70" fmla="*/ 49 w 283"/>
                <a:gd name="T71" fmla="*/ 15 h 318"/>
                <a:gd name="T72" fmla="*/ 58 w 283"/>
                <a:gd name="T73" fmla="*/ 17 h 318"/>
                <a:gd name="T74" fmla="*/ 63 w 283"/>
                <a:gd name="T75" fmla="*/ 21 h 318"/>
                <a:gd name="T76" fmla="*/ 66 w 283"/>
                <a:gd name="T77" fmla="*/ 27 h 318"/>
                <a:gd name="T78" fmla="*/ 66 w 283"/>
                <a:gd name="T79" fmla="*/ 34 h 318"/>
                <a:gd name="T80" fmla="*/ 64 w 283"/>
                <a:gd name="T81" fmla="*/ 39 h 318"/>
                <a:gd name="T82" fmla="*/ 57 w 283"/>
                <a:gd name="T83" fmla="*/ 42 h 318"/>
                <a:gd name="T84" fmla="*/ 44 w 283"/>
                <a:gd name="T85" fmla="*/ 44 h 318"/>
                <a:gd name="T86" fmla="*/ 26 w 283"/>
                <a:gd name="T87" fmla="*/ 46 h 318"/>
                <a:gd name="T88" fmla="*/ 13 w 283"/>
                <a:gd name="T89" fmla="*/ 51 h 318"/>
                <a:gd name="T90" fmla="*/ 5 w 283"/>
                <a:gd name="T91" fmla="*/ 59 h 318"/>
                <a:gd name="T92" fmla="*/ 0 w 283"/>
                <a:gd name="T93" fmla="*/ 70 h 318"/>
                <a:gd name="T94" fmla="*/ 0 w 283"/>
                <a:gd name="T95" fmla="*/ 83 h 318"/>
                <a:gd name="T96" fmla="*/ 5 w 283"/>
                <a:gd name="T97" fmla="*/ 94 h 318"/>
                <a:gd name="T98" fmla="*/ 13 w 283"/>
                <a:gd name="T99" fmla="*/ 102 h 318"/>
                <a:gd name="T100" fmla="*/ 25 w 283"/>
                <a:gd name="T101" fmla="*/ 106 h 318"/>
                <a:gd name="T102" fmla="*/ 42 w 283"/>
                <a:gd name="T103" fmla="*/ 105 h 318"/>
                <a:gd name="T104" fmla="*/ 59 w 283"/>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8">
                  <a:moveTo>
                    <a:pt x="199" y="156"/>
                  </a:moveTo>
                  <a:lnTo>
                    <a:pt x="199" y="201"/>
                  </a:lnTo>
                  <a:lnTo>
                    <a:pt x="199" y="209"/>
                  </a:lnTo>
                  <a:lnTo>
                    <a:pt x="198" y="216"/>
                  </a:lnTo>
                  <a:lnTo>
                    <a:pt x="195" y="224"/>
                  </a:lnTo>
                  <a:lnTo>
                    <a:pt x="192" y="231"/>
                  </a:lnTo>
                  <a:lnTo>
                    <a:pt x="189" y="237"/>
                  </a:lnTo>
                  <a:lnTo>
                    <a:pt x="184" y="244"/>
                  </a:lnTo>
                  <a:lnTo>
                    <a:pt x="179" y="248"/>
                  </a:lnTo>
                  <a:lnTo>
                    <a:pt x="174" y="254"/>
                  </a:lnTo>
                  <a:lnTo>
                    <a:pt x="167" y="259"/>
                  </a:lnTo>
                  <a:lnTo>
                    <a:pt x="160" y="262"/>
                  </a:lnTo>
                  <a:lnTo>
                    <a:pt x="152" y="267"/>
                  </a:lnTo>
                  <a:lnTo>
                    <a:pt x="144" y="269"/>
                  </a:lnTo>
                  <a:lnTo>
                    <a:pt x="134" y="271"/>
                  </a:lnTo>
                  <a:lnTo>
                    <a:pt x="125" y="274"/>
                  </a:lnTo>
                  <a:lnTo>
                    <a:pt x="116" y="275"/>
                  </a:lnTo>
                  <a:lnTo>
                    <a:pt x="106" y="275"/>
                  </a:lnTo>
                  <a:lnTo>
                    <a:pt x="99" y="275"/>
                  </a:lnTo>
                  <a:lnTo>
                    <a:pt x="93" y="274"/>
                  </a:lnTo>
                  <a:lnTo>
                    <a:pt x="87" y="272"/>
                  </a:lnTo>
                  <a:lnTo>
                    <a:pt x="83" y="271"/>
                  </a:lnTo>
                  <a:lnTo>
                    <a:pt x="78" y="270"/>
                  </a:lnTo>
                  <a:lnTo>
                    <a:pt x="73" y="268"/>
                  </a:lnTo>
                  <a:lnTo>
                    <a:pt x="69" y="266"/>
                  </a:lnTo>
                  <a:lnTo>
                    <a:pt x="65" y="262"/>
                  </a:lnTo>
                  <a:lnTo>
                    <a:pt x="62" y="260"/>
                  </a:lnTo>
                  <a:lnTo>
                    <a:pt x="60" y="255"/>
                  </a:lnTo>
                  <a:lnTo>
                    <a:pt x="57" y="252"/>
                  </a:lnTo>
                  <a:lnTo>
                    <a:pt x="55" y="248"/>
                  </a:lnTo>
                  <a:lnTo>
                    <a:pt x="54" y="244"/>
                  </a:lnTo>
                  <a:lnTo>
                    <a:pt x="53" y="238"/>
                  </a:lnTo>
                  <a:lnTo>
                    <a:pt x="52" y="233"/>
                  </a:lnTo>
                  <a:lnTo>
                    <a:pt x="52" y="228"/>
                  </a:lnTo>
                  <a:lnTo>
                    <a:pt x="52" y="223"/>
                  </a:lnTo>
                  <a:lnTo>
                    <a:pt x="53" y="217"/>
                  </a:lnTo>
                  <a:lnTo>
                    <a:pt x="53" y="213"/>
                  </a:lnTo>
                  <a:lnTo>
                    <a:pt x="55" y="208"/>
                  </a:lnTo>
                  <a:lnTo>
                    <a:pt x="56" y="203"/>
                  </a:lnTo>
                  <a:lnTo>
                    <a:pt x="59" y="200"/>
                  </a:lnTo>
                  <a:lnTo>
                    <a:pt x="61" y="197"/>
                  </a:lnTo>
                  <a:lnTo>
                    <a:pt x="64" y="193"/>
                  </a:lnTo>
                  <a:lnTo>
                    <a:pt x="68" y="191"/>
                  </a:lnTo>
                  <a:lnTo>
                    <a:pt x="71" y="187"/>
                  </a:lnTo>
                  <a:lnTo>
                    <a:pt x="76" y="185"/>
                  </a:lnTo>
                  <a:lnTo>
                    <a:pt x="80" y="184"/>
                  </a:lnTo>
                  <a:lnTo>
                    <a:pt x="85" y="182"/>
                  </a:lnTo>
                  <a:lnTo>
                    <a:pt x="91" y="180"/>
                  </a:lnTo>
                  <a:lnTo>
                    <a:pt x="96" y="178"/>
                  </a:lnTo>
                  <a:lnTo>
                    <a:pt x="103" y="177"/>
                  </a:lnTo>
                  <a:lnTo>
                    <a:pt x="117" y="176"/>
                  </a:lnTo>
                  <a:lnTo>
                    <a:pt x="130" y="174"/>
                  </a:lnTo>
                  <a:lnTo>
                    <a:pt x="143" y="172"/>
                  </a:lnTo>
                  <a:lnTo>
                    <a:pt x="154" y="170"/>
                  </a:lnTo>
                  <a:lnTo>
                    <a:pt x="167" y="168"/>
                  </a:lnTo>
                  <a:lnTo>
                    <a:pt x="177" y="165"/>
                  </a:lnTo>
                  <a:lnTo>
                    <a:pt x="189" y="161"/>
                  </a:lnTo>
                  <a:lnTo>
                    <a:pt x="199" y="156"/>
                  </a:lnTo>
                  <a:close/>
                  <a:moveTo>
                    <a:pt x="204" y="269"/>
                  </a:moveTo>
                  <a:lnTo>
                    <a:pt x="204" y="271"/>
                  </a:lnTo>
                  <a:lnTo>
                    <a:pt x="204" y="276"/>
                  </a:lnTo>
                  <a:lnTo>
                    <a:pt x="205" y="282"/>
                  </a:lnTo>
                  <a:lnTo>
                    <a:pt x="206" y="286"/>
                  </a:lnTo>
                  <a:lnTo>
                    <a:pt x="207" y="290"/>
                  </a:lnTo>
                  <a:lnTo>
                    <a:pt x="208" y="294"/>
                  </a:lnTo>
                  <a:lnTo>
                    <a:pt x="210" y="298"/>
                  </a:lnTo>
                  <a:lnTo>
                    <a:pt x="213" y="301"/>
                  </a:lnTo>
                  <a:lnTo>
                    <a:pt x="216" y="304"/>
                  </a:lnTo>
                  <a:lnTo>
                    <a:pt x="220" y="307"/>
                  </a:lnTo>
                  <a:lnTo>
                    <a:pt x="223" y="309"/>
                  </a:lnTo>
                  <a:lnTo>
                    <a:pt x="228" y="310"/>
                  </a:lnTo>
                  <a:lnTo>
                    <a:pt x="232" y="313"/>
                  </a:lnTo>
                  <a:lnTo>
                    <a:pt x="237" y="314"/>
                  </a:lnTo>
                  <a:lnTo>
                    <a:pt x="241" y="314"/>
                  </a:lnTo>
                  <a:lnTo>
                    <a:pt x="247" y="315"/>
                  </a:lnTo>
                  <a:lnTo>
                    <a:pt x="254" y="315"/>
                  </a:lnTo>
                  <a:lnTo>
                    <a:pt x="261" y="315"/>
                  </a:lnTo>
                  <a:lnTo>
                    <a:pt x="268" y="314"/>
                  </a:lnTo>
                  <a:lnTo>
                    <a:pt x="275" y="313"/>
                  </a:lnTo>
                  <a:lnTo>
                    <a:pt x="283" y="310"/>
                  </a:lnTo>
                  <a:lnTo>
                    <a:pt x="283" y="271"/>
                  </a:lnTo>
                  <a:lnTo>
                    <a:pt x="276" y="274"/>
                  </a:lnTo>
                  <a:lnTo>
                    <a:pt x="270" y="274"/>
                  </a:lnTo>
                  <a:lnTo>
                    <a:pt x="264" y="274"/>
                  </a:lnTo>
                  <a:lnTo>
                    <a:pt x="260" y="271"/>
                  </a:lnTo>
                  <a:lnTo>
                    <a:pt x="256" y="269"/>
                  </a:lnTo>
                  <a:lnTo>
                    <a:pt x="254" y="266"/>
                  </a:lnTo>
                  <a:lnTo>
                    <a:pt x="252" y="262"/>
                  </a:lnTo>
                  <a:lnTo>
                    <a:pt x="251" y="256"/>
                  </a:lnTo>
                  <a:lnTo>
                    <a:pt x="251" y="251"/>
                  </a:lnTo>
                  <a:lnTo>
                    <a:pt x="251" y="243"/>
                  </a:lnTo>
                  <a:lnTo>
                    <a:pt x="251" y="93"/>
                  </a:lnTo>
                  <a:lnTo>
                    <a:pt x="251" y="82"/>
                  </a:lnTo>
                  <a:lnTo>
                    <a:pt x="250" y="70"/>
                  </a:lnTo>
                  <a:lnTo>
                    <a:pt x="247" y="61"/>
                  </a:lnTo>
                  <a:lnTo>
                    <a:pt x="244" y="52"/>
                  </a:lnTo>
                  <a:lnTo>
                    <a:pt x="240" y="44"/>
                  </a:lnTo>
                  <a:lnTo>
                    <a:pt x="235" y="36"/>
                  </a:lnTo>
                  <a:lnTo>
                    <a:pt x="229" y="29"/>
                  </a:lnTo>
                  <a:lnTo>
                    <a:pt x="222" y="23"/>
                  </a:lnTo>
                  <a:lnTo>
                    <a:pt x="215" y="17"/>
                  </a:lnTo>
                  <a:lnTo>
                    <a:pt x="206" y="13"/>
                  </a:lnTo>
                  <a:lnTo>
                    <a:pt x="197" y="9"/>
                  </a:lnTo>
                  <a:lnTo>
                    <a:pt x="186" y="6"/>
                  </a:lnTo>
                  <a:lnTo>
                    <a:pt x="175" y="3"/>
                  </a:lnTo>
                  <a:lnTo>
                    <a:pt x="162" y="1"/>
                  </a:lnTo>
                  <a:lnTo>
                    <a:pt x="148" y="0"/>
                  </a:lnTo>
                  <a:lnTo>
                    <a:pt x="133" y="0"/>
                  </a:lnTo>
                  <a:lnTo>
                    <a:pt x="120" y="0"/>
                  </a:lnTo>
                  <a:lnTo>
                    <a:pt x="107" y="2"/>
                  </a:lnTo>
                  <a:lnTo>
                    <a:pt x="94" y="3"/>
                  </a:lnTo>
                  <a:lnTo>
                    <a:pt x="83" y="7"/>
                  </a:lnTo>
                  <a:lnTo>
                    <a:pt x="72" y="10"/>
                  </a:lnTo>
                  <a:lnTo>
                    <a:pt x="63" y="15"/>
                  </a:lnTo>
                  <a:lnTo>
                    <a:pt x="54" y="21"/>
                  </a:lnTo>
                  <a:lnTo>
                    <a:pt x="46" y="26"/>
                  </a:lnTo>
                  <a:lnTo>
                    <a:pt x="38" y="33"/>
                  </a:lnTo>
                  <a:lnTo>
                    <a:pt x="32" y="40"/>
                  </a:lnTo>
                  <a:lnTo>
                    <a:pt x="26" y="48"/>
                  </a:lnTo>
                  <a:lnTo>
                    <a:pt x="22" y="57"/>
                  </a:lnTo>
                  <a:lnTo>
                    <a:pt x="18" y="67"/>
                  </a:lnTo>
                  <a:lnTo>
                    <a:pt x="16" y="76"/>
                  </a:lnTo>
                  <a:lnTo>
                    <a:pt x="14" y="87"/>
                  </a:lnTo>
                  <a:lnTo>
                    <a:pt x="14" y="98"/>
                  </a:lnTo>
                  <a:lnTo>
                    <a:pt x="14" y="100"/>
                  </a:lnTo>
                  <a:lnTo>
                    <a:pt x="61" y="100"/>
                  </a:lnTo>
                  <a:lnTo>
                    <a:pt x="61" y="93"/>
                  </a:lnTo>
                  <a:lnTo>
                    <a:pt x="62" y="87"/>
                  </a:lnTo>
                  <a:lnTo>
                    <a:pt x="63" y="82"/>
                  </a:lnTo>
                  <a:lnTo>
                    <a:pt x="65" y="76"/>
                  </a:lnTo>
                  <a:lnTo>
                    <a:pt x="68" y="71"/>
                  </a:lnTo>
                  <a:lnTo>
                    <a:pt x="71" y="67"/>
                  </a:lnTo>
                  <a:lnTo>
                    <a:pt x="75" y="63"/>
                  </a:lnTo>
                  <a:lnTo>
                    <a:pt x="78" y="59"/>
                  </a:lnTo>
                  <a:lnTo>
                    <a:pt x="83" y="56"/>
                  </a:lnTo>
                  <a:lnTo>
                    <a:pt x="88" y="53"/>
                  </a:lnTo>
                  <a:lnTo>
                    <a:pt x="94" y="50"/>
                  </a:lnTo>
                  <a:lnTo>
                    <a:pt x="101" y="48"/>
                  </a:lnTo>
                  <a:lnTo>
                    <a:pt x="108" y="47"/>
                  </a:lnTo>
                  <a:lnTo>
                    <a:pt x="115" y="46"/>
                  </a:lnTo>
                  <a:lnTo>
                    <a:pt x="123" y="45"/>
                  </a:lnTo>
                  <a:lnTo>
                    <a:pt x="132" y="45"/>
                  </a:lnTo>
                  <a:lnTo>
                    <a:pt x="140" y="45"/>
                  </a:lnTo>
                  <a:lnTo>
                    <a:pt x="147" y="46"/>
                  </a:lnTo>
                  <a:lnTo>
                    <a:pt x="155" y="46"/>
                  </a:lnTo>
                  <a:lnTo>
                    <a:pt x="161" y="48"/>
                  </a:lnTo>
                  <a:lnTo>
                    <a:pt x="168" y="49"/>
                  </a:lnTo>
                  <a:lnTo>
                    <a:pt x="174" y="52"/>
                  </a:lnTo>
                  <a:lnTo>
                    <a:pt x="178" y="54"/>
                  </a:lnTo>
                  <a:lnTo>
                    <a:pt x="183" y="56"/>
                  </a:lnTo>
                  <a:lnTo>
                    <a:pt x="186" y="60"/>
                  </a:lnTo>
                  <a:lnTo>
                    <a:pt x="190" y="63"/>
                  </a:lnTo>
                  <a:lnTo>
                    <a:pt x="193" y="67"/>
                  </a:lnTo>
                  <a:lnTo>
                    <a:pt x="195" y="70"/>
                  </a:lnTo>
                  <a:lnTo>
                    <a:pt x="197" y="75"/>
                  </a:lnTo>
                  <a:lnTo>
                    <a:pt x="199" y="80"/>
                  </a:lnTo>
                  <a:lnTo>
                    <a:pt x="199" y="85"/>
                  </a:lnTo>
                  <a:lnTo>
                    <a:pt x="200" y="91"/>
                  </a:lnTo>
                  <a:lnTo>
                    <a:pt x="200" y="98"/>
                  </a:lnTo>
                  <a:lnTo>
                    <a:pt x="199" y="103"/>
                  </a:lnTo>
                  <a:lnTo>
                    <a:pt x="199" y="108"/>
                  </a:lnTo>
                  <a:lnTo>
                    <a:pt x="198" y="113"/>
                  </a:lnTo>
                  <a:lnTo>
                    <a:pt x="195" y="116"/>
                  </a:lnTo>
                  <a:lnTo>
                    <a:pt x="193" y="118"/>
                  </a:lnTo>
                  <a:lnTo>
                    <a:pt x="190" y="121"/>
                  </a:lnTo>
                  <a:lnTo>
                    <a:pt x="185" y="123"/>
                  </a:lnTo>
                  <a:lnTo>
                    <a:pt x="179" y="125"/>
                  </a:lnTo>
                  <a:lnTo>
                    <a:pt x="172" y="126"/>
                  </a:lnTo>
                  <a:lnTo>
                    <a:pt x="164" y="128"/>
                  </a:lnTo>
                  <a:lnTo>
                    <a:pt x="155" y="129"/>
                  </a:lnTo>
                  <a:lnTo>
                    <a:pt x="144" y="130"/>
                  </a:lnTo>
                  <a:lnTo>
                    <a:pt x="131" y="131"/>
                  </a:lnTo>
                  <a:lnTo>
                    <a:pt x="117" y="133"/>
                  </a:lnTo>
                  <a:lnTo>
                    <a:pt x="102" y="134"/>
                  </a:lnTo>
                  <a:lnTo>
                    <a:pt x="90" y="137"/>
                  </a:lnTo>
                  <a:lnTo>
                    <a:pt x="78" y="139"/>
                  </a:lnTo>
                  <a:lnTo>
                    <a:pt x="68" y="141"/>
                  </a:lnTo>
                  <a:lnTo>
                    <a:pt x="57" y="145"/>
                  </a:lnTo>
                  <a:lnTo>
                    <a:pt x="48" y="149"/>
                  </a:lnTo>
                  <a:lnTo>
                    <a:pt x="40" y="154"/>
                  </a:lnTo>
                  <a:lnTo>
                    <a:pt x="32" y="159"/>
                  </a:lnTo>
                  <a:lnTo>
                    <a:pt x="25" y="164"/>
                  </a:lnTo>
                  <a:lnTo>
                    <a:pt x="19" y="170"/>
                  </a:lnTo>
                  <a:lnTo>
                    <a:pt x="14" y="177"/>
                  </a:lnTo>
                  <a:lnTo>
                    <a:pt x="10" y="184"/>
                  </a:lnTo>
                  <a:lnTo>
                    <a:pt x="7" y="192"/>
                  </a:lnTo>
                  <a:lnTo>
                    <a:pt x="3" y="200"/>
                  </a:lnTo>
                  <a:lnTo>
                    <a:pt x="1" y="209"/>
                  </a:lnTo>
                  <a:lnTo>
                    <a:pt x="0" y="218"/>
                  </a:lnTo>
                  <a:lnTo>
                    <a:pt x="0" y="229"/>
                  </a:lnTo>
                  <a:lnTo>
                    <a:pt x="0" y="239"/>
                  </a:lnTo>
                  <a:lnTo>
                    <a:pt x="1" y="248"/>
                  </a:lnTo>
                  <a:lnTo>
                    <a:pt x="3" y="258"/>
                  </a:lnTo>
                  <a:lnTo>
                    <a:pt x="7" y="266"/>
                  </a:lnTo>
                  <a:lnTo>
                    <a:pt x="10" y="274"/>
                  </a:lnTo>
                  <a:lnTo>
                    <a:pt x="15" y="282"/>
                  </a:lnTo>
                  <a:lnTo>
                    <a:pt x="19" y="289"/>
                  </a:lnTo>
                  <a:lnTo>
                    <a:pt x="25" y="294"/>
                  </a:lnTo>
                  <a:lnTo>
                    <a:pt x="32" y="300"/>
                  </a:lnTo>
                  <a:lnTo>
                    <a:pt x="39" y="305"/>
                  </a:lnTo>
                  <a:lnTo>
                    <a:pt x="47" y="309"/>
                  </a:lnTo>
                  <a:lnTo>
                    <a:pt x="56" y="313"/>
                  </a:lnTo>
                  <a:lnTo>
                    <a:pt x="65" y="315"/>
                  </a:lnTo>
                  <a:lnTo>
                    <a:pt x="76" y="317"/>
                  </a:lnTo>
                  <a:lnTo>
                    <a:pt x="86" y="318"/>
                  </a:lnTo>
                  <a:lnTo>
                    <a:pt x="98" y="318"/>
                  </a:lnTo>
                  <a:lnTo>
                    <a:pt x="113" y="317"/>
                  </a:lnTo>
                  <a:lnTo>
                    <a:pt x="126" y="315"/>
                  </a:lnTo>
                  <a:lnTo>
                    <a:pt x="140" y="312"/>
                  </a:lnTo>
                  <a:lnTo>
                    <a:pt x="154" y="306"/>
                  </a:lnTo>
                  <a:lnTo>
                    <a:pt x="167" y="299"/>
                  </a:lnTo>
                  <a:lnTo>
                    <a:pt x="179" y="291"/>
                  </a:lnTo>
                  <a:lnTo>
                    <a:pt x="192" y="281"/>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1" name="Freeform 70"/>
            <p:cNvSpPr>
              <a:spLocks noEditPoints="1"/>
            </p:cNvSpPr>
            <p:nvPr/>
          </p:nvSpPr>
          <p:spPr bwMode="auto">
            <a:xfrm>
              <a:off x="3909" y="1781"/>
              <a:ext cx="93" cy="145"/>
            </a:xfrm>
            <a:custGeom>
              <a:avLst/>
              <a:gdLst>
                <a:gd name="T0" fmla="*/ 76 w 280"/>
                <a:gd name="T1" fmla="*/ 111 h 435"/>
                <a:gd name="T2" fmla="*/ 73 w 280"/>
                <a:gd name="T3" fmla="*/ 121 h 435"/>
                <a:gd name="T4" fmla="*/ 66 w 280"/>
                <a:gd name="T5" fmla="*/ 127 h 435"/>
                <a:gd name="T6" fmla="*/ 54 w 280"/>
                <a:gd name="T7" fmla="*/ 130 h 435"/>
                <a:gd name="T8" fmla="*/ 41 w 280"/>
                <a:gd name="T9" fmla="*/ 130 h 435"/>
                <a:gd name="T10" fmla="*/ 31 w 280"/>
                <a:gd name="T11" fmla="*/ 128 h 435"/>
                <a:gd name="T12" fmla="*/ 24 w 280"/>
                <a:gd name="T13" fmla="*/ 125 h 435"/>
                <a:gd name="T14" fmla="*/ 21 w 280"/>
                <a:gd name="T15" fmla="*/ 119 h 435"/>
                <a:gd name="T16" fmla="*/ 4 w 280"/>
                <a:gd name="T17" fmla="*/ 115 h 435"/>
                <a:gd name="T18" fmla="*/ 6 w 280"/>
                <a:gd name="T19" fmla="*/ 125 h 435"/>
                <a:gd name="T20" fmla="*/ 13 w 280"/>
                <a:gd name="T21" fmla="*/ 135 h 435"/>
                <a:gd name="T22" fmla="*/ 25 w 280"/>
                <a:gd name="T23" fmla="*/ 142 h 435"/>
                <a:gd name="T24" fmla="*/ 41 w 280"/>
                <a:gd name="T25" fmla="*/ 145 h 435"/>
                <a:gd name="T26" fmla="*/ 63 w 280"/>
                <a:gd name="T27" fmla="*/ 143 h 435"/>
                <a:gd name="T28" fmla="*/ 79 w 280"/>
                <a:gd name="T29" fmla="*/ 137 h 435"/>
                <a:gd name="T30" fmla="*/ 89 w 280"/>
                <a:gd name="T31" fmla="*/ 125 h 435"/>
                <a:gd name="T32" fmla="*/ 93 w 280"/>
                <a:gd name="T33" fmla="*/ 107 h 435"/>
                <a:gd name="T34" fmla="*/ 76 w 280"/>
                <a:gd name="T35" fmla="*/ 16 h 435"/>
                <a:gd name="T36" fmla="*/ 71 w 280"/>
                <a:gd name="T37" fmla="*/ 9 h 435"/>
                <a:gd name="T38" fmla="*/ 64 w 280"/>
                <a:gd name="T39" fmla="*/ 4 h 435"/>
                <a:gd name="T40" fmla="*/ 55 w 280"/>
                <a:gd name="T41" fmla="*/ 1 h 435"/>
                <a:gd name="T42" fmla="*/ 45 w 280"/>
                <a:gd name="T43" fmla="*/ 0 h 435"/>
                <a:gd name="T44" fmla="*/ 27 w 280"/>
                <a:gd name="T45" fmla="*/ 4 h 435"/>
                <a:gd name="T46" fmla="*/ 12 w 280"/>
                <a:gd name="T47" fmla="*/ 15 h 435"/>
                <a:gd name="T48" fmla="*/ 3 w 280"/>
                <a:gd name="T49" fmla="*/ 31 h 435"/>
                <a:gd name="T50" fmla="*/ 0 w 280"/>
                <a:gd name="T51" fmla="*/ 53 h 435"/>
                <a:gd name="T52" fmla="*/ 3 w 280"/>
                <a:gd name="T53" fmla="*/ 75 h 435"/>
                <a:gd name="T54" fmla="*/ 12 w 280"/>
                <a:gd name="T55" fmla="*/ 92 h 435"/>
                <a:gd name="T56" fmla="*/ 27 w 280"/>
                <a:gd name="T57" fmla="*/ 102 h 435"/>
                <a:gd name="T58" fmla="*/ 45 w 280"/>
                <a:gd name="T59" fmla="*/ 106 h 435"/>
                <a:gd name="T60" fmla="*/ 63 w 280"/>
                <a:gd name="T61" fmla="*/ 102 h 435"/>
                <a:gd name="T62" fmla="*/ 76 w 280"/>
                <a:gd name="T63" fmla="*/ 91 h 435"/>
                <a:gd name="T64" fmla="*/ 57 w 280"/>
                <a:gd name="T65" fmla="*/ 16 h 435"/>
                <a:gd name="T66" fmla="*/ 68 w 280"/>
                <a:gd name="T67" fmla="*/ 23 h 435"/>
                <a:gd name="T68" fmla="*/ 74 w 280"/>
                <a:gd name="T69" fmla="*/ 33 h 435"/>
                <a:gd name="T70" fmla="*/ 77 w 280"/>
                <a:gd name="T71" fmla="*/ 49 h 435"/>
                <a:gd name="T72" fmla="*/ 76 w 280"/>
                <a:gd name="T73" fmla="*/ 67 h 435"/>
                <a:gd name="T74" fmla="*/ 71 w 280"/>
                <a:gd name="T75" fmla="*/ 80 h 435"/>
                <a:gd name="T76" fmla="*/ 63 w 280"/>
                <a:gd name="T77" fmla="*/ 88 h 435"/>
                <a:gd name="T78" fmla="*/ 51 w 280"/>
                <a:gd name="T79" fmla="*/ 91 h 435"/>
                <a:gd name="T80" fmla="*/ 38 w 280"/>
                <a:gd name="T81" fmla="*/ 90 h 435"/>
                <a:gd name="T82" fmla="*/ 28 w 280"/>
                <a:gd name="T83" fmla="*/ 84 h 435"/>
                <a:gd name="T84" fmla="*/ 21 w 280"/>
                <a:gd name="T85" fmla="*/ 73 h 435"/>
                <a:gd name="T86" fmla="*/ 18 w 280"/>
                <a:gd name="T87" fmla="*/ 57 h 435"/>
                <a:gd name="T88" fmla="*/ 19 w 280"/>
                <a:gd name="T89" fmla="*/ 41 h 435"/>
                <a:gd name="T90" fmla="*/ 24 w 280"/>
                <a:gd name="T91" fmla="*/ 27 h 435"/>
                <a:gd name="T92" fmla="*/ 32 w 280"/>
                <a:gd name="T93" fmla="*/ 19 h 435"/>
                <a:gd name="T94" fmla="*/ 44 w 280"/>
                <a:gd name="T95" fmla="*/ 15 h 4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80" h="435">
                  <a:moveTo>
                    <a:pt x="230" y="272"/>
                  </a:moveTo>
                  <a:lnTo>
                    <a:pt x="230" y="314"/>
                  </a:lnTo>
                  <a:lnTo>
                    <a:pt x="230" y="323"/>
                  </a:lnTo>
                  <a:lnTo>
                    <a:pt x="229" y="332"/>
                  </a:lnTo>
                  <a:lnTo>
                    <a:pt x="228" y="341"/>
                  </a:lnTo>
                  <a:lnTo>
                    <a:pt x="226" y="350"/>
                  </a:lnTo>
                  <a:lnTo>
                    <a:pt x="223" y="356"/>
                  </a:lnTo>
                  <a:lnTo>
                    <a:pt x="220" y="362"/>
                  </a:lnTo>
                  <a:lnTo>
                    <a:pt x="215" y="368"/>
                  </a:lnTo>
                  <a:lnTo>
                    <a:pt x="211" y="374"/>
                  </a:lnTo>
                  <a:lnTo>
                    <a:pt x="205" y="378"/>
                  </a:lnTo>
                  <a:lnTo>
                    <a:pt x="198" y="382"/>
                  </a:lnTo>
                  <a:lnTo>
                    <a:pt x="191" y="385"/>
                  </a:lnTo>
                  <a:lnTo>
                    <a:pt x="183" y="387"/>
                  </a:lnTo>
                  <a:lnTo>
                    <a:pt x="174" y="390"/>
                  </a:lnTo>
                  <a:lnTo>
                    <a:pt x="163" y="391"/>
                  </a:lnTo>
                  <a:lnTo>
                    <a:pt x="153" y="392"/>
                  </a:lnTo>
                  <a:lnTo>
                    <a:pt x="142" y="392"/>
                  </a:lnTo>
                  <a:lnTo>
                    <a:pt x="131" y="392"/>
                  </a:lnTo>
                  <a:lnTo>
                    <a:pt x="122" y="391"/>
                  </a:lnTo>
                  <a:lnTo>
                    <a:pt x="114" y="391"/>
                  </a:lnTo>
                  <a:lnTo>
                    <a:pt x="106" y="389"/>
                  </a:lnTo>
                  <a:lnTo>
                    <a:pt x="99" y="387"/>
                  </a:lnTo>
                  <a:lnTo>
                    <a:pt x="92" y="385"/>
                  </a:lnTo>
                  <a:lnTo>
                    <a:pt x="86" y="383"/>
                  </a:lnTo>
                  <a:lnTo>
                    <a:pt x="82" y="381"/>
                  </a:lnTo>
                  <a:lnTo>
                    <a:pt x="77" y="377"/>
                  </a:lnTo>
                  <a:lnTo>
                    <a:pt x="73" y="374"/>
                  </a:lnTo>
                  <a:lnTo>
                    <a:pt x="69" y="370"/>
                  </a:lnTo>
                  <a:lnTo>
                    <a:pt x="67" y="366"/>
                  </a:lnTo>
                  <a:lnTo>
                    <a:pt x="65" y="361"/>
                  </a:lnTo>
                  <a:lnTo>
                    <a:pt x="63" y="356"/>
                  </a:lnTo>
                  <a:lnTo>
                    <a:pt x="62" y="351"/>
                  </a:lnTo>
                  <a:lnTo>
                    <a:pt x="62" y="345"/>
                  </a:lnTo>
                  <a:lnTo>
                    <a:pt x="62" y="344"/>
                  </a:lnTo>
                  <a:lnTo>
                    <a:pt x="12" y="344"/>
                  </a:lnTo>
                  <a:lnTo>
                    <a:pt x="12" y="346"/>
                  </a:lnTo>
                  <a:lnTo>
                    <a:pt x="13" y="356"/>
                  </a:lnTo>
                  <a:lnTo>
                    <a:pt x="14" y="366"/>
                  </a:lnTo>
                  <a:lnTo>
                    <a:pt x="17" y="375"/>
                  </a:lnTo>
                  <a:lnTo>
                    <a:pt x="21" y="383"/>
                  </a:lnTo>
                  <a:lnTo>
                    <a:pt x="25" y="391"/>
                  </a:lnTo>
                  <a:lnTo>
                    <a:pt x="31" y="398"/>
                  </a:lnTo>
                  <a:lnTo>
                    <a:pt x="38" y="405"/>
                  </a:lnTo>
                  <a:lnTo>
                    <a:pt x="45" y="410"/>
                  </a:lnTo>
                  <a:lnTo>
                    <a:pt x="54" y="416"/>
                  </a:lnTo>
                  <a:lnTo>
                    <a:pt x="63" y="421"/>
                  </a:lnTo>
                  <a:lnTo>
                    <a:pt x="74" y="425"/>
                  </a:lnTo>
                  <a:lnTo>
                    <a:pt x="85" y="429"/>
                  </a:lnTo>
                  <a:lnTo>
                    <a:pt x="98" y="431"/>
                  </a:lnTo>
                  <a:lnTo>
                    <a:pt x="111" y="433"/>
                  </a:lnTo>
                  <a:lnTo>
                    <a:pt x="124" y="435"/>
                  </a:lnTo>
                  <a:lnTo>
                    <a:pt x="139" y="435"/>
                  </a:lnTo>
                  <a:lnTo>
                    <a:pt x="158" y="435"/>
                  </a:lnTo>
                  <a:lnTo>
                    <a:pt x="174" y="432"/>
                  </a:lnTo>
                  <a:lnTo>
                    <a:pt x="190" y="430"/>
                  </a:lnTo>
                  <a:lnTo>
                    <a:pt x="204" y="427"/>
                  </a:lnTo>
                  <a:lnTo>
                    <a:pt x="216" y="422"/>
                  </a:lnTo>
                  <a:lnTo>
                    <a:pt x="228" y="417"/>
                  </a:lnTo>
                  <a:lnTo>
                    <a:pt x="238" y="410"/>
                  </a:lnTo>
                  <a:lnTo>
                    <a:pt x="247" y="404"/>
                  </a:lnTo>
                  <a:lnTo>
                    <a:pt x="254" y="394"/>
                  </a:lnTo>
                  <a:lnTo>
                    <a:pt x="261" y="385"/>
                  </a:lnTo>
                  <a:lnTo>
                    <a:pt x="267" y="374"/>
                  </a:lnTo>
                  <a:lnTo>
                    <a:pt x="272" y="362"/>
                  </a:lnTo>
                  <a:lnTo>
                    <a:pt x="275" y="350"/>
                  </a:lnTo>
                  <a:lnTo>
                    <a:pt x="277" y="335"/>
                  </a:lnTo>
                  <a:lnTo>
                    <a:pt x="280" y="320"/>
                  </a:lnTo>
                  <a:lnTo>
                    <a:pt x="280" y="304"/>
                  </a:lnTo>
                  <a:lnTo>
                    <a:pt x="280" y="9"/>
                  </a:lnTo>
                  <a:lnTo>
                    <a:pt x="230" y="9"/>
                  </a:lnTo>
                  <a:lnTo>
                    <a:pt x="230" y="47"/>
                  </a:lnTo>
                  <a:lnTo>
                    <a:pt x="227" y="41"/>
                  </a:lnTo>
                  <a:lnTo>
                    <a:pt x="222" y="37"/>
                  </a:lnTo>
                  <a:lnTo>
                    <a:pt x="218" y="32"/>
                  </a:lnTo>
                  <a:lnTo>
                    <a:pt x="213" y="27"/>
                  </a:lnTo>
                  <a:lnTo>
                    <a:pt x="208" y="24"/>
                  </a:lnTo>
                  <a:lnTo>
                    <a:pt x="203" y="19"/>
                  </a:lnTo>
                  <a:lnTo>
                    <a:pt x="198" y="16"/>
                  </a:lnTo>
                  <a:lnTo>
                    <a:pt x="192" y="13"/>
                  </a:lnTo>
                  <a:lnTo>
                    <a:pt x="187" y="10"/>
                  </a:lnTo>
                  <a:lnTo>
                    <a:pt x="180" y="8"/>
                  </a:lnTo>
                  <a:lnTo>
                    <a:pt x="174" y="6"/>
                  </a:lnTo>
                  <a:lnTo>
                    <a:pt x="167" y="3"/>
                  </a:lnTo>
                  <a:lnTo>
                    <a:pt x="160" y="2"/>
                  </a:lnTo>
                  <a:lnTo>
                    <a:pt x="152" y="1"/>
                  </a:lnTo>
                  <a:lnTo>
                    <a:pt x="144" y="0"/>
                  </a:lnTo>
                  <a:lnTo>
                    <a:pt x="136" y="0"/>
                  </a:lnTo>
                  <a:lnTo>
                    <a:pt x="121" y="1"/>
                  </a:lnTo>
                  <a:lnTo>
                    <a:pt x="107" y="3"/>
                  </a:lnTo>
                  <a:lnTo>
                    <a:pt x="93" y="7"/>
                  </a:lnTo>
                  <a:lnTo>
                    <a:pt x="81" y="11"/>
                  </a:lnTo>
                  <a:lnTo>
                    <a:pt x="68" y="17"/>
                  </a:lnTo>
                  <a:lnTo>
                    <a:pt x="58" y="25"/>
                  </a:lnTo>
                  <a:lnTo>
                    <a:pt x="47" y="33"/>
                  </a:lnTo>
                  <a:lnTo>
                    <a:pt x="37" y="44"/>
                  </a:lnTo>
                  <a:lnTo>
                    <a:pt x="29" y="54"/>
                  </a:lnTo>
                  <a:lnTo>
                    <a:pt x="22" y="67"/>
                  </a:lnTo>
                  <a:lnTo>
                    <a:pt x="15" y="79"/>
                  </a:lnTo>
                  <a:lnTo>
                    <a:pt x="9" y="93"/>
                  </a:lnTo>
                  <a:lnTo>
                    <a:pt x="6" y="108"/>
                  </a:lnTo>
                  <a:lnTo>
                    <a:pt x="2" y="124"/>
                  </a:lnTo>
                  <a:lnTo>
                    <a:pt x="1" y="141"/>
                  </a:lnTo>
                  <a:lnTo>
                    <a:pt x="0" y="159"/>
                  </a:lnTo>
                  <a:lnTo>
                    <a:pt x="1" y="176"/>
                  </a:lnTo>
                  <a:lnTo>
                    <a:pt x="2" y="193"/>
                  </a:lnTo>
                  <a:lnTo>
                    <a:pt x="6" y="209"/>
                  </a:lnTo>
                  <a:lnTo>
                    <a:pt x="10" y="224"/>
                  </a:lnTo>
                  <a:lnTo>
                    <a:pt x="15" y="239"/>
                  </a:lnTo>
                  <a:lnTo>
                    <a:pt x="22" y="252"/>
                  </a:lnTo>
                  <a:lnTo>
                    <a:pt x="29" y="264"/>
                  </a:lnTo>
                  <a:lnTo>
                    <a:pt x="37" y="275"/>
                  </a:lnTo>
                  <a:lnTo>
                    <a:pt x="47" y="285"/>
                  </a:lnTo>
                  <a:lnTo>
                    <a:pt x="58" y="293"/>
                  </a:lnTo>
                  <a:lnTo>
                    <a:pt x="68" y="301"/>
                  </a:lnTo>
                  <a:lnTo>
                    <a:pt x="81" y="307"/>
                  </a:lnTo>
                  <a:lnTo>
                    <a:pt x="93" y="312"/>
                  </a:lnTo>
                  <a:lnTo>
                    <a:pt x="106" y="316"/>
                  </a:lnTo>
                  <a:lnTo>
                    <a:pt x="121" y="317"/>
                  </a:lnTo>
                  <a:lnTo>
                    <a:pt x="135" y="318"/>
                  </a:lnTo>
                  <a:lnTo>
                    <a:pt x="150" y="317"/>
                  </a:lnTo>
                  <a:lnTo>
                    <a:pt x="163" y="316"/>
                  </a:lnTo>
                  <a:lnTo>
                    <a:pt x="177" y="312"/>
                  </a:lnTo>
                  <a:lnTo>
                    <a:pt x="189" y="307"/>
                  </a:lnTo>
                  <a:lnTo>
                    <a:pt x="200" y="300"/>
                  </a:lnTo>
                  <a:lnTo>
                    <a:pt x="212" y="293"/>
                  </a:lnTo>
                  <a:lnTo>
                    <a:pt x="221" y="284"/>
                  </a:lnTo>
                  <a:lnTo>
                    <a:pt x="230" y="272"/>
                  </a:lnTo>
                  <a:close/>
                  <a:moveTo>
                    <a:pt x="142" y="45"/>
                  </a:moveTo>
                  <a:lnTo>
                    <a:pt x="152" y="45"/>
                  </a:lnTo>
                  <a:lnTo>
                    <a:pt x="162" y="47"/>
                  </a:lnTo>
                  <a:lnTo>
                    <a:pt x="173" y="49"/>
                  </a:lnTo>
                  <a:lnTo>
                    <a:pt x="181" y="52"/>
                  </a:lnTo>
                  <a:lnTo>
                    <a:pt x="189" y="56"/>
                  </a:lnTo>
                  <a:lnTo>
                    <a:pt x="197" y="61"/>
                  </a:lnTo>
                  <a:lnTo>
                    <a:pt x="204" y="68"/>
                  </a:lnTo>
                  <a:lnTo>
                    <a:pt x="210" y="75"/>
                  </a:lnTo>
                  <a:lnTo>
                    <a:pt x="215" y="82"/>
                  </a:lnTo>
                  <a:lnTo>
                    <a:pt x="220" y="91"/>
                  </a:lnTo>
                  <a:lnTo>
                    <a:pt x="223" y="100"/>
                  </a:lnTo>
                  <a:lnTo>
                    <a:pt x="227" y="110"/>
                  </a:lnTo>
                  <a:lnTo>
                    <a:pt x="229" y="122"/>
                  </a:lnTo>
                  <a:lnTo>
                    <a:pt x="231" y="134"/>
                  </a:lnTo>
                  <a:lnTo>
                    <a:pt x="233" y="147"/>
                  </a:lnTo>
                  <a:lnTo>
                    <a:pt x="233" y="161"/>
                  </a:lnTo>
                  <a:lnTo>
                    <a:pt x="233" y="175"/>
                  </a:lnTo>
                  <a:lnTo>
                    <a:pt x="231" y="188"/>
                  </a:lnTo>
                  <a:lnTo>
                    <a:pt x="229" y="200"/>
                  </a:lnTo>
                  <a:lnTo>
                    <a:pt x="227" y="211"/>
                  </a:lnTo>
                  <a:lnTo>
                    <a:pt x="224" y="221"/>
                  </a:lnTo>
                  <a:lnTo>
                    <a:pt x="220" y="230"/>
                  </a:lnTo>
                  <a:lnTo>
                    <a:pt x="215" y="239"/>
                  </a:lnTo>
                  <a:lnTo>
                    <a:pt x="211" y="246"/>
                  </a:lnTo>
                  <a:lnTo>
                    <a:pt x="205" y="253"/>
                  </a:lnTo>
                  <a:lnTo>
                    <a:pt x="198" y="259"/>
                  </a:lnTo>
                  <a:lnTo>
                    <a:pt x="190" y="263"/>
                  </a:lnTo>
                  <a:lnTo>
                    <a:pt x="182" y="267"/>
                  </a:lnTo>
                  <a:lnTo>
                    <a:pt x="174" y="270"/>
                  </a:lnTo>
                  <a:lnTo>
                    <a:pt x="163" y="272"/>
                  </a:lnTo>
                  <a:lnTo>
                    <a:pt x="153" y="274"/>
                  </a:lnTo>
                  <a:lnTo>
                    <a:pt x="143" y="274"/>
                  </a:lnTo>
                  <a:lnTo>
                    <a:pt x="132" y="274"/>
                  </a:lnTo>
                  <a:lnTo>
                    <a:pt x="122" y="271"/>
                  </a:lnTo>
                  <a:lnTo>
                    <a:pt x="114" y="269"/>
                  </a:lnTo>
                  <a:lnTo>
                    <a:pt x="105" y="266"/>
                  </a:lnTo>
                  <a:lnTo>
                    <a:pt x="97" y="262"/>
                  </a:lnTo>
                  <a:lnTo>
                    <a:pt x="90" y="256"/>
                  </a:lnTo>
                  <a:lnTo>
                    <a:pt x="83" y="251"/>
                  </a:lnTo>
                  <a:lnTo>
                    <a:pt x="77" y="244"/>
                  </a:lnTo>
                  <a:lnTo>
                    <a:pt x="71" y="236"/>
                  </a:lnTo>
                  <a:lnTo>
                    <a:pt x="67" y="228"/>
                  </a:lnTo>
                  <a:lnTo>
                    <a:pt x="62" y="218"/>
                  </a:lnTo>
                  <a:lnTo>
                    <a:pt x="59" y="208"/>
                  </a:lnTo>
                  <a:lnTo>
                    <a:pt x="56" y="197"/>
                  </a:lnTo>
                  <a:lnTo>
                    <a:pt x="54" y="185"/>
                  </a:lnTo>
                  <a:lnTo>
                    <a:pt x="53" y="172"/>
                  </a:lnTo>
                  <a:lnTo>
                    <a:pt x="53" y="160"/>
                  </a:lnTo>
                  <a:lnTo>
                    <a:pt x="53" y="146"/>
                  </a:lnTo>
                  <a:lnTo>
                    <a:pt x="54" y="133"/>
                  </a:lnTo>
                  <a:lnTo>
                    <a:pt x="56" y="122"/>
                  </a:lnTo>
                  <a:lnTo>
                    <a:pt x="59" y="110"/>
                  </a:lnTo>
                  <a:lnTo>
                    <a:pt x="62" y="100"/>
                  </a:lnTo>
                  <a:lnTo>
                    <a:pt x="66" y="91"/>
                  </a:lnTo>
                  <a:lnTo>
                    <a:pt x="71" y="82"/>
                  </a:lnTo>
                  <a:lnTo>
                    <a:pt x="76" y="75"/>
                  </a:lnTo>
                  <a:lnTo>
                    <a:pt x="82" y="68"/>
                  </a:lnTo>
                  <a:lnTo>
                    <a:pt x="89" y="61"/>
                  </a:lnTo>
                  <a:lnTo>
                    <a:pt x="96" y="56"/>
                  </a:lnTo>
                  <a:lnTo>
                    <a:pt x="104" y="52"/>
                  </a:lnTo>
                  <a:lnTo>
                    <a:pt x="113" y="49"/>
                  </a:lnTo>
                  <a:lnTo>
                    <a:pt x="122" y="47"/>
                  </a:lnTo>
                  <a:lnTo>
                    <a:pt x="131" y="45"/>
                  </a:lnTo>
                  <a:lnTo>
                    <a:pt x="142"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2" name="Freeform 71"/>
            <p:cNvSpPr>
              <a:spLocks noEditPoints="1"/>
            </p:cNvSpPr>
            <p:nvPr/>
          </p:nvSpPr>
          <p:spPr bwMode="auto">
            <a:xfrm>
              <a:off x="4023" y="1781"/>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9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4 w 270"/>
                <a:gd name="T75" fmla="*/ 17 h 318"/>
                <a:gd name="T76" fmla="*/ 43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8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20"/>
                  </a:lnTo>
                  <a:lnTo>
                    <a:pt x="213" y="226"/>
                  </a:lnTo>
                  <a:lnTo>
                    <a:pt x="209" y="232"/>
                  </a:lnTo>
                  <a:lnTo>
                    <a:pt x="207" y="238"/>
                  </a:lnTo>
                  <a:lnTo>
                    <a:pt x="204" y="244"/>
                  </a:lnTo>
                  <a:lnTo>
                    <a:pt x="199" y="248"/>
                  </a:lnTo>
                  <a:lnTo>
                    <a:pt x="195" y="253"/>
                  </a:lnTo>
                  <a:lnTo>
                    <a:pt x="190" y="258"/>
                  </a:lnTo>
                  <a:lnTo>
                    <a:pt x="185" y="261"/>
                  </a:lnTo>
                  <a:lnTo>
                    <a:pt x="179" y="263"/>
                  </a:lnTo>
                  <a:lnTo>
                    <a:pt x="174" y="267"/>
                  </a:lnTo>
                  <a:lnTo>
                    <a:pt x="168" y="269"/>
                  </a:lnTo>
                  <a:lnTo>
                    <a:pt x="161" y="270"/>
                  </a:lnTo>
                  <a:lnTo>
                    <a:pt x="154" y="271"/>
                  </a:lnTo>
                  <a:lnTo>
                    <a:pt x="147" y="272"/>
                  </a:lnTo>
                  <a:lnTo>
                    <a:pt x="139" y="272"/>
                  </a:lnTo>
                  <a:lnTo>
                    <a:pt x="130" y="272"/>
                  </a:lnTo>
                  <a:lnTo>
                    <a:pt x="121" y="271"/>
                  </a:lnTo>
                  <a:lnTo>
                    <a:pt x="111" y="269"/>
                  </a:lnTo>
                  <a:lnTo>
                    <a:pt x="103" y="266"/>
                  </a:lnTo>
                  <a:lnTo>
                    <a:pt x="96" y="262"/>
                  </a:lnTo>
                  <a:lnTo>
                    <a:pt x="88" y="258"/>
                  </a:lnTo>
                  <a:lnTo>
                    <a:pt x="83" y="253"/>
                  </a:lnTo>
                  <a:lnTo>
                    <a:pt x="77" y="247"/>
                  </a:lnTo>
                  <a:lnTo>
                    <a:pt x="71" y="240"/>
                  </a:lnTo>
                  <a:lnTo>
                    <a:pt x="67" y="233"/>
                  </a:lnTo>
                  <a:lnTo>
                    <a:pt x="63" y="225"/>
                  </a:lnTo>
                  <a:lnTo>
                    <a:pt x="60" y="216"/>
                  </a:lnTo>
                  <a:lnTo>
                    <a:pt x="56" y="207"/>
                  </a:lnTo>
                  <a:lnTo>
                    <a:pt x="55" y="197"/>
                  </a:lnTo>
                  <a:lnTo>
                    <a:pt x="54" y="186"/>
                  </a:lnTo>
                  <a:lnTo>
                    <a:pt x="53" y="175"/>
                  </a:lnTo>
                  <a:lnTo>
                    <a:pt x="270" y="175"/>
                  </a:lnTo>
                  <a:lnTo>
                    <a:pt x="270" y="163"/>
                  </a:lnTo>
                  <a:lnTo>
                    <a:pt x="270" y="153"/>
                  </a:lnTo>
                  <a:lnTo>
                    <a:pt x="270" y="134"/>
                  </a:lnTo>
                  <a:lnTo>
                    <a:pt x="268" y="117"/>
                  </a:lnTo>
                  <a:lnTo>
                    <a:pt x="266" y="102"/>
                  </a:lnTo>
                  <a:lnTo>
                    <a:pt x="261" y="87"/>
                  </a:lnTo>
                  <a:lnTo>
                    <a:pt x="256" y="73"/>
                  </a:lnTo>
                  <a:lnTo>
                    <a:pt x="250" y="61"/>
                  </a:lnTo>
                  <a:lnTo>
                    <a:pt x="243" y="49"/>
                  </a:lnTo>
                  <a:lnTo>
                    <a:pt x="235" y="39"/>
                  </a:lnTo>
                  <a:lnTo>
                    <a:pt x="225" y="30"/>
                  </a:lnTo>
                  <a:lnTo>
                    <a:pt x="215" y="23"/>
                  </a:lnTo>
                  <a:lnTo>
                    <a:pt x="205" y="16"/>
                  </a:lnTo>
                  <a:lnTo>
                    <a:pt x="192" y="10"/>
                  </a:lnTo>
                  <a:lnTo>
                    <a:pt x="179" y="6"/>
                  </a:lnTo>
                  <a:lnTo>
                    <a:pt x="166" y="2"/>
                  </a:lnTo>
                  <a:lnTo>
                    <a:pt x="151" y="1"/>
                  </a:lnTo>
                  <a:lnTo>
                    <a:pt x="134" y="0"/>
                  </a:lnTo>
                  <a:lnTo>
                    <a:pt x="120" y="1"/>
                  </a:lnTo>
                  <a:lnTo>
                    <a:pt x="106" y="2"/>
                  </a:lnTo>
                  <a:lnTo>
                    <a:pt x="92" y="6"/>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4"/>
                  </a:lnTo>
                  <a:lnTo>
                    <a:pt x="0" y="162"/>
                  </a:lnTo>
                  <a:lnTo>
                    <a:pt x="1" y="180"/>
                  </a:lnTo>
                  <a:lnTo>
                    <a:pt x="2" y="197"/>
                  </a:lnTo>
                  <a:lnTo>
                    <a:pt x="6" y="213"/>
                  </a:lnTo>
                  <a:lnTo>
                    <a:pt x="9" y="228"/>
                  </a:lnTo>
                  <a:lnTo>
                    <a:pt x="15" y="241"/>
                  </a:lnTo>
                  <a:lnTo>
                    <a:pt x="21" y="254"/>
                  </a:lnTo>
                  <a:lnTo>
                    <a:pt x="29" y="267"/>
                  </a:lnTo>
                  <a:lnTo>
                    <a:pt x="37" y="277"/>
                  </a:lnTo>
                  <a:lnTo>
                    <a:pt x="46" y="286"/>
                  </a:lnTo>
                  <a:lnTo>
                    <a:pt x="56" y="294"/>
                  </a:lnTo>
                  <a:lnTo>
                    <a:pt x="67" y="302"/>
                  </a:lnTo>
                  <a:lnTo>
                    <a:pt x="79" y="308"/>
                  </a:lnTo>
                  <a:lnTo>
                    <a:pt x="92" y="313"/>
                  </a:lnTo>
                  <a:lnTo>
                    <a:pt x="106" y="316"/>
                  </a:lnTo>
                  <a:lnTo>
                    <a:pt x="120" y="317"/>
                  </a:lnTo>
                  <a:lnTo>
                    <a:pt x="134" y="318"/>
                  </a:lnTo>
                  <a:lnTo>
                    <a:pt x="148" y="318"/>
                  </a:lnTo>
                  <a:lnTo>
                    <a:pt x="160" y="316"/>
                  </a:lnTo>
                  <a:lnTo>
                    <a:pt x="172" y="314"/>
                  </a:lnTo>
                  <a:lnTo>
                    <a:pt x="184" y="312"/>
                  </a:lnTo>
                  <a:lnTo>
                    <a:pt x="194" y="307"/>
                  </a:lnTo>
                  <a:lnTo>
                    <a:pt x="205" y="302"/>
                  </a:lnTo>
                  <a:lnTo>
                    <a:pt x="214" y="297"/>
                  </a:lnTo>
                  <a:lnTo>
                    <a:pt x="223" y="291"/>
                  </a:lnTo>
                  <a:lnTo>
                    <a:pt x="231" y="283"/>
                  </a:lnTo>
                  <a:lnTo>
                    <a:pt x="238" y="275"/>
                  </a:lnTo>
                  <a:lnTo>
                    <a:pt x="245" y="267"/>
                  </a:lnTo>
                  <a:lnTo>
                    <a:pt x="251" y="258"/>
                  </a:lnTo>
                  <a:lnTo>
                    <a:pt x="256" y="247"/>
                  </a:lnTo>
                  <a:lnTo>
                    <a:pt x="261" y="236"/>
                  </a:lnTo>
                  <a:lnTo>
                    <a:pt x="263" y="225"/>
                  </a:lnTo>
                  <a:lnTo>
                    <a:pt x="267" y="213"/>
                  </a:lnTo>
                  <a:lnTo>
                    <a:pt x="216" y="213"/>
                  </a:lnTo>
                  <a:close/>
                  <a:moveTo>
                    <a:pt x="53" y="133"/>
                  </a:moveTo>
                  <a:lnTo>
                    <a:pt x="54" y="123"/>
                  </a:lnTo>
                  <a:lnTo>
                    <a:pt x="56" y="113"/>
                  </a:lnTo>
                  <a:lnTo>
                    <a:pt x="59" y="103"/>
                  </a:lnTo>
                  <a:lnTo>
                    <a:pt x="61" y="95"/>
                  </a:lnTo>
                  <a:lnTo>
                    <a:pt x="64" y="87"/>
                  </a:lnTo>
                  <a:lnTo>
                    <a:pt x="68" y="80"/>
                  </a:lnTo>
                  <a:lnTo>
                    <a:pt x="72" y="73"/>
                  </a:lnTo>
                  <a:lnTo>
                    <a:pt x="78" y="68"/>
                  </a:lnTo>
                  <a:lnTo>
                    <a:pt x="83" y="62"/>
                  </a:lnTo>
                  <a:lnTo>
                    <a:pt x="90" y="57"/>
                  </a:lnTo>
                  <a:lnTo>
                    <a:pt x="96" y="54"/>
                  </a:lnTo>
                  <a:lnTo>
                    <a:pt x="103" y="50"/>
                  </a:lnTo>
                  <a:lnTo>
                    <a:pt x="110" y="48"/>
                  </a:lnTo>
                  <a:lnTo>
                    <a:pt x="118" y="46"/>
                  </a:lnTo>
                  <a:lnTo>
                    <a:pt x="128" y="45"/>
                  </a:lnTo>
                  <a:lnTo>
                    <a:pt x="137" y="45"/>
                  </a:lnTo>
                  <a:lnTo>
                    <a:pt x="146" y="45"/>
                  </a:lnTo>
                  <a:lnTo>
                    <a:pt x="155" y="46"/>
                  </a:lnTo>
                  <a:lnTo>
                    <a:pt x="163" y="48"/>
                  </a:lnTo>
                  <a:lnTo>
                    <a:pt x="170" y="50"/>
                  </a:lnTo>
                  <a:lnTo>
                    <a:pt x="178" y="54"/>
                  </a:lnTo>
                  <a:lnTo>
                    <a:pt x="184" y="57"/>
                  </a:lnTo>
                  <a:lnTo>
                    <a:pt x="191" y="62"/>
                  </a:lnTo>
                  <a:lnTo>
                    <a:pt x="195" y="68"/>
                  </a:lnTo>
                  <a:lnTo>
                    <a:pt x="201" y="73"/>
                  </a:lnTo>
                  <a:lnTo>
                    <a:pt x="205" y="80"/>
                  </a:lnTo>
                  <a:lnTo>
                    <a:pt x="208" y="87"/>
                  </a:lnTo>
                  <a:lnTo>
                    <a:pt x="212" y="95"/>
                  </a:lnTo>
                  <a:lnTo>
                    <a:pt x="214" y="103"/>
                  </a:lnTo>
                  <a:lnTo>
                    <a:pt x="216" y="113"/>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3" name="Freeform 72"/>
            <p:cNvSpPr>
              <a:spLocks/>
            </p:cNvSpPr>
            <p:nvPr/>
          </p:nvSpPr>
          <p:spPr bwMode="auto">
            <a:xfrm>
              <a:off x="4132" y="1782"/>
              <a:ext cx="139" cy="102"/>
            </a:xfrm>
            <a:custGeom>
              <a:avLst/>
              <a:gdLst>
                <a:gd name="T0" fmla="*/ 139 w 416"/>
                <a:gd name="T1" fmla="*/ 42 h 307"/>
                <a:gd name="T2" fmla="*/ 139 w 416"/>
                <a:gd name="T3" fmla="*/ 32 h 307"/>
                <a:gd name="T4" fmla="*/ 138 w 416"/>
                <a:gd name="T5" fmla="*/ 22 h 307"/>
                <a:gd name="T6" fmla="*/ 135 w 416"/>
                <a:gd name="T7" fmla="*/ 13 h 307"/>
                <a:gd name="T8" fmla="*/ 128 w 416"/>
                <a:gd name="T9" fmla="*/ 5 h 307"/>
                <a:gd name="T10" fmla="*/ 116 w 416"/>
                <a:gd name="T11" fmla="*/ 1 h 307"/>
                <a:gd name="T12" fmla="*/ 102 w 416"/>
                <a:gd name="T13" fmla="*/ 0 h 307"/>
                <a:gd name="T14" fmla="*/ 89 w 416"/>
                <a:gd name="T15" fmla="*/ 4 h 307"/>
                <a:gd name="T16" fmla="*/ 78 w 416"/>
                <a:gd name="T17" fmla="*/ 12 h 307"/>
                <a:gd name="T18" fmla="*/ 72 w 416"/>
                <a:gd name="T19" fmla="*/ 12 h 307"/>
                <a:gd name="T20" fmla="*/ 68 w 416"/>
                <a:gd name="T21" fmla="*/ 7 h 307"/>
                <a:gd name="T22" fmla="*/ 63 w 416"/>
                <a:gd name="T23" fmla="*/ 4 h 307"/>
                <a:gd name="T24" fmla="*/ 58 w 416"/>
                <a:gd name="T25" fmla="*/ 2 h 307"/>
                <a:gd name="T26" fmla="*/ 52 w 416"/>
                <a:gd name="T27" fmla="*/ 0 h 307"/>
                <a:gd name="T28" fmla="*/ 45 w 416"/>
                <a:gd name="T29" fmla="*/ 0 h 307"/>
                <a:gd name="T30" fmla="*/ 37 w 416"/>
                <a:gd name="T31" fmla="*/ 1 h 307"/>
                <a:gd name="T32" fmla="*/ 31 w 416"/>
                <a:gd name="T33" fmla="*/ 3 h 307"/>
                <a:gd name="T34" fmla="*/ 26 w 416"/>
                <a:gd name="T35" fmla="*/ 7 h 307"/>
                <a:gd name="T36" fmla="*/ 21 w 416"/>
                <a:gd name="T37" fmla="*/ 11 h 307"/>
                <a:gd name="T38" fmla="*/ 16 w 416"/>
                <a:gd name="T39" fmla="*/ 17 h 307"/>
                <a:gd name="T40" fmla="*/ 0 w 416"/>
                <a:gd name="T41" fmla="*/ 102 h 307"/>
                <a:gd name="T42" fmla="*/ 17 w 416"/>
                <a:gd name="T43" fmla="*/ 40 h 307"/>
                <a:gd name="T44" fmla="*/ 19 w 416"/>
                <a:gd name="T45" fmla="*/ 31 h 307"/>
                <a:gd name="T46" fmla="*/ 22 w 416"/>
                <a:gd name="T47" fmla="*/ 24 h 307"/>
                <a:gd name="T48" fmla="*/ 27 w 416"/>
                <a:gd name="T49" fmla="*/ 19 h 307"/>
                <a:gd name="T50" fmla="*/ 34 w 416"/>
                <a:gd name="T51" fmla="*/ 16 h 307"/>
                <a:gd name="T52" fmla="*/ 42 w 416"/>
                <a:gd name="T53" fmla="*/ 15 h 307"/>
                <a:gd name="T54" fmla="*/ 50 w 416"/>
                <a:gd name="T55" fmla="*/ 15 h 307"/>
                <a:gd name="T56" fmla="*/ 55 w 416"/>
                <a:gd name="T57" fmla="*/ 18 h 307"/>
                <a:gd name="T58" fmla="*/ 58 w 416"/>
                <a:gd name="T59" fmla="*/ 23 h 307"/>
                <a:gd name="T60" fmla="*/ 60 w 416"/>
                <a:gd name="T61" fmla="*/ 29 h 307"/>
                <a:gd name="T62" fmla="*/ 61 w 416"/>
                <a:gd name="T63" fmla="*/ 38 h 307"/>
                <a:gd name="T64" fmla="*/ 78 w 416"/>
                <a:gd name="T65" fmla="*/ 102 h 307"/>
                <a:gd name="T66" fmla="*/ 78 w 416"/>
                <a:gd name="T67" fmla="*/ 37 h 307"/>
                <a:gd name="T68" fmla="*/ 81 w 416"/>
                <a:gd name="T69" fmla="*/ 28 h 307"/>
                <a:gd name="T70" fmla="*/ 85 w 416"/>
                <a:gd name="T71" fmla="*/ 22 h 307"/>
                <a:gd name="T72" fmla="*/ 91 w 416"/>
                <a:gd name="T73" fmla="*/ 18 h 307"/>
                <a:gd name="T74" fmla="*/ 98 w 416"/>
                <a:gd name="T75" fmla="*/ 15 h 307"/>
                <a:gd name="T76" fmla="*/ 106 w 416"/>
                <a:gd name="T77" fmla="*/ 15 h 307"/>
                <a:gd name="T78" fmla="*/ 113 w 416"/>
                <a:gd name="T79" fmla="*/ 16 h 307"/>
                <a:gd name="T80" fmla="*/ 118 w 416"/>
                <a:gd name="T81" fmla="*/ 20 h 307"/>
                <a:gd name="T82" fmla="*/ 120 w 416"/>
                <a:gd name="T83" fmla="*/ 25 h 307"/>
                <a:gd name="T84" fmla="*/ 122 w 416"/>
                <a:gd name="T85" fmla="*/ 32 h 307"/>
                <a:gd name="T86" fmla="*/ 122 w 416"/>
                <a:gd name="T87" fmla="*/ 41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6" h="307">
                  <a:moveTo>
                    <a:pt x="366" y="307"/>
                  </a:moveTo>
                  <a:lnTo>
                    <a:pt x="416" y="307"/>
                  </a:lnTo>
                  <a:lnTo>
                    <a:pt x="416" y="127"/>
                  </a:lnTo>
                  <a:lnTo>
                    <a:pt x="416" y="119"/>
                  </a:lnTo>
                  <a:lnTo>
                    <a:pt x="416" y="107"/>
                  </a:lnTo>
                  <a:lnTo>
                    <a:pt x="416" y="96"/>
                  </a:lnTo>
                  <a:lnTo>
                    <a:pt x="415" y="85"/>
                  </a:lnTo>
                  <a:lnTo>
                    <a:pt x="415" y="75"/>
                  </a:lnTo>
                  <a:lnTo>
                    <a:pt x="413" y="66"/>
                  </a:lnTo>
                  <a:lnTo>
                    <a:pt x="410" y="58"/>
                  </a:lnTo>
                  <a:lnTo>
                    <a:pt x="408" y="48"/>
                  </a:lnTo>
                  <a:lnTo>
                    <a:pt x="405" y="40"/>
                  </a:lnTo>
                  <a:lnTo>
                    <a:pt x="398" y="31"/>
                  </a:lnTo>
                  <a:lnTo>
                    <a:pt x="390" y="23"/>
                  </a:lnTo>
                  <a:lnTo>
                    <a:pt x="382" y="16"/>
                  </a:lnTo>
                  <a:lnTo>
                    <a:pt x="371" y="11"/>
                  </a:lnTo>
                  <a:lnTo>
                    <a:pt x="360" y="6"/>
                  </a:lnTo>
                  <a:lnTo>
                    <a:pt x="348" y="2"/>
                  </a:lnTo>
                  <a:lnTo>
                    <a:pt x="334" y="1"/>
                  </a:lnTo>
                  <a:lnTo>
                    <a:pt x="321" y="0"/>
                  </a:lnTo>
                  <a:lnTo>
                    <a:pt x="306" y="1"/>
                  </a:lnTo>
                  <a:lnTo>
                    <a:pt x="292" y="2"/>
                  </a:lnTo>
                  <a:lnTo>
                    <a:pt x="278" y="7"/>
                  </a:lnTo>
                  <a:lnTo>
                    <a:pt x="267" y="12"/>
                  </a:lnTo>
                  <a:lnTo>
                    <a:pt x="255" y="19"/>
                  </a:lnTo>
                  <a:lnTo>
                    <a:pt x="244" y="27"/>
                  </a:lnTo>
                  <a:lnTo>
                    <a:pt x="233" y="36"/>
                  </a:lnTo>
                  <a:lnTo>
                    <a:pt x="224" y="47"/>
                  </a:lnTo>
                  <a:lnTo>
                    <a:pt x="219" y="42"/>
                  </a:lnTo>
                  <a:lnTo>
                    <a:pt x="216" y="36"/>
                  </a:lnTo>
                  <a:lnTo>
                    <a:pt x="212" y="31"/>
                  </a:lnTo>
                  <a:lnTo>
                    <a:pt x="208" y="27"/>
                  </a:lnTo>
                  <a:lnTo>
                    <a:pt x="203" y="22"/>
                  </a:lnTo>
                  <a:lnTo>
                    <a:pt x="199" y="19"/>
                  </a:lnTo>
                  <a:lnTo>
                    <a:pt x="194" y="15"/>
                  </a:lnTo>
                  <a:lnTo>
                    <a:pt x="189" y="12"/>
                  </a:lnTo>
                  <a:lnTo>
                    <a:pt x="185" y="9"/>
                  </a:lnTo>
                  <a:lnTo>
                    <a:pt x="179" y="7"/>
                  </a:lnTo>
                  <a:lnTo>
                    <a:pt x="173" y="5"/>
                  </a:lnTo>
                  <a:lnTo>
                    <a:pt x="168" y="2"/>
                  </a:lnTo>
                  <a:lnTo>
                    <a:pt x="162" y="1"/>
                  </a:lnTo>
                  <a:lnTo>
                    <a:pt x="155" y="1"/>
                  </a:lnTo>
                  <a:lnTo>
                    <a:pt x="148" y="0"/>
                  </a:lnTo>
                  <a:lnTo>
                    <a:pt x="141" y="0"/>
                  </a:lnTo>
                  <a:lnTo>
                    <a:pt x="134" y="0"/>
                  </a:lnTo>
                  <a:lnTo>
                    <a:pt x="126" y="1"/>
                  </a:lnTo>
                  <a:lnTo>
                    <a:pt x="119" y="1"/>
                  </a:lnTo>
                  <a:lnTo>
                    <a:pt x="112" y="4"/>
                  </a:lnTo>
                  <a:lnTo>
                    <a:pt x="105" y="5"/>
                  </a:lnTo>
                  <a:lnTo>
                    <a:pt x="100" y="7"/>
                  </a:lnTo>
                  <a:lnTo>
                    <a:pt x="94" y="9"/>
                  </a:lnTo>
                  <a:lnTo>
                    <a:pt x="87" y="13"/>
                  </a:lnTo>
                  <a:lnTo>
                    <a:pt x="82" y="15"/>
                  </a:lnTo>
                  <a:lnTo>
                    <a:pt x="77" y="20"/>
                  </a:lnTo>
                  <a:lnTo>
                    <a:pt x="71" y="23"/>
                  </a:lnTo>
                  <a:lnTo>
                    <a:pt x="66" y="28"/>
                  </a:lnTo>
                  <a:lnTo>
                    <a:pt x="62" y="32"/>
                  </a:lnTo>
                  <a:lnTo>
                    <a:pt x="57" y="38"/>
                  </a:lnTo>
                  <a:lnTo>
                    <a:pt x="53" y="44"/>
                  </a:lnTo>
                  <a:lnTo>
                    <a:pt x="48" y="50"/>
                  </a:lnTo>
                  <a:lnTo>
                    <a:pt x="48" y="7"/>
                  </a:lnTo>
                  <a:lnTo>
                    <a:pt x="0" y="7"/>
                  </a:lnTo>
                  <a:lnTo>
                    <a:pt x="0" y="307"/>
                  </a:lnTo>
                  <a:lnTo>
                    <a:pt x="50" y="307"/>
                  </a:lnTo>
                  <a:lnTo>
                    <a:pt x="50" y="130"/>
                  </a:lnTo>
                  <a:lnTo>
                    <a:pt x="50" y="120"/>
                  </a:lnTo>
                  <a:lnTo>
                    <a:pt x="51" y="111"/>
                  </a:lnTo>
                  <a:lnTo>
                    <a:pt x="54" y="101"/>
                  </a:lnTo>
                  <a:lnTo>
                    <a:pt x="56" y="93"/>
                  </a:lnTo>
                  <a:lnTo>
                    <a:pt x="58" y="86"/>
                  </a:lnTo>
                  <a:lnTo>
                    <a:pt x="62" y="78"/>
                  </a:lnTo>
                  <a:lnTo>
                    <a:pt x="66" y="73"/>
                  </a:lnTo>
                  <a:lnTo>
                    <a:pt x="71" y="67"/>
                  </a:lnTo>
                  <a:lnTo>
                    <a:pt x="77" y="61"/>
                  </a:lnTo>
                  <a:lnTo>
                    <a:pt x="82" y="57"/>
                  </a:lnTo>
                  <a:lnTo>
                    <a:pt x="88" y="53"/>
                  </a:lnTo>
                  <a:lnTo>
                    <a:pt x="95" y="50"/>
                  </a:lnTo>
                  <a:lnTo>
                    <a:pt x="102" y="47"/>
                  </a:lnTo>
                  <a:lnTo>
                    <a:pt x="110" y="45"/>
                  </a:lnTo>
                  <a:lnTo>
                    <a:pt x="118" y="44"/>
                  </a:lnTo>
                  <a:lnTo>
                    <a:pt x="127" y="44"/>
                  </a:lnTo>
                  <a:lnTo>
                    <a:pt x="135" y="44"/>
                  </a:lnTo>
                  <a:lnTo>
                    <a:pt x="142" y="45"/>
                  </a:lnTo>
                  <a:lnTo>
                    <a:pt x="149" y="46"/>
                  </a:lnTo>
                  <a:lnTo>
                    <a:pt x="155" y="48"/>
                  </a:lnTo>
                  <a:lnTo>
                    <a:pt x="161" y="52"/>
                  </a:lnTo>
                  <a:lnTo>
                    <a:pt x="165" y="54"/>
                  </a:lnTo>
                  <a:lnTo>
                    <a:pt x="169" y="59"/>
                  </a:lnTo>
                  <a:lnTo>
                    <a:pt x="172" y="63"/>
                  </a:lnTo>
                  <a:lnTo>
                    <a:pt x="175" y="68"/>
                  </a:lnTo>
                  <a:lnTo>
                    <a:pt x="177" y="74"/>
                  </a:lnTo>
                  <a:lnTo>
                    <a:pt x="179" y="81"/>
                  </a:lnTo>
                  <a:lnTo>
                    <a:pt x="180" y="88"/>
                  </a:lnTo>
                  <a:lnTo>
                    <a:pt x="181" y="96"/>
                  </a:lnTo>
                  <a:lnTo>
                    <a:pt x="183" y="104"/>
                  </a:lnTo>
                  <a:lnTo>
                    <a:pt x="183" y="113"/>
                  </a:lnTo>
                  <a:lnTo>
                    <a:pt x="183" y="122"/>
                  </a:lnTo>
                  <a:lnTo>
                    <a:pt x="183" y="307"/>
                  </a:lnTo>
                  <a:lnTo>
                    <a:pt x="233" y="307"/>
                  </a:lnTo>
                  <a:lnTo>
                    <a:pt x="233" y="130"/>
                  </a:lnTo>
                  <a:lnTo>
                    <a:pt x="233" y="120"/>
                  </a:lnTo>
                  <a:lnTo>
                    <a:pt x="234" y="111"/>
                  </a:lnTo>
                  <a:lnTo>
                    <a:pt x="237" y="101"/>
                  </a:lnTo>
                  <a:lnTo>
                    <a:pt x="239" y="93"/>
                  </a:lnTo>
                  <a:lnTo>
                    <a:pt x="241" y="85"/>
                  </a:lnTo>
                  <a:lnTo>
                    <a:pt x="245" y="78"/>
                  </a:lnTo>
                  <a:lnTo>
                    <a:pt x="249" y="73"/>
                  </a:lnTo>
                  <a:lnTo>
                    <a:pt x="254" y="66"/>
                  </a:lnTo>
                  <a:lnTo>
                    <a:pt x="259" y="61"/>
                  </a:lnTo>
                  <a:lnTo>
                    <a:pt x="264" y="57"/>
                  </a:lnTo>
                  <a:lnTo>
                    <a:pt x="271" y="53"/>
                  </a:lnTo>
                  <a:lnTo>
                    <a:pt x="278" y="50"/>
                  </a:lnTo>
                  <a:lnTo>
                    <a:pt x="285" y="47"/>
                  </a:lnTo>
                  <a:lnTo>
                    <a:pt x="293" y="45"/>
                  </a:lnTo>
                  <a:lnTo>
                    <a:pt x="301" y="44"/>
                  </a:lnTo>
                  <a:lnTo>
                    <a:pt x="310" y="44"/>
                  </a:lnTo>
                  <a:lnTo>
                    <a:pt x="318" y="44"/>
                  </a:lnTo>
                  <a:lnTo>
                    <a:pt x="325" y="45"/>
                  </a:lnTo>
                  <a:lnTo>
                    <a:pt x="332" y="46"/>
                  </a:lnTo>
                  <a:lnTo>
                    <a:pt x="338" y="48"/>
                  </a:lnTo>
                  <a:lnTo>
                    <a:pt x="344" y="52"/>
                  </a:lnTo>
                  <a:lnTo>
                    <a:pt x="348" y="54"/>
                  </a:lnTo>
                  <a:lnTo>
                    <a:pt x="352" y="59"/>
                  </a:lnTo>
                  <a:lnTo>
                    <a:pt x="355" y="63"/>
                  </a:lnTo>
                  <a:lnTo>
                    <a:pt x="357" y="68"/>
                  </a:lnTo>
                  <a:lnTo>
                    <a:pt x="360" y="74"/>
                  </a:lnTo>
                  <a:lnTo>
                    <a:pt x="362" y="81"/>
                  </a:lnTo>
                  <a:lnTo>
                    <a:pt x="363" y="88"/>
                  </a:lnTo>
                  <a:lnTo>
                    <a:pt x="364" y="96"/>
                  </a:lnTo>
                  <a:lnTo>
                    <a:pt x="366" y="104"/>
                  </a:lnTo>
                  <a:lnTo>
                    <a:pt x="366" y="113"/>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4" name="Freeform 73"/>
            <p:cNvSpPr>
              <a:spLocks noEditPoints="1"/>
            </p:cNvSpPr>
            <p:nvPr/>
          </p:nvSpPr>
          <p:spPr bwMode="auto">
            <a:xfrm>
              <a:off x="4291" y="1781"/>
              <a:ext cx="90" cy="106"/>
            </a:xfrm>
            <a:custGeom>
              <a:avLst/>
              <a:gdLst>
                <a:gd name="T0" fmla="*/ 71 w 271"/>
                <a:gd name="T1" fmla="*/ 75 h 318"/>
                <a:gd name="T2" fmla="*/ 68 w 271"/>
                <a:gd name="T3" fmla="*/ 81 h 318"/>
                <a:gd name="T4" fmla="*/ 63 w 271"/>
                <a:gd name="T5" fmla="*/ 86 h 318"/>
                <a:gd name="T6" fmla="*/ 58 w 271"/>
                <a:gd name="T7" fmla="*/ 89 h 318"/>
                <a:gd name="T8" fmla="*/ 51 w 271"/>
                <a:gd name="T9" fmla="*/ 90 h 318"/>
                <a:gd name="T10" fmla="*/ 43 w 271"/>
                <a:gd name="T11" fmla="*/ 91 h 318"/>
                <a:gd name="T12" fmla="*/ 35 w 271"/>
                <a:gd name="T13" fmla="*/ 89 h 318"/>
                <a:gd name="T14" fmla="*/ 28 w 271"/>
                <a:gd name="T15" fmla="*/ 84 h 318"/>
                <a:gd name="T16" fmla="*/ 22 w 271"/>
                <a:gd name="T17" fmla="*/ 78 h 318"/>
                <a:gd name="T18" fmla="*/ 19 w 271"/>
                <a:gd name="T19" fmla="*/ 69 h 318"/>
                <a:gd name="T20" fmla="*/ 18 w 271"/>
                <a:gd name="T21" fmla="*/ 58 h 318"/>
                <a:gd name="T22" fmla="*/ 90 w 271"/>
                <a:gd name="T23" fmla="*/ 51 h 318"/>
                <a:gd name="T24" fmla="*/ 88 w 271"/>
                <a:gd name="T25" fmla="*/ 34 h 318"/>
                <a:gd name="T26" fmla="*/ 83 w 271"/>
                <a:gd name="T27" fmla="*/ 20 h 318"/>
                <a:gd name="T28" fmla="*/ 75 w 271"/>
                <a:gd name="T29" fmla="*/ 10 h 318"/>
                <a:gd name="T30" fmla="*/ 64 w 271"/>
                <a:gd name="T31" fmla="*/ 3 h 318"/>
                <a:gd name="T32" fmla="*/ 50 w 271"/>
                <a:gd name="T33" fmla="*/ 0 h 318"/>
                <a:gd name="T34" fmla="*/ 35 w 271"/>
                <a:gd name="T35" fmla="*/ 1 h 318"/>
                <a:gd name="T36" fmla="*/ 22 w 271"/>
                <a:gd name="T37" fmla="*/ 6 h 318"/>
                <a:gd name="T38" fmla="*/ 12 w 271"/>
                <a:gd name="T39" fmla="*/ 14 h 318"/>
                <a:gd name="T40" fmla="*/ 5 w 271"/>
                <a:gd name="T41" fmla="*/ 26 h 318"/>
                <a:gd name="T42" fmla="*/ 1 w 271"/>
                <a:gd name="T43" fmla="*/ 42 h 318"/>
                <a:gd name="T44" fmla="*/ 0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7 w 271"/>
                <a:gd name="T57" fmla="*/ 105 h 318"/>
                <a:gd name="T58" fmla="*/ 68 w 271"/>
                <a:gd name="T59" fmla="*/ 101 h 318"/>
                <a:gd name="T60" fmla="*/ 77 w 271"/>
                <a:gd name="T61" fmla="*/ 94 h 318"/>
                <a:gd name="T62" fmla="*/ 83 w 271"/>
                <a:gd name="T63" fmla="*/ 86 h 318"/>
                <a:gd name="T64" fmla="*/ 88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1 w 271"/>
                <a:gd name="T79" fmla="*/ 15 h 318"/>
                <a:gd name="T80" fmla="*/ 59 w 271"/>
                <a:gd name="T81" fmla="*/ 18 h 318"/>
                <a:gd name="T82" fmla="*/ 65 w 271"/>
                <a:gd name="T83" fmla="*/ 23 h 318"/>
                <a:gd name="T84" fmla="*/ 69 w 271"/>
                <a:gd name="T85" fmla="*/ 29 h 318"/>
                <a:gd name="T86" fmla="*/ 72 w 271"/>
                <a:gd name="T87" fmla="*/ 38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6" y="213"/>
                  </a:moveTo>
                  <a:lnTo>
                    <a:pt x="215" y="220"/>
                  </a:lnTo>
                  <a:lnTo>
                    <a:pt x="213" y="226"/>
                  </a:lnTo>
                  <a:lnTo>
                    <a:pt x="210" y="232"/>
                  </a:lnTo>
                  <a:lnTo>
                    <a:pt x="207" y="238"/>
                  </a:lnTo>
                  <a:lnTo>
                    <a:pt x="204" y="244"/>
                  </a:lnTo>
                  <a:lnTo>
                    <a:pt x="199" y="248"/>
                  </a:lnTo>
                  <a:lnTo>
                    <a:pt x="196" y="253"/>
                  </a:lnTo>
                  <a:lnTo>
                    <a:pt x="190" y="258"/>
                  </a:lnTo>
                  <a:lnTo>
                    <a:pt x="185" y="261"/>
                  </a:lnTo>
                  <a:lnTo>
                    <a:pt x="180" y="263"/>
                  </a:lnTo>
                  <a:lnTo>
                    <a:pt x="174" y="267"/>
                  </a:lnTo>
                  <a:lnTo>
                    <a:pt x="168" y="269"/>
                  </a:lnTo>
                  <a:lnTo>
                    <a:pt x="161" y="270"/>
                  </a:lnTo>
                  <a:lnTo>
                    <a:pt x="154" y="271"/>
                  </a:lnTo>
                  <a:lnTo>
                    <a:pt x="147" y="272"/>
                  </a:lnTo>
                  <a:lnTo>
                    <a:pt x="139" y="272"/>
                  </a:lnTo>
                  <a:lnTo>
                    <a:pt x="130" y="272"/>
                  </a:lnTo>
                  <a:lnTo>
                    <a:pt x="121" y="271"/>
                  </a:lnTo>
                  <a:lnTo>
                    <a:pt x="112" y="269"/>
                  </a:lnTo>
                  <a:lnTo>
                    <a:pt x="104" y="266"/>
                  </a:lnTo>
                  <a:lnTo>
                    <a:pt x="97" y="262"/>
                  </a:lnTo>
                  <a:lnTo>
                    <a:pt x="89" y="258"/>
                  </a:lnTo>
                  <a:lnTo>
                    <a:pt x="83" y="253"/>
                  </a:lnTo>
                  <a:lnTo>
                    <a:pt x="77" y="247"/>
                  </a:lnTo>
                  <a:lnTo>
                    <a:pt x="71" y="240"/>
                  </a:lnTo>
                  <a:lnTo>
                    <a:pt x="67" y="233"/>
                  </a:lnTo>
                  <a:lnTo>
                    <a:pt x="63" y="225"/>
                  </a:lnTo>
                  <a:lnTo>
                    <a:pt x="60" y="216"/>
                  </a:lnTo>
                  <a:lnTo>
                    <a:pt x="57" y="207"/>
                  </a:lnTo>
                  <a:lnTo>
                    <a:pt x="55" y="197"/>
                  </a:lnTo>
                  <a:lnTo>
                    <a:pt x="54" y="186"/>
                  </a:lnTo>
                  <a:lnTo>
                    <a:pt x="53" y="175"/>
                  </a:lnTo>
                  <a:lnTo>
                    <a:pt x="271" y="175"/>
                  </a:lnTo>
                  <a:lnTo>
                    <a:pt x="271" y="163"/>
                  </a:lnTo>
                  <a:lnTo>
                    <a:pt x="271" y="153"/>
                  </a:lnTo>
                  <a:lnTo>
                    <a:pt x="271"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80" y="6"/>
                  </a:lnTo>
                  <a:lnTo>
                    <a:pt x="166" y="2"/>
                  </a:lnTo>
                  <a:lnTo>
                    <a:pt x="151" y="1"/>
                  </a:lnTo>
                  <a:lnTo>
                    <a:pt x="135" y="0"/>
                  </a:lnTo>
                  <a:lnTo>
                    <a:pt x="120" y="1"/>
                  </a:lnTo>
                  <a:lnTo>
                    <a:pt x="106" y="2"/>
                  </a:lnTo>
                  <a:lnTo>
                    <a:pt x="92" y="6"/>
                  </a:lnTo>
                  <a:lnTo>
                    <a:pt x="80" y="10"/>
                  </a:lnTo>
                  <a:lnTo>
                    <a:pt x="67" y="17"/>
                  </a:lnTo>
                  <a:lnTo>
                    <a:pt x="57" y="24"/>
                  </a:lnTo>
                  <a:lnTo>
                    <a:pt x="46" y="32"/>
                  </a:lnTo>
                  <a:lnTo>
                    <a:pt x="37" y="42"/>
                  </a:lnTo>
                  <a:lnTo>
                    <a:pt x="29" y="53"/>
                  </a:lnTo>
                  <a:lnTo>
                    <a:pt x="21" y="65"/>
                  </a:lnTo>
                  <a:lnTo>
                    <a:pt x="15" y="79"/>
                  </a:lnTo>
                  <a:lnTo>
                    <a:pt x="9" y="93"/>
                  </a:lnTo>
                  <a:lnTo>
                    <a:pt x="6" y="109"/>
                  </a:lnTo>
                  <a:lnTo>
                    <a:pt x="2" y="125"/>
                  </a:lnTo>
                  <a:lnTo>
                    <a:pt x="1" y="144"/>
                  </a:lnTo>
                  <a:lnTo>
                    <a:pt x="0" y="162"/>
                  </a:lnTo>
                  <a:lnTo>
                    <a:pt x="1" y="180"/>
                  </a:lnTo>
                  <a:lnTo>
                    <a:pt x="2" y="197"/>
                  </a:lnTo>
                  <a:lnTo>
                    <a:pt x="6" y="213"/>
                  </a:lnTo>
                  <a:lnTo>
                    <a:pt x="9" y="228"/>
                  </a:lnTo>
                  <a:lnTo>
                    <a:pt x="15" y="241"/>
                  </a:lnTo>
                  <a:lnTo>
                    <a:pt x="21" y="254"/>
                  </a:lnTo>
                  <a:lnTo>
                    <a:pt x="29" y="267"/>
                  </a:lnTo>
                  <a:lnTo>
                    <a:pt x="37" y="277"/>
                  </a:lnTo>
                  <a:lnTo>
                    <a:pt x="46" y="286"/>
                  </a:lnTo>
                  <a:lnTo>
                    <a:pt x="57" y="294"/>
                  </a:lnTo>
                  <a:lnTo>
                    <a:pt x="67" y="302"/>
                  </a:lnTo>
                  <a:lnTo>
                    <a:pt x="80" y="308"/>
                  </a:lnTo>
                  <a:lnTo>
                    <a:pt x="92" y="313"/>
                  </a:lnTo>
                  <a:lnTo>
                    <a:pt x="106" y="316"/>
                  </a:lnTo>
                  <a:lnTo>
                    <a:pt x="120" y="317"/>
                  </a:lnTo>
                  <a:lnTo>
                    <a:pt x="135" y="318"/>
                  </a:lnTo>
                  <a:lnTo>
                    <a:pt x="149" y="318"/>
                  </a:lnTo>
                  <a:lnTo>
                    <a:pt x="160" y="316"/>
                  </a:lnTo>
                  <a:lnTo>
                    <a:pt x="173" y="314"/>
                  </a:lnTo>
                  <a:lnTo>
                    <a:pt x="184" y="312"/>
                  </a:lnTo>
                  <a:lnTo>
                    <a:pt x="195" y="307"/>
                  </a:lnTo>
                  <a:lnTo>
                    <a:pt x="205" y="302"/>
                  </a:lnTo>
                  <a:lnTo>
                    <a:pt x="214" y="297"/>
                  </a:lnTo>
                  <a:lnTo>
                    <a:pt x="223" y="291"/>
                  </a:lnTo>
                  <a:lnTo>
                    <a:pt x="231" y="283"/>
                  </a:lnTo>
                  <a:lnTo>
                    <a:pt x="238" y="275"/>
                  </a:lnTo>
                  <a:lnTo>
                    <a:pt x="245" y="267"/>
                  </a:lnTo>
                  <a:lnTo>
                    <a:pt x="251" y="258"/>
                  </a:lnTo>
                  <a:lnTo>
                    <a:pt x="257" y="247"/>
                  </a:lnTo>
                  <a:lnTo>
                    <a:pt x="261" y="236"/>
                  </a:lnTo>
                  <a:lnTo>
                    <a:pt x="264" y="225"/>
                  </a:lnTo>
                  <a:lnTo>
                    <a:pt x="267" y="213"/>
                  </a:lnTo>
                  <a:lnTo>
                    <a:pt x="216" y="213"/>
                  </a:lnTo>
                  <a:close/>
                  <a:moveTo>
                    <a:pt x="53" y="133"/>
                  </a:moveTo>
                  <a:lnTo>
                    <a:pt x="54" y="123"/>
                  </a:lnTo>
                  <a:lnTo>
                    <a:pt x="57" y="113"/>
                  </a:lnTo>
                  <a:lnTo>
                    <a:pt x="59" y="103"/>
                  </a:lnTo>
                  <a:lnTo>
                    <a:pt x="61" y="95"/>
                  </a:lnTo>
                  <a:lnTo>
                    <a:pt x="65" y="87"/>
                  </a:lnTo>
                  <a:lnTo>
                    <a:pt x="68" y="80"/>
                  </a:lnTo>
                  <a:lnTo>
                    <a:pt x="73" y="73"/>
                  </a:lnTo>
                  <a:lnTo>
                    <a:pt x="78" y="68"/>
                  </a:lnTo>
                  <a:lnTo>
                    <a:pt x="83" y="62"/>
                  </a:lnTo>
                  <a:lnTo>
                    <a:pt x="90" y="57"/>
                  </a:lnTo>
                  <a:lnTo>
                    <a:pt x="97" y="54"/>
                  </a:lnTo>
                  <a:lnTo>
                    <a:pt x="104" y="50"/>
                  </a:lnTo>
                  <a:lnTo>
                    <a:pt x="111" y="48"/>
                  </a:lnTo>
                  <a:lnTo>
                    <a:pt x="119" y="46"/>
                  </a:lnTo>
                  <a:lnTo>
                    <a:pt x="128" y="45"/>
                  </a:lnTo>
                  <a:lnTo>
                    <a:pt x="137" y="45"/>
                  </a:lnTo>
                  <a:lnTo>
                    <a:pt x="146" y="45"/>
                  </a:lnTo>
                  <a:lnTo>
                    <a:pt x="155" y="46"/>
                  </a:lnTo>
                  <a:lnTo>
                    <a:pt x="164" y="48"/>
                  </a:lnTo>
                  <a:lnTo>
                    <a:pt x="170" y="50"/>
                  </a:lnTo>
                  <a:lnTo>
                    <a:pt x="178" y="54"/>
                  </a:lnTo>
                  <a:lnTo>
                    <a:pt x="184" y="57"/>
                  </a:lnTo>
                  <a:lnTo>
                    <a:pt x="191" y="62"/>
                  </a:lnTo>
                  <a:lnTo>
                    <a:pt x="196" y="68"/>
                  </a:lnTo>
                  <a:lnTo>
                    <a:pt x="201" y="73"/>
                  </a:lnTo>
                  <a:lnTo>
                    <a:pt x="205" y="80"/>
                  </a:lnTo>
                  <a:lnTo>
                    <a:pt x="208" y="87"/>
                  </a:lnTo>
                  <a:lnTo>
                    <a:pt x="212" y="95"/>
                  </a:lnTo>
                  <a:lnTo>
                    <a:pt x="214" y="103"/>
                  </a:lnTo>
                  <a:lnTo>
                    <a:pt x="216" y="113"/>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5" name="Freeform 74"/>
            <p:cNvSpPr>
              <a:spLocks/>
            </p:cNvSpPr>
            <p:nvPr/>
          </p:nvSpPr>
          <p:spPr bwMode="auto">
            <a:xfrm>
              <a:off x="4400" y="1782"/>
              <a:ext cx="84" cy="102"/>
            </a:xfrm>
            <a:custGeom>
              <a:avLst/>
              <a:gdLst>
                <a:gd name="T0" fmla="*/ 84 w 251"/>
                <a:gd name="T1" fmla="*/ 102 h 307"/>
                <a:gd name="T2" fmla="*/ 84 w 251"/>
                <a:gd name="T3" fmla="*/ 38 h 307"/>
                <a:gd name="T4" fmla="*/ 84 w 251"/>
                <a:gd name="T5" fmla="*/ 31 h 307"/>
                <a:gd name="T6" fmla="*/ 83 w 251"/>
                <a:gd name="T7" fmla="*/ 25 h 307"/>
                <a:gd name="T8" fmla="*/ 82 w 251"/>
                <a:gd name="T9" fmla="*/ 19 h 307"/>
                <a:gd name="T10" fmla="*/ 80 w 251"/>
                <a:gd name="T11" fmla="*/ 13 h 307"/>
                <a:gd name="T12" fmla="*/ 77 w 251"/>
                <a:gd name="T13" fmla="*/ 10 h 307"/>
                <a:gd name="T14" fmla="*/ 74 w 251"/>
                <a:gd name="T15" fmla="*/ 8 h 307"/>
                <a:gd name="T16" fmla="*/ 71 w 251"/>
                <a:gd name="T17" fmla="*/ 5 h 307"/>
                <a:gd name="T18" fmla="*/ 67 w 251"/>
                <a:gd name="T19" fmla="*/ 4 h 307"/>
                <a:gd name="T20" fmla="*/ 64 w 251"/>
                <a:gd name="T21" fmla="*/ 2 h 307"/>
                <a:gd name="T22" fmla="*/ 59 w 251"/>
                <a:gd name="T23" fmla="*/ 1 h 307"/>
                <a:gd name="T24" fmla="*/ 54 w 251"/>
                <a:gd name="T25" fmla="*/ 0 h 307"/>
                <a:gd name="T26" fmla="*/ 49 w 251"/>
                <a:gd name="T27" fmla="*/ 0 h 307"/>
                <a:gd name="T28" fmla="*/ 44 w 251"/>
                <a:gd name="T29" fmla="*/ 0 h 307"/>
                <a:gd name="T30" fmla="*/ 38 w 251"/>
                <a:gd name="T31" fmla="*/ 1 h 307"/>
                <a:gd name="T32" fmla="*/ 34 w 251"/>
                <a:gd name="T33" fmla="*/ 2 h 307"/>
                <a:gd name="T34" fmla="*/ 30 w 251"/>
                <a:gd name="T35" fmla="*/ 4 h 307"/>
                <a:gd name="T36" fmla="*/ 26 w 251"/>
                <a:gd name="T37" fmla="*/ 7 h 307"/>
                <a:gd name="T38" fmla="*/ 22 w 251"/>
                <a:gd name="T39" fmla="*/ 10 h 307"/>
                <a:gd name="T40" fmla="*/ 19 w 251"/>
                <a:gd name="T41" fmla="*/ 13 h 307"/>
                <a:gd name="T42" fmla="*/ 16 w 251"/>
                <a:gd name="T43" fmla="*/ 17 h 307"/>
                <a:gd name="T44" fmla="*/ 0 w 251"/>
                <a:gd name="T45" fmla="*/ 2 h 307"/>
                <a:gd name="T46" fmla="*/ 17 w 251"/>
                <a:gd name="T47" fmla="*/ 102 h 307"/>
                <a:gd name="T48" fmla="*/ 17 w 251"/>
                <a:gd name="T49" fmla="*/ 42 h 307"/>
                <a:gd name="T50" fmla="*/ 18 w 251"/>
                <a:gd name="T51" fmla="*/ 35 h 307"/>
                <a:gd name="T52" fmla="*/ 20 w 251"/>
                <a:gd name="T53" fmla="*/ 30 h 307"/>
                <a:gd name="T54" fmla="*/ 23 w 251"/>
                <a:gd name="T55" fmla="*/ 25 h 307"/>
                <a:gd name="T56" fmla="*/ 27 w 251"/>
                <a:gd name="T57" fmla="*/ 21 h 307"/>
                <a:gd name="T58" fmla="*/ 31 w 251"/>
                <a:gd name="T59" fmla="*/ 18 h 307"/>
                <a:gd name="T60" fmla="*/ 37 w 251"/>
                <a:gd name="T61" fmla="*/ 16 h 307"/>
                <a:gd name="T62" fmla="*/ 44 w 251"/>
                <a:gd name="T63" fmla="*/ 15 h 307"/>
                <a:gd name="T64" fmla="*/ 50 w 251"/>
                <a:gd name="T65" fmla="*/ 15 h 307"/>
                <a:gd name="T66" fmla="*/ 55 w 251"/>
                <a:gd name="T67" fmla="*/ 16 h 307"/>
                <a:gd name="T68" fmla="*/ 59 w 251"/>
                <a:gd name="T69" fmla="*/ 17 h 307"/>
                <a:gd name="T70" fmla="*/ 62 w 251"/>
                <a:gd name="T71" fmla="*/ 20 h 307"/>
                <a:gd name="T72" fmla="*/ 64 w 251"/>
                <a:gd name="T73" fmla="*/ 23 h 307"/>
                <a:gd name="T74" fmla="*/ 66 w 251"/>
                <a:gd name="T75" fmla="*/ 27 h 307"/>
                <a:gd name="T76" fmla="*/ 67 w 251"/>
                <a:gd name="T77" fmla="*/ 32 h 307"/>
                <a:gd name="T78" fmla="*/ 67 w 251"/>
                <a:gd name="T79" fmla="*/ 38 h 307"/>
                <a:gd name="T80" fmla="*/ 67 w 251"/>
                <a:gd name="T81" fmla="*/ 102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0" y="307"/>
                  </a:moveTo>
                  <a:lnTo>
                    <a:pt x="251" y="307"/>
                  </a:lnTo>
                  <a:lnTo>
                    <a:pt x="251" y="128"/>
                  </a:lnTo>
                  <a:lnTo>
                    <a:pt x="251" y="113"/>
                  </a:lnTo>
                  <a:lnTo>
                    <a:pt x="251" y="103"/>
                  </a:lnTo>
                  <a:lnTo>
                    <a:pt x="251" y="92"/>
                  </a:lnTo>
                  <a:lnTo>
                    <a:pt x="250" y="83"/>
                  </a:lnTo>
                  <a:lnTo>
                    <a:pt x="248" y="74"/>
                  </a:lnTo>
                  <a:lnTo>
                    <a:pt x="247" y="65"/>
                  </a:lnTo>
                  <a:lnTo>
                    <a:pt x="245" y="57"/>
                  </a:lnTo>
                  <a:lnTo>
                    <a:pt x="242" y="48"/>
                  </a:lnTo>
                  <a:lnTo>
                    <a:pt x="238" y="40"/>
                  </a:lnTo>
                  <a:lnTo>
                    <a:pt x="235" y="36"/>
                  </a:lnTo>
                  <a:lnTo>
                    <a:pt x="231" y="31"/>
                  </a:lnTo>
                  <a:lnTo>
                    <a:pt x="227" y="27"/>
                  </a:lnTo>
                  <a:lnTo>
                    <a:pt x="222" y="23"/>
                  </a:lnTo>
                  <a:lnTo>
                    <a:pt x="217" y="20"/>
                  </a:lnTo>
                  <a:lnTo>
                    <a:pt x="213" y="16"/>
                  </a:lnTo>
                  <a:lnTo>
                    <a:pt x="207" y="13"/>
                  </a:lnTo>
                  <a:lnTo>
                    <a:pt x="201" y="11"/>
                  </a:lnTo>
                  <a:lnTo>
                    <a:pt x="196" y="8"/>
                  </a:lnTo>
                  <a:lnTo>
                    <a:pt x="190" y="6"/>
                  </a:lnTo>
                  <a:lnTo>
                    <a:pt x="183" y="5"/>
                  </a:lnTo>
                  <a:lnTo>
                    <a:pt x="176" y="2"/>
                  </a:lnTo>
                  <a:lnTo>
                    <a:pt x="169" y="1"/>
                  </a:lnTo>
                  <a:lnTo>
                    <a:pt x="161" y="1"/>
                  </a:lnTo>
                  <a:lnTo>
                    <a:pt x="153" y="0"/>
                  </a:lnTo>
                  <a:lnTo>
                    <a:pt x="145" y="0"/>
                  </a:lnTo>
                  <a:lnTo>
                    <a:pt x="137" y="0"/>
                  </a:lnTo>
                  <a:lnTo>
                    <a:pt x="130" y="1"/>
                  </a:lnTo>
                  <a:lnTo>
                    <a:pt x="122" y="2"/>
                  </a:lnTo>
                  <a:lnTo>
                    <a:pt x="115" y="4"/>
                  </a:lnTo>
                  <a:lnTo>
                    <a:pt x="108" y="5"/>
                  </a:lnTo>
                  <a:lnTo>
                    <a:pt x="102" y="7"/>
                  </a:lnTo>
                  <a:lnTo>
                    <a:pt x="95" y="9"/>
                  </a:lnTo>
                  <a:lnTo>
                    <a:pt x="90" y="13"/>
                  </a:lnTo>
                  <a:lnTo>
                    <a:pt x="84" y="16"/>
                  </a:lnTo>
                  <a:lnTo>
                    <a:pt x="78" y="20"/>
                  </a:lnTo>
                  <a:lnTo>
                    <a:pt x="72" y="24"/>
                  </a:lnTo>
                  <a:lnTo>
                    <a:pt x="67" y="29"/>
                  </a:lnTo>
                  <a:lnTo>
                    <a:pt x="62" y="34"/>
                  </a:lnTo>
                  <a:lnTo>
                    <a:pt x="57" y="39"/>
                  </a:lnTo>
                  <a:lnTo>
                    <a:pt x="53" y="45"/>
                  </a:lnTo>
                  <a:lnTo>
                    <a:pt x="48" y="51"/>
                  </a:lnTo>
                  <a:lnTo>
                    <a:pt x="48" y="7"/>
                  </a:lnTo>
                  <a:lnTo>
                    <a:pt x="0" y="7"/>
                  </a:lnTo>
                  <a:lnTo>
                    <a:pt x="0" y="307"/>
                  </a:lnTo>
                  <a:lnTo>
                    <a:pt x="51" y="307"/>
                  </a:lnTo>
                  <a:lnTo>
                    <a:pt x="51" y="137"/>
                  </a:lnTo>
                  <a:lnTo>
                    <a:pt x="51" y="126"/>
                  </a:lnTo>
                  <a:lnTo>
                    <a:pt x="52" y="116"/>
                  </a:lnTo>
                  <a:lnTo>
                    <a:pt x="54" y="106"/>
                  </a:lnTo>
                  <a:lnTo>
                    <a:pt x="56" y="98"/>
                  </a:lnTo>
                  <a:lnTo>
                    <a:pt x="60" y="89"/>
                  </a:lnTo>
                  <a:lnTo>
                    <a:pt x="64" y="82"/>
                  </a:lnTo>
                  <a:lnTo>
                    <a:pt x="69" y="75"/>
                  </a:lnTo>
                  <a:lnTo>
                    <a:pt x="75" y="69"/>
                  </a:lnTo>
                  <a:lnTo>
                    <a:pt x="80" y="63"/>
                  </a:lnTo>
                  <a:lnTo>
                    <a:pt x="87" y="59"/>
                  </a:lnTo>
                  <a:lnTo>
                    <a:pt x="94" y="54"/>
                  </a:lnTo>
                  <a:lnTo>
                    <a:pt x="102" y="51"/>
                  </a:lnTo>
                  <a:lnTo>
                    <a:pt x="110" y="48"/>
                  </a:lnTo>
                  <a:lnTo>
                    <a:pt x="120" y="46"/>
                  </a:lnTo>
                  <a:lnTo>
                    <a:pt x="130" y="45"/>
                  </a:lnTo>
                  <a:lnTo>
                    <a:pt x="140" y="45"/>
                  </a:lnTo>
                  <a:lnTo>
                    <a:pt x="148" y="45"/>
                  </a:lnTo>
                  <a:lnTo>
                    <a:pt x="156" y="46"/>
                  </a:lnTo>
                  <a:lnTo>
                    <a:pt x="163" y="47"/>
                  </a:lnTo>
                  <a:lnTo>
                    <a:pt x="169" y="50"/>
                  </a:lnTo>
                  <a:lnTo>
                    <a:pt x="175" y="52"/>
                  </a:lnTo>
                  <a:lnTo>
                    <a:pt x="181" y="55"/>
                  </a:lnTo>
                  <a:lnTo>
                    <a:pt x="184" y="60"/>
                  </a:lnTo>
                  <a:lnTo>
                    <a:pt x="189" y="65"/>
                  </a:lnTo>
                  <a:lnTo>
                    <a:pt x="191" y="69"/>
                  </a:lnTo>
                  <a:lnTo>
                    <a:pt x="193" y="75"/>
                  </a:lnTo>
                  <a:lnTo>
                    <a:pt x="196" y="82"/>
                  </a:lnTo>
                  <a:lnTo>
                    <a:pt x="198" y="89"/>
                  </a:lnTo>
                  <a:lnTo>
                    <a:pt x="199" y="96"/>
                  </a:lnTo>
                  <a:lnTo>
                    <a:pt x="199" y="105"/>
                  </a:lnTo>
                  <a:lnTo>
                    <a:pt x="200" y="113"/>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6" name="Freeform 75"/>
            <p:cNvSpPr>
              <a:spLocks/>
            </p:cNvSpPr>
            <p:nvPr/>
          </p:nvSpPr>
          <p:spPr bwMode="auto">
            <a:xfrm>
              <a:off x="4496" y="1756"/>
              <a:ext cx="50" cy="130"/>
            </a:xfrm>
            <a:custGeom>
              <a:avLst/>
              <a:gdLst>
                <a:gd name="T0" fmla="*/ 32 w 149"/>
                <a:gd name="T1" fmla="*/ 103 h 388"/>
                <a:gd name="T2" fmla="*/ 32 w 149"/>
                <a:gd name="T3" fmla="*/ 42 h 388"/>
                <a:gd name="T4" fmla="*/ 50 w 149"/>
                <a:gd name="T5" fmla="*/ 42 h 388"/>
                <a:gd name="T6" fmla="*/ 50 w 149"/>
                <a:gd name="T7" fmla="*/ 28 h 388"/>
                <a:gd name="T8" fmla="*/ 32 w 149"/>
                <a:gd name="T9" fmla="*/ 28 h 388"/>
                <a:gd name="T10" fmla="*/ 32 w 149"/>
                <a:gd name="T11" fmla="*/ 0 h 388"/>
                <a:gd name="T12" fmla="*/ 15 w 149"/>
                <a:gd name="T13" fmla="*/ 0 h 388"/>
                <a:gd name="T14" fmla="*/ 15 w 149"/>
                <a:gd name="T15" fmla="*/ 28 h 388"/>
                <a:gd name="T16" fmla="*/ 0 w 149"/>
                <a:gd name="T17" fmla="*/ 28 h 388"/>
                <a:gd name="T18" fmla="*/ 0 w 149"/>
                <a:gd name="T19" fmla="*/ 42 h 388"/>
                <a:gd name="T20" fmla="*/ 15 w 149"/>
                <a:gd name="T21" fmla="*/ 42 h 388"/>
                <a:gd name="T22" fmla="*/ 15 w 149"/>
                <a:gd name="T23" fmla="*/ 109 h 388"/>
                <a:gd name="T24" fmla="*/ 15 w 149"/>
                <a:gd name="T25" fmla="*/ 112 h 388"/>
                <a:gd name="T26" fmla="*/ 15 w 149"/>
                <a:gd name="T27" fmla="*/ 115 h 388"/>
                <a:gd name="T28" fmla="*/ 16 w 149"/>
                <a:gd name="T29" fmla="*/ 117 h 388"/>
                <a:gd name="T30" fmla="*/ 16 w 149"/>
                <a:gd name="T31" fmla="*/ 119 h 388"/>
                <a:gd name="T32" fmla="*/ 17 w 149"/>
                <a:gd name="T33" fmla="*/ 121 h 388"/>
                <a:gd name="T34" fmla="*/ 18 w 149"/>
                <a:gd name="T35" fmla="*/ 122 h 388"/>
                <a:gd name="T36" fmla="*/ 18 w 149"/>
                <a:gd name="T37" fmla="*/ 124 h 388"/>
                <a:gd name="T38" fmla="*/ 19 w 149"/>
                <a:gd name="T39" fmla="*/ 125 h 388"/>
                <a:gd name="T40" fmla="*/ 21 w 149"/>
                <a:gd name="T41" fmla="*/ 126 h 388"/>
                <a:gd name="T42" fmla="*/ 23 w 149"/>
                <a:gd name="T43" fmla="*/ 127 h 388"/>
                <a:gd name="T44" fmla="*/ 24 w 149"/>
                <a:gd name="T45" fmla="*/ 128 h 388"/>
                <a:gd name="T46" fmla="*/ 27 w 149"/>
                <a:gd name="T47" fmla="*/ 129 h 388"/>
                <a:gd name="T48" fmla="*/ 29 w 149"/>
                <a:gd name="T49" fmla="*/ 129 h 388"/>
                <a:gd name="T50" fmla="*/ 31 w 149"/>
                <a:gd name="T51" fmla="*/ 130 h 388"/>
                <a:gd name="T52" fmla="*/ 34 w 149"/>
                <a:gd name="T53" fmla="*/ 130 h 388"/>
                <a:gd name="T54" fmla="*/ 37 w 149"/>
                <a:gd name="T55" fmla="*/ 130 h 388"/>
                <a:gd name="T56" fmla="*/ 40 w 149"/>
                <a:gd name="T57" fmla="*/ 130 h 388"/>
                <a:gd name="T58" fmla="*/ 43 w 149"/>
                <a:gd name="T59" fmla="*/ 130 h 388"/>
                <a:gd name="T60" fmla="*/ 46 w 149"/>
                <a:gd name="T61" fmla="*/ 129 h 388"/>
                <a:gd name="T62" fmla="*/ 50 w 149"/>
                <a:gd name="T63" fmla="*/ 128 h 388"/>
                <a:gd name="T64" fmla="*/ 50 w 149"/>
                <a:gd name="T65" fmla="*/ 114 h 388"/>
                <a:gd name="T66" fmla="*/ 45 w 149"/>
                <a:gd name="T67" fmla="*/ 115 h 388"/>
                <a:gd name="T68" fmla="*/ 41 w 149"/>
                <a:gd name="T69" fmla="*/ 115 h 388"/>
                <a:gd name="T70" fmla="*/ 39 w 149"/>
                <a:gd name="T71" fmla="*/ 115 h 388"/>
                <a:gd name="T72" fmla="*/ 37 w 149"/>
                <a:gd name="T73" fmla="*/ 114 h 388"/>
                <a:gd name="T74" fmla="*/ 35 w 149"/>
                <a:gd name="T75" fmla="*/ 113 h 388"/>
                <a:gd name="T76" fmla="*/ 34 w 149"/>
                <a:gd name="T77" fmla="*/ 112 h 388"/>
                <a:gd name="T78" fmla="*/ 33 w 149"/>
                <a:gd name="T79" fmla="*/ 110 h 388"/>
                <a:gd name="T80" fmla="*/ 32 w 149"/>
                <a:gd name="T81" fmla="*/ 108 h 388"/>
                <a:gd name="T82" fmla="*/ 32 w 149"/>
                <a:gd name="T83" fmla="*/ 106 h 388"/>
                <a:gd name="T84" fmla="*/ 32 w 149"/>
                <a:gd name="T85" fmla="*/ 103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388">
                  <a:moveTo>
                    <a:pt x="95" y="308"/>
                  </a:moveTo>
                  <a:lnTo>
                    <a:pt x="95" y="124"/>
                  </a:lnTo>
                  <a:lnTo>
                    <a:pt x="149" y="124"/>
                  </a:lnTo>
                  <a:lnTo>
                    <a:pt x="149" y="84"/>
                  </a:lnTo>
                  <a:lnTo>
                    <a:pt x="95" y="84"/>
                  </a:lnTo>
                  <a:lnTo>
                    <a:pt x="95" y="0"/>
                  </a:lnTo>
                  <a:lnTo>
                    <a:pt x="45" y="0"/>
                  </a:lnTo>
                  <a:lnTo>
                    <a:pt x="45" y="84"/>
                  </a:lnTo>
                  <a:lnTo>
                    <a:pt x="0" y="84"/>
                  </a:lnTo>
                  <a:lnTo>
                    <a:pt x="0" y="124"/>
                  </a:lnTo>
                  <a:lnTo>
                    <a:pt x="45" y="124"/>
                  </a:lnTo>
                  <a:lnTo>
                    <a:pt x="45" y="326"/>
                  </a:lnTo>
                  <a:lnTo>
                    <a:pt x="45" y="334"/>
                  </a:lnTo>
                  <a:lnTo>
                    <a:pt x="46" y="342"/>
                  </a:lnTo>
                  <a:lnTo>
                    <a:pt x="47" y="349"/>
                  </a:lnTo>
                  <a:lnTo>
                    <a:pt x="48" y="354"/>
                  </a:lnTo>
                  <a:lnTo>
                    <a:pt x="50" y="360"/>
                  </a:lnTo>
                  <a:lnTo>
                    <a:pt x="53" y="365"/>
                  </a:lnTo>
                  <a:lnTo>
                    <a:pt x="55" y="369"/>
                  </a:lnTo>
                  <a:lnTo>
                    <a:pt x="58" y="374"/>
                  </a:lnTo>
                  <a:lnTo>
                    <a:pt x="63" y="377"/>
                  </a:lnTo>
                  <a:lnTo>
                    <a:pt x="68" y="380"/>
                  </a:lnTo>
                  <a:lnTo>
                    <a:pt x="72" y="382"/>
                  </a:lnTo>
                  <a:lnTo>
                    <a:pt x="79" y="384"/>
                  </a:lnTo>
                  <a:lnTo>
                    <a:pt x="85" y="385"/>
                  </a:lnTo>
                  <a:lnTo>
                    <a:pt x="93" y="387"/>
                  </a:lnTo>
                  <a:lnTo>
                    <a:pt x="100" y="388"/>
                  </a:lnTo>
                  <a:lnTo>
                    <a:pt x="109" y="388"/>
                  </a:lnTo>
                  <a:lnTo>
                    <a:pt x="118" y="388"/>
                  </a:lnTo>
                  <a:lnTo>
                    <a:pt x="127" y="387"/>
                  </a:lnTo>
                  <a:lnTo>
                    <a:pt x="138" y="385"/>
                  </a:lnTo>
                  <a:lnTo>
                    <a:pt x="149" y="383"/>
                  </a:lnTo>
                  <a:lnTo>
                    <a:pt x="149" y="341"/>
                  </a:lnTo>
                  <a:lnTo>
                    <a:pt x="133" y="342"/>
                  </a:lnTo>
                  <a:lnTo>
                    <a:pt x="123" y="342"/>
                  </a:lnTo>
                  <a:lnTo>
                    <a:pt x="115" y="342"/>
                  </a:lnTo>
                  <a:lnTo>
                    <a:pt x="109" y="339"/>
                  </a:lnTo>
                  <a:lnTo>
                    <a:pt x="104" y="337"/>
                  </a:lnTo>
                  <a:lnTo>
                    <a:pt x="100" y="334"/>
                  </a:lnTo>
                  <a:lnTo>
                    <a:pt x="98" y="329"/>
                  </a:lnTo>
                  <a:lnTo>
                    <a:pt x="96" y="323"/>
                  </a:lnTo>
                  <a:lnTo>
                    <a:pt x="95" y="316"/>
                  </a:lnTo>
                  <a:lnTo>
                    <a:pt x="95"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7" name="Rectangle 76"/>
            <p:cNvSpPr>
              <a:spLocks noChangeArrowheads="1"/>
            </p:cNvSpPr>
            <p:nvPr/>
          </p:nvSpPr>
          <p:spPr bwMode="auto">
            <a:xfrm>
              <a:off x="4566" y="1864"/>
              <a:ext cx="19" cy="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88" name="Freeform 77"/>
            <p:cNvSpPr>
              <a:spLocks/>
            </p:cNvSpPr>
            <p:nvPr/>
          </p:nvSpPr>
          <p:spPr bwMode="auto">
            <a:xfrm>
              <a:off x="752" y="1989"/>
              <a:ext cx="88" cy="138"/>
            </a:xfrm>
            <a:custGeom>
              <a:avLst/>
              <a:gdLst>
                <a:gd name="T0" fmla="*/ 0 w 263"/>
                <a:gd name="T1" fmla="*/ 138 h 413"/>
                <a:gd name="T2" fmla="*/ 88 w 263"/>
                <a:gd name="T3" fmla="*/ 138 h 413"/>
                <a:gd name="T4" fmla="*/ 88 w 263"/>
                <a:gd name="T5" fmla="*/ 121 h 413"/>
                <a:gd name="T6" fmla="*/ 19 w 263"/>
                <a:gd name="T7" fmla="*/ 121 h 413"/>
                <a:gd name="T8" fmla="*/ 19 w 263"/>
                <a:gd name="T9" fmla="*/ 0 h 413"/>
                <a:gd name="T10" fmla="*/ 0 w 263"/>
                <a:gd name="T11" fmla="*/ 0 h 413"/>
                <a:gd name="T12" fmla="*/ 0 w 263"/>
                <a:gd name="T13" fmla="*/ 138 h 4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3" h="413">
                  <a:moveTo>
                    <a:pt x="0" y="413"/>
                  </a:moveTo>
                  <a:lnTo>
                    <a:pt x="263" y="413"/>
                  </a:lnTo>
                  <a:lnTo>
                    <a:pt x="263" y="361"/>
                  </a:lnTo>
                  <a:lnTo>
                    <a:pt x="57" y="361"/>
                  </a:lnTo>
                  <a:lnTo>
                    <a:pt x="57"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89" name="Freeform 78"/>
            <p:cNvSpPr>
              <a:spLocks noEditPoints="1"/>
            </p:cNvSpPr>
            <p:nvPr/>
          </p:nvSpPr>
          <p:spPr bwMode="auto">
            <a:xfrm>
              <a:off x="848" y="2024"/>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5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8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5 w 270"/>
                <a:gd name="T75" fmla="*/ 17 h 318"/>
                <a:gd name="T76" fmla="*/ 43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19"/>
                  </a:lnTo>
                  <a:lnTo>
                    <a:pt x="213" y="226"/>
                  </a:lnTo>
                  <a:lnTo>
                    <a:pt x="209" y="232"/>
                  </a:lnTo>
                  <a:lnTo>
                    <a:pt x="207" y="238"/>
                  </a:lnTo>
                  <a:lnTo>
                    <a:pt x="204" y="244"/>
                  </a:lnTo>
                  <a:lnTo>
                    <a:pt x="199" y="248"/>
                  </a:lnTo>
                  <a:lnTo>
                    <a:pt x="196" y="253"/>
                  </a:lnTo>
                  <a:lnTo>
                    <a:pt x="190" y="257"/>
                  </a:lnTo>
                  <a:lnTo>
                    <a:pt x="185" y="261"/>
                  </a:lnTo>
                  <a:lnTo>
                    <a:pt x="180" y="263"/>
                  </a:lnTo>
                  <a:lnTo>
                    <a:pt x="174" y="267"/>
                  </a:lnTo>
                  <a:lnTo>
                    <a:pt x="168" y="269"/>
                  </a:lnTo>
                  <a:lnTo>
                    <a:pt x="161" y="270"/>
                  </a:lnTo>
                  <a:lnTo>
                    <a:pt x="154" y="271"/>
                  </a:lnTo>
                  <a:lnTo>
                    <a:pt x="147" y="272"/>
                  </a:lnTo>
                  <a:lnTo>
                    <a:pt x="139" y="272"/>
                  </a:lnTo>
                  <a:lnTo>
                    <a:pt x="130" y="272"/>
                  </a:lnTo>
                  <a:lnTo>
                    <a:pt x="121" y="271"/>
                  </a:lnTo>
                  <a:lnTo>
                    <a:pt x="112" y="269"/>
                  </a:lnTo>
                  <a:lnTo>
                    <a:pt x="104" y="265"/>
                  </a:lnTo>
                  <a:lnTo>
                    <a:pt x="97" y="262"/>
                  </a:lnTo>
                  <a:lnTo>
                    <a:pt x="89" y="257"/>
                  </a:lnTo>
                  <a:lnTo>
                    <a:pt x="83" y="253"/>
                  </a:lnTo>
                  <a:lnTo>
                    <a:pt x="77" y="247"/>
                  </a:lnTo>
                  <a:lnTo>
                    <a:pt x="71" y="240"/>
                  </a:lnTo>
                  <a:lnTo>
                    <a:pt x="67" y="233"/>
                  </a:lnTo>
                  <a:lnTo>
                    <a:pt x="63" y="225"/>
                  </a:lnTo>
                  <a:lnTo>
                    <a:pt x="60" y="216"/>
                  </a:lnTo>
                  <a:lnTo>
                    <a:pt x="56" y="207"/>
                  </a:lnTo>
                  <a:lnTo>
                    <a:pt x="55" y="196"/>
                  </a:lnTo>
                  <a:lnTo>
                    <a:pt x="54" y="186"/>
                  </a:lnTo>
                  <a:lnTo>
                    <a:pt x="53" y="175"/>
                  </a:lnTo>
                  <a:lnTo>
                    <a:pt x="270" y="175"/>
                  </a:lnTo>
                  <a:lnTo>
                    <a:pt x="270" y="163"/>
                  </a:lnTo>
                  <a:lnTo>
                    <a:pt x="270" y="153"/>
                  </a:lnTo>
                  <a:lnTo>
                    <a:pt x="270"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80" y="6"/>
                  </a:lnTo>
                  <a:lnTo>
                    <a:pt x="166" y="2"/>
                  </a:lnTo>
                  <a:lnTo>
                    <a:pt x="151" y="1"/>
                  </a:lnTo>
                  <a:lnTo>
                    <a:pt x="135" y="0"/>
                  </a:lnTo>
                  <a:lnTo>
                    <a:pt x="120" y="1"/>
                  </a:lnTo>
                  <a:lnTo>
                    <a:pt x="106" y="2"/>
                  </a:lnTo>
                  <a:lnTo>
                    <a:pt x="92" y="6"/>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4"/>
                  </a:lnTo>
                  <a:lnTo>
                    <a:pt x="0" y="162"/>
                  </a:lnTo>
                  <a:lnTo>
                    <a:pt x="1" y="180"/>
                  </a:lnTo>
                  <a:lnTo>
                    <a:pt x="2" y="196"/>
                  </a:lnTo>
                  <a:lnTo>
                    <a:pt x="6" y="213"/>
                  </a:lnTo>
                  <a:lnTo>
                    <a:pt x="9" y="228"/>
                  </a:lnTo>
                  <a:lnTo>
                    <a:pt x="15" y="241"/>
                  </a:lnTo>
                  <a:lnTo>
                    <a:pt x="21" y="254"/>
                  </a:lnTo>
                  <a:lnTo>
                    <a:pt x="29" y="267"/>
                  </a:lnTo>
                  <a:lnTo>
                    <a:pt x="37" y="277"/>
                  </a:lnTo>
                  <a:lnTo>
                    <a:pt x="46" y="286"/>
                  </a:lnTo>
                  <a:lnTo>
                    <a:pt x="56" y="294"/>
                  </a:lnTo>
                  <a:lnTo>
                    <a:pt x="67" y="302"/>
                  </a:lnTo>
                  <a:lnTo>
                    <a:pt x="79" y="308"/>
                  </a:lnTo>
                  <a:lnTo>
                    <a:pt x="92" y="313"/>
                  </a:lnTo>
                  <a:lnTo>
                    <a:pt x="106" y="316"/>
                  </a:lnTo>
                  <a:lnTo>
                    <a:pt x="120" y="317"/>
                  </a:lnTo>
                  <a:lnTo>
                    <a:pt x="135" y="318"/>
                  </a:lnTo>
                  <a:lnTo>
                    <a:pt x="148" y="318"/>
                  </a:lnTo>
                  <a:lnTo>
                    <a:pt x="160" y="316"/>
                  </a:lnTo>
                  <a:lnTo>
                    <a:pt x="173" y="314"/>
                  </a:lnTo>
                  <a:lnTo>
                    <a:pt x="184" y="311"/>
                  </a:lnTo>
                  <a:lnTo>
                    <a:pt x="194" y="307"/>
                  </a:lnTo>
                  <a:lnTo>
                    <a:pt x="205" y="302"/>
                  </a:lnTo>
                  <a:lnTo>
                    <a:pt x="214" y="297"/>
                  </a:lnTo>
                  <a:lnTo>
                    <a:pt x="223" y="291"/>
                  </a:lnTo>
                  <a:lnTo>
                    <a:pt x="231" y="283"/>
                  </a:lnTo>
                  <a:lnTo>
                    <a:pt x="238" y="275"/>
                  </a:lnTo>
                  <a:lnTo>
                    <a:pt x="245" y="267"/>
                  </a:lnTo>
                  <a:lnTo>
                    <a:pt x="251" y="257"/>
                  </a:lnTo>
                  <a:lnTo>
                    <a:pt x="257" y="247"/>
                  </a:lnTo>
                  <a:lnTo>
                    <a:pt x="261" y="236"/>
                  </a:lnTo>
                  <a:lnTo>
                    <a:pt x="264" y="225"/>
                  </a:lnTo>
                  <a:lnTo>
                    <a:pt x="267" y="213"/>
                  </a:lnTo>
                  <a:lnTo>
                    <a:pt x="216" y="213"/>
                  </a:lnTo>
                  <a:close/>
                  <a:moveTo>
                    <a:pt x="53" y="133"/>
                  </a:moveTo>
                  <a:lnTo>
                    <a:pt x="54" y="123"/>
                  </a:lnTo>
                  <a:lnTo>
                    <a:pt x="56" y="112"/>
                  </a:lnTo>
                  <a:lnTo>
                    <a:pt x="59" y="103"/>
                  </a:lnTo>
                  <a:lnTo>
                    <a:pt x="61" y="95"/>
                  </a:lnTo>
                  <a:lnTo>
                    <a:pt x="64" y="87"/>
                  </a:lnTo>
                  <a:lnTo>
                    <a:pt x="68" y="80"/>
                  </a:lnTo>
                  <a:lnTo>
                    <a:pt x="73" y="73"/>
                  </a:lnTo>
                  <a:lnTo>
                    <a:pt x="78" y="68"/>
                  </a:lnTo>
                  <a:lnTo>
                    <a:pt x="83" y="62"/>
                  </a:lnTo>
                  <a:lnTo>
                    <a:pt x="90" y="57"/>
                  </a:lnTo>
                  <a:lnTo>
                    <a:pt x="97" y="54"/>
                  </a:lnTo>
                  <a:lnTo>
                    <a:pt x="104" y="50"/>
                  </a:lnTo>
                  <a:lnTo>
                    <a:pt x="110" y="48"/>
                  </a:lnTo>
                  <a:lnTo>
                    <a:pt x="119" y="46"/>
                  </a:lnTo>
                  <a:lnTo>
                    <a:pt x="128" y="45"/>
                  </a:lnTo>
                  <a:lnTo>
                    <a:pt x="137" y="45"/>
                  </a:lnTo>
                  <a:lnTo>
                    <a:pt x="146" y="45"/>
                  </a:lnTo>
                  <a:lnTo>
                    <a:pt x="155" y="46"/>
                  </a:lnTo>
                  <a:lnTo>
                    <a:pt x="163" y="48"/>
                  </a:lnTo>
                  <a:lnTo>
                    <a:pt x="170" y="50"/>
                  </a:lnTo>
                  <a:lnTo>
                    <a:pt x="178" y="54"/>
                  </a:lnTo>
                  <a:lnTo>
                    <a:pt x="184" y="57"/>
                  </a:lnTo>
                  <a:lnTo>
                    <a:pt x="191" y="62"/>
                  </a:lnTo>
                  <a:lnTo>
                    <a:pt x="196" y="68"/>
                  </a:lnTo>
                  <a:lnTo>
                    <a:pt x="201" y="73"/>
                  </a:lnTo>
                  <a:lnTo>
                    <a:pt x="205" y="80"/>
                  </a:lnTo>
                  <a:lnTo>
                    <a:pt x="208" y="87"/>
                  </a:lnTo>
                  <a:lnTo>
                    <a:pt x="212"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0" name="Freeform 79"/>
            <p:cNvSpPr>
              <a:spLocks noEditPoints="1"/>
            </p:cNvSpPr>
            <p:nvPr/>
          </p:nvSpPr>
          <p:spPr bwMode="auto">
            <a:xfrm>
              <a:off x="951" y="2024"/>
              <a:ext cx="94" cy="106"/>
            </a:xfrm>
            <a:custGeom>
              <a:avLst/>
              <a:gdLst>
                <a:gd name="T0" fmla="*/ 66 w 283"/>
                <a:gd name="T1" fmla="*/ 72 h 318"/>
                <a:gd name="T2" fmla="*/ 61 w 283"/>
                <a:gd name="T3" fmla="*/ 81 h 318"/>
                <a:gd name="T4" fmla="*/ 53 w 283"/>
                <a:gd name="T5" fmla="*/ 87 h 318"/>
                <a:gd name="T6" fmla="*/ 42 w 283"/>
                <a:gd name="T7" fmla="*/ 91 h 318"/>
                <a:gd name="T8" fmla="*/ 31 w 283"/>
                <a:gd name="T9" fmla="*/ 91 h 318"/>
                <a:gd name="T10" fmla="*/ 25 w 283"/>
                <a:gd name="T11" fmla="*/ 89 h 318"/>
                <a:gd name="T12" fmla="*/ 20 w 283"/>
                <a:gd name="T13" fmla="*/ 85 h 318"/>
                <a:gd name="T14" fmla="*/ 18 w 283"/>
                <a:gd name="T15" fmla="*/ 79 h 318"/>
                <a:gd name="T16" fmla="*/ 18 w 283"/>
                <a:gd name="T17" fmla="*/ 72 h 318"/>
                <a:gd name="T18" fmla="*/ 20 w 283"/>
                <a:gd name="T19" fmla="*/ 67 h 318"/>
                <a:gd name="T20" fmla="*/ 24 w 283"/>
                <a:gd name="T21" fmla="*/ 62 h 318"/>
                <a:gd name="T22" fmla="*/ 30 w 283"/>
                <a:gd name="T23" fmla="*/ 60 h 318"/>
                <a:gd name="T24" fmla="*/ 43 w 283"/>
                <a:gd name="T25" fmla="*/ 58 h 318"/>
                <a:gd name="T26" fmla="*/ 59 w 283"/>
                <a:gd name="T27" fmla="*/ 55 h 318"/>
                <a:gd name="T28" fmla="*/ 68 w 283"/>
                <a:gd name="T29" fmla="*/ 90 h 318"/>
                <a:gd name="T30" fmla="*/ 69 w 283"/>
                <a:gd name="T31" fmla="*/ 97 h 318"/>
                <a:gd name="T32" fmla="*/ 72 w 283"/>
                <a:gd name="T33" fmla="*/ 101 h 318"/>
                <a:gd name="T34" fmla="*/ 77 w 283"/>
                <a:gd name="T35" fmla="*/ 104 h 318"/>
                <a:gd name="T36" fmla="*/ 85 w 283"/>
                <a:gd name="T37" fmla="*/ 105 h 318"/>
                <a:gd name="T38" fmla="*/ 94 w 283"/>
                <a:gd name="T39" fmla="*/ 103 h 318"/>
                <a:gd name="T40" fmla="*/ 88 w 283"/>
                <a:gd name="T41" fmla="*/ 91 h 318"/>
                <a:gd name="T42" fmla="*/ 84 w 283"/>
                <a:gd name="T43" fmla="*/ 87 h 318"/>
                <a:gd name="T44" fmla="*/ 83 w 283"/>
                <a:gd name="T45" fmla="*/ 31 h 318"/>
                <a:gd name="T46" fmla="*/ 81 w 283"/>
                <a:gd name="T47" fmla="*/ 17 h 318"/>
                <a:gd name="T48" fmla="*/ 74 w 283"/>
                <a:gd name="T49" fmla="*/ 8 h 318"/>
                <a:gd name="T50" fmla="*/ 62 w 283"/>
                <a:gd name="T51" fmla="*/ 2 h 318"/>
                <a:gd name="T52" fmla="*/ 45 w 283"/>
                <a:gd name="T53" fmla="*/ 0 h 318"/>
                <a:gd name="T54" fmla="*/ 28 w 283"/>
                <a:gd name="T55" fmla="*/ 2 h 318"/>
                <a:gd name="T56" fmla="*/ 15 w 283"/>
                <a:gd name="T57" fmla="*/ 9 h 318"/>
                <a:gd name="T58" fmla="*/ 7 w 283"/>
                <a:gd name="T59" fmla="*/ 19 h 318"/>
                <a:gd name="T60" fmla="*/ 5 w 283"/>
                <a:gd name="T61" fmla="*/ 33 h 318"/>
                <a:gd name="T62" fmla="*/ 21 w 283"/>
                <a:gd name="T63" fmla="*/ 29 h 318"/>
                <a:gd name="T64" fmla="*/ 24 w 283"/>
                <a:gd name="T65" fmla="*/ 22 h 318"/>
                <a:gd name="T66" fmla="*/ 30 w 283"/>
                <a:gd name="T67" fmla="*/ 18 h 318"/>
                <a:gd name="T68" fmla="*/ 38 w 283"/>
                <a:gd name="T69" fmla="*/ 15 h 318"/>
                <a:gd name="T70" fmla="*/ 49 w 283"/>
                <a:gd name="T71" fmla="*/ 15 h 318"/>
                <a:gd name="T72" fmla="*/ 58 w 283"/>
                <a:gd name="T73" fmla="*/ 17 h 318"/>
                <a:gd name="T74" fmla="*/ 63 w 283"/>
                <a:gd name="T75" fmla="*/ 21 h 318"/>
                <a:gd name="T76" fmla="*/ 66 w 283"/>
                <a:gd name="T77" fmla="*/ 27 h 318"/>
                <a:gd name="T78" fmla="*/ 66 w 283"/>
                <a:gd name="T79" fmla="*/ 34 h 318"/>
                <a:gd name="T80" fmla="*/ 64 w 283"/>
                <a:gd name="T81" fmla="*/ 39 h 318"/>
                <a:gd name="T82" fmla="*/ 57 w 283"/>
                <a:gd name="T83" fmla="*/ 42 h 318"/>
                <a:gd name="T84" fmla="*/ 44 w 283"/>
                <a:gd name="T85" fmla="*/ 44 h 318"/>
                <a:gd name="T86" fmla="*/ 26 w 283"/>
                <a:gd name="T87" fmla="*/ 46 h 318"/>
                <a:gd name="T88" fmla="*/ 14 w 283"/>
                <a:gd name="T89" fmla="*/ 51 h 318"/>
                <a:gd name="T90" fmla="*/ 5 w 283"/>
                <a:gd name="T91" fmla="*/ 59 h 318"/>
                <a:gd name="T92" fmla="*/ 1 w 283"/>
                <a:gd name="T93" fmla="*/ 70 h 318"/>
                <a:gd name="T94" fmla="*/ 1 w 283"/>
                <a:gd name="T95" fmla="*/ 83 h 318"/>
                <a:gd name="T96" fmla="*/ 5 w 283"/>
                <a:gd name="T97" fmla="*/ 94 h 318"/>
                <a:gd name="T98" fmla="*/ 13 w 283"/>
                <a:gd name="T99" fmla="*/ 102 h 318"/>
                <a:gd name="T100" fmla="*/ 25 w 283"/>
                <a:gd name="T101" fmla="*/ 106 h 318"/>
                <a:gd name="T102" fmla="*/ 42 w 283"/>
                <a:gd name="T103" fmla="*/ 105 h 318"/>
                <a:gd name="T104" fmla="*/ 60 w 283"/>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8">
                  <a:moveTo>
                    <a:pt x="199" y="156"/>
                  </a:moveTo>
                  <a:lnTo>
                    <a:pt x="199" y="201"/>
                  </a:lnTo>
                  <a:lnTo>
                    <a:pt x="199" y="209"/>
                  </a:lnTo>
                  <a:lnTo>
                    <a:pt x="198" y="216"/>
                  </a:lnTo>
                  <a:lnTo>
                    <a:pt x="196" y="224"/>
                  </a:lnTo>
                  <a:lnTo>
                    <a:pt x="193" y="231"/>
                  </a:lnTo>
                  <a:lnTo>
                    <a:pt x="189" y="237"/>
                  </a:lnTo>
                  <a:lnTo>
                    <a:pt x="184" y="244"/>
                  </a:lnTo>
                  <a:lnTo>
                    <a:pt x="180" y="248"/>
                  </a:lnTo>
                  <a:lnTo>
                    <a:pt x="174" y="254"/>
                  </a:lnTo>
                  <a:lnTo>
                    <a:pt x="167" y="259"/>
                  </a:lnTo>
                  <a:lnTo>
                    <a:pt x="160" y="262"/>
                  </a:lnTo>
                  <a:lnTo>
                    <a:pt x="152" y="267"/>
                  </a:lnTo>
                  <a:lnTo>
                    <a:pt x="144" y="269"/>
                  </a:lnTo>
                  <a:lnTo>
                    <a:pt x="135" y="271"/>
                  </a:lnTo>
                  <a:lnTo>
                    <a:pt x="126" y="274"/>
                  </a:lnTo>
                  <a:lnTo>
                    <a:pt x="117" y="275"/>
                  </a:lnTo>
                  <a:lnTo>
                    <a:pt x="106" y="275"/>
                  </a:lnTo>
                  <a:lnTo>
                    <a:pt x="99" y="275"/>
                  </a:lnTo>
                  <a:lnTo>
                    <a:pt x="94" y="274"/>
                  </a:lnTo>
                  <a:lnTo>
                    <a:pt x="88" y="272"/>
                  </a:lnTo>
                  <a:lnTo>
                    <a:pt x="83" y="271"/>
                  </a:lnTo>
                  <a:lnTo>
                    <a:pt x="79" y="270"/>
                  </a:lnTo>
                  <a:lnTo>
                    <a:pt x="74" y="268"/>
                  </a:lnTo>
                  <a:lnTo>
                    <a:pt x="69" y="265"/>
                  </a:lnTo>
                  <a:lnTo>
                    <a:pt x="66" y="262"/>
                  </a:lnTo>
                  <a:lnTo>
                    <a:pt x="63" y="260"/>
                  </a:lnTo>
                  <a:lnTo>
                    <a:pt x="60" y="255"/>
                  </a:lnTo>
                  <a:lnTo>
                    <a:pt x="58" y="252"/>
                  </a:lnTo>
                  <a:lnTo>
                    <a:pt x="56" y="248"/>
                  </a:lnTo>
                  <a:lnTo>
                    <a:pt x="54" y="244"/>
                  </a:lnTo>
                  <a:lnTo>
                    <a:pt x="53" y="238"/>
                  </a:lnTo>
                  <a:lnTo>
                    <a:pt x="52" y="233"/>
                  </a:lnTo>
                  <a:lnTo>
                    <a:pt x="52" y="228"/>
                  </a:lnTo>
                  <a:lnTo>
                    <a:pt x="52" y="223"/>
                  </a:lnTo>
                  <a:lnTo>
                    <a:pt x="53" y="217"/>
                  </a:lnTo>
                  <a:lnTo>
                    <a:pt x="53" y="213"/>
                  </a:lnTo>
                  <a:lnTo>
                    <a:pt x="56" y="208"/>
                  </a:lnTo>
                  <a:lnTo>
                    <a:pt x="57" y="203"/>
                  </a:lnTo>
                  <a:lnTo>
                    <a:pt x="59" y="200"/>
                  </a:lnTo>
                  <a:lnTo>
                    <a:pt x="61" y="196"/>
                  </a:lnTo>
                  <a:lnTo>
                    <a:pt x="65" y="193"/>
                  </a:lnTo>
                  <a:lnTo>
                    <a:pt x="68" y="191"/>
                  </a:lnTo>
                  <a:lnTo>
                    <a:pt x="72" y="187"/>
                  </a:lnTo>
                  <a:lnTo>
                    <a:pt x="76" y="185"/>
                  </a:lnTo>
                  <a:lnTo>
                    <a:pt x="81" y="184"/>
                  </a:lnTo>
                  <a:lnTo>
                    <a:pt x="86" y="182"/>
                  </a:lnTo>
                  <a:lnTo>
                    <a:pt x="91" y="180"/>
                  </a:lnTo>
                  <a:lnTo>
                    <a:pt x="97" y="178"/>
                  </a:lnTo>
                  <a:lnTo>
                    <a:pt x="104" y="177"/>
                  </a:lnTo>
                  <a:lnTo>
                    <a:pt x="118" y="176"/>
                  </a:lnTo>
                  <a:lnTo>
                    <a:pt x="130" y="173"/>
                  </a:lnTo>
                  <a:lnTo>
                    <a:pt x="143" y="172"/>
                  </a:lnTo>
                  <a:lnTo>
                    <a:pt x="155" y="170"/>
                  </a:lnTo>
                  <a:lnTo>
                    <a:pt x="167" y="168"/>
                  </a:lnTo>
                  <a:lnTo>
                    <a:pt x="178" y="165"/>
                  </a:lnTo>
                  <a:lnTo>
                    <a:pt x="189" y="161"/>
                  </a:lnTo>
                  <a:lnTo>
                    <a:pt x="199" y="156"/>
                  </a:lnTo>
                  <a:close/>
                  <a:moveTo>
                    <a:pt x="204" y="269"/>
                  </a:moveTo>
                  <a:lnTo>
                    <a:pt x="204" y="271"/>
                  </a:lnTo>
                  <a:lnTo>
                    <a:pt x="204" y="276"/>
                  </a:lnTo>
                  <a:lnTo>
                    <a:pt x="205" y="282"/>
                  </a:lnTo>
                  <a:lnTo>
                    <a:pt x="206" y="286"/>
                  </a:lnTo>
                  <a:lnTo>
                    <a:pt x="207" y="290"/>
                  </a:lnTo>
                  <a:lnTo>
                    <a:pt x="209" y="294"/>
                  </a:lnTo>
                  <a:lnTo>
                    <a:pt x="211" y="298"/>
                  </a:lnTo>
                  <a:lnTo>
                    <a:pt x="213" y="301"/>
                  </a:lnTo>
                  <a:lnTo>
                    <a:pt x="217" y="303"/>
                  </a:lnTo>
                  <a:lnTo>
                    <a:pt x="220" y="307"/>
                  </a:lnTo>
                  <a:lnTo>
                    <a:pt x="224" y="309"/>
                  </a:lnTo>
                  <a:lnTo>
                    <a:pt x="228" y="310"/>
                  </a:lnTo>
                  <a:lnTo>
                    <a:pt x="233" y="313"/>
                  </a:lnTo>
                  <a:lnTo>
                    <a:pt x="237" y="314"/>
                  </a:lnTo>
                  <a:lnTo>
                    <a:pt x="242" y="314"/>
                  </a:lnTo>
                  <a:lnTo>
                    <a:pt x="248" y="315"/>
                  </a:lnTo>
                  <a:lnTo>
                    <a:pt x="255" y="315"/>
                  </a:lnTo>
                  <a:lnTo>
                    <a:pt x="262" y="315"/>
                  </a:lnTo>
                  <a:lnTo>
                    <a:pt x="268" y="314"/>
                  </a:lnTo>
                  <a:lnTo>
                    <a:pt x="275" y="313"/>
                  </a:lnTo>
                  <a:lnTo>
                    <a:pt x="283" y="310"/>
                  </a:lnTo>
                  <a:lnTo>
                    <a:pt x="283" y="271"/>
                  </a:lnTo>
                  <a:lnTo>
                    <a:pt x="277" y="274"/>
                  </a:lnTo>
                  <a:lnTo>
                    <a:pt x="271" y="274"/>
                  </a:lnTo>
                  <a:lnTo>
                    <a:pt x="265" y="274"/>
                  </a:lnTo>
                  <a:lnTo>
                    <a:pt x="260" y="271"/>
                  </a:lnTo>
                  <a:lnTo>
                    <a:pt x="257" y="269"/>
                  </a:lnTo>
                  <a:lnTo>
                    <a:pt x="255" y="265"/>
                  </a:lnTo>
                  <a:lnTo>
                    <a:pt x="252" y="262"/>
                  </a:lnTo>
                  <a:lnTo>
                    <a:pt x="251" y="256"/>
                  </a:lnTo>
                  <a:lnTo>
                    <a:pt x="251" y="251"/>
                  </a:lnTo>
                  <a:lnTo>
                    <a:pt x="251" y="242"/>
                  </a:lnTo>
                  <a:lnTo>
                    <a:pt x="251" y="93"/>
                  </a:lnTo>
                  <a:lnTo>
                    <a:pt x="251" y="81"/>
                  </a:lnTo>
                  <a:lnTo>
                    <a:pt x="250" y="70"/>
                  </a:lnTo>
                  <a:lnTo>
                    <a:pt x="248" y="61"/>
                  </a:lnTo>
                  <a:lnTo>
                    <a:pt x="244" y="52"/>
                  </a:lnTo>
                  <a:lnTo>
                    <a:pt x="241" y="43"/>
                  </a:lnTo>
                  <a:lnTo>
                    <a:pt x="235" y="35"/>
                  </a:lnTo>
                  <a:lnTo>
                    <a:pt x="229" y="29"/>
                  </a:lnTo>
                  <a:lnTo>
                    <a:pt x="222" y="23"/>
                  </a:lnTo>
                  <a:lnTo>
                    <a:pt x="216" y="17"/>
                  </a:lnTo>
                  <a:lnTo>
                    <a:pt x="206" y="12"/>
                  </a:lnTo>
                  <a:lnTo>
                    <a:pt x="197" y="9"/>
                  </a:lnTo>
                  <a:lnTo>
                    <a:pt x="187" y="6"/>
                  </a:lnTo>
                  <a:lnTo>
                    <a:pt x="175" y="3"/>
                  </a:lnTo>
                  <a:lnTo>
                    <a:pt x="163" y="1"/>
                  </a:lnTo>
                  <a:lnTo>
                    <a:pt x="149" y="0"/>
                  </a:lnTo>
                  <a:lnTo>
                    <a:pt x="134" y="0"/>
                  </a:lnTo>
                  <a:lnTo>
                    <a:pt x="120" y="0"/>
                  </a:lnTo>
                  <a:lnTo>
                    <a:pt x="107" y="2"/>
                  </a:lnTo>
                  <a:lnTo>
                    <a:pt x="95" y="3"/>
                  </a:lnTo>
                  <a:lnTo>
                    <a:pt x="83" y="7"/>
                  </a:lnTo>
                  <a:lnTo>
                    <a:pt x="73" y="10"/>
                  </a:lnTo>
                  <a:lnTo>
                    <a:pt x="64" y="15"/>
                  </a:lnTo>
                  <a:lnTo>
                    <a:pt x="54" y="20"/>
                  </a:lnTo>
                  <a:lnTo>
                    <a:pt x="46" y="26"/>
                  </a:lnTo>
                  <a:lnTo>
                    <a:pt x="38" y="33"/>
                  </a:lnTo>
                  <a:lnTo>
                    <a:pt x="33" y="40"/>
                  </a:lnTo>
                  <a:lnTo>
                    <a:pt x="27" y="48"/>
                  </a:lnTo>
                  <a:lnTo>
                    <a:pt x="22" y="57"/>
                  </a:lnTo>
                  <a:lnTo>
                    <a:pt x="19" y="66"/>
                  </a:lnTo>
                  <a:lnTo>
                    <a:pt x="16" y="76"/>
                  </a:lnTo>
                  <a:lnTo>
                    <a:pt x="14" y="87"/>
                  </a:lnTo>
                  <a:lnTo>
                    <a:pt x="14" y="98"/>
                  </a:lnTo>
                  <a:lnTo>
                    <a:pt x="14" y="100"/>
                  </a:lnTo>
                  <a:lnTo>
                    <a:pt x="61" y="100"/>
                  </a:lnTo>
                  <a:lnTo>
                    <a:pt x="61" y="93"/>
                  </a:lnTo>
                  <a:lnTo>
                    <a:pt x="63" y="87"/>
                  </a:lnTo>
                  <a:lnTo>
                    <a:pt x="64" y="81"/>
                  </a:lnTo>
                  <a:lnTo>
                    <a:pt x="66" y="76"/>
                  </a:lnTo>
                  <a:lnTo>
                    <a:pt x="68" y="71"/>
                  </a:lnTo>
                  <a:lnTo>
                    <a:pt x="72" y="66"/>
                  </a:lnTo>
                  <a:lnTo>
                    <a:pt x="75" y="63"/>
                  </a:lnTo>
                  <a:lnTo>
                    <a:pt x="79" y="58"/>
                  </a:lnTo>
                  <a:lnTo>
                    <a:pt x="83" y="56"/>
                  </a:lnTo>
                  <a:lnTo>
                    <a:pt x="89" y="53"/>
                  </a:lnTo>
                  <a:lnTo>
                    <a:pt x="95" y="50"/>
                  </a:lnTo>
                  <a:lnTo>
                    <a:pt x="102" y="48"/>
                  </a:lnTo>
                  <a:lnTo>
                    <a:pt x="109" y="47"/>
                  </a:lnTo>
                  <a:lnTo>
                    <a:pt x="115" y="46"/>
                  </a:lnTo>
                  <a:lnTo>
                    <a:pt x="124" y="45"/>
                  </a:lnTo>
                  <a:lnTo>
                    <a:pt x="133" y="45"/>
                  </a:lnTo>
                  <a:lnTo>
                    <a:pt x="141" y="45"/>
                  </a:lnTo>
                  <a:lnTo>
                    <a:pt x="148" y="46"/>
                  </a:lnTo>
                  <a:lnTo>
                    <a:pt x="156" y="46"/>
                  </a:lnTo>
                  <a:lnTo>
                    <a:pt x="161" y="48"/>
                  </a:lnTo>
                  <a:lnTo>
                    <a:pt x="168" y="49"/>
                  </a:lnTo>
                  <a:lnTo>
                    <a:pt x="174" y="52"/>
                  </a:lnTo>
                  <a:lnTo>
                    <a:pt x="179" y="54"/>
                  </a:lnTo>
                  <a:lnTo>
                    <a:pt x="183" y="56"/>
                  </a:lnTo>
                  <a:lnTo>
                    <a:pt x="187" y="60"/>
                  </a:lnTo>
                  <a:lnTo>
                    <a:pt x="190" y="63"/>
                  </a:lnTo>
                  <a:lnTo>
                    <a:pt x="194" y="66"/>
                  </a:lnTo>
                  <a:lnTo>
                    <a:pt x="196" y="70"/>
                  </a:lnTo>
                  <a:lnTo>
                    <a:pt x="197" y="75"/>
                  </a:lnTo>
                  <a:lnTo>
                    <a:pt x="199" y="80"/>
                  </a:lnTo>
                  <a:lnTo>
                    <a:pt x="199" y="85"/>
                  </a:lnTo>
                  <a:lnTo>
                    <a:pt x="201" y="91"/>
                  </a:lnTo>
                  <a:lnTo>
                    <a:pt x="201" y="98"/>
                  </a:lnTo>
                  <a:lnTo>
                    <a:pt x="199" y="103"/>
                  </a:lnTo>
                  <a:lnTo>
                    <a:pt x="199" y="108"/>
                  </a:lnTo>
                  <a:lnTo>
                    <a:pt x="198" y="112"/>
                  </a:lnTo>
                  <a:lnTo>
                    <a:pt x="196" y="116"/>
                  </a:lnTo>
                  <a:lnTo>
                    <a:pt x="194" y="118"/>
                  </a:lnTo>
                  <a:lnTo>
                    <a:pt x="190" y="121"/>
                  </a:lnTo>
                  <a:lnTo>
                    <a:pt x="186" y="123"/>
                  </a:lnTo>
                  <a:lnTo>
                    <a:pt x="180" y="125"/>
                  </a:lnTo>
                  <a:lnTo>
                    <a:pt x="173" y="126"/>
                  </a:lnTo>
                  <a:lnTo>
                    <a:pt x="165" y="127"/>
                  </a:lnTo>
                  <a:lnTo>
                    <a:pt x="156" y="129"/>
                  </a:lnTo>
                  <a:lnTo>
                    <a:pt x="144" y="130"/>
                  </a:lnTo>
                  <a:lnTo>
                    <a:pt x="132" y="131"/>
                  </a:lnTo>
                  <a:lnTo>
                    <a:pt x="118" y="133"/>
                  </a:lnTo>
                  <a:lnTo>
                    <a:pt x="103" y="134"/>
                  </a:lnTo>
                  <a:lnTo>
                    <a:pt x="90" y="137"/>
                  </a:lnTo>
                  <a:lnTo>
                    <a:pt x="79" y="139"/>
                  </a:lnTo>
                  <a:lnTo>
                    <a:pt x="68" y="141"/>
                  </a:lnTo>
                  <a:lnTo>
                    <a:pt x="58" y="145"/>
                  </a:lnTo>
                  <a:lnTo>
                    <a:pt x="49" y="149"/>
                  </a:lnTo>
                  <a:lnTo>
                    <a:pt x="41" y="154"/>
                  </a:lnTo>
                  <a:lnTo>
                    <a:pt x="33" y="159"/>
                  </a:lnTo>
                  <a:lnTo>
                    <a:pt x="26" y="164"/>
                  </a:lnTo>
                  <a:lnTo>
                    <a:pt x="20" y="170"/>
                  </a:lnTo>
                  <a:lnTo>
                    <a:pt x="14" y="177"/>
                  </a:lnTo>
                  <a:lnTo>
                    <a:pt x="11" y="184"/>
                  </a:lnTo>
                  <a:lnTo>
                    <a:pt x="7" y="192"/>
                  </a:lnTo>
                  <a:lnTo>
                    <a:pt x="4" y="200"/>
                  </a:lnTo>
                  <a:lnTo>
                    <a:pt x="2" y="209"/>
                  </a:lnTo>
                  <a:lnTo>
                    <a:pt x="0" y="218"/>
                  </a:lnTo>
                  <a:lnTo>
                    <a:pt x="0" y="229"/>
                  </a:lnTo>
                  <a:lnTo>
                    <a:pt x="0" y="239"/>
                  </a:lnTo>
                  <a:lnTo>
                    <a:pt x="2" y="248"/>
                  </a:lnTo>
                  <a:lnTo>
                    <a:pt x="4" y="257"/>
                  </a:lnTo>
                  <a:lnTo>
                    <a:pt x="7" y="265"/>
                  </a:lnTo>
                  <a:lnTo>
                    <a:pt x="11" y="274"/>
                  </a:lnTo>
                  <a:lnTo>
                    <a:pt x="15" y="282"/>
                  </a:lnTo>
                  <a:lnTo>
                    <a:pt x="20" y="288"/>
                  </a:lnTo>
                  <a:lnTo>
                    <a:pt x="26" y="294"/>
                  </a:lnTo>
                  <a:lnTo>
                    <a:pt x="33" y="300"/>
                  </a:lnTo>
                  <a:lnTo>
                    <a:pt x="40" y="305"/>
                  </a:lnTo>
                  <a:lnTo>
                    <a:pt x="48" y="309"/>
                  </a:lnTo>
                  <a:lnTo>
                    <a:pt x="57" y="313"/>
                  </a:lnTo>
                  <a:lnTo>
                    <a:pt x="66" y="315"/>
                  </a:lnTo>
                  <a:lnTo>
                    <a:pt x="76" y="317"/>
                  </a:lnTo>
                  <a:lnTo>
                    <a:pt x="87" y="318"/>
                  </a:lnTo>
                  <a:lnTo>
                    <a:pt x="98" y="318"/>
                  </a:lnTo>
                  <a:lnTo>
                    <a:pt x="113" y="317"/>
                  </a:lnTo>
                  <a:lnTo>
                    <a:pt x="127" y="315"/>
                  </a:lnTo>
                  <a:lnTo>
                    <a:pt x="141" y="311"/>
                  </a:lnTo>
                  <a:lnTo>
                    <a:pt x="155" y="306"/>
                  </a:lnTo>
                  <a:lnTo>
                    <a:pt x="167" y="299"/>
                  </a:lnTo>
                  <a:lnTo>
                    <a:pt x="180" y="291"/>
                  </a:lnTo>
                  <a:lnTo>
                    <a:pt x="193" y="280"/>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1" name="Freeform 80"/>
            <p:cNvSpPr>
              <a:spLocks noEditPoints="1"/>
            </p:cNvSpPr>
            <p:nvPr/>
          </p:nvSpPr>
          <p:spPr bwMode="auto">
            <a:xfrm>
              <a:off x="1056" y="1989"/>
              <a:ext cx="92" cy="141"/>
            </a:xfrm>
            <a:custGeom>
              <a:avLst/>
              <a:gdLst>
                <a:gd name="T0" fmla="*/ 75 w 278"/>
                <a:gd name="T1" fmla="*/ 0 h 422"/>
                <a:gd name="T2" fmla="*/ 72 w 278"/>
                <a:gd name="T3" fmla="*/ 46 h 422"/>
                <a:gd name="T4" fmla="*/ 66 w 278"/>
                <a:gd name="T5" fmla="*/ 41 h 422"/>
                <a:gd name="T6" fmla="*/ 58 w 278"/>
                <a:gd name="T7" fmla="*/ 37 h 422"/>
                <a:gd name="T8" fmla="*/ 49 w 278"/>
                <a:gd name="T9" fmla="*/ 35 h 422"/>
                <a:gd name="T10" fmla="*/ 39 w 278"/>
                <a:gd name="T11" fmla="*/ 35 h 422"/>
                <a:gd name="T12" fmla="*/ 30 w 278"/>
                <a:gd name="T13" fmla="*/ 37 h 422"/>
                <a:gd name="T14" fmla="*/ 22 w 278"/>
                <a:gd name="T15" fmla="*/ 40 h 422"/>
                <a:gd name="T16" fmla="*/ 15 w 278"/>
                <a:gd name="T17" fmla="*/ 46 h 422"/>
                <a:gd name="T18" fmla="*/ 9 w 278"/>
                <a:gd name="T19" fmla="*/ 53 h 422"/>
                <a:gd name="T20" fmla="*/ 5 w 278"/>
                <a:gd name="T21" fmla="*/ 61 h 422"/>
                <a:gd name="T22" fmla="*/ 2 w 278"/>
                <a:gd name="T23" fmla="*/ 71 h 422"/>
                <a:gd name="T24" fmla="*/ 0 w 278"/>
                <a:gd name="T25" fmla="*/ 82 h 422"/>
                <a:gd name="T26" fmla="*/ 0 w 278"/>
                <a:gd name="T27" fmla="*/ 94 h 422"/>
                <a:gd name="T28" fmla="*/ 2 w 278"/>
                <a:gd name="T29" fmla="*/ 105 h 422"/>
                <a:gd name="T30" fmla="*/ 5 w 278"/>
                <a:gd name="T31" fmla="*/ 115 h 422"/>
                <a:gd name="T32" fmla="*/ 9 w 278"/>
                <a:gd name="T33" fmla="*/ 123 h 422"/>
                <a:gd name="T34" fmla="*/ 15 w 278"/>
                <a:gd name="T35" fmla="*/ 130 h 422"/>
                <a:gd name="T36" fmla="*/ 22 w 278"/>
                <a:gd name="T37" fmla="*/ 135 h 422"/>
                <a:gd name="T38" fmla="*/ 29 w 278"/>
                <a:gd name="T39" fmla="*/ 139 h 422"/>
                <a:gd name="T40" fmla="*/ 39 w 278"/>
                <a:gd name="T41" fmla="*/ 141 h 422"/>
                <a:gd name="T42" fmla="*/ 48 w 278"/>
                <a:gd name="T43" fmla="*/ 141 h 422"/>
                <a:gd name="T44" fmla="*/ 57 w 278"/>
                <a:gd name="T45" fmla="*/ 139 h 422"/>
                <a:gd name="T46" fmla="*/ 65 w 278"/>
                <a:gd name="T47" fmla="*/ 135 h 422"/>
                <a:gd name="T48" fmla="*/ 72 w 278"/>
                <a:gd name="T49" fmla="*/ 129 h 422"/>
                <a:gd name="T50" fmla="*/ 75 w 278"/>
                <a:gd name="T51" fmla="*/ 138 h 422"/>
                <a:gd name="T52" fmla="*/ 92 w 278"/>
                <a:gd name="T53" fmla="*/ 0 h 422"/>
                <a:gd name="T54" fmla="*/ 76 w 278"/>
                <a:gd name="T55" fmla="*/ 92 h 422"/>
                <a:gd name="T56" fmla="*/ 75 w 278"/>
                <a:gd name="T57" fmla="*/ 100 h 422"/>
                <a:gd name="T58" fmla="*/ 73 w 278"/>
                <a:gd name="T59" fmla="*/ 107 h 422"/>
                <a:gd name="T60" fmla="*/ 70 w 278"/>
                <a:gd name="T61" fmla="*/ 114 h 422"/>
                <a:gd name="T62" fmla="*/ 67 w 278"/>
                <a:gd name="T63" fmla="*/ 119 h 422"/>
                <a:gd name="T64" fmla="*/ 62 w 278"/>
                <a:gd name="T65" fmla="*/ 122 h 422"/>
                <a:gd name="T66" fmla="*/ 57 w 278"/>
                <a:gd name="T67" fmla="*/ 125 h 422"/>
                <a:gd name="T68" fmla="*/ 50 w 278"/>
                <a:gd name="T69" fmla="*/ 126 h 422"/>
                <a:gd name="T70" fmla="*/ 43 w 278"/>
                <a:gd name="T71" fmla="*/ 126 h 422"/>
                <a:gd name="T72" fmla="*/ 37 w 278"/>
                <a:gd name="T73" fmla="*/ 125 h 422"/>
                <a:gd name="T74" fmla="*/ 32 w 278"/>
                <a:gd name="T75" fmla="*/ 122 h 422"/>
                <a:gd name="T76" fmla="*/ 27 w 278"/>
                <a:gd name="T77" fmla="*/ 119 h 422"/>
                <a:gd name="T78" fmla="*/ 23 w 278"/>
                <a:gd name="T79" fmla="*/ 114 h 422"/>
                <a:gd name="T80" fmla="*/ 20 w 278"/>
                <a:gd name="T81" fmla="*/ 108 h 422"/>
                <a:gd name="T82" fmla="*/ 18 w 278"/>
                <a:gd name="T83" fmla="*/ 101 h 422"/>
                <a:gd name="T84" fmla="*/ 17 w 278"/>
                <a:gd name="T85" fmla="*/ 94 h 422"/>
                <a:gd name="T86" fmla="*/ 17 w 278"/>
                <a:gd name="T87" fmla="*/ 85 h 422"/>
                <a:gd name="T88" fmla="*/ 18 w 278"/>
                <a:gd name="T89" fmla="*/ 76 h 422"/>
                <a:gd name="T90" fmla="*/ 20 w 278"/>
                <a:gd name="T91" fmla="*/ 69 h 422"/>
                <a:gd name="T92" fmla="*/ 23 w 278"/>
                <a:gd name="T93" fmla="*/ 62 h 422"/>
                <a:gd name="T94" fmla="*/ 27 w 278"/>
                <a:gd name="T95" fmla="*/ 57 h 422"/>
                <a:gd name="T96" fmla="*/ 31 w 278"/>
                <a:gd name="T97" fmla="*/ 53 h 422"/>
                <a:gd name="T98" fmla="*/ 37 w 278"/>
                <a:gd name="T99" fmla="*/ 51 h 422"/>
                <a:gd name="T100" fmla="*/ 43 w 278"/>
                <a:gd name="T101" fmla="*/ 50 h 422"/>
                <a:gd name="T102" fmla="*/ 50 w 278"/>
                <a:gd name="T103" fmla="*/ 50 h 422"/>
                <a:gd name="T104" fmla="*/ 57 w 278"/>
                <a:gd name="T105" fmla="*/ 51 h 422"/>
                <a:gd name="T106" fmla="*/ 62 w 278"/>
                <a:gd name="T107" fmla="*/ 53 h 422"/>
                <a:gd name="T108" fmla="*/ 67 w 278"/>
                <a:gd name="T109" fmla="*/ 57 h 422"/>
                <a:gd name="T110" fmla="*/ 71 w 278"/>
                <a:gd name="T111" fmla="*/ 61 h 422"/>
                <a:gd name="T112" fmla="*/ 73 w 278"/>
                <a:gd name="T113" fmla="*/ 67 h 422"/>
                <a:gd name="T114" fmla="*/ 75 w 278"/>
                <a:gd name="T115" fmla="*/ 75 h 422"/>
                <a:gd name="T116" fmla="*/ 76 w 278"/>
                <a:gd name="T117" fmla="*/ 83 h 4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8" h="422">
                  <a:moveTo>
                    <a:pt x="278" y="0"/>
                  </a:moveTo>
                  <a:lnTo>
                    <a:pt x="228" y="0"/>
                  </a:lnTo>
                  <a:lnTo>
                    <a:pt x="228" y="150"/>
                  </a:lnTo>
                  <a:lnTo>
                    <a:pt x="219" y="138"/>
                  </a:lnTo>
                  <a:lnTo>
                    <a:pt x="210" y="129"/>
                  </a:lnTo>
                  <a:lnTo>
                    <a:pt x="199" y="122"/>
                  </a:lnTo>
                  <a:lnTo>
                    <a:pt x="187" y="115"/>
                  </a:lnTo>
                  <a:lnTo>
                    <a:pt x="174" y="111"/>
                  </a:lnTo>
                  <a:lnTo>
                    <a:pt x="161" y="107"/>
                  </a:lnTo>
                  <a:lnTo>
                    <a:pt x="147" y="105"/>
                  </a:lnTo>
                  <a:lnTo>
                    <a:pt x="131" y="104"/>
                  </a:lnTo>
                  <a:lnTo>
                    <a:pt x="117" y="105"/>
                  </a:lnTo>
                  <a:lnTo>
                    <a:pt x="103" y="106"/>
                  </a:lnTo>
                  <a:lnTo>
                    <a:pt x="90" y="110"/>
                  </a:lnTo>
                  <a:lnTo>
                    <a:pt x="78" y="115"/>
                  </a:lnTo>
                  <a:lnTo>
                    <a:pt x="66" y="121"/>
                  </a:lnTo>
                  <a:lnTo>
                    <a:pt x="55" y="128"/>
                  </a:lnTo>
                  <a:lnTo>
                    <a:pt x="46" y="137"/>
                  </a:lnTo>
                  <a:lnTo>
                    <a:pt x="36" y="146"/>
                  </a:lnTo>
                  <a:lnTo>
                    <a:pt x="28" y="158"/>
                  </a:lnTo>
                  <a:lnTo>
                    <a:pt x="20" y="169"/>
                  </a:lnTo>
                  <a:lnTo>
                    <a:pt x="14" y="183"/>
                  </a:lnTo>
                  <a:lnTo>
                    <a:pt x="9" y="197"/>
                  </a:lnTo>
                  <a:lnTo>
                    <a:pt x="5" y="212"/>
                  </a:lnTo>
                  <a:lnTo>
                    <a:pt x="2" y="229"/>
                  </a:lnTo>
                  <a:lnTo>
                    <a:pt x="1" y="246"/>
                  </a:lnTo>
                  <a:lnTo>
                    <a:pt x="0" y="265"/>
                  </a:lnTo>
                  <a:lnTo>
                    <a:pt x="1" y="282"/>
                  </a:lnTo>
                  <a:lnTo>
                    <a:pt x="2" y="299"/>
                  </a:lnTo>
                  <a:lnTo>
                    <a:pt x="5" y="315"/>
                  </a:lnTo>
                  <a:lnTo>
                    <a:pt x="9" y="330"/>
                  </a:lnTo>
                  <a:lnTo>
                    <a:pt x="14" y="344"/>
                  </a:lnTo>
                  <a:lnTo>
                    <a:pt x="20" y="357"/>
                  </a:lnTo>
                  <a:lnTo>
                    <a:pt x="27" y="369"/>
                  </a:lnTo>
                  <a:lnTo>
                    <a:pt x="36" y="380"/>
                  </a:lnTo>
                  <a:lnTo>
                    <a:pt x="44" y="390"/>
                  </a:lnTo>
                  <a:lnTo>
                    <a:pt x="55" y="398"/>
                  </a:lnTo>
                  <a:lnTo>
                    <a:pt x="66" y="405"/>
                  </a:lnTo>
                  <a:lnTo>
                    <a:pt x="78" y="412"/>
                  </a:lnTo>
                  <a:lnTo>
                    <a:pt x="89" y="417"/>
                  </a:lnTo>
                  <a:lnTo>
                    <a:pt x="103" y="420"/>
                  </a:lnTo>
                  <a:lnTo>
                    <a:pt x="117" y="421"/>
                  </a:lnTo>
                  <a:lnTo>
                    <a:pt x="131" y="422"/>
                  </a:lnTo>
                  <a:lnTo>
                    <a:pt x="146" y="421"/>
                  </a:lnTo>
                  <a:lnTo>
                    <a:pt x="159" y="419"/>
                  </a:lnTo>
                  <a:lnTo>
                    <a:pt x="172" y="415"/>
                  </a:lnTo>
                  <a:lnTo>
                    <a:pt x="185" y="411"/>
                  </a:lnTo>
                  <a:lnTo>
                    <a:pt x="197" y="404"/>
                  </a:lnTo>
                  <a:lnTo>
                    <a:pt x="208" y="396"/>
                  </a:lnTo>
                  <a:lnTo>
                    <a:pt x="219" y="387"/>
                  </a:lnTo>
                  <a:lnTo>
                    <a:pt x="228" y="375"/>
                  </a:lnTo>
                  <a:lnTo>
                    <a:pt x="228" y="413"/>
                  </a:lnTo>
                  <a:lnTo>
                    <a:pt x="278" y="413"/>
                  </a:lnTo>
                  <a:lnTo>
                    <a:pt x="278" y="0"/>
                  </a:lnTo>
                  <a:close/>
                  <a:moveTo>
                    <a:pt x="231" y="261"/>
                  </a:moveTo>
                  <a:lnTo>
                    <a:pt x="231" y="275"/>
                  </a:lnTo>
                  <a:lnTo>
                    <a:pt x="230" y="288"/>
                  </a:lnTo>
                  <a:lnTo>
                    <a:pt x="227" y="300"/>
                  </a:lnTo>
                  <a:lnTo>
                    <a:pt x="225" y="311"/>
                  </a:lnTo>
                  <a:lnTo>
                    <a:pt x="222" y="321"/>
                  </a:lnTo>
                  <a:lnTo>
                    <a:pt x="217" y="332"/>
                  </a:lnTo>
                  <a:lnTo>
                    <a:pt x="212" y="340"/>
                  </a:lnTo>
                  <a:lnTo>
                    <a:pt x="207" y="348"/>
                  </a:lnTo>
                  <a:lnTo>
                    <a:pt x="201" y="355"/>
                  </a:lnTo>
                  <a:lnTo>
                    <a:pt x="194" y="360"/>
                  </a:lnTo>
                  <a:lnTo>
                    <a:pt x="187" y="366"/>
                  </a:lnTo>
                  <a:lnTo>
                    <a:pt x="179" y="369"/>
                  </a:lnTo>
                  <a:lnTo>
                    <a:pt x="171" y="373"/>
                  </a:lnTo>
                  <a:lnTo>
                    <a:pt x="162" y="375"/>
                  </a:lnTo>
                  <a:lnTo>
                    <a:pt x="151" y="378"/>
                  </a:lnTo>
                  <a:lnTo>
                    <a:pt x="141" y="378"/>
                  </a:lnTo>
                  <a:lnTo>
                    <a:pt x="131" y="378"/>
                  </a:lnTo>
                  <a:lnTo>
                    <a:pt x="121" y="375"/>
                  </a:lnTo>
                  <a:lnTo>
                    <a:pt x="112" y="373"/>
                  </a:lnTo>
                  <a:lnTo>
                    <a:pt x="104" y="369"/>
                  </a:lnTo>
                  <a:lnTo>
                    <a:pt x="96" y="366"/>
                  </a:lnTo>
                  <a:lnTo>
                    <a:pt x="88" y="361"/>
                  </a:lnTo>
                  <a:lnTo>
                    <a:pt x="81" y="355"/>
                  </a:lnTo>
                  <a:lnTo>
                    <a:pt x="75" y="349"/>
                  </a:lnTo>
                  <a:lnTo>
                    <a:pt x="70" y="341"/>
                  </a:lnTo>
                  <a:lnTo>
                    <a:pt x="65" y="333"/>
                  </a:lnTo>
                  <a:lnTo>
                    <a:pt x="60" y="323"/>
                  </a:lnTo>
                  <a:lnTo>
                    <a:pt x="57" y="313"/>
                  </a:lnTo>
                  <a:lnTo>
                    <a:pt x="55" y="303"/>
                  </a:lnTo>
                  <a:lnTo>
                    <a:pt x="52" y="292"/>
                  </a:lnTo>
                  <a:lnTo>
                    <a:pt x="51" y="280"/>
                  </a:lnTo>
                  <a:lnTo>
                    <a:pt x="51" y="267"/>
                  </a:lnTo>
                  <a:lnTo>
                    <a:pt x="51" y="253"/>
                  </a:lnTo>
                  <a:lnTo>
                    <a:pt x="52" y="241"/>
                  </a:lnTo>
                  <a:lnTo>
                    <a:pt x="55" y="228"/>
                  </a:lnTo>
                  <a:lnTo>
                    <a:pt x="57" y="216"/>
                  </a:lnTo>
                  <a:lnTo>
                    <a:pt x="60" y="206"/>
                  </a:lnTo>
                  <a:lnTo>
                    <a:pt x="65" y="196"/>
                  </a:lnTo>
                  <a:lnTo>
                    <a:pt x="70" y="187"/>
                  </a:lnTo>
                  <a:lnTo>
                    <a:pt x="75" y="179"/>
                  </a:lnTo>
                  <a:lnTo>
                    <a:pt x="81" y="172"/>
                  </a:lnTo>
                  <a:lnTo>
                    <a:pt x="88" y="166"/>
                  </a:lnTo>
                  <a:lnTo>
                    <a:pt x="95" y="160"/>
                  </a:lnTo>
                  <a:lnTo>
                    <a:pt x="103" y="157"/>
                  </a:lnTo>
                  <a:lnTo>
                    <a:pt x="112" y="153"/>
                  </a:lnTo>
                  <a:lnTo>
                    <a:pt x="120" y="151"/>
                  </a:lnTo>
                  <a:lnTo>
                    <a:pt x="131" y="149"/>
                  </a:lnTo>
                  <a:lnTo>
                    <a:pt x="141" y="149"/>
                  </a:lnTo>
                  <a:lnTo>
                    <a:pt x="151" y="149"/>
                  </a:lnTo>
                  <a:lnTo>
                    <a:pt x="162" y="151"/>
                  </a:lnTo>
                  <a:lnTo>
                    <a:pt x="171" y="152"/>
                  </a:lnTo>
                  <a:lnTo>
                    <a:pt x="180" y="156"/>
                  </a:lnTo>
                  <a:lnTo>
                    <a:pt x="188" y="160"/>
                  </a:lnTo>
                  <a:lnTo>
                    <a:pt x="195" y="165"/>
                  </a:lnTo>
                  <a:lnTo>
                    <a:pt x="202" y="170"/>
                  </a:lnTo>
                  <a:lnTo>
                    <a:pt x="208" y="177"/>
                  </a:lnTo>
                  <a:lnTo>
                    <a:pt x="214" y="184"/>
                  </a:lnTo>
                  <a:lnTo>
                    <a:pt x="218" y="192"/>
                  </a:lnTo>
                  <a:lnTo>
                    <a:pt x="222" y="202"/>
                  </a:lnTo>
                  <a:lnTo>
                    <a:pt x="225" y="212"/>
                  </a:lnTo>
                  <a:lnTo>
                    <a:pt x="227" y="223"/>
                  </a:lnTo>
                  <a:lnTo>
                    <a:pt x="230" y="235"/>
                  </a:lnTo>
                  <a:lnTo>
                    <a:pt x="231" y="248"/>
                  </a:lnTo>
                  <a:lnTo>
                    <a:pt x="231"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2" name="Freeform 81"/>
            <p:cNvSpPr>
              <a:spLocks noEditPoints="1"/>
            </p:cNvSpPr>
            <p:nvPr/>
          </p:nvSpPr>
          <p:spPr bwMode="auto">
            <a:xfrm>
              <a:off x="1169" y="2024"/>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5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8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5 w 270"/>
                <a:gd name="T75" fmla="*/ 17 h 318"/>
                <a:gd name="T76" fmla="*/ 43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19"/>
                  </a:lnTo>
                  <a:lnTo>
                    <a:pt x="213" y="226"/>
                  </a:lnTo>
                  <a:lnTo>
                    <a:pt x="210" y="232"/>
                  </a:lnTo>
                  <a:lnTo>
                    <a:pt x="207" y="238"/>
                  </a:lnTo>
                  <a:lnTo>
                    <a:pt x="204" y="244"/>
                  </a:lnTo>
                  <a:lnTo>
                    <a:pt x="199" y="248"/>
                  </a:lnTo>
                  <a:lnTo>
                    <a:pt x="196" y="253"/>
                  </a:lnTo>
                  <a:lnTo>
                    <a:pt x="190" y="257"/>
                  </a:lnTo>
                  <a:lnTo>
                    <a:pt x="185" y="261"/>
                  </a:lnTo>
                  <a:lnTo>
                    <a:pt x="180" y="263"/>
                  </a:lnTo>
                  <a:lnTo>
                    <a:pt x="174" y="267"/>
                  </a:lnTo>
                  <a:lnTo>
                    <a:pt x="168" y="269"/>
                  </a:lnTo>
                  <a:lnTo>
                    <a:pt x="161" y="270"/>
                  </a:lnTo>
                  <a:lnTo>
                    <a:pt x="154" y="271"/>
                  </a:lnTo>
                  <a:lnTo>
                    <a:pt x="147" y="272"/>
                  </a:lnTo>
                  <a:lnTo>
                    <a:pt x="139" y="272"/>
                  </a:lnTo>
                  <a:lnTo>
                    <a:pt x="130" y="272"/>
                  </a:lnTo>
                  <a:lnTo>
                    <a:pt x="121" y="271"/>
                  </a:lnTo>
                  <a:lnTo>
                    <a:pt x="112" y="269"/>
                  </a:lnTo>
                  <a:lnTo>
                    <a:pt x="104" y="265"/>
                  </a:lnTo>
                  <a:lnTo>
                    <a:pt x="97" y="262"/>
                  </a:lnTo>
                  <a:lnTo>
                    <a:pt x="89" y="257"/>
                  </a:lnTo>
                  <a:lnTo>
                    <a:pt x="83" y="253"/>
                  </a:lnTo>
                  <a:lnTo>
                    <a:pt x="77" y="247"/>
                  </a:lnTo>
                  <a:lnTo>
                    <a:pt x="71" y="240"/>
                  </a:lnTo>
                  <a:lnTo>
                    <a:pt x="67" y="233"/>
                  </a:lnTo>
                  <a:lnTo>
                    <a:pt x="63" y="225"/>
                  </a:lnTo>
                  <a:lnTo>
                    <a:pt x="60" y="216"/>
                  </a:lnTo>
                  <a:lnTo>
                    <a:pt x="56" y="207"/>
                  </a:lnTo>
                  <a:lnTo>
                    <a:pt x="55" y="196"/>
                  </a:lnTo>
                  <a:lnTo>
                    <a:pt x="54" y="186"/>
                  </a:lnTo>
                  <a:lnTo>
                    <a:pt x="53" y="175"/>
                  </a:lnTo>
                  <a:lnTo>
                    <a:pt x="270" y="175"/>
                  </a:lnTo>
                  <a:lnTo>
                    <a:pt x="270" y="163"/>
                  </a:lnTo>
                  <a:lnTo>
                    <a:pt x="270" y="153"/>
                  </a:lnTo>
                  <a:lnTo>
                    <a:pt x="270"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80" y="6"/>
                  </a:lnTo>
                  <a:lnTo>
                    <a:pt x="166" y="2"/>
                  </a:lnTo>
                  <a:lnTo>
                    <a:pt x="151" y="1"/>
                  </a:lnTo>
                  <a:lnTo>
                    <a:pt x="135" y="0"/>
                  </a:lnTo>
                  <a:lnTo>
                    <a:pt x="120" y="1"/>
                  </a:lnTo>
                  <a:lnTo>
                    <a:pt x="106" y="2"/>
                  </a:lnTo>
                  <a:lnTo>
                    <a:pt x="92" y="6"/>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4"/>
                  </a:lnTo>
                  <a:lnTo>
                    <a:pt x="0" y="162"/>
                  </a:lnTo>
                  <a:lnTo>
                    <a:pt x="1" y="180"/>
                  </a:lnTo>
                  <a:lnTo>
                    <a:pt x="2" y="196"/>
                  </a:lnTo>
                  <a:lnTo>
                    <a:pt x="6" y="213"/>
                  </a:lnTo>
                  <a:lnTo>
                    <a:pt x="9" y="228"/>
                  </a:lnTo>
                  <a:lnTo>
                    <a:pt x="15" y="241"/>
                  </a:lnTo>
                  <a:lnTo>
                    <a:pt x="21" y="254"/>
                  </a:lnTo>
                  <a:lnTo>
                    <a:pt x="29" y="267"/>
                  </a:lnTo>
                  <a:lnTo>
                    <a:pt x="37" y="277"/>
                  </a:lnTo>
                  <a:lnTo>
                    <a:pt x="46" y="286"/>
                  </a:lnTo>
                  <a:lnTo>
                    <a:pt x="56" y="294"/>
                  </a:lnTo>
                  <a:lnTo>
                    <a:pt x="67" y="302"/>
                  </a:lnTo>
                  <a:lnTo>
                    <a:pt x="79" y="308"/>
                  </a:lnTo>
                  <a:lnTo>
                    <a:pt x="92" y="313"/>
                  </a:lnTo>
                  <a:lnTo>
                    <a:pt x="106" y="316"/>
                  </a:lnTo>
                  <a:lnTo>
                    <a:pt x="120" y="317"/>
                  </a:lnTo>
                  <a:lnTo>
                    <a:pt x="135" y="318"/>
                  </a:lnTo>
                  <a:lnTo>
                    <a:pt x="149" y="318"/>
                  </a:lnTo>
                  <a:lnTo>
                    <a:pt x="160" y="316"/>
                  </a:lnTo>
                  <a:lnTo>
                    <a:pt x="173" y="314"/>
                  </a:lnTo>
                  <a:lnTo>
                    <a:pt x="184" y="311"/>
                  </a:lnTo>
                  <a:lnTo>
                    <a:pt x="195" y="307"/>
                  </a:lnTo>
                  <a:lnTo>
                    <a:pt x="205" y="302"/>
                  </a:lnTo>
                  <a:lnTo>
                    <a:pt x="214" y="297"/>
                  </a:lnTo>
                  <a:lnTo>
                    <a:pt x="223" y="291"/>
                  </a:lnTo>
                  <a:lnTo>
                    <a:pt x="231" y="283"/>
                  </a:lnTo>
                  <a:lnTo>
                    <a:pt x="238" y="275"/>
                  </a:lnTo>
                  <a:lnTo>
                    <a:pt x="245" y="267"/>
                  </a:lnTo>
                  <a:lnTo>
                    <a:pt x="251" y="257"/>
                  </a:lnTo>
                  <a:lnTo>
                    <a:pt x="257" y="247"/>
                  </a:lnTo>
                  <a:lnTo>
                    <a:pt x="261" y="236"/>
                  </a:lnTo>
                  <a:lnTo>
                    <a:pt x="264" y="225"/>
                  </a:lnTo>
                  <a:lnTo>
                    <a:pt x="267" y="213"/>
                  </a:lnTo>
                  <a:lnTo>
                    <a:pt x="216" y="213"/>
                  </a:lnTo>
                  <a:close/>
                  <a:moveTo>
                    <a:pt x="53" y="133"/>
                  </a:moveTo>
                  <a:lnTo>
                    <a:pt x="54" y="123"/>
                  </a:lnTo>
                  <a:lnTo>
                    <a:pt x="56" y="112"/>
                  </a:lnTo>
                  <a:lnTo>
                    <a:pt x="59" y="103"/>
                  </a:lnTo>
                  <a:lnTo>
                    <a:pt x="61" y="95"/>
                  </a:lnTo>
                  <a:lnTo>
                    <a:pt x="65" y="87"/>
                  </a:lnTo>
                  <a:lnTo>
                    <a:pt x="68" y="80"/>
                  </a:lnTo>
                  <a:lnTo>
                    <a:pt x="73" y="73"/>
                  </a:lnTo>
                  <a:lnTo>
                    <a:pt x="78" y="68"/>
                  </a:lnTo>
                  <a:lnTo>
                    <a:pt x="83" y="62"/>
                  </a:lnTo>
                  <a:lnTo>
                    <a:pt x="90" y="57"/>
                  </a:lnTo>
                  <a:lnTo>
                    <a:pt x="97" y="54"/>
                  </a:lnTo>
                  <a:lnTo>
                    <a:pt x="104" y="50"/>
                  </a:lnTo>
                  <a:lnTo>
                    <a:pt x="111" y="48"/>
                  </a:lnTo>
                  <a:lnTo>
                    <a:pt x="119" y="46"/>
                  </a:lnTo>
                  <a:lnTo>
                    <a:pt x="128" y="45"/>
                  </a:lnTo>
                  <a:lnTo>
                    <a:pt x="137" y="45"/>
                  </a:lnTo>
                  <a:lnTo>
                    <a:pt x="146" y="45"/>
                  </a:lnTo>
                  <a:lnTo>
                    <a:pt x="155" y="46"/>
                  </a:lnTo>
                  <a:lnTo>
                    <a:pt x="163" y="48"/>
                  </a:lnTo>
                  <a:lnTo>
                    <a:pt x="170" y="50"/>
                  </a:lnTo>
                  <a:lnTo>
                    <a:pt x="178" y="54"/>
                  </a:lnTo>
                  <a:lnTo>
                    <a:pt x="184" y="57"/>
                  </a:lnTo>
                  <a:lnTo>
                    <a:pt x="191" y="62"/>
                  </a:lnTo>
                  <a:lnTo>
                    <a:pt x="196" y="68"/>
                  </a:lnTo>
                  <a:lnTo>
                    <a:pt x="201" y="73"/>
                  </a:lnTo>
                  <a:lnTo>
                    <a:pt x="205" y="80"/>
                  </a:lnTo>
                  <a:lnTo>
                    <a:pt x="208" y="87"/>
                  </a:lnTo>
                  <a:lnTo>
                    <a:pt x="212" y="95"/>
                  </a:lnTo>
                  <a:lnTo>
                    <a:pt x="214" y="103"/>
                  </a:lnTo>
                  <a:lnTo>
                    <a:pt x="216" y="112"/>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3" name="Freeform 82"/>
            <p:cNvSpPr>
              <a:spLocks/>
            </p:cNvSpPr>
            <p:nvPr/>
          </p:nvSpPr>
          <p:spPr bwMode="auto">
            <a:xfrm>
              <a:off x="1278" y="2025"/>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2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6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2" y="120"/>
                  </a:lnTo>
                  <a:lnTo>
                    <a:pt x="54" y="111"/>
                  </a:lnTo>
                  <a:lnTo>
                    <a:pt x="56" y="103"/>
                  </a:lnTo>
                  <a:lnTo>
                    <a:pt x="59" y="95"/>
                  </a:lnTo>
                  <a:lnTo>
                    <a:pt x="62" y="88"/>
                  </a:lnTo>
                  <a:lnTo>
                    <a:pt x="67" y="81"/>
                  </a:lnTo>
                  <a:lnTo>
                    <a:pt x="71" y="75"/>
                  </a:lnTo>
                  <a:lnTo>
                    <a:pt x="77" y="70"/>
                  </a:lnTo>
                  <a:lnTo>
                    <a:pt x="83" y="66"/>
                  </a:lnTo>
                  <a:lnTo>
                    <a:pt x="90" y="62"/>
                  </a:lnTo>
                  <a:lnTo>
                    <a:pt x="98" y="59"/>
                  </a:lnTo>
                  <a:lnTo>
                    <a:pt x="106" y="57"/>
                  </a:lnTo>
                  <a:lnTo>
                    <a:pt x="114" y="54"/>
                  </a:lnTo>
                  <a:lnTo>
                    <a:pt x="123" y="53"/>
                  </a:lnTo>
                  <a:lnTo>
                    <a:pt x="133" y="53"/>
                  </a:lnTo>
                  <a:lnTo>
                    <a:pt x="139" y="53"/>
                  </a:lnTo>
                  <a:lnTo>
                    <a:pt x="145" y="54"/>
                  </a:lnTo>
                  <a:lnTo>
                    <a:pt x="145" y="0"/>
                  </a:lnTo>
                  <a:lnTo>
                    <a:pt x="138" y="0"/>
                  </a:lnTo>
                  <a:lnTo>
                    <a:pt x="132" y="0"/>
                  </a:lnTo>
                  <a:lnTo>
                    <a:pt x="124" y="0"/>
                  </a:lnTo>
                  <a:lnTo>
                    <a:pt x="117" y="1"/>
                  </a:lnTo>
                  <a:lnTo>
                    <a:pt x="110" y="3"/>
                  </a:lnTo>
                  <a:lnTo>
                    <a:pt x="105" y="4"/>
                  </a:lnTo>
                  <a:lnTo>
                    <a:pt x="98" y="6"/>
                  </a:lnTo>
                  <a:lnTo>
                    <a:pt x="92" y="8"/>
                  </a:lnTo>
                  <a:lnTo>
                    <a:pt x="87" y="12"/>
                  </a:lnTo>
                  <a:lnTo>
                    <a:pt x="82" y="15"/>
                  </a:lnTo>
                  <a:lnTo>
                    <a:pt x="77" y="19"/>
                  </a:lnTo>
                  <a:lnTo>
                    <a:pt x="71" y="23"/>
                  </a:lnTo>
                  <a:lnTo>
                    <a:pt x="67" y="28"/>
                  </a:lnTo>
                  <a:lnTo>
                    <a:pt x="63" y="34"/>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4" name="Freeform 83"/>
            <p:cNvSpPr>
              <a:spLocks/>
            </p:cNvSpPr>
            <p:nvPr/>
          </p:nvSpPr>
          <p:spPr bwMode="auto">
            <a:xfrm>
              <a:off x="1334" y="2024"/>
              <a:ext cx="82" cy="106"/>
            </a:xfrm>
            <a:custGeom>
              <a:avLst/>
              <a:gdLst>
                <a:gd name="T0" fmla="*/ 2 w 246"/>
                <a:gd name="T1" fmla="*/ 82 h 318"/>
                <a:gd name="T2" fmla="*/ 8 w 246"/>
                <a:gd name="T3" fmla="*/ 95 h 318"/>
                <a:gd name="T4" fmla="*/ 20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3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4 w 246"/>
                <a:gd name="T89" fmla="*/ 91 h 318"/>
                <a:gd name="T90" fmla="*/ 34 w 246"/>
                <a:gd name="T91" fmla="*/ 90 h 318"/>
                <a:gd name="T92" fmla="*/ 25 w 246"/>
                <a:gd name="T93" fmla="*/ 87 h 318"/>
                <a:gd name="T94" fmla="*/ 20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6"/>
                  </a:lnTo>
                  <a:lnTo>
                    <a:pt x="5" y="247"/>
                  </a:lnTo>
                  <a:lnTo>
                    <a:pt x="9" y="257"/>
                  </a:lnTo>
                  <a:lnTo>
                    <a:pt x="13" y="267"/>
                  </a:lnTo>
                  <a:lnTo>
                    <a:pt x="18" y="276"/>
                  </a:lnTo>
                  <a:lnTo>
                    <a:pt x="25" y="284"/>
                  </a:lnTo>
                  <a:lnTo>
                    <a:pt x="32" y="291"/>
                  </a:lnTo>
                  <a:lnTo>
                    <a:pt x="40" y="298"/>
                  </a:lnTo>
                  <a:lnTo>
                    <a:pt x="49" y="302"/>
                  </a:lnTo>
                  <a:lnTo>
                    <a:pt x="59" y="308"/>
                  </a:lnTo>
                  <a:lnTo>
                    <a:pt x="70" y="311"/>
                  </a:lnTo>
                  <a:lnTo>
                    <a:pt x="82" y="315"/>
                  </a:lnTo>
                  <a:lnTo>
                    <a:pt x="93" y="316"/>
                  </a:lnTo>
                  <a:lnTo>
                    <a:pt x="107" y="318"/>
                  </a:lnTo>
                  <a:lnTo>
                    <a:pt x="121" y="318"/>
                  </a:lnTo>
                  <a:lnTo>
                    <a:pt x="136" y="318"/>
                  </a:lnTo>
                  <a:lnTo>
                    <a:pt x="150" y="317"/>
                  </a:lnTo>
                  <a:lnTo>
                    <a:pt x="162" y="315"/>
                  </a:lnTo>
                  <a:lnTo>
                    <a:pt x="175" y="311"/>
                  </a:lnTo>
                  <a:lnTo>
                    <a:pt x="185" y="308"/>
                  </a:lnTo>
                  <a:lnTo>
                    <a:pt x="196" y="303"/>
                  </a:lnTo>
                  <a:lnTo>
                    <a:pt x="205" y="298"/>
                  </a:lnTo>
                  <a:lnTo>
                    <a:pt x="214" y="292"/>
                  </a:lnTo>
                  <a:lnTo>
                    <a:pt x="221" y="285"/>
                  </a:lnTo>
                  <a:lnTo>
                    <a:pt x="228" y="278"/>
                  </a:lnTo>
                  <a:lnTo>
                    <a:pt x="234" y="270"/>
                  </a:lnTo>
                  <a:lnTo>
                    <a:pt x="238" y="261"/>
                  </a:lnTo>
                  <a:lnTo>
                    <a:pt x="242" y="252"/>
                  </a:lnTo>
                  <a:lnTo>
                    <a:pt x="244" y="241"/>
                  </a:lnTo>
                  <a:lnTo>
                    <a:pt x="246" y="231"/>
                  </a:lnTo>
                  <a:lnTo>
                    <a:pt x="246" y="219"/>
                  </a:lnTo>
                  <a:lnTo>
                    <a:pt x="246" y="210"/>
                  </a:lnTo>
                  <a:lnTo>
                    <a:pt x="245" y="201"/>
                  </a:lnTo>
                  <a:lnTo>
                    <a:pt x="243" y="193"/>
                  </a:lnTo>
                  <a:lnTo>
                    <a:pt x="240" y="186"/>
                  </a:lnTo>
                  <a:lnTo>
                    <a:pt x="237" y="179"/>
                  </a:lnTo>
                  <a:lnTo>
                    <a:pt x="234" y="173"/>
                  </a:lnTo>
                  <a:lnTo>
                    <a:pt x="229" y="168"/>
                  </a:lnTo>
                  <a:lnTo>
                    <a:pt x="223" y="162"/>
                  </a:lnTo>
                  <a:lnTo>
                    <a:pt x="217" y="157"/>
                  </a:lnTo>
                  <a:lnTo>
                    <a:pt x="211" y="153"/>
                  </a:lnTo>
                  <a:lnTo>
                    <a:pt x="204" y="149"/>
                  </a:lnTo>
                  <a:lnTo>
                    <a:pt x="196" y="146"/>
                  </a:lnTo>
                  <a:lnTo>
                    <a:pt x="186" y="142"/>
                  </a:lnTo>
                  <a:lnTo>
                    <a:pt x="176" y="139"/>
                  </a:lnTo>
                  <a:lnTo>
                    <a:pt x="166" y="137"/>
                  </a:lnTo>
                  <a:lnTo>
                    <a:pt x="155" y="133"/>
                  </a:lnTo>
                  <a:lnTo>
                    <a:pt x="106" y="122"/>
                  </a:lnTo>
                  <a:lnTo>
                    <a:pt x="100" y="121"/>
                  </a:lnTo>
                  <a:lnTo>
                    <a:pt x="94" y="119"/>
                  </a:lnTo>
                  <a:lnTo>
                    <a:pt x="90" y="118"/>
                  </a:lnTo>
                  <a:lnTo>
                    <a:pt x="85" y="116"/>
                  </a:lnTo>
                  <a:lnTo>
                    <a:pt x="81" y="115"/>
                  </a:lnTo>
                  <a:lnTo>
                    <a:pt x="77" y="112"/>
                  </a:lnTo>
                  <a:lnTo>
                    <a:pt x="74" y="111"/>
                  </a:lnTo>
                  <a:lnTo>
                    <a:pt x="70" y="109"/>
                  </a:lnTo>
                  <a:lnTo>
                    <a:pt x="68" y="107"/>
                  </a:lnTo>
                  <a:lnTo>
                    <a:pt x="66" y="104"/>
                  </a:lnTo>
                  <a:lnTo>
                    <a:pt x="63" y="101"/>
                  </a:lnTo>
                  <a:lnTo>
                    <a:pt x="61" y="99"/>
                  </a:lnTo>
                  <a:lnTo>
                    <a:pt x="60" y="95"/>
                  </a:lnTo>
                  <a:lnTo>
                    <a:pt x="60" y="92"/>
                  </a:lnTo>
                  <a:lnTo>
                    <a:pt x="59" y="88"/>
                  </a:lnTo>
                  <a:lnTo>
                    <a:pt x="59" y="85"/>
                  </a:lnTo>
                  <a:lnTo>
                    <a:pt x="59" y="79"/>
                  </a:lnTo>
                  <a:lnTo>
                    <a:pt x="60" y="75"/>
                  </a:lnTo>
                  <a:lnTo>
                    <a:pt x="61" y="71"/>
                  </a:lnTo>
                  <a:lnTo>
                    <a:pt x="62" y="66"/>
                  </a:lnTo>
                  <a:lnTo>
                    <a:pt x="64" y="63"/>
                  </a:lnTo>
                  <a:lnTo>
                    <a:pt x="68" y="60"/>
                  </a:lnTo>
                  <a:lnTo>
                    <a:pt x="71" y="56"/>
                  </a:lnTo>
                  <a:lnTo>
                    <a:pt x="75" y="54"/>
                  </a:lnTo>
                  <a:lnTo>
                    <a:pt x="78" y="50"/>
                  </a:lnTo>
                  <a:lnTo>
                    <a:pt x="83" y="48"/>
                  </a:lnTo>
                  <a:lnTo>
                    <a:pt x="89" y="47"/>
                  </a:lnTo>
                  <a:lnTo>
                    <a:pt x="94" y="45"/>
                  </a:lnTo>
                  <a:lnTo>
                    <a:pt x="100" y="43"/>
                  </a:lnTo>
                  <a:lnTo>
                    <a:pt x="107" y="43"/>
                  </a:lnTo>
                  <a:lnTo>
                    <a:pt x="114" y="42"/>
                  </a:lnTo>
                  <a:lnTo>
                    <a:pt x="121" y="42"/>
                  </a:lnTo>
                  <a:lnTo>
                    <a:pt x="129" y="42"/>
                  </a:lnTo>
                  <a:lnTo>
                    <a:pt x="136" y="43"/>
                  </a:lnTo>
                  <a:lnTo>
                    <a:pt x="143" y="45"/>
                  </a:lnTo>
                  <a:lnTo>
                    <a:pt x="148" y="46"/>
                  </a:lnTo>
                  <a:lnTo>
                    <a:pt x="154" y="48"/>
                  </a:lnTo>
                  <a:lnTo>
                    <a:pt x="160" y="50"/>
                  </a:lnTo>
                  <a:lnTo>
                    <a:pt x="165" y="53"/>
                  </a:lnTo>
                  <a:lnTo>
                    <a:pt x="169" y="56"/>
                  </a:lnTo>
                  <a:lnTo>
                    <a:pt x="174" y="60"/>
                  </a:lnTo>
                  <a:lnTo>
                    <a:pt x="177" y="63"/>
                  </a:lnTo>
                  <a:lnTo>
                    <a:pt x="181" y="68"/>
                  </a:lnTo>
                  <a:lnTo>
                    <a:pt x="183" y="71"/>
                  </a:lnTo>
                  <a:lnTo>
                    <a:pt x="185" y="77"/>
                  </a:lnTo>
                  <a:lnTo>
                    <a:pt x="188" y="81"/>
                  </a:lnTo>
                  <a:lnTo>
                    <a:pt x="189" y="87"/>
                  </a:lnTo>
                  <a:lnTo>
                    <a:pt x="189" y="93"/>
                  </a:lnTo>
                  <a:lnTo>
                    <a:pt x="238" y="93"/>
                  </a:lnTo>
                  <a:lnTo>
                    <a:pt x="238" y="92"/>
                  </a:lnTo>
                  <a:lnTo>
                    <a:pt x="238" y="81"/>
                  </a:lnTo>
                  <a:lnTo>
                    <a:pt x="236" y="72"/>
                  </a:lnTo>
                  <a:lnTo>
                    <a:pt x="234" y="63"/>
                  </a:lnTo>
                  <a:lnTo>
                    <a:pt x="230" y="54"/>
                  </a:lnTo>
                  <a:lnTo>
                    <a:pt x="226" y="46"/>
                  </a:lnTo>
                  <a:lnTo>
                    <a:pt x="220" y="38"/>
                  </a:lnTo>
                  <a:lnTo>
                    <a:pt x="214" y="31"/>
                  </a:lnTo>
                  <a:lnTo>
                    <a:pt x="206" y="25"/>
                  </a:lnTo>
                  <a:lnTo>
                    <a:pt x="198" y="19"/>
                  </a:lnTo>
                  <a:lnTo>
                    <a:pt x="190" y="15"/>
                  </a:lnTo>
                  <a:lnTo>
                    <a:pt x="180" y="10"/>
                  </a:lnTo>
                  <a:lnTo>
                    <a:pt x="169" y="7"/>
                  </a:lnTo>
                  <a:lnTo>
                    <a:pt x="159" y="3"/>
                  </a:lnTo>
                  <a:lnTo>
                    <a:pt x="146" y="1"/>
                  </a:lnTo>
                  <a:lnTo>
                    <a:pt x="133" y="0"/>
                  </a:lnTo>
                  <a:lnTo>
                    <a:pt x="121" y="0"/>
                  </a:lnTo>
                  <a:lnTo>
                    <a:pt x="108" y="0"/>
                  </a:lnTo>
                  <a:lnTo>
                    <a:pt x="96" y="1"/>
                  </a:lnTo>
                  <a:lnTo>
                    <a:pt x="84" y="3"/>
                  </a:lnTo>
                  <a:lnTo>
                    <a:pt x="72" y="6"/>
                  </a:lnTo>
                  <a:lnTo>
                    <a:pt x="63" y="9"/>
                  </a:lnTo>
                  <a:lnTo>
                    <a:pt x="54" y="14"/>
                  </a:lnTo>
                  <a:lnTo>
                    <a:pt x="45" y="18"/>
                  </a:lnTo>
                  <a:lnTo>
                    <a:pt x="38" y="24"/>
                  </a:lnTo>
                  <a:lnTo>
                    <a:pt x="31" y="30"/>
                  </a:lnTo>
                  <a:lnTo>
                    <a:pt x="25" y="37"/>
                  </a:lnTo>
                  <a:lnTo>
                    <a:pt x="20" y="43"/>
                  </a:lnTo>
                  <a:lnTo>
                    <a:pt x="16" y="52"/>
                  </a:lnTo>
                  <a:lnTo>
                    <a:pt x="13" y="60"/>
                  </a:lnTo>
                  <a:lnTo>
                    <a:pt x="10" y="68"/>
                  </a:lnTo>
                  <a:lnTo>
                    <a:pt x="8" y="77"/>
                  </a:lnTo>
                  <a:lnTo>
                    <a:pt x="8" y="86"/>
                  </a:lnTo>
                  <a:lnTo>
                    <a:pt x="8" y="95"/>
                  </a:lnTo>
                  <a:lnTo>
                    <a:pt x="9" y="103"/>
                  </a:lnTo>
                  <a:lnTo>
                    <a:pt x="10" y="111"/>
                  </a:lnTo>
                  <a:lnTo>
                    <a:pt x="13" y="118"/>
                  </a:lnTo>
                  <a:lnTo>
                    <a:pt x="16" y="125"/>
                  </a:lnTo>
                  <a:lnTo>
                    <a:pt x="20" y="131"/>
                  </a:lnTo>
                  <a:lnTo>
                    <a:pt x="24" y="137"/>
                  </a:lnTo>
                  <a:lnTo>
                    <a:pt x="29" y="142"/>
                  </a:lnTo>
                  <a:lnTo>
                    <a:pt x="35" y="147"/>
                  </a:lnTo>
                  <a:lnTo>
                    <a:pt x="40" y="150"/>
                  </a:lnTo>
                  <a:lnTo>
                    <a:pt x="47" y="155"/>
                  </a:lnTo>
                  <a:lnTo>
                    <a:pt x="55" y="159"/>
                  </a:lnTo>
                  <a:lnTo>
                    <a:pt x="63" y="162"/>
                  </a:lnTo>
                  <a:lnTo>
                    <a:pt x="72" y="165"/>
                  </a:lnTo>
                  <a:lnTo>
                    <a:pt x="83" y="168"/>
                  </a:lnTo>
                  <a:lnTo>
                    <a:pt x="93" y="171"/>
                  </a:lnTo>
                  <a:lnTo>
                    <a:pt x="150" y="185"/>
                  </a:lnTo>
                  <a:lnTo>
                    <a:pt x="155" y="186"/>
                  </a:lnTo>
                  <a:lnTo>
                    <a:pt x="160" y="188"/>
                  </a:lnTo>
                  <a:lnTo>
                    <a:pt x="166" y="190"/>
                  </a:lnTo>
                  <a:lnTo>
                    <a:pt x="170" y="191"/>
                  </a:lnTo>
                  <a:lnTo>
                    <a:pt x="174" y="193"/>
                  </a:lnTo>
                  <a:lnTo>
                    <a:pt x="178" y="194"/>
                  </a:lnTo>
                  <a:lnTo>
                    <a:pt x="181" y="196"/>
                  </a:lnTo>
                  <a:lnTo>
                    <a:pt x="184" y="199"/>
                  </a:lnTo>
                  <a:lnTo>
                    <a:pt x="186" y="201"/>
                  </a:lnTo>
                  <a:lnTo>
                    <a:pt x="189" y="203"/>
                  </a:lnTo>
                  <a:lnTo>
                    <a:pt x="191" y="207"/>
                  </a:lnTo>
                  <a:lnTo>
                    <a:pt x="193" y="210"/>
                  </a:lnTo>
                  <a:lnTo>
                    <a:pt x="194" y="214"/>
                  </a:lnTo>
                  <a:lnTo>
                    <a:pt x="194" y="217"/>
                  </a:lnTo>
                  <a:lnTo>
                    <a:pt x="196" y="222"/>
                  </a:lnTo>
                  <a:lnTo>
                    <a:pt x="196" y="226"/>
                  </a:lnTo>
                  <a:lnTo>
                    <a:pt x="196" y="231"/>
                  </a:lnTo>
                  <a:lnTo>
                    <a:pt x="194" y="237"/>
                  </a:lnTo>
                  <a:lnTo>
                    <a:pt x="193" y="241"/>
                  </a:lnTo>
                  <a:lnTo>
                    <a:pt x="191" y="246"/>
                  </a:lnTo>
                  <a:lnTo>
                    <a:pt x="189" y="249"/>
                  </a:lnTo>
                  <a:lnTo>
                    <a:pt x="185" y="254"/>
                  </a:lnTo>
                  <a:lnTo>
                    <a:pt x="182" y="257"/>
                  </a:lnTo>
                  <a:lnTo>
                    <a:pt x="177" y="261"/>
                  </a:lnTo>
                  <a:lnTo>
                    <a:pt x="173" y="263"/>
                  </a:lnTo>
                  <a:lnTo>
                    <a:pt x="167" y="265"/>
                  </a:lnTo>
                  <a:lnTo>
                    <a:pt x="161" y="268"/>
                  </a:lnTo>
                  <a:lnTo>
                    <a:pt x="155" y="270"/>
                  </a:lnTo>
                  <a:lnTo>
                    <a:pt x="148" y="271"/>
                  </a:lnTo>
                  <a:lnTo>
                    <a:pt x="142" y="272"/>
                  </a:lnTo>
                  <a:lnTo>
                    <a:pt x="133" y="274"/>
                  </a:lnTo>
                  <a:lnTo>
                    <a:pt x="125" y="274"/>
                  </a:lnTo>
                  <a:lnTo>
                    <a:pt x="117" y="274"/>
                  </a:lnTo>
                  <a:lnTo>
                    <a:pt x="109" y="272"/>
                  </a:lnTo>
                  <a:lnTo>
                    <a:pt x="101" y="271"/>
                  </a:lnTo>
                  <a:lnTo>
                    <a:pt x="94" y="270"/>
                  </a:lnTo>
                  <a:lnTo>
                    <a:pt x="87" y="268"/>
                  </a:lnTo>
                  <a:lnTo>
                    <a:pt x="82" y="264"/>
                  </a:lnTo>
                  <a:lnTo>
                    <a:pt x="76" y="262"/>
                  </a:lnTo>
                  <a:lnTo>
                    <a:pt x="71" y="257"/>
                  </a:lnTo>
                  <a:lnTo>
                    <a:pt x="67" y="254"/>
                  </a:lnTo>
                  <a:lnTo>
                    <a:pt x="62" y="249"/>
                  </a:lnTo>
                  <a:lnTo>
                    <a:pt x="59" y="244"/>
                  </a:lnTo>
                  <a:lnTo>
                    <a:pt x="55" y="238"/>
                  </a:lnTo>
                  <a:lnTo>
                    <a:pt x="53" y="232"/>
                  </a:lnTo>
                  <a:lnTo>
                    <a:pt x="52"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5" name="Freeform 84"/>
            <p:cNvSpPr>
              <a:spLocks/>
            </p:cNvSpPr>
            <p:nvPr/>
          </p:nvSpPr>
          <p:spPr bwMode="auto">
            <a:xfrm>
              <a:off x="1436" y="1989"/>
              <a:ext cx="84" cy="138"/>
            </a:xfrm>
            <a:custGeom>
              <a:avLst/>
              <a:gdLst>
                <a:gd name="T0" fmla="*/ 84 w 251"/>
                <a:gd name="T1" fmla="*/ 138 h 413"/>
                <a:gd name="T2" fmla="*/ 84 w 251"/>
                <a:gd name="T3" fmla="*/ 73 h 413"/>
                <a:gd name="T4" fmla="*/ 84 w 251"/>
                <a:gd name="T5" fmla="*/ 66 h 413"/>
                <a:gd name="T6" fmla="*/ 83 w 251"/>
                <a:gd name="T7" fmla="*/ 60 h 413"/>
                <a:gd name="T8" fmla="*/ 82 w 251"/>
                <a:gd name="T9" fmla="*/ 54 h 413"/>
                <a:gd name="T10" fmla="*/ 80 w 251"/>
                <a:gd name="T11" fmla="*/ 49 h 413"/>
                <a:gd name="T12" fmla="*/ 77 w 251"/>
                <a:gd name="T13" fmla="*/ 46 h 413"/>
                <a:gd name="T14" fmla="*/ 74 w 251"/>
                <a:gd name="T15" fmla="*/ 43 h 413"/>
                <a:gd name="T16" fmla="*/ 71 w 251"/>
                <a:gd name="T17" fmla="*/ 41 h 413"/>
                <a:gd name="T18" fmla="*/ 68 w 251"/>
                <a:gd name="T19" fmla="*/ 39 h 413"/>
                <a:gd name="T20" fmla="*/ 64 w 251"/>
                <a:gd name="T21" fmla="*/ 37 h 413"/>
                <a:gd name="T22" fmla="*/ 59 w 251"/>
                <a:gd name="T23" fmla="*/ 36 h 413"/>
                <a:gd name="T24" fmla="*/ 54 w 251"/>
                <a:gd name="T25" fmla="*/ 36 h 413"/>
                <a:gd name="T26" fmla="*/ 49 w 251"/>
                <a:gd name="T27" fmla="*/ 35 h 413"/>
                <a:gd name="T28" fmla="*/ 43 w 251"/>
                <a:gd name="T29" fmla="*/ 36 h 413"/>
                <a:gd name="T30" fmla="*/ 38 w 251"/>
                <a:gd name="T31" fmla="*/ 37 h 413"/>
                <a:gd name="T32" fmla="*/ 34 w 251"/>
                <a:gd name="T33" fmla="*/ 38 h 413"/>
                <a:gd name="T34" fmla="*/ 30 w 251"/>
                <a:gd name="T35" fmla="*/ 40 h 413"/>
                <a:gd name="T36" fmla="*/ 26 w 251"/>
                <a:gd name="T37" fmla="*/ 42 h 413"/>
                <a:gd name="T38" fmla="*/ 22 w 251"/>
                <a:gd name="T39" fmla="*/ 45 h 413"/>
                <a:gd name="T40" fmla="*/ 20 w 251"/>
                <a:gd name="T41" fmla="*/ 48 h 413"/>
                <a:gd name="T42" fmla="*/ 17 w 251"/>
                <a:gd name="T43" fmla="*/ 52 h 413"/>
                <a:gd name="T44" fmla="*/ 0 w 251"/>
                <a:gd name="T45" fmla="*/ 0 h 413"/>
                <a:gd name="T46" fmla="*/ 17 w 251"/>
                <a:gd name="T47" fmla="*/ 138 h 413"/>
                <a:gd name="T48" fmla="*/ 17 w 251"/>
                <a:gd name="T49" fmla="*/ 76 h 413"/>
                <a:gd name="T50" fmla="*/ 18 w 251"/>
                <a:gd name="T51" fmla="*/ 70 h 413"/>
                <a:gd name="T52" fmla="*/ 20 w 251"/>
                <a:gd name="T53" fmla="*/ 64 h 413"/>
                <a:gd name="T54" fmla="*/ 23 w 251"/>
                <a:gd name="T55" fmla="*/ 60 h 413"/>
                <a:gd name="T56" fmla="*/ 27 w 251"/>
                <a:gd name="T57" fmla="*/ 56 h 413"/>
                <a:gd name="T58" fmla="*/ 32 w 251"/>
                <a:gd name="T59" fmla="*/ 53 h 413"/>
                <a:gd name="T60" fmla="*/ 37 w 251"/>
                <a:gd name="T61" fmla="*/ 51 h 413"/>
                <a:gd name="T62" fmla="*/ 44 w 251"/>
                <a:gd name="T63" fmla="*/ 50 h 413"/>
                <a:gd name="T64" fmla="*/ 50 w 251"/>
                <a:gd name="T65" fmla="*/ 50 h 413"/>
                <a:gd name="T66" fmla="*/ 55 w 251"/>
                <a:gd name="T67" fmla="*/ 51 h 413"/>
                <a:gd name="T68" fmla="*/ 59 w 251"/>
                <a:gd name="T69" fmla="*/ 53 h 413"/>
                <a:gd name="T70" fmla="*/ 62 w 251"/>
                <a:gd name="T71" fmla="*/ 55 h 413"/>
                <a:gd name="T72" fmla="*/ 64 w 251"/>
                <a:gd name="T73" fmla="*/ 58 h 413"/>
                <a:gd name="T74" fmla="*/ 66 w 251"/>
                <a:gd name="T75" fmla="*/ 63 h 413"/>
                <a:gd name="T76" fmla="*/ 67 w 251"/>
                <a:gd name="T77" fmla="*/ 67 h 413"/>
                <a:gd name="T78" fmla="*/ 67 w 251"/>
                <a:gd name="T79" fmla="*/ 73 h 413"/>
                <a:gd name="T80" fmla="*/ 67 w 251"/>
                <a:gd name="T81" fmla="*/ 138 h 4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413">
                  <a:moveTo>
                    <a:pt x="200" y="413"/>
                  </a:moveTo>
                  <a:lnTo>
                    <a:pt x="251" y="413"/>
                  </a:lnTo>
                  <a:lnTo>
                    <a:pt x="251" y="234"/>
                  </a:lnTo>
                  <a:lnTo>
                    <a:pt x="251" y="219"/>
                  </a:lnTo>
                  <a:lnTo>
                    <a:pt x="251" y="208"/>
                  </a:lnTo>
                  <a:lnTo>
                    <a:pt x="251" y="198"/>
                  </a:lnTo>
                  <a:lnTo>
                    <a:pt x="250" y="189"/>
                  </a:lnTo>
                  <a:lnTo>
                    <a:pt x="248" y="180"/>
                  </a:lnTo>
                  <a:lnTo>
                    <a:pt x="247" y="170"/>
                  </a:lnTo>
                  <a:lnTo>
                    <a:pt x="245" y="162"/>
                  </a:lnTo>
                  <a:lnTo>
                    <a:pt x="242" y="154"/>
                  </a:lnTo>
                  <a:lnTo>
                    <a:pt x="238" y="146"/>
                  </a:lnTo>
                  <a:lnTo>
                    <a:pt x="235" y="142"/>
                  </a:lnTo>
                  <a:lnTo>
                    <a:pt x="231" y="137"/>
                  </a:lnTo>
                  <a:lnTo>
                    <a:pt x="227" y="133"/>
                  </a:lnTo>
                  <a:lnTo>
                    <a:pt x="222" y="129"/>
                  </a:lnTo>
                  <a:lnTo>
                    <a:pt x="217" y="126"/>
                  </a:lnTo>
                  <a:lnTo>
                    <a:pt x="213" y="122"/>
                  </a:lnTo>
                  <a:lnTo>
                    <a:pt x="207" y="119"/>
                  </a:lnTo>
                  <a:lnTo>
                    <a:pt x="202" y="116"/>
                  </a:lnTo>
                  <a:lnTo>
                    <a:pt x="196" y="114"/>
                  </a:lnTo>
                  <a:lnTo>
                    <a:pt x="190" y="112"/>
                  </a:lnTo>
                  <a:lnTo>
                    <a:pt x="183" y="111"/>
                  </a:lnTo>
                  <a:lnTo>
                    <a:pt x="176" y="108"/>
                  </a:lnTo>
                  <a:lnTo>
                    <a:pt x="169" y="107"/>
                  </a:lnTo>
                  <a:lnTo>
                    <a:pt x="161" y="107"/>
                  </a:lnTo>
                  <a:lnTo>
                    <a:pt x="153" y="106"/>
                  </a:lnTo>
                  <a:lnTo>
                    <a:pt x="145" y="106"/>
                  </a:lnTo>
                  <a:lnTo>
                    <a:pt x="137" y="106"/>
                  </a:lnTo>
                  <a:lnTo>
                    <a:pt x="129" y="107"/>
                  </a:lnTo>
                  <a:lnTo>
                    <a:pt x="122" y="108"/>
                  </a:lnTo>
                  <a:lnTo>
                    <a:pt x="114" y="110"/>
                  </a:lnTo>
                  <a:lnTo>
                    <a:pt x="107" y="111"/>
                  </a:lnTo>
                  <a:lnTo>
                    <a:pt x="101" y="113"/>
                  </a:lnTo>
                  <a:lnTo>
                    <a:pt x="94" y="115"/>
                  </a:lnTo>
                  <a:lnTo>
                    <a:pt x="89" y="119"/>
                  </a:lnTo>
                  <a:lnTo>
                    <a:pt x="83" y="122"/>
                  </a:lnTo>
                  <a:lnTo>
                    <a:pt x="77" y="126"/>
                  </a:lnTo>
                  <a:lnTo>
                    <a:pt x="72" y="130"/>
                  </a:lnTo>
                  <a:lnTo>
                    <a:pt x="67" y="135"/>
                  </a:lnTo>
                  <a:lnTo>
                    <a:pt x="62" y="139"/>
                  </a:lnTo>
                  <a:lnTo>
                    <a:pt x="59" y="144"/>
                  </a:lnTo>
                  <a:lnTo>
                    <a:pt x="54" y="150"/>
                  </a:lnTo>
                  <a:lnTo>
                    <a:pt x="51" y="156"/>
                  </a:lnTo>
                  <a:lnTo>
                    <a:pt x="51" y="0"/>
                  </a:lnTo>
                  <a:lnTo>
                    <a:pt x="0" y="0"/>
                  </a:lnTo>
                  <a:lnTo>
                    <a:pt x="0" y="413"/>
                  </a:lnTo>
                  <a:lnTo>
                    <a:pt x="51" y="413"/>
                  </a:lnTo>
                  <a:lnTo>
                    <a:pt x="51" y="236"/>
                  </a:lnTo>
                  <a:lnTo>
                    <a:pt x="51" y="227"/>
                  </a:lnTo>
                  <a:lnTo>
                    <a:pt x="52" y="218"/>
                  </a:lnTo>
                  <a:lnTo>
                    <a:pt x="54" y="210"/>
                  </a:lnTo>
                  <a:lnTo>
                    <a:pt x="56" y="202"/>
                  </a:lnTo>
                  <a:lnTo>
                    <a:pt x="60" y="193"/>
                  </a:lnTo>
                  <a:lnTo>
                    <a:pt x="64" y="187"/>
                  </a:lnTo>
                  <a:lnTo>
                    <a:pt x="69" y="180"/>
                  </a:lnTo>
                  <a:lnTo>
                    <a:pt x="75" y="174"/>
                  </a:lnTo>
                  <a:lnTo>
                    <a:pt x="80" y="169"/>
                  </a:lnTo>
                  <a:lnTo>
                    <a:pt x="87" y="165"/>
                  </a:lnTo>
                  <a:lnTo>
                    <a:pt x="95" y="160"/>
                  </a:lnTo>
                  <a:lnTo>
                    <a:pt x="102" y="157"/>
                  </a:lnTo>
                  <a:lnTo>
                    <a:pt x="112" y="154"/>
                  </a:lnTo>
                  <a:lnTo>
                    <a:pt x="121" y="152"/>
                  </a:lnTo>
                  <a:lnTo>
                    <a:pt x="130" y="151"/>
                  </a:lnTo>
                  <a:lnTo>
                    <a:pt x="140" y="151"/>
                  </a:lnTo>
                  <a:lnTo>
                    <a:pt x="148" y="151"/>
                  </a:lnTo>
                  <a:lnTo>
                    <a:pt x="156" y="152"/>
                  </a:lnTo>
                  <a:lnTo>
                    <a:pt x="163" y="153"/>
                  </a:lnTo>
                  <a:lnTo>
                    <a:pt x="170" y="156"/>
                  </a:lnTo>
                  <a:lnTo>
                    <a:pt x="176" y="158"/>
                  </a:lnTo>
                  <a:lnTo>
                    <a:pt x="181" y="161"/>
                  </a:lnTo>
                  <a:lnTo>
                    <a:pt x="185" y="166"/>
                  </a:lnTo>
                  <a:lnTo>
                    <a:pt x="189" y="170"/>
                  </a:lnTo>
                  <a:lnTo>
                    <a:pt x="191" y="175"/>
                  </a:lnTo>
                  <a:lnTo>
                    <a:pt x="194" y="181"/>
                  </a:lnTo>
                  <a:lnTo>
                    <a:pt x="196" y="188"/>
                  </a:lnTo>
                  <a:lnTo>
                    <a:pt x="198" y="195"/>
                  </a:lnTo>
                  <a:lnTo>
                    <a:pt x="199" y="202"/>
                  </a:lnTo>
                  <a:lnTo>
                    <a:pt x="200" y="211"/>
                  </a:lnTo>
                  <a:lnTo>
                    <a:pt x="200" y="219"/>
                  </a:lnTo>
                  <a:lnTo>
                    <a:pt x="200" y="229"/>
                  </a:lnTo>
                  <a:lnTo>
                    <a:pt x="20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6" name="Freeform 85"/>
            <p:cNvSpPr>
              <a:spLocks noEditPoints="1"/>
            </p:cNvSpPr>
            <p:nvPr/>
          </p:nvSpPr>
          <p:spPr bwMode="auto">
            <a:xfrm>
              <a:off x="1544" y="1989"/>
              <a:ext cx="17" cy="138"/>
            </a:xfrm>
            <a:custGeom>
              <a:avLst/>
              <a:gdLst>
                <a:gd name="T0" fmla="*/ 0 w 51"/>
                <a:gd name="T1" fmla="*/ 138 h 413"/>
                <a:gd name="T2" fmla="*/ 17 w 51"/>
                <a:gd name="T3" fmla="*/ 138 h 413"/>
                <a:gd name="T4" fmla="*/ 17 w 51"/>
                <a:gd name="T5" fmla="*/ 38 h 413"/>
                <a:gd name="T6" fmla="*/ 0 w 51"/>
                <a:gd name="T7" fmla="*/ 38 h 413"/>
                <a:gd name="T8" fmla="*/ 0 w 51"/>
                <a:gd name="T9" fmla="*/ 138 h 413"/>
                <a:gd name="T10" fmla="*/ 0 w 51"/>
                <a:gd name="T11" fmla="*/ 19 h 413"/>
                <a:gd name="T12" fmla="*/ 17 w 51"/>
                <a:gd name="T13" fmla="*/ 19 h 413"/>
                <a:gd name="T14" fmla="*/ 17 w 51"/>
                <a:gd name="T15" fmla="*/ 0 h 413"/>
                <a:gd name="T16" fmla="*/ 0 w 51"/>
                <a:gd name="T17" fmla="*/ 0 h 413"/>
                <a:gd name="T18" fmla="*/ 0 w 51"/>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8"/>
                  </a:moveTo>
                  <a:lnTo>
                    <a:pt x="51" y="58"/>
                  </a:lnTo>
                  <a:lnTo>
                    <a:pt x="51"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7" name="Freeform 86"/>
            <p:cNvSpPr>
              <a:spLocks noEditPoints="1"/>
            </p:cNvSpPr>
            <p:nvPr/>
          </p:nvSpPr>
          <p:spPr bwMode="auto">
            <a:xfrm>
              <a:off x="1587" y="2024"/>
              <a:ext cx="93" cy="143"/>
            </a:xfrm>
            <a:custGeom>
              <a:avLst/>
              <a:gdLst>
                <a:gd name="T0" fmla="*/ 17 w 279"/>
                <a:gd name="T1" fmla="*/ 143 h 429"/>
                <a:gd name="T2" fmla="*/ 20 w 279"/>
                <a:gd name="T3" fmla="*/ 95 h 429"/>
                <a:gd name="T4" fmla="*/ 27 w 279"/>
                <a:gd name="T5" fmla="*/ 100 h 429"/>
                <a:gd name="T6" fmla="*/ 35 w 279"/>
                <a:gd name="T7" fmla="*/ 104 h 429"/>
                <a:gd name="T8" fmla="*/ 44 w 279"/>
                <a:gd name="T9" fmla="*/ 106 h 429"/>
                <a:gd name="T10" fmla="*/ 54 w 279"/>
                <a:gd name="T11" fmla="*/ 106 h 429"/>
                <a:gd name="T12" fmla="*/ 63 w 279"/>
                <a:gd name="T13" fmla="*/ 104 h 429"/>
                <a:gd name="T14" fmla="*/ 71 w 279"/>
                <a:gd name="T15" fmla="*/ 100 h 429"/>
                <a:gd name="T16" fmla="*/ 78 w 279"/>
                <a:gd name="T17" fmla="*/ 95 h 429"/>
                <a:gd name="T18" fmla="*/ 83 w 279"/>
                <a:gd name="T19" fmla="*/ 88 h 429"/>
                <a:gd name="T20" fmla="*/ 88 w 279"/>
                <a:gd name="T21" fmla="*/ 80 h 429"/>
                <a:gd name="T22" fmla="*/ 91 w 279"/>
                <a:gd name="T23" fmla="*/ 70 h 429"/>
                <a:gd name="T24" fmla="*/ 92 w 279"/>
                <a:gd name="T25" fmla="*/ 59 h 429"/>
                <a:gd name="T26" fmla="*/ 92 w 279"/>
                <a:gd name="T27" fmla="*/ 47 h 429"/>
                <a:gd name="T28" fmla="*/ 91 w 279"/>
                <a:gd name="T29" fmla="*/ 36 h 429"/>
                <a:gd name="T30" fmla="*/ 88 w 279"/>
                <a:gd name="T31" fmla="*/ 26 h 429"/>
                <a:gd name="T32" fmla="*/ 84 w 279"/>
                <a:gd name="T33" fmla="*/ 18 h 429"/>
                <a:gd name="T34" fmla="*/ 78 w 279"/>
                <a:gd name="T35" fmla="*/ 11 h 429"/>
                <a:gd name="T36" fmla="*/ 71 w 279"/>
                <a:gd name="T37" fmla="*/ 6 h 429"/>
                <a:gd name="T38" fmla="*/ 63 w 279"/>
                <a:gd name="T39" fmla="*/ 2 h 429"/>
                <a:gd name="T40" fmla="*/ 54 w 279"/>
                <a:gd name="T41" fmla="*/ 0 h 429"/>
                <a:gd name="T42" fmla="*/ 46 w 279"/>
                <a:gd name="T43" fmla="*/ 0 h 429"/>
                <a:gd name="T44" fmla="*/ 41 w 279"/>
                <a:gd name="T45" fmla="*/ 1 h 429"/>
                <a:gd name="T46" fmla="*/ 37 w 279"/>
                <a:gd name="T47" fmla="*/ 1 h 429"/>
                <a:gd name="T48" fmla="*/ 33 w 279"/>
                <a:gd name="T49" fmla="*/ 3 h 429"/>
                <a:gd name="T50" fmla="*/ 28 w 279"/>
                <a:gd name="T51" fmla="*/ 5 h 429"/>
                <a:gd name="T52" fmla="*/ 25 w 279"/>
                <a:gd name="T53" fmla="*/ 8 h 429"/>
                <a:gd name="T54" fmla="*/ 21 w 279"/>
                <a:gd name="T55" fmla="*/ 11 h 429"/>
                <a:gd name="T56" fmla="*/ 18 w 279"/>
                <a:gd name="T57" fmla="*/ 15 h 429"/>
                <a:gd name="T58" fmla="*/ 17 w 279"/>
                <a:gd name="T59" fmla="*/ 3 h 429"/>
                <a:gd name="T60" fmla="*/ 0 w 279"/>
                <a:gd name="T61" fmla="*/ 143 h 429"/>
                <a:gd name="T62" fmla="*/ 16 w 279"/>
                <a:gd name="T63" fmla="*/ 49 h 429"/>
                <a:gd name="T64" fmla="*/ 17 w 279"/>
                <a:gd name="T65" fmla="*/ 41 h 429"/>
                <a:gd name="T66" fmla="*/ 19 w 279"/>
                <a:gd name="T67" fmla="*/ 34 h 429"/>
                <a:gd name="T68" fmla="*/ 22 w 279"/>
                <a:gd name="T69" fmla="*/ 28 h 429"/>
                <a:gd name="T70" fmla="*/ 26 w 279"/>
                <a:gd name="T71" fmla="*/ 23 h 429"/>
                <a:gd name="T72" fmla="*/ 30 w 279"/>
                <a:gd name="T73" fmla="*/ 19 h 429"/>
                <a:gd name="T74" fmla="*/ 36 w 279"/>
                <a:gd name="T75" fmla="*/ 16 h 429"/>
                <a:gd name="T76" fmla="*/ 42 w 279"/>
                <a:gd name="T77" fmla="*/ 15 h 429"/>
                <a:gd name="T78" fmla="*/ 49 w 279"/>
                <a:gd name="T79" fmla="*/ 15 h 429"/>
                <a:gd name="T80" fmla="*/ 55 w 279"/>
                <a:gd name="T81" fmla="*/ 16 h 429"/>
                <a:gd name="T82" fmla="*/ 60 w 279"/>
                <a:gd name="T83" fmla="*/ 19 h 429"/>
                <a:gd name="T84" fmla="*/ 65 w 279"/>
                <a:gd name="T85" fmla="*/ 23 h 429"/>
                <a:gd name="T86" fmla="*/ 69 w 279"/>
                <a:gd name="T87" fmla="*/ 27 h 429"/>
                <a:gd name="T88" fmla="*/ 72 w 279"/>
                <a:gd name="T89" fmla="*/ 33 h 429"/>
                <a:gd name="T90" fmla="*/ 74 w 279"/>
                <a:gd name="T91" fmla="*/ 40 h 429"/>
                <a:gd name="T92" fmla="*/ 75 w 279"/>
                <a:gd name="T93" fmla="*/ 47 h 429"/>
                <a:gd name="T94" fmla="*/ 75 w 279"/>
                <a:gd name="T95" fmla="*/ 56 h 429"/>
                <a:gd name="T96" fmla="*/ 74 w 279"/>
                <a:gd name="T97" fmla="*/ 65 h 429"/>
                <a:gd name="T98" fmla="*/ 72 w 279"/>
                <a:gd name="T99" fmla="*/ 72 h 429"/>
                <a:gd name="T100" fmla="*/ 69 w 279"/>
                <a:gd name="T101" fmla="*/ 79 h 429"/>
                <a:gd name="T102" fmla="*/ 65 w 279"/>
                <a:gd name="T103" fmla="*/ 84 h 429"/>
                <a:gd name="T104" fmla="*/ 61 w 279"/>
                <a:gd name="T105" fmla="*/ 87 h 429"/>
                <a:gd name="T106" fmla="*/ 55 w 279"/>
                <a:gd name="T107" fmla="*/ 90 h 429"/>
                <a:gd name="T108" fmla="*/ 49 w 279"/>
                <a:gd name="T109" fmla="*/ 91 h 429"/>
                <a:gd name="T110" fmla="*/ 42 w 279"/>
                <a:gd name="T111" fmla="*/ 91 h 429"/>
                <a:gd name="T112" fmla="*/ 35 w 279"/>
                <a:gd name="T113" fmla="*/ 90 h 429"/>
                <a:gd name="T114" fmla="*/ 30 w 279"/>
                <a:gd name="T115" fmla="*/ 88 h 429"/>
                <a:gd name="T116" fmla="*/ 25 w 279"/>
                <a:gd name="T117" fmla="*/ 84 h 429"/>
                <a:gd name="T118" fmla="*/ 22 w 279"/>
                <a:gd name="T119" fmla="*/ 79 h 429"/>
                <a:gd name="T120" fmla="*/ 19 w 279"/>
                <a:gd name="T121" fmla="*/ 74 h 429"/>
                <a:gd name="T122" fmla="*/ 17 w 279"/>
                <a:gd name="T123" fmla="*/ 67 h 429"/>
                <a:gd name="T124" fmla="*/ 16 w 279"/>
                <a:gd name="T125" fmla="*/ 58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429">
                  <a:moveTo>
                    <a:pt x="0" y="429"/>
                  </a:moveTo>
                  <a:lnTo>
                    <a:pt x="50" y="429"/>
                  </a:lnTo>
                  <a:lnTo>
                    <a:pt x="50" y="272"/>
                  </a:lnTo>
                  <a:lnTo>
                    <a:pt x="59" y="284"/>
                  </a:lnTo>
                  <a:lnTo>
                    <a:pt x="68" y="293"/>
                  </a:lnTo>
                  <a:lnTo>
                    <a:pt x="80" y="301"/>
                  </a:lnTo>
                  <a:lnTo>
                    <a:pt x="91" y="307"/>
                  </a:lnTo>
                  <a:lnTo>
                    <a:pt x="104" y="313"/>
                  </a:lnTo>
                  <a:lnTo>
                    <a:pt x="116" y="316"/>
                  </a:lnTo>
                  <a:lnTo>
                    <a:pt x="131" y="317"/>
                  </a:lnTo>
                  <a:lnTo>
                    <a:pt x="146" y="318"/>
                  </a:lnTo>
                  <a:lnTo>
                    <a:pt x="161" y="317"/>
                  </a:lnTo>
                  <a:lnTo>
                    <a:pt x="175" y="316"/>
                  </a:lnTo>
                  <a:lnTo>
                    <a:pt x="188" y="313"/>
                  </a:lnTo>
                  <a:lnTo>
                    <a:pt x="200" y="307"/>
                  </a:lnTo>
                  <a:lnTo>
                    <a:pt x="212" y="301"/>
                  </a:lnTo>
                  <a:lnTo>
                    <a:pt x="222" y="294"/>
                  </a:lnTo>
                  <a:lnTo>
                    <a:pt x="233" y="285"/>
                  </a:lnTo>
                  <a:lnTo>
                    <a:pt x="242" y="276"/>
                  </a:lnTo>
                  <a:lnTo>
                    <a:pt x="250" y="265"/>
                  </a:lnTo>
                  <a:lnTo>
                    <a:pt x="258" y="253"/>
                  </a:lnTo>
                  <a:lnTo>
                    <a:pt x="264" y="240"/>
                  </a:lnTo>
                  <a:lnTo>
                    <a:pt x="269" y="225"/>
                  </a:lnTo>
                  <a:lnTo>
                    <a:pt x="273" y="210"/>
                  </a:lnTo>
                  <a:lnTo>
                    <a:pt x="276" y="194"/>
                  </a:lnTo>
                  <a:lnTo>
                    <a:pt x="277" y="177"/>
                  </a:lnTo>
                  <a:lnTo>
                    <a:pt x="279" y="159"/>
                  </a:lnTo>
                  <a:lnTo>
                    <a:pt x="277" y="140"/>
                  </a:lnTo>
                  <a:lnTo>
                    <a:pt x="276" y="123"/>
                  </a:lnTo>
                  <a:lnTo>
                    <a:pt x="273" y="107"/>
                  </a:lnTo>
                  <a:lnTo>
                    <a:pt x="269" y="92"/>
                  </a:lnTo>
                  <a:lnTo>
                    <a:pt x="264" y="78"/>
                  </a:lnTo>
                  <a:lnTo>
                    <a:pt x="258" y="65"/>
                  </a:lnTo>
                  <a:lnTo>
                    <a:pt x="251" y="53"/>
                  </a:lnTo>
                  <a:lnTo>
                    <a:pt x="242" y="42"/>
                  </a:lnTo>
                  <a:lnTo>
                    <a:pt x="234" y="32"/>
                  </a:lnTo>
                  <a:lnTo>
                    <a:pt x="223" y="24"/>
                  </a:lnTo>
                  <a:lnTo>
                    <a:pt x="213" y="17"/>
                  </a:lnTo>
                  <a:lnTo>
                    <a:pt x="200" y="11"/>
                  </a:lnTo>
                  <a:lnTo>
                    <a:pt x="189" y="6"/>
                  </a:lnTo>
                  <a:lnTo>
                    <a:pt x="175" y="2"/>
                  </a:lnTo>
                  <a:lnTo>
                    <a:pt x="161" y="1"/>
                  </a:lnTo>
                  <a:lnTo>
                    <a:pt x="147" y="0"/>
                  </a:lnTo>
                  <a:lnTo>
                    <a:pt x="139" y="0"/>
                  </a:lnTo>
                  <a:lnTo>
                    <a:pt x="131" y="1"/>
                  </a:lnTo>
                  <a:lnTo>
                    <a:pt x="124" y="2"/>
                  </a:lnTo>
                  <a:lnTo>
                    <a:pt x="117" y="3"/>
                  </a:lnTo>
                  <a:lnTo>
                    <a:pt x="111" y="4"/>
                  </a:lnTo>
                  <a:lnTo>
                    <a:pt x="104" y="7"/>
                  </a:lnTo>
                  <a:lnTo>
                    <a:pt x="98" y="9"/>
                  </a:lnTo>
                  <a:lnTo>
                    <a:pt x="91" y="12"/>
                  </a:lnTo>
                  <a:lnTo>
                    <a:pt x="85" y="16"/>
                  </a:lnTo>
                  <a:lnTo>
                    <a:pt x="80" y="19"/>
                  </a:lnTo>
                  <a:lnTo>
                    <a:pt x="74" y="24"/>
                  </a:lnTo>
                  <a:lnTo>
                    <a:pt x="69" y="29"/>
                  </a:lnTo>
                  <a:lnTo>
                    <a:pt x="63" y="33"/>
                  </a:lnTo>
                  <a:lnTo>
                    <a:pt x="59" y="39"/>
                  </a:lnTo>
                  <a:lnTo>
                    <a:pt x="54" y="46"/>
                  </a:lnTo>
                  <a:lnTo>
                    <a:pt x="50" y="52"/>
                  </a:lnTo>
                  <a:lnTo>
                    <a:pt x="50" y="9"/>
                  </a:lnTo>
                  <a:lnTo>
                    <a:pt x="0" y="9"/>
                  </a:lnTo>
                  <a:lnTo>
                    <a:pt x="0" y="429"/>
                  </a:lnTo>
                  <a:close/>
                  <a:moveTo>
                    <a:pt x="47" y="161"/>
                  </a:moveTo>
                  <a:lnTo>
                    <a:pt x="47" y="147"/>
                  </a:lnTo>
                  <a:lnTo>
                    <a:pt x="48" y="134"/>
                  </a:lnTo>
                  <a:lnTo>
                    <a:pt x="51" y="122"/>
                  </a:lnTo>
                  <a:lnTo>
                    <a:pt x="53" y="111"/>
                  </a:lnTo>
                  <a:lnTo>
                    <a:pt x="56" y="101"/>
                  </a:lnTo>
                  <a:lnTo>
                    <a:pt x="61" y="91"/>
                  </a:lnTo>
                  <a:lnTo>
                    <a:pt x="66" y="83"/>
                  </a:lnTo>
                  <a:lnTo>
                    <a:pt x="70" y="75"/>
                  </a:lnTo>
                  <a:lnTo>
                    <a:pt x="77" y="68"/>
                  </a:lnTo>
                  <a:lnTo>
                    <a:pt x="83" y="62"/>
                  </a:lnTo>
                  <a:lnTo>
                    <a:pt x="91" y="56"/>
                  </a:lnTo>
                  <a:lnTo>
                    <a:pt x="99" y="53"/>
                  </a:lnTo>
                  <a:lnTo>
                    <a:pt x="107" y="49"/>
                  </a:lnTo>
                  <a:lnTo>
                    <a:pt x="116" y="47"/>
                  </a:lnTo>
                  <a:lnTo>
                    <a:pt x="126" y="45"/>
                  </a:lnTo>
                  <a:lnTo>
                    <a:pt x="136" y="45"/>
                  </a:lnTo>
                  <a:lnTo>
                    <a:pt x="146" y="45"/>
                  </a:lnTo>
                  <a:lnTo>
                    <a:pt x="155" y="47"/>
                  </a:lnTo>
                  <a:lnTo>
                    <a:pt x="165" y="49"/>
                  </a:lnTo>
                  <a:lnTo>
                    <a:pt x="173" y="53"/>
                  </a:lnTo>
                  <a:lnTo>
                    <a:pt x="181" y="56"/>
                  </a:lnTo>
                  <a:lnTo>
                    <a:pt x="189" y="62"/>
                  </a:lnTo>
                  <a:lnTo>
                    <a:pt x="196" y="68"/>
                  </a:lnTo>
                  <a:lnTo>
                    <a:pt x="201" y="73"/>
                  </a:lnTo>
                  <a:lnTo>
                    <a:pt x="207" y="81"/>
                  </a:lnTo>
                  <a:lnTo>
                    <a:pt x="212" y="89"/>
                  </a:lnTo>
                  <a:lnTo>
                    <a:pt x="216" y="99"/>
                  </a:lnTo>
                  <a:lnTo>
                    <a:pt x="220" y="109"/>
                  </a:lnTo>
                  <a:lnTo>
                    <a:pt x="222" y="119"/>
                  </a:lnTo>
                  <a:lnTo>
                    <a:pt x="224" y="130"/>
                  </a:lnTo>
                  <a:lnTo>
                    <a:pt x="226" y="142"/>
                  </a:lnTo>
                  <a:lnTo>
                    <a:pt x="226" y="155"/>
                  </a:lnTo>
                  <a:lnTo>
                    <a:pt x="226" y="169"/>
                  </a:lnTo>
                  <a:lnTo>
                    <a:pt x="224" y="183"/>
                  </a:lnTo>
                  <a:lnTo>
                    <a:pt x="222" y="194"/>
                  </a:lnTo>
                  <a:lnTo>
                    <a:pt x="220" y="206"/>
                  </a:lnTo>
                  <a:lnTo>
                    <a:pt x="216" y="217"/>
                  </a:lnTo>
                  <a:lnTo>
                    <a:pt x="212" y="226"/>
                  </a:lnTo>
                  <a:lnTo>
                    <a:pt x="207" y="236"/>
                  </a:lnTo>
                  <a:lnTo>
                    <a:pt x="201" y="244"/>
                  </a:lnTo>
                  <a:lnTo>
                    <a:pt x="196" y="251"/>
                  </a:lnTo>
                  <a:lnTo>
                    <a:pt x="189" y="256"/>
                  </a:lnTo>
                  <a:lnTo>
                    <a:pt x="182" y="262"/>
                  </a:lnTo>
                  <a:lnTo>
                    <a:pt x="174" y="265"/>
                  </a:lnTo>
                  <a:lnTo>
                    <a:pt x="166" y="269"/>
                  </a:lnTo>
                  <a:lnTo>
                    <a:pt x="157" y="271"/>
                  </a:lnTo>
                  <a:lnTo>
                    <a:pt x="146" y="274"/>
                  </a:lnTo>
                  <a:lnTo>
                    <a:pt x="137" y="274"/>
                  </a:lnTo>
                  <a:lnTo>
                    <a:pt x="126" y="274"/>
                  </a:lnTo>
                  <a:lnTo>
                    <a:pt x="115" y="271"/>
                  </a:lnTo>
                  <a:lnTo>
                    <a:pt x="106" y="270"/>
                  </a:lnTo>
                  <a:lnTo>
                    <a:pt x="98" y="267"/>
                  </a:lnTo>
                  <a:lnTo>
                    <a:pt x="90" y="263"/>
                  </a:lnTo>
                  <a:lnTo>
                    <a:pt x="82" y="257"/>
                  </a:lnTo>
                  <a:lnTo>
                    <a:pt x="76" y="252"/>
                  </a:lnTo>
                  <a:lnTo>
                    <a:pt x="69" y="246"/>
                  </a:lnTo>
                  <a:lnTo>
                    <a:pt x="65" y="238"/>
                  </a:lnTo>
                  <a:lnTo>
                    <a:pt x="60" y="230"/>
                  </a:lnTo>
                  <a:lnTo>
                    <a:pt x="56" y="221"/>
                  </a:lnTo>
                  <a:lnTo>
                    <a:pt x="53" y="210"/>
                  </a:lnTo>
                  <a:lnTo>
                    <a:pt x="51" y="200"/>
                  </a:lnTo>
                  <a:lnTo>
                    <a:pt x="48" y="187"/>
                  </a:lnTo>
                  <a:lnTo>
                    <a:pt x="47" y="175"/>
                  </a:lnTo>
                  <a:lnTo>
                    <a:pt x="47"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8" name="Freeform 87"/>
            <p:cNvSpPr>
              <a:spLocks/>
            </p:cNvSpPr>
            <p:nvPr/>
          </p:nvSpPr>
          <p:spPr bwMode="auto">
            <a:xfrm>
              <a:off x="1751" y="2024"/>
              <a:ext cx="139" cy="103"/>
            </a:xfrm>
            <a:custGeom>
              <a:avLst/>
              <a:gdLst>
                <a:gd name="T0" fmla="*/ 139 w 416"/>
                <a:gd name="T1" fmla="*/ 43 h 307"/>
                <a:gd name="T2" fmla="*/ 139 w 416"/>
                <a:gd name="T3" fmla="*/ 32 h 307"/>
                <a:gd name="T4" fmla="*/ 138 w 416"/>
                <a:gd name="T5" fmla="*/ 22 h 307"/>
                <a:gd name="T6" fmla="*/ 135 w 416"/>
                <a:gd name="T7" fmla="*/ 13 h 307"/>
                <a:gd name="T8" fmla="*/ 128 w 416"/>
                <a:gd name="T9" fmla="*/ 5 h 307"/>
                <a:gd name="T10" fmla="*/ 116 w 416"/>
                <a:gd name="T11" fmla="*/ 1 h 307"/>
                <a:gd name="T12" fmla="*/ 102 w 416"/>
                <a:gd name="T13" fmla="*/ 0 h 307"/>
                <a:gd name="T14" fmla="*/ 89 w 416"/>
                <a:gd name="T15" fmla="*/ 4 h 307"/>
                <a:gd name="T16" fmla="*/ 78 w 416"/>
                <a:gd name="T17" fmla="*/ 12 h 307"/>
                <a:gd name="T18" fmla="*/ 72 w 416"/>
                <a:gd name="T19" fmla="*/ 12 h 307"/>
                <a:gd name="T20" fmla="*/ 68 w 416"/>
                <a:gd name="T21" fmla="*/ 7 h 307"/>
                <a:gd name="T22" fmla="*/ 63 w 416"/>
                <a:gd name="T23" fmla="*/ 4 h 307"/>
                <a:gd name="T24" fmla="*/ 58 w 416"/>
                <a:gd name="T25" fmla="*/ 2 h 307"/>
                <a:gd name="T26" fmla="*/ 52 w 416"/>
                <a:gd name="T27" fmla="*/ 0 h 307"/>
                <a:gd name="T28" fmla="*/ 45 w 416"/>
                <a:gd name="T29" fmla="*/ 0 h 307"/>
                <a:gd name="T30" fmla="*/ 37 w 416"/>
                <a:gd name="T31" fmla="*/ 1 h 307"/>
                <a:gd name="T32" fmla="*/ 31 w 416"/>
                <a:gd name="T33" fmla="*/ 3 h 307"/>
                <a:gd name="T34" fmla="*/ 26 w 416"/>
                <a:gd name="T35" fmla="*/ 7 h 307"/>
                <a:gd name="T36" fmla="*/ 21 w 416"/>
                <a:gd name="T37" fmla="*/ 11 h 307"/>
                <a:gd name="T38" fmla="*/ 16 w 416"/>
                <a:gd name="T39" fmla="*/ 17 h 307"/>
                <a:gd name="T40" fmla="*/ 0 w 416"/>
                <a:gd name="T41" fmla="*/ 103 h 307"/>
                <a:gd name="T42" fmla="*/ 17 w 416"/>
                <a:gd name="T43" fmla="*/ 40 h 307"/>
                <a:gd name="T44" fmla="*/ 19 w 416"/>
                <a:gd name="T45" fmla="*/ 31 h 307"/>
                <a:gd name="T46" fmla="*/ 22 w 416"/>
                <a:gd name="T47" fmla="*/ 24 h 307"/>
                <a:gd name="T48" fmla="*/ 28 w 416"/>
                <a:gd name="T49" fmla="*/ 19 h 307"/>
                <a:gd name="T50" fmla="*/ 34 w 416"/>
                <a:gd name="T51" fmla="*/ 16 h 307"/>
                <a:gd name="T52" fmla="*/ 42 w 416"/>
                <a:gd name="T53" fmla="*/ 15 h 307"/>
                <a:gd name="T54" fmla="*/ 50 w 416"/>
                <a:gd name="T55" fmla="*/ 15 h 307"/>
                <a:gd name="T56" fmla="*/ 55 w 416"/>
                <a:gd name="T57" fmla="*/ 18 h 307"/>
                <a:gd name="T58" fmla="*/ 58 w 416"/>
                <a:gd name="T59" fmla="*/ 23 h 307"/>
                <a:gd name="T60" fmla="*/ 60 w 416"/>
                <a:gd name="T61" fmla="*/ 29 h 307"/>
                <a:gd name="T62" fmla="*/ 61 w 416"/>
                <a:gd name="T63" fmla="*/ 38 h 307"/>
                <a:gd name="T64" fmla="*/ 78 w 416"/>
                <a:gd name="T65" fmla="*/ 103 h 307"/>
                <a:gd name="T66" fmla="*/ 78 w 416"/>
                <a:gd name="T67" fmla="*/ 37 h 307"/>
                <a:gd name="T68" fmla="*/ 81 w 416"/>
                <a:gd name="T69" fmla="*/ 29 h 307"/>
                <a:gd name="T70" fmla="*/ 85 w 416"/>
                <a:gd name="T71" fmla="*/ 22 h 307"/>
                <a:gd name="T72" fmla="*/ 91 w 416"/>
                <a:gd name="T73" fmla="*/ 18 h 307"/>
                <a:gd name="T74" fmla="*/ 98 w 416"/>
                <a:gd name="T75" fmla="*/ 15 h 307"/>
                <a:gd name="T76" fmla="*/ 106 w 416"/>
                <a:gd name="T77" fmla="*/ 15 h 307"/>
                <a:gd name="T78" fmla="*/ 113 w 416"/>
                <a:gd name="T79" fmla="*/ 16 h 307"/>
                <a:gd name="T80" fmla="*/ 118 w 416"/>
                <a:gd name="T81" fmla="*/ 20 h 307"/>
                <a:gd name="T82" fmla="*/ 120 w 416"/>
                <a:gd name="T83" fmla="*/ 25 h 307"/>
                <a:gd name="T84" fmla="*/ 122 w 416"/>
                <a:gd name="T85" fmla="*/ 32 h 307"/>
                <a:gd name="T86" fmla="*/ 122 w 416"/>
                <a:gd name="T87" fmla="*/ 41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6" h="307">
                  <a:moveTo>
                    <a:pt x="366" y="307"/>
                  </a:moveTo>
                  <a:lnTo>
                    <a:pt x="416" y="307"/>
                  </a:lnTo>
                  <a:lnTo>
                    <a:pt x="416" y="127"/>
                  </a:lnTo>
                  <a:lnTo>
                    <a:pt x="416" y="119"/>
                  </a:lnTo>
                  <a:lnTo>
                    <a:pt x="416" y="107"/>
                  </a:lnTo>
                  <a:lnTo>
                    <a:pt x="416" y="96"/>
                  </a:lnTo>
                  <a:lnTo>
                    <a:pt x="415" y="85"/>
                  </a:lnTo>
                  <a:lnTo>
                    <a:pt x="415" y="75"/>
                  </a:lnTo>
                  <a:lnTo>
                    <a:pt x="413" y="66"/>
                  </a:lnTo>
                  <a:lnTo>
                    <a:pt x="410" y="58"/>
                  </a:lnTo>
                  <a:lnTo>
                    <a:pt x="408" y="48"/>
                  </a:lnTo>
                  <a:lnTo>
                    <a:pt x="405" y="40"/>
                  </a:lnTo>
                  <a:lnTo>
                    <a:pt x="398" y="31"/>
                  </a:lnTo>
                  <a:lnTo>
                    <a:pt x="390" y="23"/>
                  </a:lnTo>
                  <a:lnTo>
                    <a:pt x="382" y="16"/>
                  </a:lnTo>
                  <a:lnTo>
                    <a:pt x="371" y="10"/>
                  </a:lnTo>
                  <a:lnTo>
                    <a:pt x="360" y="6"/>
                  </a:lnTo>
                  <a:lnTo>
                    <a:pt x="348" y="2"/>
                  </a:lnTo>
                  <a:lnTo>
                    <a:pt x="335" y="1"/>
                  </a:lnTo>
                  <a:lnTo>
                    <a:pt x="321" y="0"/>
                  </a:lnTo>
                  <a:lnTo>
                    <a:pt x="306" y="1"/>
                  </a:lnTo>
                  <a:lnTo>
                    <a:pt x="292" y="2"/>
                  </a:lnTo>
                  <a:lnTo>
                    <a:pt x="278" y="7"/>
                  </a:lnTo>
                  <a:lnTo>
                    <a:pt x="267" y="12"/>
                  </a:lnTo>
                  <a:lnTo>
                    <a:pt x="255" y="18"/>
                  </a:lnTo>
                  <a:lnTo>
                    <a:pt x="244" y="27"/>
                  </a:lnTo>
                  <a:lnTo>
                    <a:pt x="233" y="36"/>
                  </a:lnTo>
                  <a:lnTo>
                    <a:pt x="224" y="47"/>
                  </a:lnTo>
                  <a:lnTo>
                    <a:pt x="219" y="41"/>
                  </a:lnTo>
                  <a:lnTo>
                    <a:pt x="216" y="36"/>
                  </a:lnTo>
                  <a:lnTo>
                    <a:pt x="213" y="31"/>
                  </a:lnTo>
                  <a:lnTo>
                    <a:pt x="208" y="27"/>
                  </a:lnTo>
                  <a:lnTo>
                    <a:pt x="203" y="22"/>
                  </a:lnTo>
                  <a:lnTo>
                    <a:pt x="199" y="18"/>
                  </a:lnTo>
                  <a:lnTo>
                    <a:pt x="194" y="15"/>
                  </a:lnTo>
                  <a:lnTo>
                    <a:pt x="190" y="12"/>
                  </a:lnTo>
                  <a:lnTo>
                    <a:pt x="185" y="9"/>
                  </a:lnTo>
                  <a:lnTo>
                    <a:pt x="179" y="7"/>
                  </a:lnTo>
                  <a:lnTo>
                    <a:pt x="173" y="5"/>
                  </a:lnTo>
                  <a:lnTo>
                    <a:pt x="168" y="2"/>
                  </a:lnTo>
                  <a:lnTo>
                    <a:pt x="162" y="1"/>
                  </a:lnTo>
                  <a:lnTo>
                    <a:pt x="155" y="1"/>
                  </a:lnTo>
                  <a:lnTo>
                    <a:pt x="148" y="0"/>
                  </a:lnTo>
                  <a:lnTo>
                    <a:pt x="141" y="0"/>
                  </a:lnTo>
                  <a:lnTo>
                    <a:pt x="134" y="0"/>
                  </a:lnTo>
                  <a:lnTo>
                    <a:pt x="126" y="1"/>
                  </a:lnTo>
                  <a:lnTo>
                    <a:pt x="119" y="1"/>
                  </a:lnTo>
                  <a:lnTo>
                    <a:pt x="112" y="4"/>
                  </a:lnTo>
                  <a:lnTo>
                    <a:pt x="106" y="5"/>
                  </a:lnTo>
                  <a:lnTo>
                    <a:pt x="100" y="7"/>
                  </a:lnTo>
                  <a:lnTo>
                    <a:pt x="94" y="9"/>
                  </a:lnTo>
                  <a:lnTo>
                    <a:pt x="87" y="13"/>
                  </a:lnTo>
                  <a:lnTo>
                    <a:pt x="83" y="15"/>
                  </a:lnTo>
                  <a:lnTo>
                    <a:pt x="77" y="20"/>
                  </a:lnTo>
                  <a:lnTo>
                    <a:pt x="71" y="23"/>
                  </a:lnTo>
                  <a:lnTo>
                    <a:pt x="66" y="28"/>
                  </a:lnTo>
                  <a:lnTo>
                    <a:pt x="62" y="32"/>
                  </a:lnTo>
                  <a:lnTo>
                    <a:pt x="57" y="38"/>
                  </a:lnTo>
                  <a:lnTo>
                    <a:pt x="53" y="44"/>
                  </a:lnTo>
                  <a:lnTo>
                    <a:pt x="48" y="50"/>
                  </a:lnTo>
                  <a:lnTo>
                    <a:pt x="48" y="7"/>
                  </a:lnTo>
                  <a:lnTo>
                    <a:pt x="0" y="7"/>
                  </a:lnTo>
                  <a:lnTo>
                    <a:pt x="0" y="307"/>
                  </a:lnTo>
                  <a:lnTo>
                    <a:pt x="50" y="307"/>
                  </a:lnTo>
                  <a:lnTo>
                    <a:pt x="50" y="130"/>
                  </a:lnTo>
                  <a:lnTo>
                    <a:pt x="50" y="120"/>
                  </a:lnTo>
                  <a:lnTo>
                    <a:pt x="52" y="110"/>
                  </a:lnTo>
                  <a:lnTo>
                    <a:pt x="54" y="101"/>
                  </a:lnTo>
                  <a:lnTo>
                    <a:pt x="56" y="93"/>
                  </a:lnTo>
                  <a:lnTo>
                    <a:pt x="58" y="86"/>
                  </a:lnTo>
                  <a:lnTo>
                    <a:pt x="62" y="78"/>
                  </a:lnTo>
                  <a:lnTo>
                    <a:pt x="66" y="73"/>
                  </a:lnTo>
                  <a:lnTo>
                    <a:pt x="71" y="67"/>
                  </a:lnTo>
                  <a:lnTo>
                    <a:pt x="77" y="61"/>
                  </a:lnTo>
                  <a:lnTo>
                    <a:pt x="83" y="56"/>
                  </a:lnTo>
                  <a:lnTo>
                    <a:pt x="88" y="53"/>
                  </a:lnTo>
                  <a:lnTo>
                    <a:pt x="95" y="50"/>
                  </a:lnTo>
                  <a:lnTo>
                    <a:pt x="102" y="47"/>
                  </a:lnTo>
                  <a:lnTo>
                    <a:pt x="110" y="45"/>
                  </a:lnTo>
                  <a:lnTo>
                    <a:pt x="118" y="44"/>
                  </a:lnTo>
                  <a:lnTo>
                    <a:pt x="127" y="44"/>
                  </a:lnTo>
                  <a:lnTo>
                    <a:pt x="136" y="44"/>
                  </a:lnTo>
                  <a:lnTo>
                    <a:pt x="142" y="45"/>
                  </a:lnTo>
                  <a:lnTo>
                    <a:pt x="149" y="46"/>
                  </a:lnTo>
                  <a:lnTo>
                    <a:pt x="155" y="48"/>
                  </a:lnTo>
                  <a:lnTo>
                    <a:pt x="161" y="52"/>
                  </a:lnTo>
                  <a:lnTo>
                    <a:pt x="165" y="54"/>
                  </a:lnTo>
                  <a:lnTo>
                    <a:pt x="169" y="59"/>
                  </a:lnTo>
                  <a:lnTo>
                    <a:pt x="172" y="63"/>
                  </a:lnTo>
                  <a:lnTo>
                    <a:pt x="175" y="68"/>
                  </a:lnTo>
                  <a:lnTo>
                    <a:pt x="177" y="74"/>
                  </a:lnTo>
                  <a:lnTo>
                    <a:pt x="179" y="81"/>
                  </a:lnTo>
                  <a:lnTo>
                    <a:pt x="180" y="87"/>
                  </a:lnTo>
                  <a:lnTo>
                    <a:pt x="182" y="96"/>
                  </a:lnTo>
                  <a:lnTo>
                    <a:pt x="183" y="104"/>
                  </a:lnTo>
                  <a:lnTo>
                    <a:pt x="183" y="113"/>
                  </a:lnTo>
                  <a:lnTo>
                    <a:pt x="183" y="122"/>
                  </a:lnTo>
                  <a:lnTo>
                    <a:pt x="183" y="307"/>
                  </a:lnTo>
                  <a:lnTo>
                    <a:pt x="233" y="307"/>
                  </a:lnTo>
                  <a:lnTo>
                    <a:pt x="233" y="130"/>
                  </a:lnTo>
                  <a:lnTo>
                    <a:pt x="233" y="120"/>
                  </a:lnTo>
                  <a:lnTo>
                    <a:pt x="234" y="110"/>
                  </a:lnTo>
                  <a:lnTo>
                    <a:pt x="237" y="101"/>
                  </a:lnTo>
                  <a:lnTo>
                    <a:pt x="239" y="93"/>
                  </a:lnTo>
                  <a:lnTo>
                    <a:pt x="241" y="85"/>
                  </a:lnTo>
                  <a:lnTo>
                    <a:pt x="245" y="78"/>
                  </a:lnTo>
                  <a:lnTo>
                    <a:pt x="249" y="73"/>
                  </a:lnTo>
                  <a:lnTo>
                    <a:pt x="254" y="66"/>
                  </a:lnTo>
                  <a:lnTo>
                    <a:pt x="259" y="61"/>
                  </a:lnTo>
                  <a:lnTo>
                    <a:pt x="264" y="56"/>
                  </a:lnTo>
                  <a:lnTo>
                    <a:pt x="271" y="53"/>
                  </a:lnTo>
                  <a:lnTo>
                    <a:pt x="278" y="50"/>
                  </a:lnTo>
                  <a:lnTo>
                    <a:pt x="285" y="47"/>
                  </a:lnTo>
                  <a:lnTo>
                    <a:pt x="293" y="45"/>
                  </a:lnTo>
                  <a:lnTo>
                    <a:pt x="301" y="44"/>
                  </a:lnTo>
                  <a:lnTo>
                    <a:pt x="310" y="44"/>
                  </a:lnTo>
                  <a:lnTo>
                    <a:pt x="318" y="44"/>
                  </a:lnTo>
                  <a:lnTo>
                    <a:pt x="325" y="45"/>
                  </a:lnTo>
                  <a:lnTo>
                    <a:pt x="332" y="46"/>
                  </a:lnTo>
                  <a:lnTo>
                    <a:pt x="338" y="48"/>
                  </a:lnTo>
                  <a:lnTo>
                    <a:pt x="344" y="52"/>
                  </a:lnTo>
                  <a:lnTo>
                    <a:pt x="348" y="54"/>
                  </a:lnTo>
                  <a:lnTo>
                    <a:pt x="352" y="59"/>
                  </a:lnTo>
                  <a:lnTo>
                    <a:pt x="355" y="63"/>
                  </a:lnTo>
                  <a:lnTo>
                    <a:pt x="358" y="68"/>
                  </a:lnTo>
                  <a:lnTo>
                    <a:pt x="360" y="74"/>
                  </a:lnTo>
                  <a:lnTo>
                    <a:pt x="362" y="81"/>
                  </a:lnTo>
                  <a:lnTo>
                    <a:pt x="363" y="87"/>
                  </a:lnTo>
                  <a:lnTo>
                    <a:pt x="364" y="96"/>
                  </a:lnTo>
                  <a:lnTo>
                    <a:pt x="366" y="104"/>
                  </a:lnTo>
                  <a:lnTo>
                    <a:pt x="366" y="113"/>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99" name="Freeform 88"/>
            <p:cNvSpPr>
              <a:spLocks/>
            </p:cNvSpPr>
            <p:nvPr/>
          </p:nvSpPr>
          <p:spPr bwMode="auto">
            <a:xfrm>
              <a:off x="1915" y="2027"/>
              <a:ext cx="83" cy="102"/>
            </a:xfrm>
            <a:custGeom>
              <a:avLst/>
              <a:gdLst>
                <a:gd name="T0" fmla="*/ 0 w 251"/>
                <a:gd name="T1" fmla="*/ 0 h 307"/>
                <a:gd name="T2" fmla="*/ 0 w 251"/>
                <a:gd name="T3" fmla="*/ 64 h 307"/>
                <a:gd name="T4" fmla="*/ 0 w 251"/>
                <a:gd name="T5" fmla="*/ 71 h 307"/>
                <a:gd name="T6" fmla="*/ 1 w 251"/>
                <a:gd name="T7" fmla="*/ 77 h 307"/>
                <a:gd name="T8" fmla="*/ 2 w 251"/>
                <a:gd name="T9" fmla="*/ 83 h 307"/>
                <a:gd name="T10" fmla="*/ 4 w 251"/>
                <a:gd name="T11" fmla="*/ 89 h 307"/>
                <a:gd name="T12" fmla="*/ 6 w 251"/>
                <a:gd name="T13" fmla="*/ 92 h 307"/>
                <a:gd name="T14" fmla="*/ 9 w 251"/>
                <a:gd name="T15" fmla="*/ 94 h 307"/>
                <a:gd name="T16" fmla="*/ 13 w 251"/>
                <a:gd name="T17" fmla="*/ 97 h 307"/>
                <a:gd name="T18" fmla="*/ 16 w 251"/>
                <a:gd name="T19" fmla="*/ 99 h 307"/>
                <a:gd name="T20" fmla="*/ 20 w 251"/>
                <a:gd name="T21" fmla="*/ 100 h 307"/>
                <a:gd name="T22" fmla="*/ 24 w 251"/>
                <a:gd name="T23" fmla="*/ 101 h 307"/>
                <a:gd name="T24" fmla="*/ 29 w 251"/>
                <a:gd name="T25" fmla="*/ 102 h 307"/>
                <a:gd name="T26" fmla="*/ 34 w 251"/>
                <a:gd name="T27" fmla="*/ 102 h 307"/>
                <a:gd name="T28" fmla="*/ 40 w 251"/>
                <a:gd name="T29" fmla="*/ 102 h 307"/>
                <a:gd name="T30" fmla="*/ 45 w 251"/>
                <a:gd name="T31" fmla="*/ 101 h 307"/>
                <a:gd name="T32" fmla="*/ 49 w 251"/>
                <a:gd name="T33" fmla="*/ 100 h 307"/>
                <a:gd name="T34" fmla="*/ 54 w 251"/>
                <a:gd name="T35" fmla="*/ 98 h 307"/>
                <a:gd name="T36" fmla="*/ 58 w 251"/>
                <a:gd name="T37" fmla="*/ 95 h 307"/>
                <a:gd name="T38" fmla="*/ 61 w 251"/>
                <a:gd name="T39" fmla="*/ 92 h 307"/>
                <a:gd name="T40" fmla="*/ 64 w 251"/>
                <a:gd name="T41" fmla="*/ 89 h 307"/>
                <a:gd name="T42" fmla="*/ 67 w 251"/>
                <a:gd name="T43" fmla="*/ 85 h 307"/>
                <a:gd name="T44" fmla="*/ 83 w 251"/>
                <a:gd name="T45" fmla="*/ 100 h 307"/>
                <a:gd name="T46" fmla="*/ 66 w 251"/>
                <a:gd name="T47" fmla="*/ 0 h 307"/>
                <a:gd name="T48" fmla="*/ 66 w 251"/>
                <a:gd name="T49" fmla="*/ 58 h 307"/>
                <a:gd name="T50" fmla="*/ 65 w 251"/>
                <a:gd name="T51" fmla="*/ 65 h 307"/>
                <a:gd name="T52" fmla="*/ 63 w 251"/>
                <a:gd name="T53" fmla="*/ 71 h 307"/>
                <a:gd name="T54" fmla="*/ 61 w 251"/>
                <a:gd name="T55" fmla="*/ 76 h 307"/>
                <a:gd name="T56" fmla="*/ 57 w 251"/>
                <a:gd name="T57" fmla="*/ 81 h 307"/>
                <a:gd name="T58" fmla="*/ 52 w 251"/>
                <a:gd name="T59" fmla="*/ 84 h 307"/>
                <a:gd name="T60" fmla="*/ 47 w 251"/>
                <a:gd name="T61" fmla="*/ 86 h 307"/>
                <a:gd name="T62" fmla="*/ 40 w 251"/>
                <a:gd name="T63" fmla="*/ 87 h 307"/>
                <a:gd name="T64" fmla="*/ 34 w 251"/>
                <a:gd name="T65" fmla="*/ 87 h 307"/>
                <a:gd name="T66" fmla="*/ 29 w 251"/>
                <a:gd name="T67" fmla="*/ 86 h 307"/>
                <a:gd name="T68" fmla="*/ 25 w 251"/>
                <a:gd name="T69" fmla="*/ 85 h 307"/>
                <a:gd name="T70" fmla="*/ 22 w 251"/>
                <a:gd name="T71" fmla="*/ 82 h 307"/>
                <a:gd name="T72" fmla="*/ 20 w 251"/>
                <a:gd name="T73" fmla="*/ 79 h 307"/>
                <a:gd name="T74" fmla="*/ 18 w 251"/>
                <a:gd name="T75" fmla="*/ 75 h 307"/>
                <a:gd name="T76" fmla="*/ 17 w 251"/>
                <a:gd name="T77" fmla="*/ 70 h 307"/>
                <a:gd name="T78" fmla="*/ 17 w 251"/>
                <a:gd name="T79" fmla="*/ 64 h 307"/>
                <a:gd name="T80" fmla="*/ 17 w 251"/>
                <a:gd name="T81" fmla="*/ 0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51" y="0"/>
                  </a:moveTo>
                  <a:lnTo>
                    <a:pt x="0" y="0"/>
                  </a:lnTo>
                  <a:lnTo>
                    <a:pt x="0" y="179"/>
                  </a:lnTo>
                  <a:lnTo>
                    <a:pt x="0" y="194"/>
                  </a:lnTo>
                  <a:lnTo>
                    <a:pt x="0" y="205"/>
                  </a:lnTo>
                  <a:lnTo>
                    <a:pt x="0" y="215"/>
                  </a:lnTo>
                  <a:lnTo>
                    <a:pt x="1" y="224"/>
                  </a:lnTo>
                  <a:lnTo>
                    <a:pt x="2" y="233"/>
                  </a:lnTo>
                  <a:lnTo>
                    <a:pt x="3" y="243"/>
                  </a:lnTo>
                  <a:lnTo>
                    <a:pt x="6" y="251"/>
                  </a:lnTo>
                  <a:lnTo>
                    <a:pt x="9" y="259"/>
                  </a:lnTo>
                  <a:lnTo>
                    <a:pt x="13" y="267"/>
                  </a:lnTo>
                  <a:lnTo>
                    <a:pt x="16" y="271"/>
                  </a:lnTo>
                  <a:lnTo>
                    <a:pt x="19" y="276"/>
                  </a:lnTo>
                  <a:lnTo>
                    <a:pt x="24" y="279"/>
                  </a:lnTo>
                  <a:lnTo>
                    <a:pt x="28" y="284"/>
                  </a:lnTo>
                  <a:lnTo>
                    <a:pt x="32" y="288"/>
                  </a:lnTo>
                  <a:lnTo>
                    <a:pt x="38" y="291"/>
                  </a:lnTo>
                  <a:lnTo>
                    <a:pt x="42" y="293"/>
                  </a:lnTo>
                  <a:lnTo>
                    <a:pt x="48" y="297"/>
                  </a:lnTo>
                  <a:lnTo>
                    <a:pt x="54" y="299"/>
                  </a:lnTo>
                  <a:lnTo>
                    <a:pt x="60" y="301"/>
                  </a:lnTo>
                  <a:lnTo>
                    <a:pt x="67" y="302"/>
                  </a:lnTo>
                  <a:lnTo>
                    <a:pt x="74" y="305"/>
                  </a:lnTo>
                  <a:lnTo>
                    <a:pt x="80" y="306"/>
                  </a:lnTo>
                  <a:lnTo>
                    <a:pt x="87" y="306"/>
                  </a:lnTo>
                  <a:lnTo>
                    <a:pt x="95" y="307"/>
                  </a:lnTo>
                  <a:lnTo>
                    <a:pt x="103" y="307"/>
                  </a:lnTo>
                  <a:lnTo>
                    <a:pt x="112" y="307"/>
                  </a:lnTo>
                  <a:lnTo>
                    <a:pt x="120" y="306"/>
                  </a:lnTo>
                  <a:lnTo>
                    <a:pt x="128" y="305"/>
                  </a:lnTo>
                  <a:lnTo>
                    <a:pt x="135" y="304"/>
                  </a:lnTo>
                  <a:lnTo>
                    <a:pt x="143" y="302"/>
                  </a:lnTo>
                  <a:lnTo>
                    <a:pt x="149" y="300"/>
                  </a:lnTo>
                  <a:lnTo>
                    <a:pt x="155" y="297"/>
                  </a:lnTo>
                  <a:lnTo>
                    <a:pt x="162" y="294"/>
                  </a:lnTo>
                  <a:lnTo>
                    <a:pt x="168" y="291"/>
                  </a:lnTo>
                  <a:lnTo>
                    <a:pt x="174" y="286"/>
                  </a:lnTo>
                  <a:lnTo>
                    <a:pt x="179" y="283"/>
                  </a:lnTo>
                  <a:lnTo>
                    <a:pt x="185" y="277"/>
                  </a:lnTo>
                  <a:lnTo>
                    <a:pt x="190" y="273"/>
                  </a:lnTo>
                  <a:lnTo>
                    <a:pt x="194" y="267"/>
                  </a:lnTo>
                  <a:lnTo>
                    <a:pt x="199" y="261"/>
                  </a:lnTo>
                  <a:lnTo>
                    <a:pt x="202" y="255"/>
                  </a:lnTo>
                  <a:lnTo>
                    <a:pt x="202" y="300"/>
                  </a:lnTo>
                  <a:lnTo>
                    <a:pt x="251" y="300"/>
                  </a:lnTo>
                  <a:lnTo>
                    <a:pt x="251" y="0"/>
                  </a:lnTo>
                  <a:lnTo>
                    <a:pt x="200" y="0"/>
                  </a:lnTo>
                  <a:lnTo>
                    <a:pt x="200" y="161"/>
                  </a:lnTo>
                  <a:lnTo>
                    <a:pt x="200" y="174"/>
                  </a:lnTo>
                  <a:lnTo>
                    <a:pt x="199" y="185"/>
                  </a:lnTo>
                  <a:lnTo>
                    <a:pt x="197" y="196"/>
                  </a:lnTo>
                  <a:lnTo>
                    <a:pt x="194" y="205"/>
                  </a:lnTo>
                  <a:lnTo>
                    <a:pt x="191" y="214"/>
                  </a:lnTo>
                  <a:lnTo>
                    <a:pt x="187" y="222"/>
                  </a:lnTo>
                  <a:lnTo>
                    <a:pt x="183" y="230"/>
                  </a:lnTo>
                  <a:lnTo>
                    <a:pt x="177" y="237"/>
                  </a:lnTo>
                  <a:lnTo>
                    <a:pt x="171" y="243"/>
                  </a:lnTo>
                  <a:lnTo>
                    <a:pt x="166" y="248"/>
                  </a:lnTo>
                  <a:lnTo>
                    <a:pt x="158" y="252"/>
                  </a:lnTo>
                  <a:lnTo>
                    <a:pt x="149" y="255"/>
                  </a:lnTo>
                  <a:lnTo>
                    <a:pt x="141" y="259"/>
                  </a:lnTo>
                  <a:lnTo>
                    <a:pt x="132" y="261"/>
                  </a:lnTo>
                  <a:lnTo>
                    <a:pt x="122" y="262"/>
                  </a:lnTo>
                  <a:lnTo>
                    <a:pt x="112" y="262"/>
                  </a:lnTo>
                  <a:lnTo>
                    <a:pt x="103" y="262"/>
                  </a:lnTo>
                  <a:lnTo>
                    <a:pt x="95" y="261"/>
                  </a:lnTo>
                  <a:lnTo>
                    <a:pt x="88" y="260"/>
                  </a:lnTo>
                  <a:lnTo>
                    <a:pt x="82" y="258"/>
                  </a:lnTo>
                  <a:lnTo>
                    <a:pt x="76" y="255"/>
                  </a:lnTo>
                  <a:lnTo>
                    <a:pt x="71" y="252"/>
                  </a:lnTo>
                  <a:lnTo>
                    <a:pt x="67" y="247"/>
                  </a:lnTo>
                  <a:lnTo>
                    <a:pt x="63" y="243"/>
                  </a:lnTo>
                  <a:lnTo>
                    <a:pt x="60" y="238"/>
                  </a:lnTo>
                  <a:lnTo>
                    <a:pt x="57" y="232"/>
                  </a:lnTo>
                  <a:lnTo>
                    <a:pt x="55" y="225"/>
                  </a:lnTo>
                  <a:lnTo>
                    <a:pt x="53" y="219"/>
                  </a:lnTo>
                  <a:lnTo>
                    <a:pt x="52" y="212"/>
                  </a:lnTo>
                  <a:lnTo>
                    <a:pt x="52" y="202"/>
                  </a:lnTo>
                  <a:lnTo>
                    <a:pt x="51" y="193"/>
                  </a:lnTo>
                  <a:lnTo>
                    <a:pt x="51" y="184"/>
                  </a:lnTo>
                  <a:lnTo>
                    <a:pt x="5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0" name="Freeform 89"/>
            <p:cNvSpPr>
              <a:spLocks/>
            </p:cNvSpPr>
            <p:nvPr/>
          </p:nvSpPr>
          <p:spPr bwMode="auto">
            <a:xfrm>
              <a:off x="2016" y="2024"/>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6"/>
                  </a:lnTo>
                  <a:lnTo>
                    <a:pt x="4" y="247"/>
                  </a:lnTo>
                  <a:lnTo>
                    <a:pt x="9" y="257"/>
                  </a:lnTo>
                  <a:lnTo>
                    <a:pt x="12" y="267"/>
                  </a:lnTo>
                  <a:lnTo>
                    <a:pt x="18" y="276"/>
                  </a:lnTo>
                  <a:lnTo>
                    <a:pt x="25" y="284"/>
                  </a:lnTo>
                  <a:lnTo>
                    <a:pt x="32" y="291"/>
                  </a:lnTo>
                  <a:lnTo>
                    <a:pt x="40" y="298"/>
                  </a:lnTo>
                  <a:lnTo>
                    <a:pt x="49" y="302"/>
                  </a:lnTo>
                  <a:lnTo>
                    <a:pt x="58" y="308"/>
                  </a:lnTo>
                  <a:lnTo>
                    <a:pt x="70" y="311"/>
                  </a:lnTo>
                  <a:lnTo>
                    <a:pt x="81" y="315"/>
                  </a:lnTo>
                  <a:lnTo>
                    <a:pt x="93" y="316"/>
                  </a:lnTo>
                  <a:lnTo>
                    <a:pt x="107" y="318"/>
                  </a:lnTo>
                  <a:lnTo>
                    <a:pt x="121" y="318"/>
                  </a:lnTo>
                  <a:lnTo>
                    <a:pt x="136" y="318"/>
                  </a:lnTo>
                  <a:lnTo>
                    <a:pt x="149" y="317"/>
                  </a:lnTo>
                  <a:lnTo>
                    <a:pt x="162" y="315"/>
                  </a:lnTo>
                  <a:lnTo>
                    <a:pt x="175" y="311"/>
                  </a:lnTo>
                  <a:lnTo>
                    <a:pt x="185" y="308"/>
                  </a:lnTo>
                  <a:lnTo>
                    <a:pt x="195" y="303"/>
                  </a:lnTo>
                  <a:lnTo>
                    <a:pt x="205" y="298"/>
                  </a:lnTo>
                  <a:lnTo>
                    <a:pt x="214" y="292"/>
                  </a:lnTo>
                  <a:lnTo>
                    <a:pt x="221" y="285"/>
                  </a:lnTo>
                  <a:lnTo>
                    <a:pt x="228" y="278"/>
                  </a:lnTo>
                  <a:lnTo>
                    <a:pt x="233" y="270"/>
                  </a:lnTo>
                  <a:lnTo>
                    <a:pt x="238" y="261"/>
                  </a:lnTo>
                  <a:lnTo>
                    <a:pt x="241" y="252"/>
                  </a:lnTo>
                  <a:lnTo>
                    <a:pt x="244" y="241"/>
                  </a:lnTo>
                  <a:lnTo>
                    <a:pt x="246" y="231"/>
                  </a:lnTo>
                  <a:lnTo>
                    <a:pt x="246" y="219"/>
                  </a:lnTo>
                  <a:lnTo>
                    <a:pt x="246" y="210"/>
                  </a:lnTo>
                  <a:lnTo>
                    <a:pt x="245" y="201"/>
                  </a:lnTo>
                  <a:lnTo>
                    <a:pt x="243" y="193"/>
                  </a:lnTo>
                  <a:lnTo>
                    <a:pt x="240" y="186"/>
                  </a:lnTo>
                  <a:lnTo>
                    <a:pt x="237" y="179"/>
                  </a:lnTo>
                  <a:lnTo>
                    <a:pt x="233" y="173"/>
                  </a:lnTo>
                  <a:lnTo>
                    <a:pt x="229" y="168"/>
                  </a:lnTo>
                  <a:lnTo>
                    <a:pt x="223" y="162"/>
                  </a:lnTo>
                  <a:lnTo>
                    <a:pt x="217" y="157"/>
                  </a:lnTo>
                  <a:lnTo>
                    <a:pt x="210" y="153"/>
                  </a:lnTo>
                  <a:lnTo>
                    <a:pt x="203" y="149"/>
                  </a:lnTo>
                  <a:lnTo>
                    <a:pt x="195" y="146"/>
                  </a:lnTo>
                  <a:lnTo>
                    <a:pt x="186" y="142"/>
                  </a:lnTo>
                  <a:lnTo>
                    <a:pt x="176" y="139"/>
                  </a:lnTo>
                  <a:lnTo>
                    <a:pt x="165" y="137"/>
                  </a:lnTo>
                  <a:lnTo>
                    <a:pt x="155" y="133"/>
                  </a:lnTo>
                  <a:lnTo>
                    <a:pt x="106" y="122"/>
                  </a:lnTo>
                  <a:lnTo>
                    <a:pt x="100" y="121"/>
                  </a:lnTo>
                  <a:lnTo>
                    <a:pt x="94" y="119"/>
                  </a:lnTo>
                  <a:lnTo>
                    <a:pt x="90" y="118"/>
                  </a:lnTo>
                  <a:lnTo>
                    <a:pt x="85" y="116"/>
                  </a:lnTo>
                  <a:lnTo>
                    <a:pt x="80" y="115"/>
                  </a:lnTo>
                  <a:lnTo>
                    <a:pt x="77" y="112"/>
                  </a:lnTo>
                  <a:lnTo>
                    <a:pt x="73" y="111"/>
                  </a:lnTo>
                  <a:lnTo>
                    <a:pt x="70" y="109"/>
                  </a:lnTo>
                  <a:lnTo>
                    <a:pt x="68" y="107"/>
                  </a:lnTo>
                  <a:lnTo>
                    <a:pt x="65" y="104"/>
                  </a:lnTo>
                  <a:lnTo>
                    <a:pt x="63" y="101"/>
                  </a:lnTo>
                  <a:lnTo>
                    <a:pt x="61" y="99"/>
                  </a:lnTo>
                  <a:lnTo>
                    <a:pt x="60" y="95"/>
                  </a:lnTo>
                  <a:lnTo>
                    <a:pt x="60" y="92"/>
                  </a:lnTo>
                  <a:lnTo>
                    <a:pt x="58" y="88"/>
                  </a:lnTo>
                  <a:lnTo>
                    <a:pt x="58" y="85"/>
                  </a:lnTo>
                  <a:lnTo>
                    <a:pt x="58" y="79"/>
                  </a:lnTo>
                  <a:lnTo>
                    <a:pt x="60" y="75"/>
                  </a:lnTo>
                  <a:lnTo>
                    <a:pt x="61" y="71"/>
                  </a:lnTo>
                  <a:lnTo>
                    <a:pt x="62" y="66"/>
                  </a:lnTo>
                  <a:lnTo>
                    <a:pt x="64" y="63"/>
                  </a:lnTo>
                  <a:lnTo>
                    <a:pt x="68" y="60"/>
                  </a:lnTo>
                  <a:lnTo>
                    <a:pt x="71" y="56"/>
                  </a:lnTo>
                  <a:lnTo>
                    <a:pt x="75" y="54"/>
                  </a:lnTo>
                  <a:lnTo>
                    <a:pt x="78" y="50"/>
                  </a:lnTo>
                  <a:lnTo>
                    <a:pt x="83" y="48"/>
                  </a:lnTo>
                  <a:lnTo>
                    <a:pt x="88" y="47"/>
                  </a:lnTo>
                  <a:lnTo>
                    <a:pt x="94" y="45"/>
                  </a:lnTo>
                  <a:lnTo>
                    <a:pt x="100" y="43"/>
                  </a:lnTo>
                  <a:lnTo>
                    <a:pt x="107" y="43"/>
                  </a:lnTo>
                  <a:lnTo>
                    <a:pt x="114" y="42"/>
                  </a:lnTo>
                  <a:lnTo>
                    <a:pt x="121" y="42"/>
                  </a:lnTo>
                  <a:lnTo>
                    <a:pt x="129" y="42"/>
                  </a:lnTo>
                  <a:lnTo>
                    <a:pt x="136" y="43"/>
                  </a:lnTo>
                  <a:lnTo>
                    <a:pt x="142" y="45"/>
                  </a:lnTo>
                  <a:lnTo>
                    <a:pt x="148" y="46"/>
                  </a:lnTo>
                  <a:lnTo>
                    <a:pt x="154" y="48"/>
                  </a:lnTo>
                  <a:lnTo>
                    <a:pt x="160" y="50"/>
                  </a:lnTo>
                  <a:lnTo>
                    <a:pt x="164" y="53"/>
                  </a:lnTo>
                  <a:lnTo>
                    <a:pt x="169" y="56"/>
                  </a:lnTo>
                  <a:lnTo>
                    <a:pt x="174" y="60"/>
                  </a:lnTo>
                  <a:lnTo>
                    <a:pt x="177" y="63"/>
                  </a:lnTo>
                  <a:lnTo>
                    <a:pt x="180" y="68"/>
                  </a:lnTo>
                  <a:lnTo>
                    <a:pt x="183" y="71"/>
                  </a:lnTo>
                  <a:lnTo>
                    <a:pt x="185" y="77"/>
                  </a:lnTo>
                  <a:lnTo>
                    <a:pt x="187" y="81"/>
                  </a:lnTo>
                  <a:lnTo>
                    <a:pt x="189" y="87"/>
                  </a:lnTo>
                  <a:lnTo>
                    <a:pt x="189" y="93"/>
                  </a:lnTo>
                  <a:lnTo>
                    <a:pt x="238" y="93"/>
                  </a:lnTo>
                  <a:lnTo>
                    <a:pt x="238" y="92"/>
                  </a:lnTo>
                  <a:lnTo>
                    <a:pt x="238" y="81"/>
                  </a:lnTo>
                  <a:lnTo>
                    <a:pt x="236" y="72"/>
                  </a:lnTo>
                  <a:lnTo>
                    <a:pt x="233" y="63"/>
                  </a:lnTo>
                  <a:lnTo>
                    <a:pt x="230" y="54"/>
                  </a:lnTo>
                  <a:lnTo>
                    <a:pt x="225" y="46"/>
                  </a:lnTo>
                  <a:lnTo>
                    <a:pt x="220" y="38"/>
                  </a:lnTo>
                  <a:lnTo>
                    <a:pt x="214" y="31"/>
                  </a:lnTo>
                  <a:lnTo>
                    <a:pt x="206" y="25"/>
                  </a:lnTo>
                  <a:lnTo>
                    <a:pt x="198" y="19"/>
                  </a:lnTo>
                  <a:lnTo>
                    <a:pt x="190" y="15"/>
                  </a:lnTo>
                  <a:lnTo>
                    <a:pt x="179" y="10"/>
                  </a:lnTo>
                  <a:lnTo>
                    <a:pt x="169" y="7"/>
                  </a:lnTo>
                  <a:lnTo>
                    <a:pt x="159" y="3"/>
                  </a:lnTo>
                  <a:lnTo>
                    <a:pt x="146" y="1"/>
                  </a:lnTo>
                  <a:lnTo>
                    <a:pt x="133" y="0"/>
                  </a:lnTo>
                  <a:lnTo>
                    <a:pt x="121" y="0"/>
                  </a:lnTo>
                  <a:lnTo>
                    <a:pt x="108" y="0"/>
                  </a:lnTo>
                  <a:lnTo>
                    <a:pt x="95" y="1"/>
                  </a:lnTo>
                  <a:lnTo>
                    <a:pt x="84" y="3"/>
                  </a:lnTo>
                  <a:lnTo>
                    <a:pt x="72" y="6"/>
                  </a:lnTo>
                  <a:lnTo>
                    <a:pt x="63" y="9"/>
                  </a:lnTo>
                  <a:lnTo>
                    <a:pt x="54" y="14"/>
                  </a:lnTo>
                  <a:lnTo>
                    <a:pt x="45" y="18"/>
                  </a:lnTo>
                  <a:lnTo>
                    <a:pt x="38" y="24"/>
                  </a:lnTo>
                  <a:lnTo>
                    <a:pt x="31" y="30"/>
                  </a:lnTo>
                  <a:lnTo>
                    <a:pt x="25" y="37"/>
                  </a:lnTo>
                  <a:lnTo>
                    <a:pt x="19" y="43"/>
                  </a:lnTo>
                  <a:lnTo>
                    <a:pt x="16" y="52"/>
                  </a:lnTo>
                  <a:lnTo>
                    <a:pt x="12" y="60"/>
                  </a:lnTo>
                  <a:lnTo>
                    <a:pt x="10" y="68"/>
                  </a:lnTo>
                  <a:lnTo>
                    <a:pt x="8" y="77"/>
                  </a:lnTo>
                  <a:lnTo>
                    <a:pt x="8" y="86"/>
                  </a:lnTo>
                  <a:lnTo>
                    <a:pt x="8" y="95"/>
                  </a:lnTo>
                  <a:lnTo>
                    <a:pt x="9" y="103"/>
                  </a:lnTo>
                  <a:lnTo>
                    <a:pt x="10" y="111"/>
                  </a:lnTo>
                  <a:lnTo>
                    <a:pt x="12" y="118"/>
                  </a:lnTo>
                  <a:lnTo>
                    <a:pt x="16" y="125"/>
                  </a:lnTo>
                  <a:lnTo>
                    <a:pt x="19" y="131"/>
                  </a:lnTo>
                  <a:lnTo>
                    <a:pt x="24" y="137"/>
                  </a:lnTo>
                  <a:lnTo>
                    <a:pt x="29" y="142"/>
                  </a:lnTo>
                  <a:lnTo>
                    <a:pt x="34" y="147"/>
                  </a:lnTo>
                  <a:lnTo>
                    <a:pt x="40" y="150"/>
                  </a:lnTo>
                  <a:lnTo>
                    <a:pt x="47" y="155"/>
                  </a:lnTo>
                  <a:lnTo>
                    <a:pt x="55" y="159"/>
                  </a:lnTo>
                  <a:lnTo>
                    <a:pt x="63" y="162"/>
                  </a:lnTo>
                  <a:lnTo>
                    <a:pt x="72" y="165"/>
                  </a:lnTo>
                  <a:lnTo>
                    <a:pt x="83" y="168"/>
                  </a:lnTo>
                  <a:lnTo>
                    <a:pt x="93" y="171"/>
                  </a:lnTo>
                  <a:lnTo>
                    <a:pt x="149" y="185"/>
                  </a:lnTo>
                  <a:lnTo>
                    <a:pt x="155" y="186"/>
                  </a:lnTo>
                  <a:lnTo>
                    <a:pt x="160" y="188"/>
                  </a:lnTo>
                  <a:lnTo>
                    <a:pt x="165" y="190"/>
                  </a:lnTo>
                  <a:lnTo>
                    <a:pt x="170" y="191"/>
                  </a:lnTo>
                  <a:lnTo>
                    <a:pt x="174" y="193"/>
                  </a:lnTo>
                  <a:lnTo>
                    <a:pt x="178" y="194"/>
                  </a:lnTo>
                  <a:lnTo>
                    <a:pt x="180" y="196"/>
                  </a:lnTo>
                  <a:lnTo>
                    <a:pt x="184" y="199"/>
                  </a:lnTo>
                  <a:lnTo>
                    <a:pt x="186" y="201"/>
                  </a:lnTo>
                  <a:lnTo>
                    <a:pt x="189"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9" y="249"/>
                  </a:lnTo>
                  <a:lnTo>
                    <a:pt x="185" y="254"/>
                  </a:lnTo>
                  <a:lnTo>
                    <a:pt x="182" y="257"/>
                  </a:lnTo>
                  <a:lnTo>
                    <a:pt x="177" y="261"/>
                  </a:lnTo>
                  <a:lnTo>
                    <a:pt x="172" y="263"/>
                  </a:lnTo>
                  <a:lnTo>
                    <a:pt x="167" y="265"/>
                  </a:lnTo>
                  <a:lnTo>
                    <a:pt x="161" y="268"/>
                  </a:lnTo>
                  <a:lnTo>
                    <a:pt x="155" y="270"/>
                  </a:lnTo>
                  <a:lnTo>
                    <a:pt x="148" y="271"/>
                  </a:lnTo>
                  <a:lnTo>
                    <a:pt x="141" y="272"/>
                  </a:lnTo>
                  <a:lnTo>
                    <a:pt x="133" y="274"/>
                  </a:lnTo>
                  <a:lnTo>
                    <a:pt x="125" y="274"/>
                  </a:lnTo>
                  <a:lnTo>
                    <a:pt x="117" y="274"/>
                  </a:lnTo>
                  <a:lnTo>
                    <a:pt x="109" y="272"/>
                  </a:lnTo>
                  <a:lnTo>
                    <a:pt x="101" y="271"/>
                  </a:lnTo>
                  <a:lnTo>
                    <a:pt x="94" y="270"/>
                  </a:lnTo>
                  <a:lnTo>
                    <a:pt x="87" y="268"/>
                  </a:lnTo>
                  <a:lnTo>
                    <a:pt x="81" y="264"/>
                  </a:lnTo>
                  <a:lnTo>
                    <a:pt x="76" y="262"/>
                  </a:lnTo>
                  <a:lnTo>
                    <a:pt x="71" y="257"/>
                  </a:lnTo>
                  <a:lnTo>
                    <a:pt x="67" y="254"/>
                  </a:lnTo>
                  <a:lnTo>
                    <a:pt x="62" y="249"/>
                  </a:lnTo>
                  <a:lnTo>
                    <a:pt x="58" y="244"/>
                  </a:lnTo>
                  <a:lnTo>
                    <a:pt x="55" y="238"/>
                  </a:lnTo>
                  <a:lnTo>
                    <a:pt x="53" y="232"/>
                  </a:lnTo>
                  <a:lnTo>
                    <a:pt x="52"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1" name="Freeform 90"/>
            <p:cNvSpPr>
              <a:spLocks/>
            </p:cNvSpPr>
            <p:nvPr/>
          </p:nvSpPr>
          <p:spPr bwMode="auto">
            <a:xfrm>
              <a:off x="2106" y="1999"/>
              <a:ext cx="50" cy="129"/>
            </a:xfrm>
            <a:custGeom>
              <a:avLst/>
              <a:gdLst>
                <a:gd name="T0" fmla="*/ 32 w 150"/>
                <a:gd name="T1" fmla="*/ 102 h 388"/>
                <a:gd name="T2" fmla="*/ 32 w 150"/>
                <a:gd name="T3" fmla="*/ 41 h 388"/>
                <a:gd name="T4" fmla="*/ 50 w 150"/>
                <a:gd name="T5" fmla="*/ 41 h 388"/>
                <a:gd name="T6" fmla="*/ 50 w 150"/>
                <a:gd name="T7" fmla="*/ 28 h 388"/>
                <a:gd name="T8" fmla="*/ 32 w 150"/>
                <a:gd name="T9" fmla="*/ 28 h 388"/>
                <a:gd name="T10" fmla="*/ 32 w 150"/>
                <a:gd name="T11" fmla="*/ 0 h 388"/>
                <a:gd name="T12" fmla="*/ 15 w 150"/>
                <a:gd name="T13" fmla="*/ 0 h 388"/>
                <a:gd name="T14" fmla="*/ 15 w 150"/>
                <a:gd name="T15" fmla="*/ 28 h 388"/>
                <a:gd name="T16" fmla="*/ 0 w 150"/>
                <a:gd name="T17" fmla="*/ 28 h 388"/>
                <a:gd name="T18" fmla="*/ 0 w 150"/>
                <a:gd name="T19" fmla="*/ 41 h 388"/>
                <a:gd name="T20" fmla="*/ 15 w 150"/>
                <a:gd name="T21" fmla="*/ 41 h 388"/>
                <a:gd name="T22" fmla="*/ 15 w 150"/>
                <a:gd name="T23" fmla="*/ 108 h 388"/>
                <a:gd name="T24" fmla="*/ 15 w 150"/>
                <a:gd name="T25" fmla="*/ 111 h 388"/>
                <a:gd name="T26" fmla="*/ 15 w 150"/>
                <a:gd name="T27" fmla="*/ 114 h 388"/>
                <a:gd name="T28" fmla="*/ 16 w 150"/>
                <a:gd name="T29" fmla="*/ 116 h 388"/>
                <a:gd name="T30" fmla="*/ 16 w 150"/>
                <a:gd name="T31" fmla="*/ 118 h 388"/>
                <a:gd name="T32" fmla="*/ 17 w 150"/>
                <a:gd name="T33" fmla="*/ 120 h 388"/>
                <a:gd name="T34" fmla="*/ 18 w 150"/>
                <a:gd name="T35" fmla="*/ 121 h 388"/>
                <a:gd name="T36" fmla="*/ 18 w 150"/>
                <a:gd name="T37" fmla="*/ 123 h 388"/>
                <a:gd name="T38" fmla="*/ 20 w 150"/>
                <a:gd name="T39" fmla="*/ 124 h 388"/>
                <a:gd name="T40" fmla="*/ 21 w 150"/>
                <a:gd name="T41" fmla="*/ 125 h 388"/>
                <a:gd name="T42" fmla="*/ 23 w 150"/>
                <a:gd name="T43" fmla="*/ 126 h 388"/>
                <a:gd name="T44" fmla="*/ 24 w 150"/>
                <a:gd name="T45" fmla="*/ 127 h 388"/>
                <a:gd name="T46" fmla="*/ 26 w 150"/>
                <a:gd name="T47" fmla="*/ 128 h 388"/>
                <a:gd name="T48" fmla="*/ 28 w 150"/>
                <a:gd name="T49" fmla="*/ 128 h 388"/>
                <a:gd name="T50" fmla="*/ 31 w 150"/>
                <a:gd name="T51" fmla="*/ 128 h 388"/>
                <a:gd name="T52" fmla="*/ 33 w 150"/>
                <a:gd name="T53" fmla="*/ 129 h 388"/>
                <a:gd name="T54" fmla="*/ 36 w 150"/>
                <a:gd name="T55" fmla="*/ 129 h 388"/>
                <a:gd name="T56" fmla="*/ 40 w 150"/>
                <a:gd name="T57" fmla="*/ 129 h 388"/>
                <a:gd name="T58" fmla="*/ 43 w 150"/>
                <a:gd name="T59" fmla="*/ 128 h 388"/>
                <a:gd name="T60" fmla="*/ 46 w 150"/>
                <a:gd name="T61" fmla="*/ 128 h 388"/>
                <a:gd name="T62" fmla="*/ 50 w 150"/>
                <a:gd name="T63" fmla="*/ 127 h 388"/>
                <a:gd name="T64" fmla="*/ 50 w 150"/>
                <a:gd name="T65" fmla="*/ 113 h 388"/>
                <a:gd name="T66" fmla="*/ 45 w 150"/>
                <a:gd name="T67" fmla="*/ 114 h 388"/>
                <a:gd name="T68" fmla="*/ 41 w 150"/>
                <a:gd name="T69" fmla="*/ 114 h 388"/>
                <a:gd name="T70" fmla="*/ 38 w 150"/>
                <a:gd name="T71" fmla="*/ 114 h 388"/>
                <a:gd name="T72" fmla="*/ 36 w 150"/>
                <a:gd name="T73" fmla="*/ 113 h 388"/>
                <a:gd name="T74" fmla="*/ 35 w 150"/>
                <a:gd name="T75" fmla="*/ 112 h 388"/>
                <a:gd name="T76" fmla="*/ 33 w 150"/>
                <a:gd name="T77" fmla="*/ 111 h 388"/>
                <a:gd name="T78" fmla="*/ 33 w 150"/>
                <a:gd name="T79" fmla="*/ 109 h 388"/>
                <a:gd name="T80" fmla="*/ 32 w 150"/>
                <a:gd name="T81" fmla="*/ 107 h 388"/>
                <a:gd name="T82" fmla="*/ 32 w 150"/>
                <a:gd name="T83" fmla="*/ 105 h 388"/>
                <a:gd name="T84" fmla="*/ 32 w 150"/>
                <a:gd name="T85" fmla="*/ 102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8">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6"/>
                  </a:lnTo>
                  <a:lnTo>
                    <a:pt x="45" y="334"/>
                  </a:lnTo>
                  <a:lnTo>
                    <a:pt x="46" y="342"/>
                  </a:lnTo>
                  <a:lnTo>
                    <a:pt x="47" y="349"/>
                  </a:lnTo>
                  <a:lnTo>
                    <a:pt x="48" y="354"/>
                  </a:lnTo>
                  <a:lnTo>
                    <a:pt x="51" y="360"/>
                  </a:lnTo>
                  <a:lnTo>
                    <a:pt x="53" y="365"/>
                  </a:lnTo>
                  <a:lnTo>
                    <a:pt x="55" y="369"/>
                  </a:lnTo>
                  <a:lnTo>
                    <a:pt x="59" y="374"/>
                  </a:lnTo>
                  <a:lnTo>
                    <a:pt x="63" y="377"/>
                  </a:lnTo>
                  <a:lnTo>
                    <a:pt x="68" y="380"/>
                  </a:lnTo>
                  <a:lnTo>
                    <a:pt x="73" y="382"/>
                  </a:lnTo>
                  <a:lnTo>
                    <a:pt x="79" y="384"/>
                  </a:lnTo>
                  <a:lnTo>
                    <a:pt x="85" y="385"/>
                  </a:lnTo>
                  <a:lnTo>
                    <a:pt x="93" y="386"/>
                  </a:lnTo>
                  <a:lnTo>
                    <a:pt x="100" y="388"/>
                  </a:lnTo>
                  <a:lnTo>
                    <a:pt x="109" y="388"/>
                  </a:lnTo>
                  <a:lnTo>
                    <a:pt x="119" y="388"/>
                  </a:lnTo>
                  <a:lnTo>
                    <a:pt x="128" y="386"/>
                  </a:lnTo>
                  <a:lnTo>
                    <a:pt x="138" y="385"/>
                  </a:lnTo>
                  <a:lnTo>
                    <a:pt x="150" y="383"/>
                  </a:lnTo>
                  <a:lnTo>
                    <a:pt x="150" y="340"/>
                  </a:lnTo>
                  <a:lnTo>
                    <a:pt x="134" y="342"/>
                  </a:lnTo>
                  <a:lnTo>
                    <a:pt x="123" y="342"/>
                  </a:lnTo>
                  <a:lnTo>
                    <a:pt x="115" y="342"/>
                  </a:lnTo>
                  <a:lnTo>
                    <a:pt x="109" y="339"/>
                  </a:lnTo>
                  <a:lnTo>
                    <a:pt x="105" y="337"/>
                  </a:lnTo>
                  <a:lnTo>
                    <a:pt x="100" y="334"/>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2" name="Freeform 91"/>
            <p:cNvSpPr>
              <a:spLocks/>
            </p:cNvSpPr>
            <p:nvPr/>
          </p:nvSpPr>
          <p:spPr bwMode="auto">
            <a:xfrm>
              <a:off x="2211" y="1987"/>
              <a:ext cx="51" cy="140"/>
            </a:xfrm>
            <a:custGeom>
              <a:avLst/>
              <a:gdLst>
                <a:gd name="T0" fmla="*/ 17 w 154"/>
                <a:gd name="T1" fmla="*/ 140 h 418"/>
                <a:gd name="T2" fmla="*/ 33 w 154"/>
                <a:gd name="T3" fmla="*/ 140 h 418"/>
                <a:gd name="T4" fmla="*/ 33 w 154"/>
                <a:gd name="T5" fmla="*/ 53 h 418"/>
                <a:gd name="T6" fmla="*/ 51 w 154"/>
                <a:gd name="T7" fmla="*/ 53 h 418"/>
                <a:gd name="T8" fmla="*/ 51 w 154"/>
                <a:gd name="T9" fmla="*/ 40 h 418"/>
                <a:gd name="T10" fmla="*/ 33 w 154"/>
                <a:gd name="T11" fmla="*/ 40 h 418"/>
                <a:gd name="T12" fmla="*/ 33 w 154"/>
                <a:gd name="T13" fmla="*/ 31 h 418"/>
                <a:gd name="T14" fmla="*/ 33 w 154"/>
                <a:gd name="T15" fmla="*/ 29 h 418"/>
                <a:gd name="T16" fmla="*/ 33 w 154"/>
                <a:gd name="T17" fmla="*/ 27 h 418"/>
                <a:gd name="T18" fmla="*/ 33 w 154"/>
                <a:gd name="T19" fmla="*/ 26 h 418"/>
                <a:gd name="T20" fmla="*/ 33 w 154"/>
                <a:gd name="T21" fmla="*/ 24 h 418"/>
                <a:gd name="T22" fmla="*/ 34 w 154"/>
                <a:gd name="T23" fmla="*/ 22 h 418"/>
                <a:gd name="T24" fmla="*/ 34 w 154"/>
                <a:gd name="T25" fmla="*/ 21 h 418"/>
                <a:gd name="T26" fmla="*/ 35 w 154"/>
                <a:gd name="T27" fmla="*/ 20 h 418"/>
                <a:gd name="T28" fmla="*/ 35 w 154"/>
                <a:gd name="T29" fmla="*/ 19 h 418"/>
                <a:gd name="T30" fmla="*/ 36 w 154"/>
                <a:gd name="T31" fmla="*/ 18 h 418"/>
                <a:gd name="T32" fmla="*/ 37 w 154"/>
                <a:gd name="T33" fmla="*/ 17 h 418"/>
                <a:gd name="T34" fmla="*/ 37 w 154"/>
                <a:gd name="T35" fmla="*/ 17 h 418"/>
                <a:gd name="T36" fmla="*/ 38 w 154"/>
                <a:gd name="T37" fmla="*/ 16 h 418"/>
                <a:gd name="T38" fmla="*/ 39 w 154"/>
                <a:gd name="T39" fmla="*/ 16 h 418"/>
                <a:gd name="T40" fmla="*/ 41 w 154"/>
                <a:gd name="T41" fmla="*/ 16 h 418"/>
                <a:gd name="T42" fmla="*/ 42 w 154"/>
                <a:gd name="T43" fmla="*/ 15 h 418"/>
                <a:gd name="T44" fmla="*/ 44 w 154"/>
                <a:gd name="T45" fmla="*/ 15 h 418"/>
                <a:gd name="T46" fmla="*/ 47 w 154"/>
                <a:gd name="T47" fmla="*/ 16 h 418"/>
                <a:gd name="T48" fmla="*/ 51 w 154"/>
                <a:gd name="T49" fmla="*/ 16 h 418"/>
                <a:gd name="T50" fmla="*/ 51 w 154"/>
                <a:gd name="T51" fmla="*/ 1 h 418"/>
                <a:gd name="T52" fmla="*/ 47 w 154"/>
                <a:gd name="T53" fmla="*/ 1 h 418"/>
                <a:gd name="T54" fmla="*/ 44 w 154"/>
                <a:gd name="T55" fmla="*/ 0 h 418"/>
                <a:gd name="T56" fmla="*/ 41 w 154"/>
                <a:gd name="T57" fmla="*/ 0 h 418"/>
                <a:gd name="T58" fmla="*/ 39 w 154"/>
                <a:gd name="T59" fmla="*/ 0 h 418"/>
                <a:gd name="T60" fmla="*/ 36 w 154"/>
                <a:gd name="T61" fmla="*/ 0 h 418"/>
                <a:gd name="T62" fmla="*/ 33 w 154"/>
                <a:gd name="T63" fmla="*/ 0 h 418"/>
                <a:gd name="T64" fmla="*/ 31 w 154"/>
                <a:gd name="T65" fmla="*/ 1 h 418"/>
                <a:gd name="T66" fmla="*/ 29 w 154"/>
                <a:gd name="T67" fmla="*/ 1 h 418"/>
                <a:gd name="T68" fmla="*/ 27 w 154"/>
                <a:gd name="T69" fmla="*/ 2 h 418"/>
                <a:gd name="T70" fmla="*/ 25 w 154"/>
                <a:gd name="T71" fmla="*/ 3 h 418"/>
                <a:gd name="T72" fmla="*/ 24 w 154"/>
                <a:gd name="T73" fmla="*/ 5 h 418"/>
                <a:gd name="T74" fmla="*/ 22 w 154"/>
                <a:gd name="T75" fmla="*/ 6 h 418"/>
                <a:gd name="T76" fmla="*/ 21 w 154"/>
                <a:gd name="T77" fmla="*/ 8 h 418"/>
                <a:gd name="T78" fmla="*/ 20 w 154"/>
                <a:gd name="T79" fmla="*/ 9 h 418"/>
                <a:gd name="T80" fmla="*/ 19 w 154"/>
                <a:gd name="T81" fmla="*/ 12 h 418"/>
                <a:gd name="T82" fmla="*/ 18 w 154"/>
                <a:gd name="T83" fmla="*/ 14 h 418"/>
                <a:gd name="T84" fmla="*/ 17 w 154"/>
                <a:gd name="T85" fmla="*/ 16 h 418"/>
                <a:gd name="T86" fmla="*/ 17 w 154"/>
                <a:gd name="T87" fmla="*/ 19 h 418"/>
                <a:gd name="T88" fmla="*/ 17 w 154"/>
                <a:gd name="T89" fmla="*/ 22 h 418"/>
                <a:gd name="T90" fmla="*/ 17 w 154"/>
                <a:gd name="T91" fmla="*/ 25 h 418"/>
                <a:gd name="T92" fmla="*/ 17 w 154"/>
                <a:gd name="T93" fmla="*/ 40 h 418"/>
                <a:gd name="T94" fmla="*/ 0 w 154"/>
                <a:gd name="T95" fmla="*/ 40 h 418"/>
                <a:gd name="T96" fmla="*/ 0 w 154"/>
                <a:gd name="T97" fmla="*/ 53 h 418"/>
                <a:gd name="T98" fmla="*/ 17 w 154"/>
                <a:gd name="T99" fmla="*/ 53 h 418"/>
                <a:gd name="T100" fmla="*/ 17 w 154"/>
                <a:gd name="T101" fmla="*/ 14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4" h="418">
                  <a:moveTo>
                    <a:pt x="50" y="418"/>
                  </a:moveTo>
                  <a:lnTo>
                    <a:pt x="100" y="418"/>
                  </a:lnTo>
                  <a:lnTo>
                    <a:pt x="100" y="158"/>
                  </a:lnTo>
                  <a:lnTo>
                    <a:pt x="154" y="158"/>
                  </a:lnTo>
                  <a:lnTo>
                    <a:pt x="154" y="118"/>
                  </a:lnTo>
                  <a:lnTo>
                    <a:pt x="100" y="118"/>
                  </a:lnTo>
                  <a:lnTo>
                    <a:pt x="100" y="93"/>
                  </a:lnTo>
                  <a:lnTo>
                    <a:pt x="100" y="87"/>
                  </a:lnTo>
                  <a:lnTo>
                    <a:pt x="100" y="81"/>
                  </a:lnTo>
                  <a:lnTo>
                    <a:pt x="101" y="77"/>
                  </a:lnTo>
                  <a:lnTo>
                    <a:pt x="101" y="72"/>
                  </a:lnTo>
                  <a:lnTo>
                    <a:pt x="103" y="67"/>
                  </a:lnTo>
                  <a:lnTo>
                    <a:pt x="104" y="64"/>
                  </a:lnTo>
                  <a:lnTo>
                    <a:pt x="105" y="60"/>
                  </a:lnTo>
                  <a:lnTo>
                    <a:pt x="106" y="57"/>
                  </a:lnTo>
                  <a:lnTo>
                    <a:pt x="108" y="55"/>
                  </a:lnTo>
                  <a:lnTo>
                    <a:pt x="111" y="52"/>
                  </a:lnTo>
                  <a:lnTo>
                    <a:pt x="113" y="50"/>
                  </a:lnTo>
                  <a:lnTo>
                    <a:pt x="116" y="48"/>
                  </a:lnTo>
                  <a:lnTo>
                    <a:pt x="119" y="47"/>
                  </a:lnTo>
                  <a:lnTo>
                    <a:pt x="123" y="47"/>
                  </a:lnTo>
                  <a:lnTo>
                    <a:pt x="127" y="46"/>
                  </a:lnTo>
                  <a:lnTo>
                    <a:pt x="132" y="46"/>
                  </a:lnTo>
                  <a:lnTo>
                    <a:pt x="142" y="47"/>
                  </a:lnTo>
                  <a:lnTo>
                    <a:pt x="154" y="49"/>
                  </a:lnTo>
                  <a:lnTo>
                    <a:pt x="154" y="3"/>
                  </a:lnTo>
                  <a:lnTo>
                    <a:pt x="143" y="2"/>
                  </a:lnTo>
                  <a:lnTo>
                    <a:pt x="134" y="1"/>
                  </a:lnTo>
                  <a:lnTo>
                    <a:pt x="124" y="0"/>
                  </a:lnTo>
                  <a:lnTo>
                    <a:pt x="118" y="0"/>
                  </a:lnTo>
                  <a:lnTo>
                    <a:pt x="109" y="0"/>
                  </a:lnTo>
                  <a:lnTo>
                    <a:pt x="101" y="1"/>
                  </a:lnTo>
                  <a:lnTo>
                    <a:pt x="95" y="2"/>
                  </a:lnTo>
                  <a:lnTo>
                    <a:pt x="88" y="4"/>
                  </a:lnTo>
                  <a:lnTo>
                    <a:pt x="82" y="6"/>
                  </a:lnTo>
                  <a:lnTo>
                    <a:pt x="76" y="10"/>
                  </a:lnTo>
                  <a:lnTo>
                    <a:pt x="72" y="14"/>
                  </a:lnTo>
                  <a:lnTo>
                    <a:pt x="67" y="18"/>
                  </a:lnTo>
                  <a:lnTo>
                    <a:pt x="62" y="24"/>
                  </a:lnTo>
                  <a:lnTo>
                    <a:pt x="59" y="28"/>
                  </a:lnTo>
                  <a:lnTo>
                    <a:pt x="57" y="35"/>
                  </a:lnTo>
                  <a:lnTo>
                    <a:pt x="54" y="42"/>
                  </a:lnTo>
                  <a:lnTo>
                    <a:pt x="52" y="49"/>
                  </a:lnTo>
                  <a:lnTo>
                    <a:pt x="51" y="57"/>
                  </a:lnTo>
                  <a:lnTo>
                    <a:pt x="50" y="65"/>
                  </a:lnTo>
                  <a:lnTo>
                    <a:pt x="50" y="74"/>
                  </a:lnTo>
                  <a:lnTo>
                    <a:pt x="50" y="118"/>
                  </a:lnTo>
                  <a:lnTo>
                    <a:pt x="0" y="118"/>
                  </a:lnTo>
                  <a:lnTo>
                    <a:pt x="0" y="158"/>
                  </a:lnTo>
                  <a:lnTo>
                    <a:pt x="50" y="158"/>
                  </a:lnTo>
                  <a:lnTo>
                    <a:pt x="50" y="4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3" name="Rectangle 92"/>
            <p:cNvSpPr>
              <a:spLocks noChangeArrowheads="1"/>
            </p:cNvSpPr>
            <p:nvPr/>
          </p:nvSpPr>
          <p:spPr bwMode="auto">
            <a:xfrm>
              <a:off x="2274" y="1989"/>
              <a:ext cx="16" cy="1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504" name="Freeform 93"/>
            <p:cNvSpPr>
              <a:spLocks noEditPoints="1"/>
            </p:cNvSpPr>
            <p:nvPr/>
          </p:nvSpPr>
          <p:spPr bwMode="auto">
            <a:xfrm>
              <a:off x="2311" y="2024"/>
              <a:ext cx="96" cy="106"/>
            </a:xfrm>
            <a:custGeom>
              <a:avLst/>
              <a:gdLst>
                <a:gd name="T0" fmla="*/ 1 w 287"/>
                <a:gd name="T1" fmla="*/ 65 h 318"/>
                <a:gd name="T2" fmla="*/ 5 w 287"/>
                <a:gd name="T3" fmla="*/ 80 h 318"/>
                <a:gd name="T4" fmla="*/ 13 w 287"/>
                <a:gd name="T5" fmla="*/ 92 h 318"/>
                <a:gd name="T6" fmla="*/ 23 w 287"/>
                <a:gd name="T7" fmla="*/ 101 h 318"/>
                <a:gd name="T8" fmla="*/ 37 w 287"/>
                <a:gd name="T9" fmla="*/ 105 h 318"/>
                <a:gd name="T10" fmla="*/ 54 w 287"/>
                <a:gd name="T11" fmla="*/ 106 h 318"/>
                <a:gd name="T12" fmla="*/ 68 w 287"/>
                <a:gd name="T13" fmla="*/ 103 h 318"/>
                <a:gd name="T14" fmla="*/ 80 w 287"/>
                <a:gd name="T15" fmla="*/ 95 h 318"/>
                <a:gd name="T16" fmla="*/ 89 w 287"/>
                <a:gd name="T17" fmla="*/ 85 h 318"/>
                <a:gd name="T18" fmla="*/ 94 w 287"/>
                <a:gd name="T19" fmla="*/ 70 h 318"/>
                <a:gd name="T20" fmla="*/ 96 w 287"/>
                <a:gd name="T21" fmla="*/ 53 h 318"/>
                <a:gd name="T22" fmla="*/ 94 w 287"/>
                <a:gd name="T23" fmla="*/ 36 h 318"/>
                <a:gd name="T24" fmla="*/ 89 w 287"/>
                <a:gd name="T25" fmla="*/ 21 h 318"/>
                <a:gd name="T26" fmla="*/ 80 w 287"/>
                <a:gd name="T27" fmla="*/ 11 h 318"/>
                <a:gd name="T28" fmla="*/ 68 w 287"/>
                <a:gd name="T29" fmla="*/ 3 h 318"/>
                <a:gd name="T30" fmla="*/ 54 w 287"/>
                <a:gd name="T31" fmla="*/ 0 h 318"/>
                <a:gd name="T32" fmla="*/ 37 w 287"/>
                <a:gd name="T33" fmla="*/ 1 h 318"/>
                <a:gd name="T34" fmla="*/ 23 w 287"/>
                <a:gd name="T35" fmla="*/ 5 h 318"/>
                <a:gd name="T36" fmla="*/ 13 w 287"/>
                <a:gd name="T37" fmla="*/ 14 h 318"/>
                <a:gd name="T38" fmla="*/ 5 w 287"/>
                <a:gd name="T39" fmla="*/ 26 h 318"/>
                <a:gd name="T40" fmla="*/ 1 w 287"/>
                <a:gd name="T41" fmla="*/ 41 h 318"/>
                <a:gd name="T42" fmla="*/ 17 w 287"/>
                <a:gd name="T43" fmla="*/ 53 h 318"/>
                <a:gd name="T44" fmla="*/ 18 w 287"/>
                <a:gd name="T45" fmla="*/ 40 h 318"/>
                <a:gd name="T46" fmla="*/ 22 w 287"/>
                <a:gd name="T47" fmla="*/ 30 h 318"/>
                <a:gd name="T48" fmla="*/ 27 w 287"/>
                <a:gd name="T49" fmla="*/ 23 h 318"/>
                <a:gd name="T50" fmla="*/ 35 w 287"/>
                <a:gd name="T51" fmla="*/ 17 h 318"/>
                <a:gd name="T52" fmla="*/ 44 w 287"/>
                <a:gd name="T53" fmla="*/ 15 h 318"/>
                <a:gd name="T54" fmla="*/ 55 w 287"/>
                <a:gd name="T55" fmla="*/ 16 h 318"/>
                <a:gd name="T56" fmla="*/ 64 w 287"/>
                <a:gd name="T57" fmla="*/ 19 h 318"/>
                <a:gd name="T58" fmla="*/ 71 w 287"/>
                <a:gd name="T59" fmla="*/ 25 h 318"/>
                <a:gd name="T60" fmla="*/ 76 w 287"/>
                <a:gd name="T61" fmla="*/ 33 h 318"/>
                <a:gd name="T62" fmla="*/ 78 w 287"/>
                <a:gd name="T63" fmla="*/ 44 h 318"/>
                <a:gd name="T64" fmla="*/ 79 w 287"/>
                <a:gd name="T65" fmla="*/ 57 h 318"/>
                <a:gd name="T66" fmla="*/ 77 w 287"/>
                <a:gd name="T67" fmla="*/ 69 h 318"/>
                <a:gd name="T68" fmla="*/ 73 w 287"/>
                <a:gd name="T69" fmla="*/ 79 h 318"/>
                <a:gd name="T70" fmla="*/ 67 w 287"/>
                <a:gd name="T71" fmla="*/ 86 h 318"/>
                <a:gd name="T72" fmla="*/ 59 w 287"/>
                <a:gd name="T73" fmla="*/ 90 h 318"/>
                <a:gd name="T74" fmla="*/ 49 w 287"/>
                <a:gd name="T75" fmla="*/ 91 h 318"/>
                <a:gd name="T76" fmla="*/ 38 w 287"/>
                <a:gd name="T77" fmla="*/ 90 h 318"/>
                <a:gd name="T78" fmla="*/ 29 w 287"/>
                <a:gd name="T79" fmla="*/ 86 h 318"/>
                <a:gd name="T80" fmla="*/ 23 w 287"/>
                <a:gd name="T81" fmla="*/ 79 h 318"/>
                <a:gd name="T82" fmla="*/ 19 w 287"/>
                <a:gd name="T83" fmla="*/ 69 h 318"/>
                <a:gd name="T84" fmla="*/ 17 w 287"/>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8">
                  <a:moveTo>
                    <a:pt x="0" y="160"/>
                  </a:moveTo>
                  <a:lnTo>
                    <a:pt x="1" y="178"/>
                  </a:lnTo>
                  <a:lnTo>
                    <a:pt x="2" y="195"/>
                  </a:lnTo>
                  <a:lnTo>
                    <a:pt x="5" y="211"/>
                  </a:lnTo>
                  <a:lnTo>
                    <a:pt x="9" y="226"/>
                  </a:lnTo>
                  <a:lnTo>
                    <a:pt x="15" y="241"/>
                  </a:lnTo>
                  <a:lnTo>
                    <a:pt x="21" y="254"/>
                  </a:lnTo>
                  <a:lnTo>
                    <a:pt x="30" y="265"/>
                  </a:lnTo>
                  <a:lnTo>
                    <a:pt x="38" y="277"/>
                  </a:lnTo>
                  <a:lnTo>
                    <a:pt x="48" y="286"/>
                  </a:lnTo>
                  <a:lnTo>
                    <a:pt x="58" y="294"/>
                  </a:lnTo>
                  <a:lnTo>
                    <a:pt x="70" y="302"/>
                  </a:lnTo>
                  <a:lnTo>
                    <a:pt x="82" y="308"/>
                  </a:lnTo>
                  <a:lnTo>
                    <a:pt x="96" y="313"/>
                  </a:lnTo>
                  <a:lnTo>
                    <a:pt x="111" y="316"/>
                  </a:lnTo>
                  <a:lnTo>
                    <a:pt x="127" y="317"/>
                  </a:lnTo>
                  <a:lnTo>
                    <a:pt x="143" y="318"/>
                  </a:lnTo>
                  <a:lnTo>
                    <a:pt x="161" y="317"/>
                  </a:lnTo>
                  <a:lnTo>
                    <a:pt x="176" y="316"/>
                  </a:lnTo>
                  <a:lnTo>
                    <a:pt x="191" y="313"/>
                  </a:lnTo>
                  <a:lnTo>
                    <a:pt x="204" y="308"/>
                  </a:lnTo>
                  <a:lnTo>
                    <a:pt x="217" y="302"/>
                  </a:lnTo>
                  <a:lnTo>
                    <a:pt x="229" y="294"/>
                  </a:lnTo>
                  <a:lnTo>
                    <a:pt x="240" y="286"/>
                  </a:lnTo>
                  <a:lnTo>
                    <a:pt x="249" y="277"/>
                  </a:lnTo>
                  <a:lnTo>
                    <a:pt x="259" y="265"/>
                  </a:lnTo>
                  <a:lnTo>
                    <a:pt x="265" y="254"/>
                  </a:lnTo>
                  <a:lnTo>
                    <a:pt x="272" y="241"/>
                  </a:lnTo>
                  <a:lnTo>
                    <a:pt x="278" y="226"/>
                  </a:lnTo>
                  <a:lnTo>
                    <a:pt x="282" y="211"/>
                  </a:lnTo>
                  <a:lnTo>
                    <a:pt x="285" y="195"/>
                  </a:lnTo>
                  <a:lnTo>
                    <a:pt x="286" y="178"/>
                  </a:lnTo>
                  <a:lnTo>
                    <a:pt x="287" y="160"/>
                  </a:lnTo>
                  <a:lnTo>
                    <a:pt x="286" y="140"/>
                  </a:lnTo>
                  <a:lnTo>
                    <a:pt x="285" y="123"/>
                  </a:lnTo>
                  <a:lnTo>
                    <a:pt x="282" y="107"/>
                  </a:lnTo>
                  <a:lnTo>
                    <a:pt x="278" y="92"/>
                  </a:lnTo>
                  <a:lnTo>
                    <a:pt x="272" y="77"/>
                  </a:lnTo>
                  <a:lnTo>
                    <a:pt x="265" y="64"/>
                  </a:lnTo>
                  <a:lnTo>
                    <a:pt x="259" y="53"/>
                  </a:lnTo>
                  <a:lnTo>
                    <a:pt x="249" y="41"/>
                  </a:lnTo>
                  <a:lnTo>
                    <a:pt x="239" y="32"/>
                  </a:lnTo>
                  <a:lnTo>
                    <a:pt x="229" y="24"/>
                  </a:lnTo>
                  <a:lnTo>
                    <a:pt x="217" y="16"/>
                  </a:lnTo>
                  <a:lnTo>
                    <a:pt x="204" y="10"/>
                  </a:lnTo>
                  <a:lnTo>
                    <a:pt x="191" y="6"/>
                  </a:lnTo>
                  <a:lnTo>
                    <a:pt x="176" y="2"/>
                  </a:lnTo>
                  <a:lnTo>
                    <a:pt x="160" y="1"/>
                  </a:lnTo>
                  <a:lnTo>
                    <a:pt x="143" y="0"/>
                  </a:lnTo>
                  <a:lnTo>
                    <a:pt x="126" y="1"/>
                  </a:lnTo>
                  <a:lnTo>
                    <a:pt x="111" y="2"/>
                  </a:lnTo>
                  <a:lnTo>
                    <a:pt x="96" y="6"/>
                  </a:lnTo>
                  <a:lnTo>
                    <a:pt x="82" y="10"/>
                  </a:lnTo>
                  <a:lnTo>
                    <a:pt x="70" y="16"/>
                  </a:lnTo>
                  <a:lnTo>
                    <a:pt x="58" y="24"/>
                  </a:lnTo>
                  <a:lnTo>
                    <a:pt x="48" y="32"/>
                  </a:lnTo>
                  <a:lnTo>
                    <a:pt x="38" y="41"/>
                  </a:lnTo>
                  <a:lnTo>
                    <a:pt x="28" y="53"/>
                  </a:lnTo>
                  <a:lnTo>
                    <a:pt x="21" y="64"/>
                  </a:lnTo>
                  <a:lnTo>
                    <a:pt x="15" y="77"/>
                  </a:lnTo>
                  <a:lnTo>
                    <a:pt x="9" y="92"/>
                  </a:lnTo>
                  <a:lnTo>
                    <a:pt x="5" y="107"/>
                  </a:lnTo>
                  <a:lnTo>
                    <a:pt x="2" y="123"/>
                  </a:lnTo>
                  <a:lnTo>
                    <a:pt x="1" y="140"/>
                  </a:lnTo>
                  <a:lnTo>
                    <a:pt x="0" y="160"/>
                  </a:lnTo>
                  <a:close/>
                  <a:moveTo>
                    <a:pt x="51" y="160"/>
                  </a:moveTo>
                  <a:lnTo>
                    <a:pt x="51" y="146"/>
                  </a:lnTo>
                  <a:lnTo>
                    <a:pt x="53" y="133"/>
                  </a:lnTo>
                  <a:lnTo>
                    <a:pt x="55" y="121"/>
                  </a:lnTo>
                  <a:lnTo>
                    <a:pt x="57" y="110"/>
                  </a:lnTo>
                  <a:lnTo>
                    <a:pt x="61" y="100"/>
                  </a:lnTo>
                  <a:lnTo>
                    <a:pt x="65" y="91"/>
                  </a:lnTo>
                  <a:lnTo>
                    <a:pt x="70" y="81"/>
                  </a:lnTo>
                  <a:lnTo>
                    <a:pt x="76" y="75"/>
                  </a:lnTo>
                  <a:lnTo>
                    <a:pt x="81" y="68"/>
                  </a:lnTo>
                  <a:lnTo>
                    <a:pt x="88" y="61"/>
                  </a:lnTo>
                  <a:lnTo>
                    <a:pt x="96" y="56"/>
                  </a:lnTo>
                  <a:lnTo>
                    <a:pt x="104" y="52"/>
                  </a:lnTo>
                  <a:lnTo>
                    <a:pt x="114" y="49"/>
                  </a:lnTo>
                  <a:lnTo>
                    <a:pt x="123" y="47"/>
                  </a:lnTo>
                  <a:lnTo>
                    <a:pt x="133" y="45"/>
                  </a:lnTo>
                  <a:lnTo>
                    <a:pt x="145" y="45"/>
                  </a:lnTo>
                  <a:lnTo>
                    <a:pt x="155" y="45"/>
                  </a:lnTo>
                  <a:lnTo>
                    <a:pt x="165" y="47"/>
                  </a:lnTo>
                  <a:lnTo>
                    <a:pt x="175" y="49"/>
                  </a:lnTo>
                  <a:lnTo>
                    <a:pt x="183" y="52"/>
                  </a:lnTo>
                  <a:lnTo>
                    <a:pt x="192" y="56"/>
                  </a:lnTo>
                  <a:lnTo>
                    <a:pt x="199" y="61"/>
                  </a:lnTo>
                  <a:lnTo>
                    <a:pt x="206" y="68"/>
                  </a:lnTo>
                  <a:lnTo>
                    <a:pt x="211" y="75"/>
                  </a:lnTo>
                  <a:lnTo>
                    <a:pt x="217" y="81"/>
                  </a:lnTo>
                  <a:lnTo>
                    <a:pt x="222" y="91"/>
                  </a:lnTo>
                  <a:lnTo>
                    <a:pt x="226" y="100"/>
                  </a:lnTo>
                  <a:lnTo>
                    <a:pt x="230" y="110"/>
                  </a:lnTo>
                  <a:lnTo>
                    <a:pt x="232" y="121"/>
                  </a:lnTo>
                  <a:lnTo>
                    <a:pt x="234" y="133"/>
                  </a:lnTo>
                  <a:lnTo>
                    <a:pt x="236" y="146"/>
                  </a:lnTo>
                  <a:lnTo>
                    <a:pt x="236" y="160"/>
                  </a:lnTo>
                  <a:lnTo>
                    <a:pt x="236" y="172"/>
                  </a:lnTo>
                  <a:lnTo>
                    <a:pt x="234" y="185"/>
                  </a:lnTo>
                  <a:lnTo>
                    <a:pt x="232" y="198"/>
                  </a:lnTo>
                  <a:lnTo>
                    <a:pt x="230" y="208"/>
                  </a:lnTo>
                  <a:lnTo>
                    <a:pt x="226" y="218"/>
                  </a:lnTo>
                  <a:lnTo>
                    <a:pt x="222" y="228"/>
                  </a:lnTo>
                  <a:lnTo>
                    <a:pt x="217" y="237"/>
                  </a:lnTo>
                  <a:lnTo>
                    <a:pt x="211" y="245"/>
                  </a:lnTo>
                  <a:lnTo>
                    <a:pt x="206" y="251"/>
                  </a:lnTo>
                  <a:lnTo>
                    <a:pt x="199" y="257"/>
                  </a:lnTo>
                  <a:lnTo>
                    <a:pt x="192" y="262"/>
                  </a:lnTo>
                  <a:lnTo>
                    <a:pt x="183" y="267"/>
                  </a:lnTo>
                  <a:lnTo>
                    <a:pt x="175" y="269"/>
                  </a:lnTo>
                  <a:lnTo>
                    <a:pt x="165" y="271"/>
                  </a:lnTo>
                  <a:lnTo>
                    <a:pt x="155" y="274"/>
                  </a:lnTo>
                  <a:lnTo>
                    <a:pt x="145" y="274"/>
                  </a:lnTo>
                  <a:lnTo>
                    <a:pt x="133" y="274"/>
                  </a:lnTo>
                  <a:lnTo>
                    <a:pt x="123" y="271"/>
                  </a:lnTo>
                  <a:lnTo>
                    <a:pt x="114" y="269"/>
                  </a:lnTo>
                  <a:lnTo>
                    <a:pt x="104" y="267"/>
                  </a:lnTo>
                  <a:lnTo>
                    <a:pt x="96" y="262"/>
                  </a:lnTo>
                  <a:lnTo>
                    <a:pt x="88" y="257"/>
                  </a:lnTo>
                  <a:lnTo>
                    <a:pt x="81" y="251"/>
                  </a:lnTo>
                  <a:lnTo>
                    <a:pt x="76" y="245"/>
                  </a:lnTo>
                  <a:lnTo>
                    <a:pt x="70" y="237"/>
                  </a:lnTo>
                  <a:lnTo>
                    <a:pt x="65" y="228"/>
                  </a:lnTo>
                  <a:lnTo>
                    <a:pt x="61" y="218"/>
                  </a:lnTo>
                  <a:lnTo>
                    <a:pt x="57" y="208"/>
                  </a:lnTo>
                  <a:lnTo>
                    <a:pt x="55" y="198"/>
                  </a:lnTo>
                  <a:lnTo>
                    <a:pt x="53" y="185"/>
                  </a:lnTo>
                  <a:lnTo>
                    <a:pt x="51" y="172"/>
                  </a:lnTo>
                  <a:lnTo>
                    <a:pt x="51"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5" name="Freeform 94"/>
            <p:cNvSpPr>
              <a:spLocks/>
            </p:cNvSpPr>
            <p:nvPr/>
          </p:nvSpPr>
          <p:spPr bwMode="auto">
            <a:xfrm>
              <a:off x="2416" y="2027"/>
              <a:ext cx="136" cy="100"/>
            </a:xfrm>
            <a:custGeom>
              <a:avLst/>
              <a:gdLst>
                <a:gd name="T0" fmla="*/ 30 w 409"/>
                <a:gd name="T1" fmla="*/ 100 h 300"/>
                <a:gd name="T2" fmla="*/ 47 w 409"/>
                <a:gd name="T3" fmla="*/ 100 h 300"/>
                <a:gd name="T4" fmla="*/ 68 w 409"/>
                <a:gd name="T5" fmla="*/ 23 h 300"/>
                <a:gd name="T6" fmla="*/ 89 w 409"/>
                <a:gd name="T7" fmla="*/ 100 h 300"/>
                <a:gd name="T8" fmla="*/ 106 w 409"/>
                <a:gd name="T9" fmla="*/ 100 h 300"/>
                <a:gd name="T10" fmla="*/ 136 w 409"/>
                <a:gd name="T11" fmla="*/ 0 h 300"/>
                <a:gd name="T12" fmla="*/ 119 w 409"/>
                <a:gd name="T13" fmla="*/ 0 h 300"/>
                <a:gd name="T14" fmla="*/ 97 w 409"/>
                <a:gd name="T15" fmla="*/ 77 h 300"/>
                <a:gd name="T16" fmla="*/ 77 w 409"/>
                <a:gd name="T17" fmla="*/ 0 h 300"/>
                <a:gd name="T18" fmla="*/ 58 w 409"/>
                <a:gd name="T19" fmla="*/ 0 h 300"/>
                <a:gd name="T20" fmla="*/ 39 w 409"/>
                <a:gd name="T21" fmla="*/ 77 h 300"/>
                <a:gd name="T22" fmla="*/ 18 w 409"/>
                <a:gd name="T23" fmla="*/ 0 h 300"/>
                <a:gd name="T24" fmla="*/ 0 w 409"/>
                <a:gd name="T25" fmla="*/ 0 h 300"/>
                <a:gd name="T26" fmla="*/ 30 w 409"/>
                <a:gd name="T27" fmla="*/ 100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9" h="300">
                  <a:moveTo>
                    <a:pt x="89" y="300"/>
                  </a:moveTo>
                  <a:lnTo>
                    <a:pt x="140" y="300"/>
                  </a:lnTo>
                  <a:lnTo>
                    <a:pt x="205" y="69"/>
                  </a:lnTo>
                  <a:lnTo>
                    <a:pt x="268" y="300"/>
                  </a:lnTo>
                  <a:lnTo>
                    <a:pt x="318" y="300"/>
                  </a:lnTo>
                  <a:lnTo>
                    <a:pt x="409" y="0"/>
                  </a:lnTo>
                  <a:lnTo>
                    <a:pt x="358" y="0"/>
                  </a:lnTo>
                  <a:lnTo>
                    <a:pt x="292" y="230"/>
                  </a:lnTo>
                  <a:lnTo>
                    <a:pt x="233" y="0"/>
                  </a:lnTo>
                  <a:lnTo>
                    <a:pt x="175" y="0"/>
                  </a:lnTo>
                  <a:lnTo>
                    <a:pt x="116" y="230"/>
                  </a:lnTo>
                  <a:lnTo>
                    <a:pt x="53" y="0"/>
                  </a:lnTo>
                  <a:lnTo>
                    <a:pt x="0" y="0"/>
                  </a:lnTo>
                  <a:lnTo>
                    <a:pt x="89" y="3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6" name="Freeform 95"/>
            <p:cNvSpPr>
              <a:spLocks/>
            </p:cNvSpPr>
            <p:nvPr/>
          </p:nvSpPr>
          <p:spPr bwMode="auto">
            <a:xfrm>
              <a:off x="2605" y="1987"/>
              <a:ext cx="52" cy="140"/>
            </a:xfrm>
            <a:custGeom>
              <a:avLst/>
              <a:gdLst>
                <a:gd name="T0" fmla="*/ 17 w 154"/>
                <a:gd name="T1" fmla="*/ 140 h 418"/>
                <a:gd name="T2" fmla="*/ 34 w 154"/>
                <a:gd name="T3" fmla="*/ 140 h 418"/>
                <a:gd name="T4" fmla="*/ 34 w 154"/>
                <a:gd name="T5" fmla="*/ 53 h 418"/>
                <a:gd name="T6" fmla="*/ 52 w 154"/>
                <a:gd name="T7" fmla="*/ 53 h 418"/>
                <a:gd name="T8" fmla="*/ 52 w 154"/>
                <a:gd name="T9" fmla="*/ 40 h 418"/>
                <a:gd name="T10" fmla="*/ 34 w 154"/>
                <a:gd name="T11" fmla="*/ 40 h 418"/>
                <a:gd name="T12" fmla="*/ 34 w 154"/>
                <a:gd name="T13" fmla="*/ 31 h 418"/>
                <a:gd name="T14" fmla="*/ 34 w 154"/>
                <a:gd name="T15" fmla="*/ 29 h 418"/>
                <a:gd name="T16" fmla="*/ 34 w 154"/>
                <a:gd name="T17" fmla="*/ 27 h 418"/>
                <a:gd name="T18" fmla="*/ 34 w 154"/>
                <a:gd name="T19" fmla="*/ 26 h 418"/>
                <a:gd name="T20" fmla="*/ 34 w 154"/>
                <a:gd name="T21" fmla="*/ 24 h 418"/>
                <a:gd name="T22" fmla="*/ 35 w 154"/>
                <a:gd name="T23" fmla="*/ 22 h 418"/>
                <a:gd name="T24" fmla="*/ 35 w 154"/>
                <a:gd name="T25" fmla="*/ 21 h 418"/>
                <a:gd name="T26" fmla="*/ 35 w 154"/>
                <a:gd name="T27" fmla="*/ 20 h 418"/>
                <a:gd name="T28" fmla="*/ 36 w 154"/>
                <a:gd name="T29" fmla="*/ 19 h 418"/>
                <a:gd name="T30" fmla="*/ 36 w 154"/>
                <a:gd name="T31" fmla="*/ 18 h 418"/>
                <a:gd name="T32" fmla="*/ 37 w 154"/>
                <a:gd name="T33" fmla="*/ 17 h 418"/>
                <a:gd name="T34" fmla="*/ 38 w 154"/>
                <a:gd name="T35" fmla="*/ 17 h 418"/>
                <a:gd name="T36" fmla="*/ 39 w 154"/>
                <a:gd name="T37" fmla="*/ 16 h 418"/>
                <a:gd name="T38" fmla="*/ 40 w 154"/>
                <a:gd name="T39" fmla="*/ 16 h 418"/>
                <a:gd name="T40" fmla="*/ 42 w 154"/>
                <a:gd name="T41" fmla="*/ 16 h 418"/>
                <a:gd name="T42" fmla="*/ 43 w 154"/>
                <a:gd name="T43" fmla="*/ 15 h 418"/>
                <a:gd name="T44" fmla="*/ 45 w 154"/>
                <a:gd name="T45" fmla="*/ 15 h 418"/>
                <a:gd name="T46" fmla="*/ 48 w 154"/>
                <a:gd name="T47" fmla="*/ 16 h 418"/>
                <a:gd name="T48" fmla="*/ 52 w 154"/>
                <a:gd name="T49" fmla="*/ 16 h 418"/>
                <a:gd name="T50" fmla="*/ 52 w 154"/>
                <a:gd name="T51" fmla="*/ 1 h 418"/>
                <a:gd name="T52" fmla="*/ 48 w 154"/>
                <a:gd name="T53" fmla="*/ 1 h 418"/>
                <a:gd name="T54" fmla="*/ 45 w 154"/>
                <a:gd name="T55" fmla="*/ 0 h 418"/>
                <a:gd name="T56" fmla="*/ 42 w 154"/>
                <a:gd name="T57" fmla="*/ 0 h 418"/>
                <a:gd name="T58" fmla="*/ 40 w 154"/>
                <a:gd name="T59" fmla="*/ 0 h 418"/>
                <a:gd name="T60" fmla="*/ 37 w 154"/>
                <a:gd name="T61" fmla="*/ 0 h 418"/>
                <a:gd name="T62" fmla="*/ 34 w 154"/>
                <a:gd name="T63" fmla="*/ 0 h 418"/>
                <a:gd name="T64" fmla="*/ 32 w 154"/>
                <a:gd name="T65" fmla="*/ 1 h 418"/>
                <a:gd name="T66" fmla="*/ 30 w 154"/>
                <a:gd name="T67" fmla="*/ 1 h 418"/>
                <a:gd name="T68" fmla="*/ 28 w 154"/>
                <a:gd name="T69" fmla="*/ 2 h 418"/>
                <a:gd name="T70" fmla="*/ 26 w 154"/>
                <a:gd name="T71" fmla="*/ 3 h 418"/>
                <a:gd name="T72" fmla="*/ 24 w 154"/>
                <a:gd name="T73" fmla="*/ 5 h 418"/>
                <a:gd name="T74" fmla="*/ 23 w 154"/>
                <a:gd name="T75" fmla="*/ 6 h 418"/>
                <a:gd name="T76" fmla="*/ 21 w 154"/>
                <a:gd name="T77" fmla="*/ 8 h 418"/>
                <a:gd name="T78" fmla="*/ 20 w 154"/>
                <a:gd name="T79" fmla="*/ 9 h 418"/>
                <a:gd name="T80" fmla="*/ 19 w 154"/>
                <a:gd name="T81" fmla="*/ 12 h 418"/>
                <a:gd name="T82" fmla="*/ 18 w 154"/>
                <a:gd name="T83" fmla="*/ 14 h 418"/>
                <a:gd name="T84" fmla="*/ 18 w 154"/>
                <a:gd name="T85" fmla="*/ 16 h 418"/>
                <a:gd name="T86" fmla="*/ 17 w 154"/>
                <a:gd name="T87" fmla="*/ 19 h 418"/>
                <a:gd name="T88" fmla="*/ 17 w 154"/>
                <a:gd name="T89" fmla="*/ 22 h 418"/>
                <a:gd name="T90" fmla="*/ 17 w 154"/>
                <a:gd name="T91" fmla="*/ 25 h 418"/>
                <a:gd name="T92" fmla="*/ 17 w 154"/>
                <a:gd name="T93" fmla="*/ 40 h 418"/>
                <a:gd name="T94" fmla="*/ 0 w 154"/>
                <a:gd name="T95" fmla="*/ 40 h 418"/>
                <a:gd name="T96" fmla="*/ 0 w 154"/>
                <a:gd name="T97" fmla="*/ 53 h 418"/>
                <a:gd name="T98" fmla="*/ 17 w 154"/>
                <a:gd name="T99" fmla="*/ 53 h 418"/>
                <a:gd name="T100" fmla="*/ 17 w 154"/>
                <a:gd name="T101" fmla="*/ 14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4" h="418">
                  <a:moveTo>
                    <a:pt x="50" y="418"/>
                  </a:moveTo>
                  <a:lnTo>
                    <a:pt x="100" y="418"/>
                  </a:lnTo>
                  <a:lnTo>
                    <a:pt x="100" y="158"/>
                  </a:lnTo>
                  <a:lnTo>
                    <a:pt x="154" y="158"/>
                  </a:lnTo>
                  <a:lnTo>
                    <a:pt x="154" y="118"/>
                  </a:lnTo>
                  <a:lnTo>
                    <a:pt x="100" y="118"/>
                  </a:lnTo>
                  <a:lnTo>
                    <a:pt x="100" y="93"/>
                  </a:lnTo>
                  <a:lnTo>
                    <a:pt x="100" y="87"/>
                  </a:lnTo>
                  <a:lnTo>
                    <a:pt x="100" y="81"/>
                  </a:lnTo>
                  <a:lnTo>
                    <a:pt x="101" y="77"/>
                  </a:lnTo>
                  <a:lnTo>
                    <a:pt x="101" y="72"/>
                  </a:lnTo>
                  <a:lnTo>
                    <a:pt x="103" y="67"/>
                  </a:lnTo>
                  <a:lnTo>
                    <a:pt x="104" y="64"/>
                  </a:lnTo>
                  <a:lnTo>
                    <a:pt x="105" y="60"/>
                  </a:lnTo>
                  <a:lnTo>
                    <a:pt x="106" y="57"/>
                  </a:lnTo>
                  <a:lnTo>
                    <a:pt x="108" y="55"/>
                  </a:lnTo>
                  <a:lnTo>
                    <a:pt x="111" y="52"/>
                  </a:lnTo>
                  <a:lnTo>
                    <a:pt x="113" y="50"/>
                  </a:lnTo>
                  <a:lnTo>
                    <a:pt x="116" y="48"/>
                  </a:lnTo>
                  <a:lnTo>
                    <a:pt x="119" y="47"/>
                  </a:lnTo>
                  <a:lnTo>
                    <a:pt x="123" y="47"/>
                  </a:lnTo>
                  <a:lnTo>
                    <a:pt x="127" y="46"/>
                  </a:lnTo>
                  <a:lnTo>
                    <a:pt x="132" y="46"/>
                  </a:lnTo>
                  <a:lnTo>
                    <a:pt x="142" y="47"/>
                  </a:lnTo>
                  <a:lnTo>
                    <a:pt x="154" y="49"/>
                  </a:lnTo>
                  <a:lnTo>
                    <a:pt x="154" y="3"/>
                  </a:lnTo>
                  <a:lnTo>
                    <a:pt x="143" y="2"/>
                  </a:lnTo>
                  <a:lnTo>
                    <a:pt x="134" y="1"/>
                  </a:lnTo>
                  <a:lnTo>
                    <a:pt x="124" y="0"/>
                  </a:lnTo>
                  <a:lnTo>
                    <a:pt x="118" y="0"/>
                  </a:lnTo>
                  <a:lnTo>
                    <a:pt x="109" y="0"/>
                  </a:lnTo>
                  <a:lnTo>
                    <a:pt x="101" y="1"/>
                  </a:lnTo>
                  <a:lnTo>
                    <a:pt x="95" y="2"/>
                  </a:lnTo>
                  <a:lnTo>
                    <a:pt x="88" y="4"/>
                  </a:lnTo>
                  <a:lnTo>
                    <a:pt x="82" y="6"/>
                  </a:lnTo>
                  <a:lnTo>
                    <a:pt x="76" y="10"/>
                  </a:lnTo>
                  <a:lnTo>
                    <a:pt x="71" y="14"/>
                  </a:lnTo>
                  <a:lnTo>
                    <a:pt x="67" y="18"/>
                  </a:lnTo>
                  <a:lnTo>
                    <a:pt x="62" y="24"/>
                  </a:lnTo>
                  <a:lnTo>
                    <a:pt x="59" y="28"/>
                  </a:lnTo>
                  <a:lnTo>
                    <a:pt x="57" y="35"/>
                  </a:lnTo>
                  <a:lnTo>
                    <a:pt x="54" y="42"/>
                  </a:lnTo>
                  <a:lnTo>
                    <a:pt x="52" y="49"/>
                  </a:lnTo>
                  <a:lnTo>
                    <a:pt x="51" y="57"/>
                  </a:lnTo>
                  <a:lnTo>
                    <a:pt x="50" y="65"/>
                  </a:lnTo>
                  <a:lnTo>
                    <a:pt x="50" y="74"/>
                  </a:lnTo>
                  <a:lnTo>
                    <a:pt x="50" y="118"/>
                  </a:lnTo>
                  <a:lnTo>
                    <a:pt x="0" y="118"/>
                  </a:lnTo>
                  <a:lnTo>
                    <a:pt x="0" y="158"/>
                  </a:lnTo>
                  <a:lnTo>
                    <a:pt x="50" y="158"/>
                  </a:lnTo>
                  <a:lnTo>
                    <a:pt x="50" y="4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7" name="Freeform 96"/>
            <p:cNvSpPr>
              <a:spLocks/>
            </p:cNvSpPr>
            <p:nvPr/>
          </p:nvSpPr>
          <p:spPr bwMode="auto">
            <a:xfrm>
              <a:off x="2668" y="2025"/>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19 w 145"/>
                <a:gd name="T15" fmla="*/ 32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29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6 w 145"/>
                <a:gd name="T53" fmla="*/ 1 h 306"/>
                <a:gd name="T54" fmla="*/ 34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19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1" y="120"/>
                  </a:lnTo>
                  <a:lnTo>
                    <a:pt x="54" y="111"/>
                  </a:lnTo>
                  <a:lnTo>
                    <a:pt x="56" y="103"/>
                  </a:lnTo>
                  <a:lnTo>
                    <a:pt x="58" y="95"/>
                  </a:lnTo>
                  <a:lnTo>
                    <a:pt x="62" y="88"/>
                  </a:lnTo>
                  <a:lnTo>
                    <a:pt x="66" y="81"/>
                  </a:lnTo>
                  <a:lnTo>
                    <a:pt x="71" y="75"/>
                  </a:lnTo>
                  <a:lnTo>
                    <a:pt x="77" y="70"/>
                  </a:lnTo>
                  <a:lnTo>
                    <a:pt x="83" y="66"/>
                  </a:lnTo>
                  <a:lnTo>
                    <a:pt x="89" y="62"/>
                  </a:lnTo>
                  <a:lnTo>
                    <a:pt x="98" y="59"/>
                  </a:lnTo>
                  <a:lnTo>
                    <a:pt x="106" y="57"/>
                  </a:lnTo>
                  <a:lnTo>
                    <a:pt x="114" y="54"/>
                  </a:lnTo>
                  <a:lnTo>
                    <a:pt x="123" y="53"/>
                  </a:lnTo>
                  <a:lnTo>
                    <a:pt x="133" y="53"/>
                  </a:lnTo>
                  <a:lnTo>
                    <a:pt x="139" y="53"/>
                  </a:lnTo>
                  <a:lnTo>
                    <a:pt x="145" y="54"/>
                  </a:lnTo>
                  <a:lnTo>
                    <a:pt x="145" y="0"/>
                  </a:lnTo>
                  <a:lnTo>
                    <a:pt x="138" y="0"/>
                  </a:lnTo>
                  <a:lnTo>
                    <a:pt x="132" y="0"/>
                  </a:lnTo>
                  <a:lnTo>
                    <a:pt x="124" y="0"/>
                  </a:lnTo>
                  <a:lnTo>
                    <a:pt x="117" y="1"/>
                  </a:lnTo>
                  <a:lnTo>
                    <a:pt x="110" y="3"/>
                  </a:lnTo>
                  <a:lnTo>
                    <a:pt x="104" y="4"/>
                  </a:lnTo>
                  <a:lnTo>
                    <a:pt x="98" y="6"/>
                  </a:lnTo>
                  <a:lnTo>
                    <a:pt x="92" y="8"/>
                  </a:lnTo>
                  <a:lnTo>
                    <a:pt x="87" y="12"/>
                  </a:lnTo>
                  <a:lnTo>
                    <a:pt x="81" y="15"/>
                  </a:lnTo>
                  <a:lnTo>
                    <a:pt x="77" y="19"/>
                  </a:lnTo>
                  <a:lnTo>
                    <a:pt x="71" y="23"/>
                  </a:lnTo>
                  <a:lnTo>
                    <a:pt x="66" y="28"/>
                  </a:lnTo>
                  <a:lnTo>
                    <a:pt x="63" y="34"/>
                  </a:lnTo>
                  <a:lnTo>
                    <a:pt x="58" y="39"/>
                  </a:lnTo>
                  <a:lnTo>
                    <a:pt x="55" y="46"/>
                  </a:lnTo>
                  <a:lnTo>
                    <a:pt x="51"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8" name="Freeform 97"/>
            <p:cNvSpPr>
              <a:spLocks noEditPoints="1"/>
            </p:cNvSpPr>
            <p:nvPr/>
          </p:nvSpPr>
          <p:spPr bwMode="auto">
            <a:xfrm>
              <a:off x="2726" y="2024"/>
              <a:ext cx="96" cy="106"/>
            </a:xfrm>
            <a:custGeom>
              <a:avLst/>
              <a:gdLst>
                <a:gd name="T0" fmla="*/ 1 w 287"/>
                <a:gd name="T1" fmla="*/ 65 h 318"/>
                <a:gd name="T2" fmla="*/ 5 w 287"/>
                <a:gd name="T3" fmla="*/ 80 h 318"/>
                <a:gd name="T4" fmla="*/ 13 w 287"/>
                <a:gd name="T5" fmla="*/ 92 h 318"/>
                <a:gd name="T6" fmla="*/ 23 w 287"/>
                <a:gd name="T7" fmla="*/ 101 h 318"/>
                <a:gd name="T8" fmla="*/ 37 w 287"/>
                <a:gd name="T9" fmla="*/ 105 h 318"/>
                <a:gd name="T10" fmla="*/ 54 w 287"/>
                <a:gd name="T11" fmla="*/ 106 h 318"/>
                <a:gd name="T12" fmla="*/ 68 w 287"/>
                <a:gd name="T13" fmla="*/ 103 h 318"/>
                <a:gd name="T14" fmla="*/ 80 w 287"/>
                <a:gd name="T15" fmla="*/ 95 h 318"/>
                <a:gd name="T16" fmla="*/ 89 w 287"/>
                <a:gd name="T17" fmla="*/ 85 h 318"/>
                <a:gd name="T18" fmla="*/ 94 w 287"/>
                <a:gd name="T19" fmla="*/ 70 h 318"/>
                <a:gd name="T20" fmla="*/ 96 w 287"/>
                <a:gd name="T21" fmla="*/ 53 h 318"/>
                <a:gd name="T22" fmla="*/ 94 w 287"/>
                <a:gd name="T23" fmla="*/ 36 h 318"/>
                <a:gd name="T24" fmla="*/ 89 w 287"/>
                <a:gd name="T25" fmla="*/ 21 h 318"/>
                <a:gd name="T26" fmla="*/ 80 w 287"/>
                <a:gd name="T27" fmla="*/ 11 h 318"/>
                <a:gd name="T28" fmla="*/ 68 w 287"/>
                <a:gd name="T29" fmla="*/ 3 h 318"/>
                <a:gd name="T30" fmla="*/ 54 w 287"/>
                <a:gd name="T31" fmla="*/ 0 h 318"/>
                <a:gd name="T32" fmla="*/ 37 w 287"/>
                <a:gd name="T33" fmla="*/ 1 h 318"/>
                <a:gd name="T34" fmla="*/ 23 w 287"/>
                <a:gd name="T35" fmla="*/ 5 h 318"/>
                <a:gd name="T36" fmla="*/ 13 w 287"/>
                <a:gd name="T37" fmla="*/ 14 h 318"/>
                <a:gd name="T38" fmla="*/ 5 w 287"/>
                <a:gd name="T39" fmla="*/ 26 h 318"/>
                <a:gd name="T40" fmla="*/ 1 w 287"/>
                <a:gd name="T41" fmla="*/ 41 h 318"/>
                <a:gd name="T42" fmla="*/ 17 w 287"/>
                <a:gd name="T43" fmla="*/ 53 h 318"/>
                <a:gd name="T44" fmla="*/ 18 w 287"/>
                <a:gd name="T45" fmla="*/ 40 h 318"/>
                <a:gd name="T46" fmla="*/ 22 w 287"/>
                <a:gd name="T47" fmla="*/ 30 h 318"/>
                <a:gd name="T48" fmla="*/ 27 w 287"/>
                <a:gd name="T49" fmla="*/ 23 h 318"/>
                <a:gd name="T50" fmla="*/ 35 w 287"/>
                <a:gd name="T51" fmla="*/ 17 h 318"/>
                <a:gd name="T52" fmla="*/ 44 w 287"/>
                <a:gd name="T53" fmla="*/ 15 h 318"/>
                <a:gd name="T54" fmla="*/ 55 w 287"/>
                <a:gd name="T55" fmla="*/ 16 h 318"/>
                <a:gd name="T56" fmla="*/ 64 w 287"/>
                <a:gd name="T57" fmla="*/ 19 h 318"/>
                <a:gd name="T58" fmla="*/ 71 w 287"/>
                <a:gd name="T59" fmla="*/ 25 h 318"/>
                <a:gd name="T60" fmla="*/ 76 w 287"/>
                <a:gd name="T61" fmla="*/ 33 h 318"/>
                <a:gd name="T62" fmla="*/ 78 w 287"/>
                <a:gd name="T63" fmla="*/ 44 h 318"/>
                <a:gd name="T64" fmla="*/ 79 w 287"/>
                <a:gd name="T65" fmla="*/ 57 h 318"/>
                <a:gd name="T66" fmla="*/ 77 w 287"/>
                <a:gd name="T67" fmla="*/ 69 h 318"/>
                <a:gd name="T68" fmla="*/ 73 w 287"/>
                <a:gd name="T69" fmla="*/ 79 h 318"/>
                <a:gd name="T70" fmla="*/ 67 w 287"/>
                <a:gd name="T71" fmla="*/ 86 h 318"/>
                <a:gd name="T72" fmla="*/ 58 w 287"/>
                <a:gd name="T73" fmla="*/ 90 h 318"/>
                <a:gd name="T74" fmla="*/ 49 w 287"/>
                <a:gd name="T75" fmla="*/ 91 h 318"/>
                <a:gd name="T76" fmla="*/ 38 w 287"/>
                <a:gd name="T77" fmla="*/ 90 h 318"/>
                <a:gd name="T78" fmla="*/ 29 w 287"/>
                <a:gd name="T79" fmla="*/ 86 h 318"/>
                <a:gd name="T80" fmla="*/ 23 w 287"/>
                <a:gd name="T81" fmla="*/ 79 h 318"/>
                <a:gd name="T82" fmla="*/ 19 w 287"/>
                <a:gd name="T83" fmla="*/ 69 h 318"/>
                <a:gd name="T84" fmla="*/ 17 w 287"/>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8">
                  <a:moveTo>
                    <a:pt x="0" y="160"/>
                  </a:moveTo>
                  <a:lnTo>
                    <a:pt x="1" y="178"/>
                  </a:lnTo>
                  <a:lnTo>
                    <a:pt x="2" y="195"/>
                  </a:lnTo>
                  <a:lnTo>
                    <a:pt x="5" y="211"/>
                  </a:lnTo>
                  <a:lnTo>
                    <a:pt x="9" y="226"/>
                  </a:lnTo>
                  <a:lnTo>
                    <a:pt x="15" y="241"/>
                  </a:lnTo>
                  <a:lnTo>
                    <a:pt x="21" y="254"/>
                  </a:lnTo>
                  <a:lnTo>
                    <a:pt x="30" y="265"/>
                  </a:lnTo>
                  <a:lnTo>
                    <a:pt x="38" y="277"/>
                  </a:lnTo>
                  <a:lnTo>
                    <a:pt x="48" y="286"/>
                  </a:lnTo>
                  <a:lnTo>
                    <a:pt x="58" y="294"/>
                  </a:lnTo>
                  <a:lnTo>
                    <a:pt x="70" y="302"/>
                  </a:lnTo>
                  <a:lnTo>
                    <a:pt x="82" y="308"/>
                  </a:lnTo>
                  <a:lnTo>
                    <a:pt x="96" y="313"/>
                  </a:lnTo>
                  <a:lnTo>
                    <a:pt x="111" y="316"/>
                  </a:lnTo>
                  <a:lnTo>
                    <a:pt x="127" y="317"/>
                  </a:lnTo>
                  <a:lnTo>
                    <a:pt x="143" y="318"/>
                  </a:lnTo>
                  <a:lnTo>
                    <a:pt x="161" y="317"/>
                  </a:lnTo>
                  <a:lnTo>
                    <a:pt x="176" y="316"/>
                  </a:lnTo>
                  <a:lnTo>
                    <a:pt x="191" y="313"/>
                  </a:lnTo>
                  <a:lnTo>
                    <a:pt x="204" y="308"/>
                  </a:lnTo>
                  <a:lnTo>
                    <a:pt x="217" y="302"/>
                  </a:lnTo>
                  <a:lnTo>
                    <a:pt x="229" y="294"/>
                  </a:lnTo>
                  <a:lnTo>
                    <a:pt x="240" y="286"/>
                  </a:lnTo>
                  <a:lnTo>
                    <a:pt x="249" y="277"/>
                  </a:lnTo>
                  <a:lnTo>
                    <a:pt x="258" y="265"/>
                  </a:lnTo>
                  <a:lnTo>
                    <a:pt x="265" y="254"/>
                  </a:lnTo>
                  <a:lnTo>
                    <a:pt x="272" y="241"/>
                  </a:lnTo>
                  <a:lnTo>
                    <a:pt x="278" y="226"/>
                  </a:lnTo>
                  <a:lnTo>
                    <a:pt x="282" y="211"/>
                  </a:lnTo>
                  <a:lnTo>
                    <a:pt x="285" y="195"/>
                  </a:lnTo>
                  <a:lnTo>
                    <a:pt x="286" y="178"/>
                  </a:lnTo>
                  <a:lnTo>
                    <a:pt x="287" y="160"/>
                  </a:lnTo>
                  <a:lnTo>
                    <a:pt x="286" y="140"/>
                  </a:lnTo>
                  <a:lnTo>
                    <a:pt x="285" y="123"/>
                  </a:lnTo>
                  <a:lnTo>
                    <a:pt x="282" y="107"/>
                  </a:lnTo>
                  <a:lnTo>
                    <a:pt x="278" y="92"/>
                  </a:lnTo>
                  <a:lnTo>
                    <a:pt x="272" y="77"/>
                  </a:lnTo>
                  <a:lnTo>
                    <a:pt x="265" y="64"/>
                  </a:lnTo>
                  <a:lnTo>
                    <a:pt x="258" y="53"/>
                  </a:lnTo>
                  <a:lnTo>
                    <a:pt x="249" y="41"/>
                  </a:lnTo>
                  <a:lnTo>
                    <a:pt x="239" y="32"/>
                  </a:lnTo>
                  <a:lnTo>
                    <a:pt x="229" y="24"/>
                  </a:lnTo>
                  <a:lnTo>
                    <a:pt x="217" y="16"/>
                  </a:lnTo>
                  <a:lnTo>
                    <a:pt x="204" y="10"/>
                  </a:lnTo>
                  <a:lnTo>
                    <a:pt x="191" y="6"/>
                  </a:lnTo>
                  <a:lnTo>
                    <a:pt x="176" y="2"/>
                  </a:lnTo>
                  <a:lnTo>
                    <a:pt x="160" y="1"/>
                  </a:lnTo>
                  <a:lnTo>
                    <a:pt x="143" y="0"/>
                  </a:lnTo>
                  <a:lnTo>
                    <a:pt x="126" y="1"/>
                  </a:lnTo>
                  <a:lnTo>
                    <a:pt x="111" y="2"/>
                  </a:lnTo>
                  <a:lnTo>
                    <a:pt x="96" y="6"/>
                  </a:lnTo>
                  <a:lnTo>
                    <a:pt x="82" y="10"/>
                  </a:lnTo>
                  <a:lnTo>
                    <a:pt x="70" y="16"/>
                  </a:lnTo>
                  <a:lnTo>
                    <a:pt x="58" y="24"/>
                  </a:lnTo>
                  <a:lnTo>
                    <a:pt x="48" y="32"/>
                  </a:lnTo>
                  <a:lnTo>
                    <a:pt x="38" y="41"/>
                  </a:lnTo>
                  <a:lnTo>
                    <a:pt x="28" y="53"/>
                  </a:lnTo>
                  <a:lnTo>
                    <a:pt x="21" y="64"/>
                  </a:lnTo>
                  <a:lnTo>
                    <a:pt x="15" y="77"/>
                  </a:lnTo>
                  <a:lnTo>
                    <a:pt x="9" y="92"/>
                  </a:lnTo>
                  <a:lnTo>
                    <a:pt x="5" y="107"/>
                  </a:lnTo>
                  <a:lnTo>
                    <a:pt x="2" y="123"/>
                  </a:lnTo>
                  <a:lnTo>
                    <a:pt x="1" y="140"/>
                  </a:lnTo>
                  <a:lnTo>
                    <a:pt x="0" y="160"/>
                  </a:lnTo>
                  <a:close/>
                  <a:moveTo>
                    <a:pt x="51" y="160"/>
                  </a:moveTo>
                  <a:lnTo>
                    <a:pt x="51" y="146"/>
                  </a:lnTo>
                  <a:lnTo>
                    <a:pt x="53" y="133"/>
                  </a:lnTo>
                  <a:lnTo>
                    <a:pt x="55" y="121"/>
                  </a:lnTo>
                  <a:lnTo>
                    <a:pt x="57" y="110"/>
                  </a:lnTo>
                  <a:lnTo>
                    <a:pt x="61" y="100"/>
                  </a:lnTo>
                  <a:lnTo>
                    <a:pt x="65" y="91"/>
                  </a:lnTo>
                  <a:lnTo>
                    <a:pt x="70" y="81"/>
                  </a:lnTo>
                  <a:lnTo>
                    <a:pt x="76" y="75"/>
                  </a:lnTo>
                  <a:lnTo>
                    <a:pt x="81" y="68"/>
                  </a:lnTo>
                  <a:lnTo>
                    <a:pt x="88" y="61"/>
                  </a:lnTo>
                  <a:lnTo>
                    <a:pt x="96" y="56"/>
                  </a:lnTo>
                  <a:lnTo>
                    <a:pt x="104" y="52"/>
                  </a:lnTo>
                  <a:lnTo>
                    <a:pt x="114" y="49"/>
                  </a:lnTo>
                  <a:lnTo>
                    <a:pt x="123" y="47"/>
                  </a:lnTo>
                  <a:lnTo>
                    <a:pt x="133" y="45"/>
                  </a:lnTo>
                  <a:lnTo>
                    <a:pt x="145" y="45"/>
                  </a:lnTo>
                  <a:lnTo>
                    <a:pt x="155" y="45"/>
                  </a:lnTo>
                  <a:lnTo>
                    <a:pt x="165" y="47"/>
                  </a:lnTo>
                  <a:lnTo>
                    <a:pt x="174" y="49"/>
                  </a:lnTo>
                  <a:lnTo>
                    <a:pt x="183" y="52"/>
                  </a:lnTo>
                  <a:lnTo>
                    <a:pt x="192" y="56"/>
                  </a:lnTo>
                  <a:lnTo>
                    <a:pt x="199" y="61"/>
                  </a:lnTo>
                  <a:lnTo>
                    <a:pt x="206" y="68"/>
                  </a:lnTo>
                  <a:lnTo>
                    <a:pt x="211" y="75"/>
                  </a:lnTo>
                  <a:lnTo>
                    <a:pt x="217" y="81"/>
                  </a:lnTo>
                  <a:lnTo>
                    <a:pt x="222" y="91"/>
                  </a:lnTo>
                  <a:lnTo>
                    <a:pt x="226" y="100"/>
                  </a:lnTo>
                  <a:lnTo>
                    <a:pt x="230" y="110"/>
                  </a:lnTo>
                  <a:lnTo>
                    <a:pt x="232" y="121"/>
                  </a:lnTo>
                  <a:lnTo>
                    <a:pt x="234" y="133"/>
                  </a:lnTo>
                  <a:lnTo>
                    <a:pt x="235" y="146"/>
                  </a:lnTo>
                  <a:lnTo>
                    <a:pt x="235" y="160"/>
                  </a:lnTo>
                  <a:lnTo>
                    <a:pt x="235" y="172"/>
                  </a:lnTo>
                  <a:lnTo>
                    <a:pt x="234" y="185"/>
                  </a:lnTo>
                  <a:lnTo>
                    <a:pt x="232" y="198"/>
                  </a:lnTo>
                  <a:lnTo>
                    <a:pt x="230" y="208"/>
                  </a:lnTo>
                  <a:lnTo>
                    <a:pt x="226" y="218"/>
                  </a:lnTo>
                  <a:lnTo>
                    <a:pt x="222" y="228"/>
                  </a:lnTo>
                  <a:lnTo>
                    <a:pt x="217" y="237"/>
                  </a:lnTo>
                  <a:lnTo>
                    <a:pt x="211" y="245"/>
                  </a:lnTo>
                  <a:lnTo>
                    <a:pt x="206" y="251"/>
                  </a:lnTo>
                  <a:lnTo>
                    <a:pt x="199" y="257"/>
                  </a:lnTo>
                  <a:lnTo>
                    <a:pt x="192" y="262"/>
                  </a:lnTo>
                  <a:lnTo>
                    <a:pt x="183" y="267"/>
                  </a:lnTo>
                  <a:lnTo>
                    <a:pt x="174" y="269"/>
                  </a:lnTo>
                  <a:lnTo>
                    <a:pt x="165" y="271"/>
                  </a:lnTo>
                  <a:lnTo>
                    <a:pt x="155" y="274"/>
                  </a:lnTo>
                  <a:lnTo>
                    <a:pt x="145" y="274"/>
                  </a:lnTo>
                  <a:lnTo>
                    <a:pt x="133" y="274"/>
                  </a:lnTo>
                  <a:lnTo>
                    <a:pt x="123" y="271"/>
                  </a:lnTo>
                  <a:lnTo>
                    <a:pt x="114" y="269"/>
                  </a:lnTo>
                  <a:lnTo>
                    <a:pt x="104" y="267"/>
                  </a:lnTo>
                  <a:lnTo>
                    <a:pt x="96" y="262"/>
                  </a:lnTo>
                  <a:lnTo>
                    <a:pt x="88" y="257"/>
                  </a:lnTo>
                  <a:lnTo>
                    <a:pt x="81" y="251"/>
                  </a:lnTo>
                  <a:lnTo>
                    <a:pt x="76" y="245"/>
                  </a:lnTo>
                  <a:lnTo>
                    <a:pt x="70" y="237"/>
                  </a:lnTo>
                  <a:lnTo>
                    <a:pt x="65" y="228"/>
                  </a:lnTo>
                  <a:lnTo>
                    <a:pt x="61" y="218"/>
                  </a:lnTo>
                  <a:lnTo>
                    <a:pt x="57" y="208"/>
                  </a:lnTo>
                  <a:lnTo>
                    <a:pt x="55" y="198"/>
                  </a:lnTo>
                  <a:lnTo>
                    <a:pt x="53" y="185"/>
                  </a:lnTo>
                  <a:lnTo>
                    <a:pt x="51" y="172"/>
                  </a:lnTo>
                  <a:lnTo>
                    <a:pt x="51"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09" name="Freeform 98"/>
            <p:cNvSpPr>
              <a:spLocks/>
            </p:cNvSpPr>
            <p:nvPr/>
          </p:nvSpPr>
          <p:spPr bwMode="auto">
            <a:xfrm>
              <a:off x="2842" y="2024"/>
              <a:ext cx="139" cy="103"/>
            </a:xfrm>
            <a:custGeom>
              <a:avLst/>
              <a:gdLst>
                <a:gd name="T0" fmla="*/ 139 w 417"/>
                <a:gd name="T1" fmla="*/ 43 h 307"/>
                <a:gd name="T2" fmla="*/ 139 w 417"/>
                <a:gd name="T3" fmla="*/ 32 h 307"/>
                <a:gd name="T4" fmla="*/ 138 w 417"/>
                <a:gd name="T5" fmla="*/ 22 h 307"/>
                <a:gd name="T6" fmla="*/ 135 w 417"/>
                <a:gd name="T7" fmla="*/ 13 h 307"/>
                <a:gd name="T8" fmla="*/ 127 w 417"/>
                <a:gd name="T9" fmla="*/ 5 h 307"/>
                <a:gd name="T10" fmla="*/ 116 w 417"/>
                <a:gd name="T11" fmla="*/ 1 h 307"/>
                <a:gd name="T12" fmla="*/ 102 w 417"/>
                <a:gd name="T13" fmla="*/ 0 h 307"/>
                <a:gd name="T14" fmla="*/ 89 w 417"/>
                <a:gd name="T15" fmla="*/ 4 h 307"/>
                <a:gd name="T16" fmla="*/ 78 w 417"/>
                <a:gd name="T17" fmla="*/ 12 h 307"/>
                <a:gd name="T18" fmla="*/ 72 w 417"/>
                <a:gd name="T19" fmla="*/ 12 h 307"/>
                <a:gd name="T20" fmla="*/ 68 w 417"/>
                <a:gd name="T21" fmla="*/ 7 h 307"/>
                <a:gd name="T22" fmla="*/ 63 w 417"/>
                <a:gd name="T23" fmla="*/ 4 h 307"/>
                <a:gd name="T24" fmla="*/ 58 w 417"/>
                <a:gd name="T25" fmla="*/ 2 h 307"/>
                <a:gd name="T26" fmla="*/ 52 w 417"/>
                <a:gd name="T27" fmla="*/ 0 h 307"/>
                <a:gd name="T28" fmla="*/ 45 w 417"/>
                <a:gd name="T29" fmla="*/ 0 h 307"/>
                <a:gd name="T30" fmla="*/ 38 w 417"/>
                <a:gd name="T31" fmla="*/ 1 h 307"/>
                <a:gd name="T32" fmla="*/ 32 w 417"/>
                <a:gd name="T33" fmla="*/ 3 h 307"/>
                <a:gd name="T34" fmla="*/ 26 w 417"/>
                <a:gd name="T35" fmla="*/ 7 h 307"/>
                <a:gd name="T36" fmla="*/ 21 w 417"/>
                <a:gd name="T37" fmla="*/ 11 h 307"/>
                <a:gd name="T38" fmla="*/ 16 w 417"/>
                <a:gd name="T39" fmla="*/ 17 h 307"/>
                <a:gd name="T40" fmla="*/ 0 w 417"/>
                <a:gd name="T41" fmla="*/ 103 h 307"/>
                <a:gd name="T42" fmla="*/ 17 w 417"/>
                <a:gd name="T43" fmla="*/ 40 h 307"/>
                <a:gd name="T44" fmla="*/ 19 w 417"/>
                <a:gd name="T45" fmla="*/ 31 h 307"/>
                <a:gd name="T46" fmla="*/ 22 w 417"/>
                <a:gd name="T47" fmla="*/ 24 h 307"/>
                <a:gd name="T48" fmla="*/ 28 w 417"/>
                <a:gd name="T49" fmla="*/ 19 h 307"/>
                <a:gd name="T50" fmla="*/ 34 w 417"/>
                <a:gd name="T51" fmla="*/ 16 h 307"/>
                <a:gd name="T52" fmla="*/ 43 w 417"/>
                <a:gd name="T53" fmla="*/ 15 h 307"/>
                <a:gd name="T54" fmla="*/ 50 w 417"/>
                <a:gd name="T55" fmla="*/ 15 h 307"/>
                <a:gd name="T56" fmla="*/ 55 w 417"/>
                <a:gd name="T57" fmla="*/ 18 h 307"/>
                <a:gd name="T58" fmla="*/ 58 w 417"/>
                <a:gd name="T59" fmla="*/ 23 h 307"/>
                <a:gd name="T60" fmla="*/ 60 w 417"/>
                <a:gd name="T61" fmla="*/ 29 h 307"/>
                <a:gd name="T62" fmla="*/ 61 w 417"/>
                <a:gd name="T63" fmla="*/ 38 h 307"/>
                <a:gd name="T64" fmla="*/ 78 w 417"/>
                <a:gd name="T65" fmla="*/ 103 h 307"/>
                <a:gd name="T66" fmla="*/ 78 w 417"/>
                <a:gd name="T67" fmla="*/ 37 h 307"/>
                <a:gd name="T68" fmla="*/ 81 w 417"/>
                <a:gd name="T69" fmla="*/ 29 h 307"/>
                <a:gd name="T70" fmla="*/ 85 w 417"/>
                <a:gd name="T71" fmla="*/ 22 h 307"/>
                <a:gd name="T72" fmla="*/ 91 w 417"/>
                <a:gd name="T73" fmla="*/ 18 h 307"/>
                <a:gd name="T74" fmla="*/ 98 w 417"/>
                <a:gd name="T75" fmla="*/ 15 h 307"/>
                <a:gd name="T76" fmla="*/ 106 w 417"/>
                <a:gd name="T77" fmla="*/ 15 h 307"/>
                <a:gd name="T78" fmla="*/ 113 w 417"/>
                <a:gd name="T79" fmla="*/ 16 h 307"/>
                <a:gd name="T80" fmla="*/ 117 w 417"/>
                <a:gd name="T81" fmla="*/ 20 h 307"/>
                <a:gd name="T82" fmla="*/ 120 w 417"/>
                <a:gd name="T83" fmla="*/ 25 h 307"/>
                <a:gd name="T84" fmla="*/ 122 w 417"/>
                <a:gd name="T85" fmla="*/ 32 h 307"/>
                <a:gd name="T86" fmla="*/ 122 w 417"/>
                <a:gd name="T87" fmla="*/ 41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7" h="307">
                  <a:moveTo>
                    <a:pt x="366" y="307"/>
                  </a:moveTo>
                  <a:lnTo>
                    <a:pt x="417" y="307"/>
                  </a:lnTo>
                  <a:lnTo>
                    <a:pt x="417" y="127"/>
                  </a:lnTo>
                  <a:lnTo>
                    <a:pt x="417" y="119"/>
                  </a:lnTo>
                  <a:lnTo>
                    <a:pt x="417" y="107"/>
                  </a:lnTo>
                  <a:lnTo>
                    <a:pt x="417" y="96"/>
                  </a:lnTo>
                  <a:lnTo>
                    <a:pt x="416" y="85"/>
                  </a:lnTo>
                  <a:lnTo>
                    <a:pt x="416" y="75"/>
                  </a:lnTo>
                  <a:lnTo>
                    <a:pt x="413" y="66"/>
                  </a:lnTo>
                  <a:lnTo>
                    <a:pt x="411" y="58"/>
                  </a:lnTo>
                  <a:lnTo>
                    <a:pt x="409" y="48"/>
                  </a:lnTo>
                  <a:lnTo>
                    <a:pt x="405" y="40"/>
                  </a:lnTo>
                  <a:lnTo>
                    <a:pt x="398" y="31"/>
                  </a:lnTo>
                  <a:lnTo>
                    <a:pt x="390" y="23"/>
                  </a:lnTo>
                  <a:lnTo>
                    <a:pt x="382" y="16"/>
                  </a:lnTo>
                  <a:lnTo>
                    <a:pt x="372" y="10"/>
                  </a:lnTo>
                  <a:lnTo>
                    <a:pt x="360" y="6"/>
                  </a:lnTo>
                  <a:lnTo>
                    <a:pt x="349" y="2"/>
                  </a:lnTo>
                  <a:lnTo>
                    <a:pt x="335" y="1"/>
                  </a:lnTo>
                  <a:lnTo>
                    <a:pt x="321" y="0"/>
                  </a:lnTo>
                  <a:lnTo>
                    <a:pt x="306" y="1"/>
                  </a:lnTo>
                  <a:lnTo>
                    <a:pt x="292" y="2"/>
                  </a:lnTo>
                  <a:lnTo>
                    <a:pt x="279" y="7"/>
                  </a:lnTo>
                  <a:lnTo>
                    <a:pt x="267" y="12"/>
                  </a:lnTo>
                  <a:lnTo>
                    <a:pt x="256" y="18"/>
                  </a:lnTo>
                  <a:lnTo>
                    <a:pt x="244" y="27"/>
                  </a:lnTo>
                  <a:lnTo>
                    <a:pt x="234" y="36"/>
                  </a:lnTo>
                  <a:lnTo>
                    <a:pt x="225" y="47"/>
                  </a:lnTo>
                  <a:lnTo>
                    <a:pt x="220" y="41"/>
                  </a:lnTo>
                  <a:lnTo>
                    <a:pt x="217" y="36"/>
                  </a:lnTo>
                  <a:lnTo>
                    <a:pt x="213" y="31"/>
                  </a:lnTo>
                  <a:lnTo>
                    <a:pt x="209" y="27"/>
                  </a:lnTo>
                  <a:lnTo>
                    <a:pt x="204" y="22"/>
                  </a:lnTo>
                  <a:lnTo>
                    <a:pt x="199" y="18"/>
                  </a:lnTo>
                  <a:lnTo>
                    <a:pt x="195" y="15"/>
                  </a:lnTo>
                  <a:lnTo>
                    <a:pt x="190" y="12"/>
                  </a:lnTo>
                  <a:lnTo>
                    <a:pt x="185" y="9"/>
                  </a:lnTo>
                  <a:lnTo>
                    <a:pt x="180" y="7"/>
                  </a:lnTo>
                  <a:lnTo>
                    <a:pt x="174" y="5"/>
                  </a:lnTo>
                  <a:lnTo>
                    <a:pt x="168" y="2"/>
                  </a:lnTo>
                  <a:lnTo>
                    <a:pt x="162" y="1"/>
                  </a:lnTo>
                  <a:lnTo>
                    <a:pt x="156" y="1"/>
                  </a:lnTo>
                  <a:lnTo>
                    <a:pt x="149" y="0"/>
                  </a:lnTo>
                  <a:lnTo>
                    <a:pt x="142" y="0"/>
                  </a:lnTo>
                  <a:lnTo>
                    <a:pt x="135" y="0"/>
                  </a:lnTo>
                  <a:lnTo>
                    <a:pt x="127" y="1"/>
                  </a:lnTo>
                  <a:lnTo>
                    <a:pt x="120" y="1"/>
                  </a:lnTo>
                  <a:lnTo>
                    <a:pt x="113" y="4"/>
                  </a:lnTo>
                  <a:lnTo>
                    <a:pt x="106" y="5"/>
                  </a:lnTo>
                  <a:lnTo>
                    <a:pt x="100" y="7"/>
                  </a:lnTo>
                  <a:lnTo>
                    <a:pt x="95" y="9"/>
                  </a:lnTo>
                  <a:lnTo>
                    <a:pt x="88" y="13"/>
                  </a:lnTo>
                  <a:lnTo>
                    <a:pt x="83" y="15"/>
                  </a:lnTo>
                  <a:lnTo>
                    <a:pt x="77" y="20"/>
                  </a:lnTo>
                  <a:lnTo>
                    <a:pt x="72" y="23"/>
                  </a:lnTo>
                  <a:lnTo>
                    <a:pt x="67" y="28"/>
                  </a:lnTo>
                  <a:lnTo>
                    <a:pt x="62" y="32"/>
                  </a:lnTo>
                  <a:lnTo>
                    <a:pt x="58" y="38"/>
                  </a:lnTo>
                  <a:lnTo>
                    <a:pt x="53" y="44"/>
                  </a:lnTo>
                  <a:lnTo>
                    <a:pt x="49" y="50"/>
                  </a:lnTo>
                  <a:lnTo>
                    <a:pt x="49" y="7"/>
                  </a:lnTo>
                  <a:lnTo>
                    <a:pt x="0" y="7"/>
                  </a:lnTo>
                  <a:lnTo>
                    <a:pt x="0" y="307"/>
                  </a:lnTo>
                  <a:lnTo>
                    <a:pt x="51" y="307"/>
                  </a:lnTo>
                  <a:lnTo>
                    <a:pt x="51" y="130"/>
                  </a:lnTo>
                  <a:lnTo>
                    <a:pt x="51" y="120"/>
                  </a:lnTo>
                  <a:lnTo>
                    <a:pt x="52" y="110"/>
                  </a:lnTo>
                  <a:lnTo>
                    <a:pt x="54" y="101"/>
                  </a:lnTo>
                  <a:lnTo>
                    <a:pt x="57" y="93"/>
                  </a:lnTo>
                  <a:lnTo>
                    <a:pt x="59" y="86"/>
                  </a:lnTo>
                  <a:lnTo>
                    <a:pt x="62" y="78"/>
                  </a:lnTo>
                  <a:lnTo>
                    <a:pt x="67" y="73"/>
                  </a:lnTo>
                  <a:lnTo>
                    <a:pt x="72" y="67"/>
                  </a:lnTo>
                  <a:lnTo>
                    <a:pt x="77" y="61"/>
                  </a:lnTo>
                  <a:lnTo>
                    <a:pt x="83" y="56"/>
                  </a:lnTo>
                  <a:lnTo>
                    <a:pt x="89" y="53"/>
                  </a:lnTo>
                  <a:lnTo>
                    <a:pt x="96" y="50"/>
                  </a:lnTo>
                  <a:lnTo>
                    <a:pt x="103" y="47"/>
                  </a:lnTo>
                  <a:lnTo>
                    <a:pt x="111" y="45"/>
                  </a:lnTo>
                  <a:lnTo>
                    <a:pt x="119" y="44"/>
                  </a:lnTo>
                  <a:lnTo>
                    <a:pt x="128" y="44"/>
                  </a:lnTo>
                  <a:lnTo>
                    <a:pt x="136" y="44"/>
                  </a:lnTo>
                  <a:lnTo>
                    <a:pt x="143" y="45"/>
                  </a:lnTo>
                  <a:lnTo>
                    <a:pt x="150" y="46"/>
                  </a:lnTo>
                  <a:lnTo>
                    <a:pt x="156" y="48"/>
                  </a:lnTo>
                  <a:lnTo>
                    <a:pt x="161" y="52"/>
                  </a:lnTo>
                  <a:lnTo>
                    <a:pt x="166" y="54"/>
                  </a:lnTo>
                  <a:lnTo>
                    <a:pt x="169" y="59"/>
                  </a:lnTo>
                  <a:lnTo>
                    <a:pt x="173" y="63"/>
                  </a:lnTo>
                  <a:lnTo>
                    <a:pt x="175" y="68"/>
                  </a:lnTo>
                  <a:lnTo>
                    <a:pt x="177" y="74"/>
                  </a:lnTo>
                  <a:lnTo>
                    <a:pt x="180" y="81"/>
                  </a:lnTo>
                  <a:lnTo>
                    <a:pt x="181" y="87"/>
                  </a:lnTo>
                  <a:lnTo>
                    <a:pt x="182" y="96"/>
                  </a:lnTo>
                  <a:lnTo>
                    <a:pt x="183" y="104"/>
                  </a:lnTo>
                  <a:lnTo>
                    <a:pt x="183" y="113"/>
                  </a:lnTo>
                  <a:lnTo>
                    <a:pt x="183" y="122"/>
                  </a:lnTo>
                  <a:lnTo>
                    <a:pt x="183" y="307"/>
                  </a:lnTo>
                  <a:lnTo>
                    <a:pt x="234" y="307"/>
                  </a:lnTo>
                  <a:lnTo>
                    <a:pt x="234" y="130"/>
                  </a:lnTo>
                  <a:lnTo>
                    <a:pt x="234" y="120"/>
                  </a:lnTo>
                  <a:lnTo>
                    <a:pt x="235" y="110"/>
                  </a:lnTo>
                  <a:lnTo>
                    <a:pt x="237" y="101"/>
                  </a:lnTo>
                  <a:lnTo>
                    <a:pt x="240" y="93"/>
                  </a:lnTo>
                  <a:lnTo>
                    <a:pt x="242" y="85"/>
                  </a:lnTo>
                  <a:lnTo>
                    <a:pt x="245" y="78"/>
                  </a:lnTo>
                  <a:lnTo>
                    <a:pt x="250" y="73"/>
                  </a:lnTo>
                  <a:lnTo>
                    <a:pt x="255" y="66"/>
                  </a:lnTo>
                  <a:lnTo>
                    <a:pt x="259" y="61"/>
                  </a:lnTo>
                  <a:lnTo>
                    <a:pt x="265" y="56"/>
                  </a:lnTo>
                  <a:lnTo>
                    <a:pt x="272" y="53"/>
                  </a:lnTo>
                  <a:lnTo>
                    <a:pt x="279" y="50"/>
                  </a:lnTo>
                  <a:lnTo>
                    <a:pt x="286" y="47"/>
                  </a:lnTo>
                  <a:lnTo>
                    <a:pt x="294" y="45"/>
                  </a:lnTo>
                  <a:lnTo>
                    <a:pt x="302" y="44"/>
                  </a:lnTo>
                  <a:lnTo>
                    <a:pt x="311" y="44"/>
                  </a:lnTo>
                  <a:lnTo>
                    <a:pt x="319" y="44"/>
                  </a:lnTo>
                  <a:lnTo>
                    <a:pt x="326" y="45"/>
                  </a:lnTo>
                  <a:lnTo>
                    <a:pt x="333" y="46"/>
                  </a:lnTo>
                  <a:lnTo>
                    <a:pt x="339" y="48"/>
                  </a:lnTo>
                  <a:lnTo>
                    <a:pt x="344" y="52"/>
                  </a:lnTo>
                  <a:lnTo>
                    <a:pt x="349" y="54"/>
                  </a:lnTo>
                  <a:lnTo>
                    <a:pt x="352" y="59"/>
                  </a:lnTo>
                  <a:lnTo>
                    <a:pt x="356" y="63"/>
                  </a:lnTo>
                  <a:lnTo>
                    <a:pt x="358" y="68"/>
                  </a:lnTo>
                  <a:lnTo>
                    <a:pt x="360" y="74"/>
                  </a:lnTo>
                  <a:lnTo>
                    <a:pt x="363" y="81"/>
                  </a:lnTo>
                  <a:lnTo>
                    <a:pt x="364" y="87"/>
                  </a:lnTo>
                  <a:lnTo>
                    <a:pt x="365" y="96"/>
                  </a:lnTo>
                  <a:lnTo>
                    <a:pt x="366" y="104"/>
                  </a:lnTo>
                  <a:lnTo>
                    <a:pt x="366" y="113"/>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0" name="Freeform 99"/>
            <p:cNvSpPr>
              <a:spLocks/>
            </p:cNvSpPr>
            <p:nvPr/>
          </p:nvSpPr>
          <p:spPr bwMode="auto">
            <a:xfrm>
              <a:off x="3046" y="1999"/>
              <a:ext cx="50" cy="129"/>
            </a:xfrm>
            <a:custGeom>
              <a:avLst/>
              <a:gdLst>
                <a:gd name="T0" fmla="*/ 32 w 150"/>
                <a:gd name="T1" fmla="*/ 102 h 388"/>
                <a:gd name="T2" fmla="*/ 32 w 150"/>
                <a:gd name="T3" fmla="*/ 41 h 388"/>
                <a:gd name="T4" fmla="*/ 50 w 150"/>
                <a:gd name="T5" fmla="*/ 41 h 388"/>
                <a:gd name="T6" fmla="*/ 50 w 150"/>
                <a:gd name="T7" fmla="*/ 28 h 388"/>
                <a:gd name="T8" fmla="*/ 32 w 150"/>
                <a:gd name="T9" fmla="*/ 28 h 388"/>
                <a:gd name="T10" fmla="*/ 32 w 150"/>
                <a:gd name="T11" fmla="*/ 0 h 388"/>
                <a:gd name="T12" fmla="*/ 15 w 150"/>
                <a:gd name="T13" fmla="*/ 0 h 388"/>
                <a:gd name="T14" fmla="*/ 15 w 150"/>
                <a:gd name="T15" fmla="*/ 28 h 388"/>
                <a:gd name="T16" fmla="*/ 0 w 150"/>
                <a:gd name="T17" fmla="*/ 28 h 388"/>
                <a:gd name="T18" fmla="*/ 0 w 150"/>
                <a:gd name="T19" fmla="*/ 41 h 388"/>
                <a:gd name="T20" fmla="*/ 15 w 150"/>
                <a:gd name="T21" fmla="*/ 41 h 388"/>
                <a:gd name="T22" fmla="*/ 15 w 150"/>
                <a:gd name="T23" fmla="*/ 108 h 388"/>
                <a:gd name="T24" fmla="*/ 15 w 150"/>
                <a:gd name="T25" fmla="*/ 111 h 388"/>
                <a:gd name="T26" fmla="*/ 15 w 150"/>
                <a:gd name="T27" fmla="*/ 114 h 388"/>
                <a:gd name="T28" fmla="*/ 16 w 150"/>
                <a:gd name="T29" fmla="*/ 116 h 388"/>
                <a:gd name="T30" fmla="*/ 16 w 150"/>
                <a:gd name="T31" fmla="*/ 118 h 388"/>
                <a:gd name="T32" fmla="*/ 17 w 150"/>
                <a:gd name="T33" fmla="*/ 120 h 388"/>
                <a:gd name="T34" fmla="*/ 18 w 150"/>
                <a:gd name="T35" fmla="*/ 121 h 388"/>
                <a:gd name="T36" fmla="*/ 18 w 150"/>
                <a:gd name="T37" fmla="*/ 123 h 388"/>
                <a:gd name="T38" fmla="*/ 20 w 150"/>
                <a:gd name="T39" fmla="*/ 124 h 388"/>
                <a:gd name="T40" fmla="*/ 21 w 150"/>
                <a:gd name="T41" fmla="*/ 125 h 388"/>
                <a:gd name="T42" fmla="*/ 23 w 150"/>
                <a:gd name="T43" fmla="*/ 126 h 388"/>
                <a:gd name="T44" fmla="*/ 24 w 150"/>
                <a:gd name="T45" fmla="*/ 127 h 388"/>
                <a:gd name="T46" fmla="*/ 27 w 150"/>
                <a:gd name="T47" fmla="*/ 128 h 388"/>
                <a:gd name="T48" fmla="*/ 28 w 150"/>
                <a:gd name="T49" fmla="*/ 128 h 388"/>
                <a:gd name="T50" fmla="*/ 31 w 150"/>
                <a:gd name="T51" fmla="*/ 128 h 388"/>
                <a:gd name="T52" fmla="*/ 33 w 150"/>
                <a:gd name="T53" fmla="*/ 129 h 388"/>
                <a:gd name="T54" fmla="*/ 37 w 150"/>
                <a:gd name="T55" fmla="*/ 129 h 388"/>
                <a:gd name="T56" fmla="*/ 40 w 150"/>
                <a:gd name="T57" fmla="*/ 129 h 388"/>
                <a:gd name="T58" fmla="*/ 43 w 150"/>
                <a:gd name="T59" fmla="*/ 128 h 388"/>
                <a:gd name="T60" fmla="*/ 46 w 150"/>
                <a:gd name="T61" fmla="*/ 128 h 388"/>
                <a:gd name="T62" fmla="*/ 50 w 150"/>
                <a:gd name="T63" fmla="*/ 127 h 388"/>
                <a:gd name="T64" fmla="*/ 50 w 150"/>
                <a:gd name="T65" fmla="*/ 113 h 388"/>
                <a:gd name="T66" fmla="*/ 45 w 150"/>
                <a:gd name="T67" fmla="*/ 114 h 388"/>
                <a:gd name="T68" fmla="*/ 41 w 150"/>
                <a:gd name="T69" fmla="*/ 114 h 388"/>
                <a:gd name="T70" fmla="*/ 38 w 150"/>
                <a:gd name="T71" fmla="*/ 114 h 388"/>
                <a:gd name="T72" fmla="*/ 37 w 150"/>
                <a:gd name="T73" fmla="*/ 113 h 388"/>
                <a:gd name="T74" fmla="*/ 35 w 150"/>
                <a:gd name="T75" fmla="*/ 112 h 388"/>
                <a:gd name="T76" fmla="*/ 33 w 150"/>
                <a:gd name="T77" fmla="*/ 111 h 388"/>
                <a:gd name="T78" fmla="*/ 33 w 150"/>
                <a:gd name="T79" fmla="*/ 109 h 388"/>
                <a:gd name="T80" fmla="*/ 32 w 150"/>
                <a:gd name="T81" fmla="*/ 107 h 388"/>
                <a:gd name="T82" fmla="*/ 32 w 150"/>
                <a:gd name="T83" fmla="*/ 105 h 388"/>
                <a:gd name="T84" fmla="*/ 32 w 150"/>
                <a:gd name="T85" fmla="*/ 102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8">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6"/>
                  </a:lnTo>
                  <a:lnTo>
                    <a:pt x="45" y="334"/>
                  </a:lnTo>
                  <a:lnTo>
                    <a:pt x="46" y="342"/>
                  </a:lnTo>
                  <a:lnTo>
                    <a:pt x="47" y="349"/>
                  </a:lnTo>
                  <a:lnTo>
                    <a:pt x="49" y="354"/>
                  </a:lnTo>
                  <a:lnTo>
                    <a:pt x="51" y="360"/>
                  </a:lnTo>
                  <a:lnTo>
                    <a:pt x="53" y="365"/>
                  </a:lnTo>
                  <a:lnTo>
                    <a:pt x="55" y="369"/>
                  </a:lnTo>
                  <a:lnTo>
                    <a:pt x="59" y="374"/>
                  </a:lnTo>
                  <a:lnTo>
                    <a:pt x="64" y="377"/>
                  </a:lnTo>
                  <a:lnTo>
                    <a:pt x="68" y="380"/>
                  </a:lnTo>
                  <a:lnTo>
                    <a:pt x="73" y="382"/>
                  </a:lnTo>
                  <a:lnTo>
                    <a:pt x="80" y="384"/>
                  </a:lnTo>
                  <a:lnTo>
                    <a:pt x="85" y="385"/>
                  </a:lnTo>
                  <a:lnTo>
                    <a:pt x="93" y="386"/>
                  </a:lnTo>
                  <a:lnTo>
                    <a:pt x="100" y="388"/>
                  </a:lnTo>
                  <a:lnTo>
                    <a:pt x="110" y="388"/>
                  </a:lnTo>
                  <a:lnTo>
                    <a:pt x="119" y="388"/>
                  </a:lnTo>
                  <a:lnTo>
                    <a:pt x="128" y="386"/>
                  </a:lnTo>
                  <a:lnTo>
                    <a:pt x="138" y="385"/>
                  </a:lnTo>
                  <a:lnTo>
                    <a:pt x="150" y="383"/>
                  </a:lnTo>
                  <a:lnTo>
                    <a:pt x="150" y="340"/>
                  </a:lnTo>
                  <a:lnTo>
                    <a:pt x="134" y="342"/>
                  </a:lnTo>
                  <a:lnTo>
                    <a:pt x="123" y="342"/>
                  </a:lnTo>
                  <a:lnTo>
                    <a:pt x="115" y="342"/>
                  </a:lnTo>
                  <a:lnTo>
                    <a:pt x="110" y="339"/>
                  </a:lnTo>
                  <a:lnTo>
                    <a:pt x="105" y="337"/>
                  </a:lnTo>
                  <a:lnTo>
                    <a:pt x="100" y="334"/>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1" name="Freeform 100"/>
            <p:cNvSpPr>
              <a:spLocks/>
            </p:cNvSpPr>
            <p:nvPr/>
          </p:nvSpPr>
          <p:spPr bwMode="auto">
            <a:xfrm>
              <a:off x="3112" y="1989"/>
              <a:ext cx="83" cy="138"/>
            </a:xfrm>
            <a:custGeom>
              <a:avLst/>
              <a:gdLst>
                <a:gd name="T0" fmla="*/ 83 w 251"/>
                <a:gd name="T1" fmla="*/ 138 h 413"/>
                <a:gd name="T2" fmla="*/ 83 w 251"/>
                <a:gd name="T3" fmla="*/ 73 h 413"/>
                <a:gd name="T4" fmla="*/ 83 w 251"/>
                <a:gd name="T5" fmla="*/ 66 h 413"/>
                <a:gd name="T6" fmla="*/ 82 w 251"/>
                <a:gd name="T7" fmla="*/ 60 h 413"/>
                <a:gd name="T8" fmla="*/ 81 w 251"/>
                <a:gd name="T9" fmla="*/ 54 h 413"/>
                <a:gd name="T10" fmla="*/ 79 w 251"/>
                <a:gd name="T11" fmla="*/ 49 h 413"/>
                <a:gd name="T12" fmla="*/ 76 w 251"/>
                <a:gd name="T13" fmla="*/ 46 h 413"/>
                <a:gd name="T14" fmla="*/ 73 w 251"/>
                <a:gd name="T15" fmla="*/ 43 h 413"/>
                <a:gd name="T16" fmla="*/ 70 w 251"/>
                <a:gd name="T17" fmla="*/ 41 h 413"/>
                <a:gd name="T18" fmla="*/ 67 w 251"/>
                <a:gd name="T19" fmla="*/ 39 h 413"/>
                <a:gd name="T20" fmla="*/ 63 w 251"/>
                <a:gd name="T21" fmla="*/ 37 h 413"/>
                <a:gd name="T22" fmla="*/ 58 w 251"/>
                <a:gd name="T23" fmla="*/ 36 h 413"/>
                <a:gd name="T24" fmla="*/ 53 w 251"/>
                <a:gd name="T25" fmla="*/ 36 h 413"/>
                <a:gd name="T26" fmla="*/ 48 w 251"/>
                <a:gd name="T27" fmla="*/ 35 h 413"/>
                <a:gd name="T28" fmla="*/ 43 w 251"/>
                <a:gd name="T29" fmla="*/ 36 h 413"/>
                <a:gd name="T30" fmla="*/ 38 w 251"/>
                <a:gd name="T31" fmla="*/ 37 h 413"/>
                <a:gd name="T32" fmla="*/ 33 w 251"/>
                <a:gd name="T33" fmla="*/ 38 h 413"/>
                <a:gd name="T34" fmla="*/ 29 w 251"/>
                <a:gd name="T35" fmla="*/ 40 h 413"/>
                <a:gd name="T36" fmla="*/ 25 w 251"/>
                <a:gd name="T37" fmla="*/ 42 h 413"/>
                <a:gd name="T38" fmla="*/ 22 w 251"/>
                <a:gd name="T39" fmla="*/ 45 h 413"/>
                <a:gd name="T40" fmla="*/ 20 w 251"/>
                <a:gd name="T41" fmla="*/ 48 h 413"/>
                <a:gd name="T42" fmla="*/ 17 w 251"/>
                <a:gd name="T43" fmla="*/ 52 h 413"/>
                <a:gd name="T44" fmla="*/ 0 w 251"/>
                <a:gd name="T45" fmla="*/ 0 h 413"/>
                <a:gd name="T46" fmla="*/ 17 w 251"/>
                <a:gd name="T47" fmla="*/ 138 h 413"/>
                <a:gd name="T48" fmla="*/ 17 w 251"/>
                <a:gd name="T49" fmla="*/ 76 h 413"/>
                <a:gd name="T50" fmla="*/ 18 w 251"/>
                <a:gd name="T51" fmla="*/ 70 h 413"/>
                <a:gd name="T52" fmla="*/ 20 w 251"/>
                <a:gd name="T53" fmla="*/ 64 h 413"/>
                <a:gd name="T54" fmla="*/ 23 w 251"/>
                <a:gd name="T55" fmla="*/ 60 h 413"/>
                <a:gd name="T56" fmla="*/ 27 w 251"/>
                <a:gd name="T57" fmla="*/ 56 h 413"/>
                <a:gd name="T58" fmla="*/ 31 w 251"/>
                <a:gd name="T59" fmla="*/ 53 h 413"/>
                <a:gd name="T60" fmla="*/ 37 w 251"/>
                <a:gd name="T61" fmla="*/ 51 h 413"/>
                <a:gd name="T62" fmla="*/ 43 w 251"/>
                <a:gd name="T63" fmla="*/ 50 h 413"/>
                <a:gd name="T64" fmla="*/ 49 w 251"/>
                <a:gd name="T65" fmla="*/ 50 h 413"/>
                <a:gd name="T66" fmla="*/ 54 w 251"/>
                <a:gd name="T67" fmla="*/ 51 h 413"/>
                <a:gd name="T68" fmla="*/ 58 w 251"/>
                <a:gd name="T69" fmla="*/ 53 h 413"/>
                <a:gd name="T70" fmla="*/ 61 w 251"/>
                <a:gd name="T71" fmla="*/ 55 h 413"/>
                <a:gd name="T72" fmla="*/ 63 w 251"/>
                <a:gd name="T73" fmla="*/ 58 h 413"/>
                <a:gd name="T74" fmla="*/ 65 w 251"/>
                <a:gd name="T75" fmla="*/ 63 h 413"/>
                <a:gd name="T76" fmla="*/ 66 w 251"/>
                <a:gd name="T77" fmla="*/ 67 h 413"/>
                <a:gd name="T78" fmla="*/ 66 w 251"/>
                <a:gd name="T79" fmla="*/ 73 h 413"/>
                <a:gd name="T80" fmla="*/ 66 w 251"/>
                <a:gd name="T81" fmla="*/ 138 h 4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413">
                  <a:moveTo>
                    <a:pt x="200" y="413"/>
                  </a:moveTo>
                  <a:lnTo>
                    <a:pt x="251" y="413"/>
                  </a:lnTo>
                  <a:lnTo>
                    <a:pt x="251" y="234"/>
                  </a:lnTo>
                  <a:lnTo>
                    <a:pt x="251" y="219"/>
                  </a:lnTo>
                  <a:lnTo>
                    <a:pt x="251" y="208"/>
                  </a:lnTo>
                  <a:lnTo>
                    <a:pt x="251" y="198"/>
                  </a:lnTo>
                  <a:lnTo>
                    <a:pt x="250" y="189"/>
                  </a:lnTo>
                  <a:lnTo>
                    <a:pt x="249" y="180"/>
                  </a:lnTo>
                  <a:lnTo>
                    <a:pt x="247" y="170"/>
                  </a:lnTo>
                  <a:lnTo>
                    <a:pt x="245" y="162"/>
                  </a:lnTo>
                  <a:lnTo>
                    <a:pt x="242" y="154"/>
                  </a:lnTo>
                  <a:lnTo>
                    <a:pt x="238" y="146"/>
                  </a:lnTo>
                  <a:lnTo>
                    <a:pt x="235" y="142"/>
                  </a:lnTo>
                  <a:lnTo>
                    <a:pt x="231" y="137"/>
                  </a:lnTo>
                  <a:lnTo>
                    <a:pt x="227" y="133"/>
                  </a:lnTo>
                  <a:lnTo>
                    <a:pt x="222" y="129"/>
                  </a:lnTo>
                  <a:lnTo>
                    <a:pt x="217" y="126"/>
                  </a:lnTo>
                  <a:lnTo>
                    <a:pt x="213" y="122"/>
                  </a:lnTo>
                  <a:lnTo>
                    <a:pt x="207" y="119"/>
                  </a:lnTo>
                  <a:lnTo>
                    <a:pt x="202" y="116"/>
                  </a:lnTo>
                  <a:lnTo>
                    <a:pt x="196" y="114"/>
                  </a:lnTo>
                  <a:lnTo>
                    <a:pt x="190" y="112"/>
                  </a:lnTo>
                  <a:lnTo>
                    <a:pt x="183" y="111"/>
                  </a:lnTo>
                  <a:lnTo>
                    <a:pt x="176" y="108"/>
                  </a:lnTo>
                  <a:lnTo>
                    <a:pt x="169" y="107"/>
                  </a:lnTo>
                  <a:lnTo>
                    <a:pt x="161" y="107"/>
                  </a:lnTo>
                  <a:lnTo>
                    <a:pt x="153" y="106"/>
                  </a:lnTo>
                  <a:lnTo>
                    <a:pt x="145" y="106"/>
                  </a:lnTo>
                  <a:lnTo>
                    <a:pt x="137" y="106"/>
                  </a:lnTo>
                  <a:lnTo>
                    <a:pt x="129" y="107"/>
                  </a:lnTo>
                  <a:lnTo>
                    <a:pt x="122" y="108"/>
                  </a:lnTo>
                  <a:lnTo>
                    <a:pt x="114" y="110"/>
                  </a:lnTo>
                  <a:lnTo>
                    <a:pt x="107" y="111"/>
                  </a:lnTo>
                  <a:lnTo>
                    <a:pt x="101" y="113"/>
                  </a:lnTo>
                  <a:lnTo>
                    <a:pt x="94" y="115"/>
                  </a:lnTo>
                  <a:lnTo>
                    <a:pt x="89" y="119"/>
                  </a:lnTo>
                  <a:lnTo>
                    <a:pt x="83" y="122"/>
                  </a:lnTo>
                  <a:lnTo>
                    <a:pt x="77" y="126"/>
                  </a:lnTo>
                  <a:lnTo>
                    <a:pt x="72" y="130"/>
                  </a:lnTo>
                  <a:lnTo>
                    <a:pt x="67" y="135"/>
                  </a:lnTo>
                  <a:lnTo>
                    <a:pt x="62" y="139"/>
                  </a:lnTo>
                  <a:lnTo>
                    <a:pt x="59" y="144"/>
                  </a:lnTo>
                  <a:lnTo>
                    <a:pt x="54" y="150"/>
                  </a:lnTo>
                  <a:lnTo>
                    <a:pt x="51" y="156"/>
                  </a:lnTo>
                  <a:lnTo>
                    <a:pt x="51" y="0"/>
                  </a:lnTo>
                  <a:lnTo>
                    <a:pt x="0" y="0"/>
                  </a:lnTo>
                  <a:lnTo>
                    <a:pt x="0" y="413"/>
                  </a:lnTo>
                  <a:lnTo>
                    <a:pt x="51" y="413"/>
                  </a:lnTo>
                  <a:lnTo>
                    <a:pt x="51" y="236"/>
                  </a:lnTo>
                  <a:lnTo>
                    <a:pt x="51" y="227"/>
                  </a:lnTo>
                  <a:lnTo>
                    <a:pt x="52" y="218"/>
                  </a:lnTo>
                  <a:lnTo>
                    <a:pt x="54" y="210"/>
                  </a:lnTo>
                  <a:lnTo>
                    <a:pt x="56" y="202"/>
                  </a:lnTo>
                  <a:lnTo>
                    <a:pt x="60" y="193"/>
                  </a:lnTo>
                  <a:lnTo>
                    <a:pt x="64" y="187"/>
                  </a:lnTo>
                  <a:lnTo>
                    <a:pt x="69" y="180"/>
                  </a:lnTo>
                  <a:lnTo>
                    <a:pt x="75" y="174"/>
                  </a:lnTo>
                  <a:lnTo>
                    <a:pt x="81" y="169"/>
                  </a:lnTo>
                  <a:lnTo>
                    <a:pt x="87" y="165"/>
                  </a:lnTo>
                  <a:lnTo>
                    <a:pt x="95" y="160"/>
                  </a:lnTo>
                  <a:lnTo>
                    <a:pt x="102" y="157"/>
                  </a:lnTo>
                  <a:lnTo>
                    <a:pt x="112" y="154"/>
                  </a:lnTo>
                  <a:lnTo>
                    <a:pt x="121" y="152"/>
                  </a:lnTo>
                  <a:lnTo>
                    <a:pt x="130" y="151"/>
                  </a:lnTo>
                  <a:lnTo>
                    <a:pt x="140" y="151"/>
                  </a:lnTo>
                  <a:lnTo>
                    <a:pt x="148" y="151"/>
                  </a:lnTo>
                  <a:lnTo>
                    <a:pt x="156" y="152"/>
                  </a:lnTo>
                  <a:lnTo>
                    <a:pt x="163" y="153"/>
                  </a:lnTo>
                  <a:lnTo>
                    <a:pt x="170" y="156"/>
                  </a:lnTo>
                  <a:lnTo>
                    <a:pt x="176" y="158"/>
                  </a:lnTo>
                  <a:lnTo>
                    <a:pt x="181" y="161"/>
                  </a:lnTo>
                  <a:lnTo>
                    <a:pt x="185" y="166"/>
                  </a:lnTo>
                  <a:lnTo>
                    <a:pt x="189" y="170"/>
                  </a:lnTo>
                  <a:lnTo>
                    <a:pt x="191" y="175"/>
                  </a:lnTo>
                  <a:lnTo>
                    <a:pt x="194" y="181"/>
                  </a:lnTo>
                  <a:lnTo>
                    <a:pt x="196" y="188"/>
                  </a:lnTo>
                  <a:lnTo>
                    <a:pt x="198" y="195"/>
                  </a:lnTo>
                  <a:lnTo>
                    <a:pt x="199" y="202"/>
                  </a:lnTo>
                  <a:lnTo>
                    <a:pt x="200" y="211"/>
                  </a:lnTo>
                  <a:lnTo>
                    <a:pt x="200" y="219"/>
                  </a:lnTo>
                  <a:lnTo>
                    <a:pt x="200" y="229"/>
                  </a:lnTo>
                  <a:lnTo>
                    <a:pt x="20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2" name="Freeform 101"/>
            <p:cNvSpPr>
              <a:spLocks noEditPoints="1"/>
            </p:cNvSpPr>
            <p:nvPr/>
          </p:nvSpPr>
          <p:spPr bwMode="auto">
            <a:xfrm>
              <a:off x="3215" y="2024"/>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7 w 270"/>
                <a:gd name="T15" fmla="*/ 84 h 318"/>
                <a:gd name="T16" fmla="*/ 22 w 270"/>
                <a:gd name="T17" fmla="*/ 78 h 318"/>
                <a:gd name="T18" fmla="*/ 19 w 270"/>
                <a:gd name="T19" fmla="*/ 69 h 318"/>
                <a:gd name="T20" fmla="*/ 18 w 270"/>
                <a:gd name="T21" fmla="*/ 58 h 318"/>
                <a:gd name="T22" fmla="*/ 90 w 270"/>
                <a:gd name="T23" fmla="*/ 51 h 318"/>
                <a:gd name="T24" fmla="*/ 88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9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3 w 270"/>
                <a:gd name="T63" fmla="*/ 86 h 318"/>
                <a:gd name="T64" fmla="*/ 88 w 270"/>
                <a:gd name="T65" fmla="*/ 75 h 318"/>
                <a:gd name="T66" fmla="*/ 18 w 270"/>
                <a:gd name="T67" fmla="*/ 44 h 318"/>
                <a:gd name="T68" fmla="*/ 19 w 270"/>
                <a:gd name="T69" fmla="*/ 34 h 318"/>
                <a:gd name="T70" fmla="*/ 23 w 270"/>
                <a:gd name="T71" fmla="*/ 27 h 318"/>
                <a:gd name="T72" fmla="*/ 27 w 270"/>
                <a:gd name="T73" fmla="*/ 21 h 318"/>
                <a:gd name="T74" fmla="*/ 34 w 270"/>
                <a:gd name="T75" fmla="*/ 17 h 318"/>
                <a:gd name="T76" fmla="*/ 42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19"/>
                  </a:lnTo>
                  <a:lnTo>
                    <a:pt x="213" y="226"/>
                  </a:lnTo>
                  <a:lnTo>
                    <a:pt x="209" y="232"/>
                  </a:lnTo>
                  <a:lnTo>
                    <a:pt x="207" y="238"/>
                  </a:lnTo>
                  <a:lnTo>
                    <a:pt x="203" y="244"/>
                  </a:lnTo>
                  <a:lnTo>
                    <a:pt x="199" y="248"/>
                  </a:lnTo>
                  <a:lnTo>
                    <a:pt x="195" y="253"/>
                  </a:lnTo>
                  <a:lnTo>
                    <a:pt x="189" y="257"/>
                  </a:lnTo>
                  <a:lnTo>
                    <a:pt x="185" y="261"/>
                  </a:lnTo>
                  <a:lnTo>
                    <a:pt x="179" y="263"/>
                  </a:lnTo>
                  <a:lnTo>
                    <a:pt x="173" y="267"/>
                  </a:lnTo>
                  <a:lnTo>
                    <a:pt x="168" y="269"/>
                  </a:lnTo>
                  <a:lnTo>
                    <a:pt x="161" y="270"/>
                  </a:lnTo>
                  <a:lnTo>
                    <a:pt x="154" y="271"/>
                  </a:lnTo>
                  <a:lnTo>
                    <a:pt x="147" y="272"/>
                  </a:lnTo>
                  <a:lnTo>
                    <a:pt x="139" y="272"/>
                  </a:lnTo>
                  <a:lnTo>
                    <a:pt x="130" y="272"/>
                  </a:lnTo>
                  <a:lnTo>
                    <a:pt x="120" y="271"/>
                  </a:lnTo>
                  <a:lnTo>
                    <a:pt x="111" y="269"/>
                  </a:lnTo>
                  <a:lnTo>
                    <a:pt x="103" y="265"/>
                  </a:lnTo>
                  <a:lnTo>
                    <a:pt x="96" y="262"/>
                  </a:lnTo>
                  <a:lnTo>
                    <a:pt x="88" y="257"/>
                  </a:lnTo>
                  <a:lnTo>
                    <a:pt x="82" y="253"/>
                  </a:lnTo>
                  <a:lnTo>
                    <a:pt x="77" y="247"/>
                  </a:lnTo>
                  <a:lnTo>
                    <a:pt x="71" y="240"/>
                  </a:lnTo>
                  <a:lnTo>
                    <a:pt x="66" y="233"/>
                  </a:lnTo>
                  <a:lnTo>
                    <a:pt x="63" y="225"/>
                  </a:lnTo>
                  <a:lnTo>
                    <a:pt x="59" y="216"/>
                  </a:lnTo>
                  <a:lnTo>
                    <a:pt x="56" y="207"/>
                  </a:lnTo>
                  <a:lnTo>
                    <a:pt x="55" y="196"/>
                  </a:lnTo>
                  <a:lnTo>
                    <a:pt x="54" y="186"/>
                  </a:lnTo>
                  <a:lnTo>
                    <a:pt x="53" y="175"/>
                  </a:lnTo>
                  <a:lnTo>
                    <a:pt x="270" y="175"/>
                  </a:lnTo>
                  <a:lnTo>
                    <a:pt x="270" y="163"/>
                  </a:lnTo>
                  <a:lnTo>
                    <a:pt x="270" y="153"/>
                  </a:lnTo>
                  <a:lnTo>
                    <a:pt x="270" y="134"/>
                  </a:lnTo>
                  <a:lnTo>
                    <a:pt x="268" y="117"/>
                  </a:lnTo>
                  <a:lnTo>
                    <a:pt x="265" y="102"/>
                  </a:lnTo>
                  <a:lnTo>
                    <a:pt x="261" y="87"/>
                  </a:lnTo>
                  <a:lnTo>
                    <a:pt x="256" y="73"/>
                  </a:lnTo>
                  <a:lnTo>
                    <a:pt x="249" y="61"/>
                  </a:lnTo>
                  <a:lnTo>
                    <a:pt x="242" y="49"/>
                  </a:lnTo>
                  <a:lnTo>
                    <a:pt x="234" y="39"/>
                  </a:lnTo>
                  <a:lnTo>
                    <a:pt x="225" y="30"/>
                  </a:lnTo>
                  <a:lnTo>
                    <a:pt x="215" y="23"/>
                  </a:lnTo>
                  <a:lnTo>
                    <a:pt x="204" y="16"/>
                  </a:lnTo>
                  <a:lnTo>
                    <a:pt x="192" y="10"/>
                  </a:lnTo>
                  <a:lnTo>
                    <a:pt x="179" y="6"/>
                  </a:lnTo>
                  <a:lnTo>
                    <a:pt x="165" y="2"/>
                  </a:lnTo>
                  <a:lnTo>
                    <a:pt x="150" y="1"/>
                  </a:lnTo>
                  <a:lnTo>
                    <a:pt x="134" y="0"/>
                  </a:lnTo>
                  <a:lnTo>
                    <a:pt x="119" y="1"/>
                  </a:lnTo>
                  <a:lnTo>
                    <a:pt x="105" y="2"/>
                  </a:lnTo>
                  <a:lnTo>
                    <a:pt x="92" y="6"/>
                  </a:lnTo>
                  <a:lnTo>
                    <a:pt x="79" y="10"/>
                  </a:lnTo>
                  <a:lnTo>
                    <a:pt x="66" y="17"/>
                  </a:lnTo>
                  <a:lnTo>
                    <a:pt x="56" y="24"/>
                  </a:lnTo>
                  <a:lnTo>
                    <a:pt x="46" y="32"/>
                  </a:lnTo>
                  <a:lnTo>
                    <a:pt x="36" y="42"/>
                  </a:lnTo>
                  <a:lnTo>
                    <a:pt x="28" y="53"/>
                  </a:lnTo>
                  <a:lnTo>
                    <a:pt x="20" y="65"/>
                  </a:lnTo>
                  <a:lnTo>
                    <a:pt x="15" y="79"/>
                  </a:lnTo>
                  <a:lnTo>
                    <a:pt x="9" y="93"/>
                  </a:lnTo>
                  <a:lnTo>
                    <a:pt x="5" y="109"/>
                  </a:lnTo>
                  <a:lnTo>
                    <a:pt x="2" y="125"/>
                  </a:lnTo>
                  <a:lnTo>
                    <a:pt x="1" y="144"/>
                  </a:lnTo>
                  <a:lnTo>
                    <a:pt x="0" y="162"/>
                  </a:lnTo>
                  <a:lnTo>
                    <a:pt x="1" y="180"/>
                  </a:lnTo>
                  <a:lnTo>
                    <a:pt x="2" y="196"/>
                  </a:lnTo>
                  <a:lnTo>
                    <a:pt x="5" y="213"/>
                  </a:lnTo>
                  <a:lnTo>
                    <a:pt x="9" y="228"/>
                  </a:lnTo>
                  <a:lnTo>
                    <a:pt x="15" y="241"/>
                  </a:lnTo>
                  <a:lnTo>
                    <a:pt x="20" y="254"/>
                  </a:lnTo>
                  <a:lnTo>
                    <a:pt x="28" y="267"/>
                  </a:lnTo>
                  <a:lnTo>
                    <a:pt x="36" y="277"/>
                  </a:lnTo>
                  <a:lnTo>
                    <a:pt x="46" y="286"/>
                  </a:lnTo>
                  <a:lnTo>
                    <a:pt x="56" y="294"/>
                  </a:lnTo>
                  <a:lnTo>
                    <a:pt x="66" y="302"/>
                  </a:lnTo>
                  <a:lnTo>
                    <a:pt x="79" y="308"/>
                  </a:lnTo>
                  <a:lnTo>
                    <a:pt x="92" y="313"/>
                  </a:lnTo>
                  <a:lnTo>
                    <a:pt x="105" y="316"/>
                  </a:lnTo>
                  <a:lnTo>
                    <a:pt x="119" y="317"/>
                  </a:lnTo>
                  <a:lnTo>
                    <a:pt x="134" y="318"/>
                  </a:lnTo>
                  <a:lnTo>
                    <a:pt x="148" y="318"/>
                  </a:lnTo>
                  <a:lnTo>
                    <a:pt x="160" y="316"/>
                  </a:lnTo>
                  <a:lnTo>
                    <a:pt x="172" y="314"/>
                  </a:lnTo>
                  <a:lnTo>
                    <a:pt x="184" y="311"/>
                  </a:lnTo>
                  <a:lnTo>
                    <a:pt x="194" y="307"/>
                  </a:lnTo>
                  <a:lnTo>
                    <a:pt x="204" y="302"/>
                  </a:lnTo>
                  <a:lnTo>
                    <a:pt x="214" y="297"/>
                  </a:lnTo>
                  <a:lnTo>
                    <a:pt x="223" y="291"/>
                  </a:lnTo>
                  <a:lnTo>
                    <a:pt x="231" y="283"/>
                  </a:lnTo>
                  <a:lnTo>
                    <a:pt x="238" y="275"/>
                  </a:lnTo>
                  <a:lnTo>
                    <a:pt x="245" y="267"/>
                  </a:lnTo>
                  <a:lnTo>
                    <a:pt x="250" y="257"/>
                  </a:lnTo>
                  <a:lnTo>
                    <a:pt x="256" y="247"/>
                  </a:lnTo>
                  <a:lnTo>
                    <a:pt x="261" y="236"/>
                  </a:lnTo>
                  <a:lnTo>
                    <a:pt x="263" y="225"/>
                  </a:lnTo>
                  <a:lnTo>
                    <a:pt x="267" y="213"/>
                  </a:lnTo>
                  <a:lnTo>
                    <a:pt x="216" y="213"/>
                  </a:lnTo>
                  <a:close/>
                  <a:moveTo>
                    <a:pt x="53" y="133"/>
                  </a:moveTo>
                  <a:lnTo>
                    <a:pt x="54" y="123"/>
                  </a:lnTo>
                  <a:lnTo>
                    <a:pt x="56" y="112"/>
                  </a:lnTo>
                  <a:lnTo>
                    <a:pt x="58" y="103"/>
                  </a:lnTo>
                  <a:lnTo>
                    <a:pt x="61" y="95"/>
                  </a:lnTo>
                  <a:lnTo>
                    <a:pt x="64" y="87"/>
                  </a:lnTo>
                  <a:lnTo>
                    <a:pt x="68" y="80"/>
                  </a:lnTo>
                  <a:lnTo>
                    <a:pt x="72" y="73"/>
                  </a:lnTo>
                  <a:lnTo>
                    <a:pt x="78" y="68"/>
                  </a:lnTo>
                  <a:lnTo>
                    <a:pt x="82" y="62"/>
                  </a:lnTo>
                  <a:lnTo>
                    <a:pt x="89" y="57"/>
                  </a:lnTo>
                  <a:lnTo>
                    <a:pt x="96" y="54"/>
                  </a:lnTo>
                  <a:lnTo>
                    <a:pt x="103" y="50"/>
                  </a:lnTo>
                  <a:lnTo>
                    <a:pt x="110" y="48"/>
                  </a:lnTo>
                  <a:lnTo>
                    <a:pt x="118" y="46"/>
                  </a:lnTo>
                  <a:lnTo>
                    <a:pt x="127" y="45"/>
                  </a:lnTo>
                  <a:lnTo>
                    <a:pt x="137" y="45"/>
                  </a:lnTo>
                  <a:lnTo>
                    <a:pt x="146" y="45"/>
                  </a:lnTo>
                  <a:lnTo>
                    <a:pt x="155" y="46"/>
                  </a:lnTo>
                  <a:lnTo>
                    <a:pt x="163" y="48"/>
                  </a:lnTo>
                  <a:lnTo>
                    <a:pt x="170" y="50"/>
                  </a:lnTo>
                  <a:lnTo>
                    <a:pt x="178" y="54"/>
                  </a:lnTo>
                  <a:lnTo>
                    <a:pt x="184" y="57"/>
                  </a:lnTo>
                  <a:lnTo>
                    <a:pt x="191" y="62"/>
                  </a:lnTo>
                  <a:lnTo>
                    <a:pt x="195" y="68"/>
                  </a:lnTo>
                  <a:lnTo>
                    <a:pt x="201" y="73"/>
                  </a:lnTo>
                  <a:lnTo>
                    <a:pt x="204" y="80"/>
                  </a:lnTo>
                  <a:lnTo>
                    <a:pt x="208" y="87"/>
                  </a:lnTo>
                  <a:lnTo>
                    <a:pt x="211"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3" name="Freeform 102"/>
            <p:cNvSpPr>
              <a:spLocks/>
            </p:cNvSpPr>
            <p:nvPr/>
          </p:nvSpPr>
          <p:spPr bwMode="auto">
            <a:xfrm>
              <a:off x="3376" y="2027"/>
              <a:ext cx="83" cy="102"/>
            </a:xfrm>
            <a:custGeom>
              <a:avLst/>
              <a:gdLst>
                <a:gd name="T0" fmla="*/ 0 w 250"/>
                <a:gd name="T1" fmla="*/ 0 h 307"/>
                <a:gd name="T2" fmla="*/ 0 w 250"/>
                <a:gd name="T3" fmla="*/ 64 h 307"/>
                <a:gd name="T4" fmla="*/ 0 w 250"/>
                <a:gd name="T5" fmla="*/ 71 h 307"/>
                <a:gd name="T6" fmla="*/ 1 w 250"/>
                <a:gd name="T7" fmla="*/ 77 h 307"/>
                <a:gd name="T8" fmla="*/ 2 w 250"/>
                <a:gd name="T9" fmla="*/ 83 h 307"/>
                <a:gd name="T10" fmla="*/ 4 w 250"/>
                <a:gd name="T11" fmla="*/ 89 h 307"/>
                <a:gd name="T12" fmla="*/ 6 w 250"/>
                <a:gd name="T13" fmla="*/ 92 h 307"/>
                <a:gd name="T14" fmla="*/ 9 w 250"/>
                <a:gd name="T15" fmla="*/ 94 h 307"/>
                <a:gd name="T16" fmla="*/ 13 w 250"/>
                <a:gd name="T17" fmla="*/ 97 h 307"/>
                <a:gd name="T18" fmla="*/ 16 w 250"/>
                <a:gd name="T19" fmla="*/ 99 h 307"/>
                <a:gd name="T20" fmla="*/ 20 w 250"/>
                <a:gd name="T21" fmla="*/ 100 h 307"/>
                <a:gd name="T22" fmla="*/ 24 w 250"/>
                <a:gd name="T23" fmla="*/ 101 h 307"/>
                <a:gd name="T24" fmla="*/ 29 w 250"/>
                <a:gd name="T25" fmla="*/ 102 h 307"/>
                <a:gd name="T26" fmla="*/ 34 w 250"/>
                <a:gd name="T27" fmla="*/ 102 h 307"/>
                <a:gd name="T28" fmla="*/ 40 w 250"/>
                <a:gd name="T29" fmla="*/ 102 h 307"/>
                <a:gd name="T30" fmla="*/ 44 w 250"/>
                <a:gd name="T31" fmla="*/ 101 h 307"/>
                <a:gd name="T32" fmla="*/ 49 w 250"/>
                <a:gd name="T33" fmla="*/ 100 h 307"/>
                <a:gd name="T34" fmla="*/ 54 w 250"/>
                <a:gd name="T35" fmla="*/ 98 h 307"/>
                <a:gd name="T36" fmla="*/ 57 w 250"/>
                <a:gd name="T37" fmla="*/ 95 h 307"/>
                <a:gd name="T38" fmla="*/ 61 w 250"/>
                <a:gd name="T39" fmla="*/ 92 h 307"/>
                <a:gd name="T40" fmla="*/ 64 w 250"/>
                <a:gd name="T41" fmla="*/ 89 h 307"/>
                <a:gd name="T42" fmla="*/ 67 w 250"/>
                <a:gd name="T43" fmla="*/ 85 h 307"/>
                <a:gd name="T44" fmla="*/ 83 w 250"/>
                <a:gd name="T45" fmla="*/ 100 h 307"/>
                <a:gd name="T46" fmla="*/ 66 w 250"/>
                <a:gd name="T47" fmla="*/ 0 h 307"/>
                <a:gd name="T48" fmla="*/ 66 w 250"/>
                <a:gd name="T49" fmla="*/ 58 h 307"/>
                <a:gd name="T50" fmla="*/ 65 w 250"/>
                <a:gd name="T51" fmla="*/ 65 h 307"/>
                <a:gd name="T52" fmla="*/ 63 w 250"/>
                <a:gd name="T53" fmla="*/ 71 h 307"/>
                <a:gd name="T54" fmla="*/ 61 w 250"/>
                <a:gd name="T55" fmla="*/ 76 h 307"/>
                <a:gd name="T56" fmla="*/ 57 w 250"/>
                <a:gd name="T57" fmla="*/ 81 h 307"/>
                <a:gd name="T58" fmla="*/ 52 w 250"/>
                <a:gd name="T59" fmla="*/ 84 h 307"/>
                <a:gd name="T60" fmla="*/ 47 w 250"/>
                <a:gd name="T61" fmla="*/ 86 h 307"/>
                <a:gd name="T62" fmla="*/ 41 w 250"/>
                <a:gd name="T63" fmla="*/ 87 h 307"/>
                <a:gd name="T64" fmla="*/ 34 w 250"/>
                <a:gd name="T65" fmla="*/ 87 h 307"/>
                <a:gd name="T66" fmla="*/ 29 w 250"/>
                <a:gd name="T67" fmla="*/ 86 h 307"/>
                <a:gd name="T68" fmla="*/ 25 w 250"/>
                <a:gd name="T69" fmla="*/ 85 h 307"/>
                <a:gd name="T70" fmla="*/ 22 w 250"/>
                <a:gd name="T71" fmla="*/ 82 h 307"/>
                <a:gd name="T72" fmla="*/ 20 w 250"/>
                <a:gd name="T73" fmla="*/ 79 h 307"/>
                <a:gd name="T74" fmla="*/ 18 w 250"/>
                <a:gd name="T75" fmla="*/ 75 h 307"/>
                <a:gd name="T76" fmla="*/ 17 w 250"/>
                <a:gd name="T77" fmla="*/ 70 h 307"/>
                <a:gd name="T78" fmla="*/ 17 w 250"/>
                <a:gd name="T79" fmla="*/ 64 h 307"/>
                <a:gd name="T80" fmla="*/ 17 w 250"/>
                <a:gd name="T81" fmla="*/ 0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0" h="307">
                  <a:moveTo>
                    <a:pt x="50" y="0"/>
                  </a:moveTo>
                  <a:lnTo>
                    <a:pt x="0" y="0"/>
                  </a:lnTo>
                  <a:lnTo>
                    <a:pt x="0" y="179"/>
                  </a:lnTo>
                  <a:lnTo>
                    <a:pt x="0" y="194"/>
                  </a:lnTo>
                  <a:lnTo>
                    <a:pt x="0" y="205"/>
                  </a:lnTo>
                  <a:lnTo>
                    <a:pt x="0" y="215"/>
                  </a:lnTo>
                  <a:lnTo>
                    <a:pt x="1" y="224"/>
                  </a:lnTo>
                  <a:lnTo>
                    <a:pt x="2" y="233"/>
                  </a:lnTo>
                  <a:lnTo>
                    <a:pt x="3" y="243"/>
                  </a:lnTo>
                  <a:lnTo>
                    <a:pt x="5" y="251"/>
                  </a:lnTo>
                  <a:lnTo>
                    <a:pt x="9" y="259"/>
                  </a:lnTo>
                  <a:lnTo>
                    <a:pt x="12" y="267"/>
                  </a:lnTo>
                  <a:lnTo>
                    <a:pt x="16" y="271"/>
                  </a:lnTo>
                  <a:lnTo>
                    <a:pt x="19" y="276"/>
                  </a:lnTo>
                  <a:lnTo>
                    <a:pt x="24" y="279"/>
                  </a:lnTo>
                  <a:lnTo>
                    <a:pt x="27" y="284"/>
                  </a:lnTo>
                  <a:lnTo>
                    <a:pt x="32" y="288"/>
                  </a:lnTo>
                  <a:lnTo>
                    <a:pt x="38" y="291"/>
                  </a:lnTo>
                  <a:lnTo>
                    <a:pt x="42" y="293"/>
                  </a:lnTo>
                  <a:lnTo>
                    <a:pt x="48" y="297"/>
                  </a:lnTo>
                  <a:lnTo>
                    <a:pt x="54" y="299"/>
                  </a:lnTo>
                  <a:lnTo>
                    <a:pt x="59" y="301"/>
                  </a:lnTo>
                  <a:lnTo>
                    <a:pt x="66" y="302"/>
                  </a:lnTo>
                  <a:lnTo>
                    <a:pt x="73" y="305"/>
                  </a:lnTo>
                  <a:lnTo>
                    <a:pt x="80" y="306"/>
                  </a:lnTo>
                  <a:lnTo>
                    <a:pt x="87" y="306"/>
                  </a:lnTo>
                  <a:lnTo>
                    <a:pt x="95" y="307"/>
                  </a:lnTo>
                  <a:lnTo>
                    <a:pt x="103" y="307"/>
                  </a:lnTo>
                  <a:lnTo>
                    <a:pt x="111" y="307"/>
                  </a:lnTo>
                  <a:lnTo>
                    <a:pt x="119" y="306"/>
                  </a:lnTo>
                  <a:lnTo>
                    <a:pt x="127" y="305"/>
                  </a:lnTo>
                  <a:lnTo>
                    <a:pt x="134" y="304"/>
                  </a:lnTo>
                  <a:lnTo>
                    <a:pt x="142" y="302"/>
                  </a:lnTo>
                  <a:lnTo>
                    <a:pt x="149" y="300"/>
                  </a:lnTo>
                  <a:lnTo>
                    <a:pt x="155" y="297"/>
                  </a:lnTo>
                  <a:lnTo>
                    <a:pt x="162" y="294"/>
                  </a:lnTo>
                  <a:lnTo>
                    <a:pt x="168" y="291"/>
                  </a:lnTo>
                  <a:lnTo>
                    <a:pt x="173" y="286"/>
                  </a:lnTo>
                  <a:lnTo>
                    <a:pt x="179" y="283"/>
                  </a:lnTo>
                  <a:lnTo>
                    <a:pt x="185" y="277"/>
                  </a:lnTo>
                  <a:lnTo>
                    <a:pt x="189" y="273"/>
                  </a:lnTo>
                  <a:lnTo>
                    <a:pt x="194" y="267"/>
                  </a:lnTo>
                  <a:lnTo>
                    <a:pt x="199" y="261"/>
                  </a:lnTo>
                  <a:lnTo>
                    <a:pt x="202" y="255"/>
                  </a:lnTo>
                  <a:lnTo>
                    <a:pt x="202" y="300"/>
                  </a:lnTo>
                  <a:lnTo>
                    <a:pt x="250" y="300"/>
                  </a:lnTo>
                  <a:lnTo>
                    <a:pt x="250" y="0"/>
                  </a:lnTo>
                  <a:lnTo>
                    <a:pt x="200" y="0"/>
                  </a:lnTo>
                  <a:lnTo>
                    <a:pt x="200" y="161"/>
                  </a:lnTo>
                  <a:lnTo>
                    <a:pt x="200" y="174"/>
                  </a:lnTo>
                  <a:lnTo>
                    <a:pt x="199" y="185"/>
                  </a:lnTo>
                  <a:lnTo>
                    <a:pt x="196" y="196"/>
                  </a:lnTo>
                  <a:lnTo>
                    <a:pt x="194" y="205"/>
                  </a:lnTo>
                  <a:lnTo>
                    <a:pt x="191" y="214"/>
                  </a:lnTo>
                  <a:lnTo>
                    <a:pt x="187" y="222"/>
                  </a:lnTo>
                  <a:lnTo>
                    <a:pt x="183" y="230"/>
                  </a:lnTo>
                  <a:lnTo>
                    <a:pt x="177" y="237"/>
                  </a:lnTo>
                  <a:lnTo>
                    <a:pt x="171" y="243"/>
                  </a:lnTo>
                  <a:lnTo>
                    <a:pt x="165" y="248"/>
                  </a:lnTo>
                  <a:lnTo>
                    <a:pt x="157" y="252"/>
                  </a:lnTo>
                  <a:lnTo>
                    <a:pt x="149" y="255"/>
                  </a:lnTo>
                  <a:lnTo>
                    <a:pt x="141" y="259"/>
                  </a:lnTo>
                  <a:lnTo>
                    <a:pt x="132" y="261"/>
                  </a:lnTo>
                  <a:lnTo>
                    <a:pt x="122" y="262"/>
                  </a:lnTo>
                  <a:lnTo>
                    <a:pt x="111" y="262"/>
                  </a:lnTo>
                  <a:lnTo>
                    <a:pt x="103" y="262"/>
                  </a:lnTo>
                  <a:lnTo>
                    <a:pt x="95" y="261"/>
                  </a:lnTo>
                  <a:lnTo>
                    <a:pt x="88" y="260"/>
                  </a:lnTo>
                  <a:lnTo>
                    <a:pt x="81" y="258"/>
                  </a:lnTo>
                  <a:lnTo>
                    <a:pt x="76" y="255"/>
                  </a:lnTo>
                  <a:lnTo>
                    <a:pt x="71" y="252"/>
                  </a:lnTo>
                  <a:lnTo>
                    <a:pt x="66" y="247"/>
                  </a:lnTo>
                  <a:lnTo>
                    <a:pt x="63" y="243"/>
                  </a:lnTo>
                  <a:lnTo>
                    <a:pt x="59" y="238"/>
                  </a:lnTo>
                  <a:lnTo>
                    <a:pt x="57" y="232"/>
                  </a:lnTo>
                  <a:lnTo>
                    <a:pt x="55" y="225"/>
                  </a:lnTo>
                  <a:lnTo>
                    <a:pt x="53" y="219"/>
                  </a:lnTo>
                  <a:lnTo>
                    <a:pt x="51" y="212"/>
                  </a:lnTo>
                  <a:lnTo>
                    <a:pt x="51" y="202"/>
                  </a:lnTo>
                  <a:lnTo>
                    <a:pt x="50" y="193"/>
                  </a:lnTo>
                  <a:lnTo>
                    <a:pt x="50" y="184"/>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4" name="Freeform 103"/>
            <p:cNvSpPr>
              <a:spLocks/>
            </p:cNvSpPr>
            <p:nvPr/>
          </p:nvSpPr>
          <p:spPr bwMode="auto">
            <a:xfrm>
              <a:off x="3477" y="2024"/>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2 w 246"/>
                <a:gd name="T35" fmla="*/ 20 h 318"/>
                <a:gd name="T36" fmla="*/ 27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8 w 246"/>
                <a:gd name="T53" fmla="*/ 8 h 318"/>
                <a:gd name="T54" fmla="*/ 56 w 246"/>
                <a:gd name="T55" fmla="*/ 2 h 318"/>
                <a:gd name="T56" fmla="*/ 40 w 246"/>
                <a:gd name="T57" fmla="*/ 0 h 318"/>
                <a:gd name="T58" fmla="*/ 24 w 246"/>
                <a:gd name="T59" fmla="*/ 2 h 318"/>
                <a:gd name="T60" fmla="*/ 12 w 246"/>
                <a:gd name="T61" fmla="*/ 8 h 318"/>
                <a:gd name="T62" fmla="*/ 5 w 246"/>
                <a:gd name="T63" fmla="*/ 17 h 318"/>
                <a:gd name="T64" fmla="*/ 3 w 246"/>
                <a:gd name="T65" fmla="*/ 29 h 318"/>
                <a:gd name="T66" fmla="*/ 4 w 246"/>
                <a:gd name="T67" fmla="*/ 39 h 318"/>
                <a:gd name="T68" fmla="*/ 9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0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6"/>
                  </a:lnTo>
                  <a:lnTo>
                    <a:pt x="4" y="247"/>
                  </a:lnTo>
                  <a:lnTo>
                    <a:pt x="9" y="257"/>
                  </a:lnTo>
                  <a:lnTo>
                    <a:pt x="12" y="267"/>
                  </a:lnTo>
                  <a:lnTo>
                    <a:pt x="18" y="276"/>
                  </a:lnTo>
                  <a:lnTo>
                    <a:pt x="25" y="284"/>
                  </a:lnTo>
                  <a:lnTo>
                    <a:pt x="32" y="291"/>
                  </a:lnTo>
                  <a:lnTo>
                    <a:pt x="40" y="298"/>
                  </a:lnTo>
                  <a:lnTo>
                    <a:pt x="49" y="302"/>
                  </a:lnTo>
                  <a:lnTo>
                    <a:pt x="58" y="308"/>
                  </a:lnTo>
                  <a:lnTo>
                    <a:pt x="70" y="311"/>
                  </a:lnTo>
                  <a:lnTo>
                    <a:pt x="81" y="315"/>
                  </a:lnTo>
                  <a:lnTo>
                    <a:pt x="93" y="316"/>
                  </a:lnTo>
                  <a:lnTo>
                    <a:pt x="107" y="318"/>
                  </a:lnTo>
                  <a:lnTo>
                    <a:pt x="120" y="318"/>
                  </a:lnTo>
                  <a:lnTo>
                    <a:pt x="135" y="318"/>
                  </a:lnTo>
                  <a:lnTo>
                    <a:pt x="149" y="317"/>
                  </a:lnTo>
                  <a:lnTo>
                    <a:pt x="162" y="315"/>
                  </a:lnTo>
                  <a:lnTo>
                    <a:pt x="174" y="311"/>
                  </a:lnTo>
                  <a:lnTo>
                    <a:pt x="185" y="308"/>
                  </a:lnTo>
                  <a:lnTo>
                    <a:pt x="195" y="303"/>
                  </a:lnTo>
                  <a:lnTo>
                    <a:pt x="204" y="298"/>
                  </a:lnTo>
                  <a:lnTo>
                    <a:pt x="214" y="292"/>
                  </a:lnTo>
                  <a:lnTo>
                    <a:pt x="220" y="285"/>
                  </a:lnTo>
                  <a:lnTo>
                    <a:pt x="227" y="278"/>
                  </a:lnTo>
                  <a:lnTo>
                    <a:pt x="233" y="270"/>
                  </a:lnTo>
                  <a:lnTo>
                    <a:pt x="238" y="261"/>
                  </a:lnTo>
                  <a:lnTo>
                    <a:pt x="241" y="252"/>
                  </a:lnTo>
                  <a:lnTo>
                    <a:pt x="243" y="241"/>
                  </a:lnTo>
                  <a:lnTo>
                    <a:pt x="246" y="231"/>
                  </a:lnTo>
                  <a:lnTo>
                    <a:pt x="246" y="219"/>
                  </a:lnTo>
                  <a:lnTo>
                    <a:pt x="246" y="210"/>
                  </a:lnTo>
                  <a:lnTo>
                    <a:pt x="245" y="201"/>
                  </a:lnTo>
                  <a:lnTo>
                    <a:pt x="242" y="193"/>
                  </a:lnTo>
                  <a:lnTo>
                    <a:pt x="240" y="186"/>
                  </a:lnTo>
                  <a:lnTo>
                    <a:pt x="237" y="179"/>
                  </a:lnTo>
                  <a:lnTo>
                    <a:pt x="233" y="173"/>
                  </a:lnTo>
                  <a:lnTo>
                    <a:pt x="228" y="168"/>
                  </a:lnTo>
                  <a:lnTo>
                    <a:pt x="223" y="162"/>
                  </a:lnTo>
                  <a:lnTo>
                    <a:pt x="217" y="157"/>
                  </a:lnTo>
                  <a:lnTo>
                    <a:pt x="210" y="153"/>
                  </a:lnTo>
                  <a:lnTo>
                    <a:pt x="203" y="149"/>
                  </a:lnTo>
                  <a:lnTo>
                    <a:pt x="195" y="146"/>
                  </a:lnTo>
                  <a:lnTo>
                    <a:pt x="186" y="142"/>
                  </a:lnTo>
                  <a:lnTo>
                    <a:pt x="176" y="139"/>
                  </a:lnTo>
                  <a:lnTo>
                    <a:pt x="165" y="137"/>
                  </a:lnTo>
                  <a:lnTo>
                    <a:pt x="155" y="133"/>
                  </a:lnTo>
                  <a:lnTo>
                    <a:pt x="105" y="122"/>
                  </a:lnTo>
                  <a:lnTo>
                    <a:pt x="100" y="121"/>
                  </a:lnTo>
                  <a:lnTo>
                    <a:pt x="94" y="119"/>
                  </a:lnTo>
                  <a:lnTo>
                    <a:pt x="89" y="118"/>
                  </a:lnTo>
                  <a:lnTo>
                    <a:pt x="85" y="116"/>
                  </a:lnTo>
                  <a:lnTo>
                    <a:pt x="80" y="115"/>
                  </a:lnTo>
                  <a:lnTo>
                    <a:pt x="77" y="112"/>
                  </a:lnTo>
                  <a:lnTo>
                    <a:pt x="73" y="111"/>
                  </a:lnTo>
                  <a:lnTo>
                    <a:pt x="70" y="109"/>
                  </a:lnTo>
                  <a:lnTo>
                    <a:pt x="67" y="107"/>
                  </a:lnTo>
                  <a:lnTo>
                    <a:pt x="65" y="104"/>
                  </a:lnTo>
                  <a:lnTo>
                    <a:pt x="63" y="101"/>
                  </a:lnTo>
                  <a:lnTo>
                    <a:pt x="60" y="99"/>
                  </a:lnTo>
                  <a:lnTo>
                    <a:pt x="59" y="95"/>
                  </a:lnTo>
                  <a:lnTo>
                    <a:pt x="59" y="92"/>
                  </a:lnTo>
                  <a:lnTo>
                    <a:pt x="58" y="88"/>
                  </a:lnTo>
                  <a:lnTo>
                    <a:pt x="58" y="85"/>
                  </a:lnTo>
                  <a:lnTo>
                    <a:pt x="58" y="79"/>
                  </a:lnTo>
                  <a:lnTo>
                    <a:pt x="59" y="75"/>
                  </a:lnTo>
                  <a:lnTo>
                    <a:pt x="60" y="71"/>
                  </a:lnTo>
                  <a:lnTo>
                    <a:pt x="62" y="66"/>
                  </a:lnTo>
                  <a:lnTo>
                    <a:pt x="64" y="63"/>
                  </a:lnTo>
                  <a:lnTo>
                    <a:pt x="67" y="60"/>
                  </a:lnTo>
                  <a:lnTo>
                    <a:pt x="71" y="56"/>
                  </a:lnTo>
                  <a:lnTo>
                    <a:pt x="74" y="54"/>
                  </a:lnTo>
                  <a:lnTo>
                    <a:pt x="78" y="50"/>
                  </a:lnTo>
                  <a:lnTo>
                    <a:pt x="82" y="48"/>
                  </a:lnTo>
                  <a:lnTo>
                    <a:pt x="88" y="47"/>
                  </a:lnTo>
                  <a:lnTo>
                    <a:pt x="94" y="45"/>
                  </a:lnTo>
                  <a:lnTo>
                    <a:pt x="100" y="43"/>
                  </a:lnTo>
                  <a:lnTo>
                    <a:pt x="107" y="43"/>
                  </a:lnTo>
                  <a:lnTo>
                    <a:pt x="113" y="42"/>
                  </a:lnTo>
                  <a:lnTo>
                    <a:pt x="120" y="42"/>
                  </a:lnTo>
                  <a:lnTo>
                    <a:pt x="128" y="42"/>
                  </a:lnTo>
                  <a:lnTo>
                    <a:pt x="135" y="43"/>
                  </a:lnTo>
                  <a:lnTo>
                    <a:pt x="142" y="45"/>
                  </a:lnTo>
                  <a:lnTo>
                    <a:pt x="148" y="46"/>
                  </a:lnTo>
                  <a:lnTo>
                    <a:pt x="154" y="48"/>
                  </a:lnTo>
                  <a:lnTo>
                    <a:pt x="159" y="50"/>
                  </a:lnTo>
                  <a:lnTo>
                    <a:pt x="164" y="53"/>
                  </a:lnTo>
                  <a:lnTo>
                    <a:pt x="169" y="56"/>
                  </a:lnTo>
                  <a:lnTo>
                    <a:pt x="173" y="60"/>
                  </a:lnTo>
                  <a:lnTo>
                    <a:pt x="177" y="63"/>
                  </a:lnTo>
                  <a:lnTo>
                    <a:pt x="180" y="68"/>
                  </a:lnTo>
                  <a:lnTo>
                    <a:pt x="182" y="71"/>
                  </a:lnTo>
                  <a:lnTo>
                    <a:pt x="185" y="77"/>
                  </a:lnTo>
                  <a:lnTo>
                    <a:pt x="187" y="81"/>
                  </a:lnTo>
                  <a:lnTo>
                    <a:pt x="188" y="87"/>
                  </a:lnTo>
                  <a:lnTo>
                    <a:pt x="188" y="93"/>
                  </a:lnTo>
                  <a:lnTo>
                    <a:pt x="238" y="93"/>
                  </a:lnTo>
                  <a:lnTo>
                    <a:pt x="238" y="92"/>
                  </a:lnTo>
                  <a:lnTo>
                    <a:pt x="238" y="81"/>
                  </a:lnTo>
                  <a:lnTo>
                    <a:pt x="235" y="72"/>
                  </a:lnTo>
                  <a:lnTo>
                    <a:pt x="233" y="63"/>
                  </a:lnTo>
                  <a:lnTo>
                    <a:pt x="230" y="54"/>
                  </a:lnTo>
                  <a:lnTo>
                    <a:pt x="225" y="46"/>
                  </a:lnTo>
                  <a:lnTo>
                    <a:pt x="219" y="38"/>
                  </a:lnTo>
                  <a:lnTo>
                    <a:pt x="214" y="31"/>
                  </a:lnTo>
                  <a:lnTo>
                    <a:pt x="205" y="25"/>
                  </a:lnTo>
                  <a:lnTo>
                    <a:pt x="197" y="19"/>
                  </a:lnTo>
                  <a:lnTo>
                    <a:pt x="189" y="15"/>
                  </a:lnTo>
                  <a:lnTo>
                    <a:pt x="179" y="10"/>
                  </a:lnTo>
                  <a:lnTo>
                    <a:pt x="169" y="7"/>
                  </a:lnTo>
                  <a:lnTo>
                    <a:pt x="158" y="3"/>
                  </a:lnTo>
                  <a:lnTo>
                    <a:pt x="146" y="1"/>
                  </a:lnTo>
                  <a:lnTo>
                    <a:pt x="133" y="0"/>
                  </a:lnTo>
                  <a:lnTo>
                    <a:pt x="120" y="0"/>
                  </a:lnTo>
                  <a:lnTo>
                    <a:pt x="108" y="0"/>
                  </a:lnTo>
                  <a:lnTo>
                    <a:pt x="95" y="1"/>
                  </a:lnTo>
                  <a:lnTo>
                    <a:pt x="84" y="3"/>
                  </a:lnTo>
                  <a:lnTo>
                    <a:pt x="72" y="6"/>
                  </a:lnTo>
                  <a:lnTo>
                    <a:pt x="63" y="9"/>
                  </a:lnTo>
                  <a:lnTo>
                    <a:pt x="54" y="14"/>
                  </a:lnTo>
                  <a:lnTo>
                    <a:pt x="44" y="18"/>
                  </a:lnTo>
                  <a:lnTo>
                    <a:pt x="37" y="24"/>
                  </a:lnTo>
                  <a:lnTo>
                    <a:pt x="31" y="30"/>
                  </a:lnTo>
                  <a:lnTo>
                    <a:pt x="25" y="37"/>
                  </a:lnTo>
                  <a:lnTo>
                    <a:pt x="19" y="43"/>
                  </a:lnTo>
                  <a:lnTo>
                    <a:pt x="16" y="52"/>
                  </a:lnTo>
                  <a:lnTo>
                    <a:pt x="12" y="60"/>
                  </a:lnTo>
                  <a:lnTo>
                    <a:pt x="10" y="68"/>
                  </a:lnTo>
                  <a:lnTo>
                    <a:pt x="8" y="77"/>
                  </a:lnTo>
                  <a:lnTo>
                    <a:pt x="8" y="86"/>
                  </a:lnTo>
                  <a:lnTo>
                    <a:pt x="8" y="95"/>
                  </a:lnTo>
                  <a:lnTo>
                    <a:pt x="9" y="103"/>
                  </a:lnTo>
                  <a:lnTo>
                    <a:pt x="10" y="111"/>
                  </a:lnTo>
                  <a:lnTo>
                    <a:pt x="12" y="118"/>
                  </a:lnTo>
                  <a:lnTo>
                    <a:pt x="16" y="125"/>
                  </a:lnTo>
                  <a:lnTo>
                    <a:pt x="19" y="131"/>
                  </a:lnTo>
                  <a:lnTo>
                    <a:pt x="24" y="137"/>
                  </a:lnTo>
                  <a:lnTo>
                    <a:pt x="28" y="142"/>
                  </a:lnTo>
                  <a:lnTo>
                    <a:pt x="34" y="147"/>
                  </a:lnTo>
                  <a:lnTo>
                    <a:pt x="40" y="150"/>
                  </a:lnTo>
                  <a:lnTo>
                    <a:pt x="47" y="155"/>
                  </a:lnTo>
                  <a:lnTo>
                    <a:pt x="55" y="159"/>
                  </a:lnTo>
                  <a:lnTo>
                    <a:pt x="63" y="162"/>
                  </a:lnTo>
                  <a:lnTo>
                    <a:pt x="72" y="165"/>
                  </a:lnTo>
                  <a:lnTo>
                    <a:pt x="82" y="168"/>
                  </a:lnTo>
                  <a:lnTo>
                    <a:pt x="93" y="171"/>
                  </a:lnTo>
                  <a:lnTo>
                    <a:pt x="149" y="185"/>
                  </a:lnTo>
                  <a:lnTo>
                    <a:pt x="155" y="186"/>
                  </a:lnTo>
                  <a:lnTo>
                    <a:pt x="159" y="188"/>
                  </a:lnTo>
                  <a:lnTo>
                    <a:pt x="165" y="190"/>
                  </a:lnTo>
                  <a:lnTo>
                    <a:pt x="170" y="191"/>
                  </a:lnTo>
                  <a:lnTo>
                    <a:pt x="173" y="193"/>
                  </a:lnTo>
                  <a:lnTo>
                    <a:pt x="178" y="194"/>
                  </a:lnTo>
                  <a:lnTo>
                    <a:pt x="180" y="196"/>
                  </a:lnTo>
                  <a:lnTo>
                    <a:pt x="184" y="199"/>
                  </a:lnTo>
                  <a:lnTo>
                    <a:pt x="186" y="201"/>
                  </a:lnTo>
                  <a:lnTo>
                    <a:pt x="188"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8" y="249"/>
                  </a:lnTo>
                  <a:lnTo>
                    <a:pt x="185" y="254"/>
                  </a:lnTo>
                  <a:lnTo>
                    <a:pt x="181" y="257"/>
                  </a:lnTo>
                  <a:lnTo>
                    <a:pt x="177" y="261"/>
                  </a:lnTo>
                  <a:lnTo>
                    <a:pt x="172" y="263"/>
                  </a:lnTo>
                  <a:lnTo>
                    <a:pt x="166" y="265"/>
                  </a:lnTo>
                  <a:lnTo>
                    <a:pt x="161" y="268"/>
                  </a:lnTo>
                  <a:lnTo>
                    <a:pt x="155" y="270"/>
                  </a:lnTo>
                  <a:lnTo>
                    <a:pt x="148" y="271"/>
                  </a:lnTo>
                  <a:lnTo>
                    <a:pt x="141" y="272"/>
                  </a:lnTo>
                  <a:lnTo>
                    <a:pt x="133" y="274"/>
                  </a:lnTo>
                  <a:lnTo>
                    <a:pt x="125" y="274"/>
                  </a:lnTo>
                  <a:lnTo>
                    <a:pt x="117" y="274"/>
                  </a:lnTo>
                  <a:lnTo>
                    <a:pt x="109" y="272"/>
                  </a:lnTo>
                  <a:lnTo>
                    <a:pt x="101" y="271"/>
                  </a:lnTo>
                  <a:lnTo>
                    <a:pt x="94" y="270"/>
                  </a:lnTo>
                  <a:lnTo>
                    <a:pt x="87" y="268"/>
                  </a:lnTo>
                  <a:lnTo>
                    <a:pt x="81" y="264"/>
                  </a:lnTo>
                  <a:lnTo>
                    <a:pt x="75" y="262"/>
                  </a:lnTo>
                  <a:lnTo>
                    <a:pt x="71" y="257"/>
                  </a:lnTo>
                  <a:lnTo>
                    <a:pt x="66" y="254"/>
                  </a:lnTo>
                  <a:lnTo>
                    <a:pt x="62" y="249"/>
                  </a:lnTo>
                  <a:lnTo>
                    <a:pt x="58" y="244"/>
                  </a:lnTo>
                  <a:lnTo>
                    <a:pt x="55" y="238"/>
                  </a:lnTo>
                  <a:lnTo>
                    <a:pt x="52" y="232"/>
                  </a:lnTo>
                  <a:lnTo>
                    <a:pt x="51"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5" name="Freeform 104"/>
            <p:cNvSpPr>
              <a:spLocks noEditPoints="1"/>
            </p:cNvSpPr>
            <p:nvPr/>
          </p:nvSpPr>
          <p:spPr bwMode="auto">
            <a:xfrm>
              <a:off x="3574" y="2024"/>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7 w 270"/>
                <a:gd name="T15" fmla="*/ 84 h 318"/>
                <a:gd name="T16" fmla="*/ 22 w 270"/>
                <a:gd name="T17" fmla="*/ 78 h 318"/>
                <a:gd name="T18" fmla="*/ 19 w 270"/>
                <a:gd name="T19" fmla="*/ 69 h 318"/>
                <a:gd name="T20" fmla="*/ 18 w 270"/>
                <a:gd name="T21" fmla="*/ 58 h 318"/>
                <a:gd name="T22" fmla="*/ 90 w 270"/>
                <a:gd name="T23" fmla="*/ 51 h 318"/>
                <a:gd name="T24" fmla="*/ 88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9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3 w 270"/>
                <a:gd name="T63" fmla="*/ 86 h 318"/>
                <a:gd name="T64" fmla="*/ 88 w 270"/>
                <a:gd name="T65" fmla="*/ 75 h 318"/>
                <a:gd name="T66" fmla="*/ 18 w 270"/>
                <a:gd name="T67" fmla="*/ 44 h 318"/>
                <a:gd name="T68" fmla="*/ 19 w 270"/>
                <a:gd name="T69" fmla="*/ 34 h 318"/>
                <a:gd name="T70" fmla="*/ 23 w 270"/>
                <a:gd name="T71" fmla="*/ 27 h 318"/>
                <a:gd name="T72" fmla="*/ 27 w 270"/>
                <a:gd name="T73" fmla="*/ 21 h 318"/>
                <a:gd name="T74" fmla="*/ 34 w 270"/>
                <a:gd name="T75" fmla="*/ 17 h 318"/>
                <a:gd name="T76" fmla="*/ 42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3"/>
                  </a:moveTo>
                  <a:lnTo>
                    <a:pt x="215" y="219"/>
                  </a:lnTo>
                  <a:lnTo>
                    <a:pt x="212" y="226"/>
                  </a:lnTo>
                  <a:lnTo>
                    <a:pt x="209" y="232"/>
                  </a:lnTo>
                  <a:lnTo>
                    <a:pt x="207" y="238"/>
                  </a:lnTo>
                  <a:lnTo>
                    <a:pt x="203" y="244"/>
                  </a:lnTo>
                  <a:lnTo>
                    <a:pt x="199" y="248"/>
                  </a:lnTo>
                  <a:lnTo>
                    <a:pt x="195" y="253"/>
                  </a:lnTo>
                  <a:lnTo>
                    <a:pt x="189" y="257"/>
                  </a:lnTo>
                  <a:lnTo>
                    <a:pt x="185" y="261"/>
                  </a:lnTo>
                  <a:lnTo>
                    <a:pt x="179" y="263"/>
                  </a:lnTo>
                  <a:lnTo>
                    <a:pt x="173" y="267"/>
                  </a:lnTo>
                  <a:lnTo>
                    <a:pt x="168" y="269"/>
                  </a:lnTo>
                  <a:lnTo>
                    <a:pt x="161" y="270"/>
                  </a:lnTo>
                  <a:lnTo>
                    <a:pt x="154" y="271"/>
                  </a:lnTo>
                  <a:lnTo>
                    <a:pt x="147" y="272"/>
                  </a:lnTo>
                  <a:lnTo>
                    <a:pt x="139" y="272"/>
                  </a:lnTo>
                  <a:lnTo>
                    <a:pt x="130" y="272"/>
                  </a:lnTo>
                  <a:lnTo>
                    <a:pt x="120" y="271"/>
                  </a:lnTo>
                  <a:lnTo>
                    <a:pt x="111" y="269"/>
                  </a:lnTo>
                  <a:lnTo>
                    <a:pt x="103" y="265"/>
                  </a:lnTo>
                  <a:lnTo>
                    <a:pt x="96" y="262"/>
                  </a:lnTo>
                  <a:lnTo>
                    <a:pt x="88" y="257"/>
                  </a:lnTo>
                  <a:lnTo>
                    <a:pt x="82" y="253"/>
                  </a:lnTo>
                  <a:lnTo>
                    <a:pt x="77" y="247"/>
                  </a:lnTo>
                  <a:lnTo>
                    <a:pt x="71" y="240"/>
                  </a:lnTo>
                  <a:lnTo>
                    <a:pt x="66" y="233"/>
                  </a:lnTo>
                  <a:lnTo>
                    <a:pt x="63" y="225"/>
                  </a:lnTo>
                  <a:lnTo>
                    <a:pt x="59" y="216"/>
                  </a:lnTo>
                  <a:lnTo>
                    <a:pt x="56" y="207"/>
                  </a:lnTo>
                  <a:lnTo>
                    <a:pt x="55" y="196"/>
                  </a:lnTo>
                  <a:lnTo>
                    <a:pt x="54" y="186"/>
                  </a:lnTo>
                  <a:lnTo>
                    <a:pt x="53" y="175"/>
                  </a:lnTo>
                  <a:lnTo>
                    <a:pt x="270" y="175"/>
                  </a:lnTo>
                  <a:lnTo>
                    <a:pt x="270" y="163"/>
                  </a:lnTo>
                  <a:lnTo>
                    <a:pt x="270" y="153"/>
                  </a:lnTo>
                  <a:lnTo>
                    <a:pt x="270" y="134"/>
                  </a:lnTo>
                  <a:lnTo>
                    <a:pt x="268" y="117"/>
                  </a:lnTo>
                  <a:lnTo>
                    <a:pt x="265" y="102"/>
                  </a:lnTo>
                  <a:lnTo>
                    <a:pt x="261" y="87"/>
                  </a:lnTo>
                  <a:lnTo>
                    <a:pt x="256" y="73"/>
                  </a:lnTo>
                  <a:lnTo>
                    <a:pt x="249" y="61"/>
                  </a:lnTo>
                  <a:lnTo>
                    <a:pt x="242" y="49"/>
                  </a:lnTo>
                  <a:lnTo>
                    <a:pt x="234" y="39"/>
                  </a:lnTo>
                  <a:lnTo>
                    <a:pt x="225" y="30"/>
                  </a:lnTo>
                  <a:lnTo>
                    <a:pt x="215" y="23"/>
                  </a:lnTo>
                  <a:lnTo>
                    <a:pt x="204" y="16"/>
                  </a:lnTo>
                  <a:lnTo>
                    <a:pt x="192" y="10"/>
                  </a:lnTo>
                  <a:lnTo>
                    <a:pt x="179" y="6"/>
                  </a:lnTo>
                  <a:lnTo>
                    <a:pt x="165" y="2"/>
                  </a:lnTo>
                  <a:lnTo>
                    <a:pt x="150" y="1"/>
                  </a:lnTo>
                  <a:lnTo>
                    <a:pt x="134" y="0"/>
                  </a:lnTo>
                  <a:lnTo>
                    <a:pt x="119" y="1"/>
                  </a:lnTo>
                  <a:lnTo>
                    <a:pt x="105" y="2"/>
                  </a:lnTo>
                  <a:lnTo>
                    <a:pt x="92" y="6"/>
                  </a:lnTo>
                  <a:lnTo>
                    <a:pt x="79" y="10"/>
                  </a:lnTo>
                  <a:lnTo>
                    <a:pt x="66" y="17"/>
                  </a:lnTo>
                  <a:lnTo>
                    <a:pt x="56" y="24"/>
                  </a:lnTo>
                  <a:lnTo>
                    <a:pt x="46" y="32"/>
                  </a:lnTo>
                  <a:lnTo>
                    <a:pt x="36" y="42"/>
                  </a:lnTo>
                  <a:lnTo>
                    <a:pt x="28" y="53"/>
                  </a:lnTo>
                  <a:lnTo>
                    <a:pt x="20" y="65"/>
                  </a:lnTo>
                  <a:lnTo>
                    <a:pt x="15" y="79"/>
                  </a:lnTo>
                  <a:lnTo>
                    <a:pt x="9" y="93"/>
                  </a:lnTo>
                  <a:lnTo>
                    <a:pt x="5" y="109"/>
                  </a:lnTo>
                  <a:lnTo>
                    <a:pt x="2" y="125"/>
                  </a:lnTo>
                  <a:lnTo>
                    <a:pt x="1" y="144"/>
                  </a:lnTo>
                  <a:lnTo>
                    <a:pt x="0" y="162"/>
                  </a:lnTo>
                  <a:lnTo>
                    <a:pt x="1" y="180"/>
                  </a:lnTo>
                  <a:lnTo>
                    <a:pt x="2" y="196"/>
                  </a:lnTo>
                  <a:lnTo>
                    <a:pt x="5" y="213"/>
                  </a:lnTo>
                  <a:lnTo>
                    <a:pt x="9" y="228"/>
                  </a:lnTo>
                  <a:lnTo>
                    <a:pt x="15" y="241"/>
                  </a:lnTo>
                  <a:lnTo>
                    <a:pt x="20" y="254"/>
                  </a:lnTo>
                  <a:lnTo>
                    <a:pt x="28" y="267"/>
                  </a:lnTo>
                  <a:lnTo>
                    <a:pt x="36" y="277"/>
                  </a:lnTo>
                  <a:lnTo>
                    <a:pt x="46" y="286"/>
                  </a:lnTo>
                  <a:lnTo>
                    <a:pt x="56" y="294"/>
                  </a:lnTo>
                  <a:lnTo>
                    <a:pt x="66" y="302"/>
                  </a:lnTo>
                  <a:lnTo>
                    <a:pt x="79" y="308"/>
                  </a:lnTo>
                  <a:lnTo>
                    <a:pt x="92" y="313"/>
                  </a:lnTo>
                  <a:lnTo>
                    <a:pt x="105" y="316"/>
                  </a:lnTo>
                  <a:lnTo>
                    <a:pt x="119" y="317"/>
                  </a:lnTo>
                  <a:lnTo>
                    <a:pt x="134" y="318"/>
                  </a:lnTo>
                  <a:lnTo>
                    <a:pt x="148" y="318"/>
                  </a:lnTo>
                  <a:lnTo>
                    <a:pt x="160" y="316"/>
                  </a:lnTo>
                  <a:lnTo>
                    <a:pt x="172" y="314"/>
                  </a:lnTo>
                  <a:lnTo>
                    <a:pt x="184" y="311"/>
                  </a:lnTo>
                  <a:lnTo>
                    <a:pt x="194" y="307"/>
                  </a:lnTo>
                  <a:lnTo>
                    <a:pt x="204" y="302"/>
                  </a:lnTo>
                  <a:lnTo>
                    <a:pt x="214" y="297"/>
                  </a:lnTo>
                  <a:lnTo>
                    <a:pt x="223" y="291"/>
                  </a:lnTo>
                  <a:lnTo>
                    <a:pt x="231" y="283"/>
                  </a:lnTo>
                  <a:lnTo>
                    <a:pt x="238" y="275"/>
                  </a:lnTo>
                  <a:lnTo>
                    <a:pt x="245" y="267"/>
                  </a:lnTo>
                  <a:lnTo>
                    <a:pt x="250" y="257"/>
                  </a:lnTo>
                  <a:lnTo>
                    <a:pt x="256" y="247"/>
                  </a:lnTo>
                  <a:lnTo>
                    <a:pt x="261" y="236"/>
                  </a:lnTo>
                  <a:lnTo>
                    <a:pt x="263" y="225"/>
                  </a:lnTo>
                  <a:lnTo>
                    <a:pt x="267" y="213"/>
                  </a:lnTo>
                  <a:lnTo>
                    <a:pt x="216" y="213"/>
                  </a:lnTo>
                  <a:close/>
                  <a:moveTo>
                    <a:pt x="53" y="133"/>
                  </a:moveTo>
                  <a:lnTo>
                    <a:pt x="54" y="123"/>
                  </a:lnTo>
                  <a:lnTo>
                    <a:pt x="56" y="112"/>
                  </a:lnTo>
                  <a:lnTo>
                    <a:pt x="58" y="103"/>
                  </a:lnTo>
                  <a:lnTo>
                    <a:pt x="61" y="95"/>
                  </a:lnTo>
                  <a:lnTo>
                    <a:pt x="64" y="87"/>
                  </a:lnTo>
                  <a:lnTo>
                    <a:pt x="68" y="80"/>
                  </a:lnTo>
                  <a:lnTo>
                    <a:pt x="72" y="73"/>
                  </a:lnTo>
                  <a:lnTo>
                    <a:pt x="78" y="68"/>
                  </a:lnTo>
                  <a:lnTo>
                    <a:pt x="82" y="62"/>
                  </a:lnTo>
                  <a:lnTo>
                    <a:pt x="89" y="57"/>
                  </a:lnTo>
                  <a:lnTo>
                    <a:pt x="96" y="54"/>
                  </a:lnTo>
                  <a:lnTo>
                    <a:pt x="103" y="50"/>
                  </a:lnTo>
                  <a:lnTo>
                    <a:pt x="110" y="48"/>
                  </a:lnTo>
                  <a:lnTo>
                    <a:pt x="118" y="46"/>
                  </a:lnTo>
                  <a:lnTo>
                    <a:pt x="127" y="45"/>
                  </a:lnTo>
                  <a:lnTo>
                    <a:pt x="137" y="45"/>
                  </a:lnTo>
                  <a:lnTo>
                    <a:pt x="146" y="45"/>
                  </a:lnTo>
                  <a:lnTo>
                    <a:pt x="155" y="46"/>
                  </a:lnTo>
                  <a:lnTo>
                    <a:pt x="163" y="48"/>
                  </a:lnTo>
                  <a:lnTo>
                    <a:pt x="170" y="50"/>
                  </a:lnTo>
                  <a:lnTo>
                    <a:pt x="178" y="54"/>
                  </a:lnTo>
                  <a:lnTo>
                    <a:pt x="184" y="57"/>
                  </a:lnTo>
                  <a:lnTo>
                    <a:pt x="191" y="62"/>
                  </a:lnTo>
                  <a:lnTo>
                    <a:pt x="195" y="68"/>
                  </a:lnTo>
                  <a:lnTo>
                    <a:pt x="201" y="73"/>
                  </a:lnTo>
                  <a:lnTo>
                    <a:pt x="204" y="80"/>
                  </a:lnTo>
                  <a:lnTo>
                    <a:pt x="208" y="87"/>
                  </a:lnTo>
                  <a:lnTo>
                    <a:pt x="211"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6" name="Freeform 105"/>
            <p:cNvSpPr>
              <a:spLocks/>
            </p:cNvSpPr>
            <p:nvPr/>
          </p:nvSpPr>
          <p:spPr bwMode="auto">
            <a:xfrm>
              <a:off x="3683" y="2025"/>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2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7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9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1"/>
                  </a:lnTo>
                  <a:lnTo>
                    <a:pt x="57" y="103"/>
                  </a:lnTo>
                  <a:lnTo>
                    <a:pt x="59" y="95"/>
                  </a:lnTo>
                  <a:lnTo>
                    <a:pt x="63" y="88"/>
                  </a:lnTo>
                  <a:lnTo>
                    <a:pt x="67" y="81"/>
                  </a:lnTo>
                  <a:lnTo>
                    <a:pt x="72" y="75"/>
                  </a:lnTo>
                  <a:lnTo>
                    <a:pt x="77" y="70"/>
                  </a:lnTo>
                  <a:lnTo>
                    <a:pt x="83" y="66"/>
                  </a:lnTo>
                  <a:lnTo>
                    <a:pt x="90" y="62"/>
                  </a:lnTo>
                  <a:lnTo>
                    <a:pt x="98" y="59"/>
                  </a:lnTo>
                  <a:lnTo>
                    <a:pt x="106" y="57"/>
                  </a:lnTo>
                  <a:lnTo>
                    <a:pt x="114" y="54"/>
                  </a:lnTo>
                  <a:lnTo>
                    <a:pt x="124" y="53"/>
                  </a:lnTo>
                  <a:lnTo>
                    <a:pt x="134" y="53"/>
                  </a:lnTo>
                  <a:lnTo>
                    <a:pt x="140" y="53"/>
                  </a:lnTo>
                  <a:lnTo>
                    <a:pt x="145" y="54"/>
                  </a:lnTo>
                  <a:lnTo>
                    <a:pt x="145" y="0"/>
                  </a:lnTo>
                  <a:lnTo>
                    <a:pt x="138" y="0"/>
                  </a:lnTo>
                  <a:lnTo>
                    <a:pt x="133" y="0"/>
                  </a:lnTo>
                  <a:lnTo>
                    <a:pt x="125" y="0"/>
                  </a:lnTo>
                  <a:lnTo>
                    <a:pt x="118" y="1"/>
                  </a:lnTo>
                  <a:lnTo>
                    <a:pt x="111" y="3"/>
                  </a:lnTo>
                  <a:lnTo>
                    <a:pt x="105" y="4"/>
                  </a:lnTo>
                  <a:lnTo>
                    <a:pt x="98" y="6"/>
                  </a:lnTo>
                  <a:lnTo>
                    <a:pt x="92" y="8"/>
                  </a:lnTo>
                  <a:lnTo>
                    <a:pt x="88" y="12"/>
                  </a:lnTo>
                  <a:lnTo>
                    <a:pt x="82" y="15"/>
                  </a:lnTo>
                  <a:lnTo>
                    <a:pt x="77" y="19"/>
                  </a:lnTo>
                  <a:lnTo>
                    <a:pt x="72" y="23"/>
                  </a:lnTo>
                  <a:lnTo>
                    <a:pt x="67" y="28"/>
                  </a:lnTo>
                  <a:lnTo>
                    <a:pt x="64" y="34"/>
                  </a:lnTo>
                  <a:lnTo>
                    <a:pt x="59" y="39"/>
                  </a:lnTo>
                  <a:lnTo>
                    <a:pt x="56" y="46"/>
                  </a:lnTo>
                  <a:lnTo>
                    <a:pt x="52" y="53"/>
                  </a:lnTo>
                  <a:lnTo>
                    <a:pt x="49" y="60"/>
                  </a:lnTo>
                  <a:lnTo>
                    <a:pt x="49"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7" name="Freeform 106"/>
            <p:cNvSpPr>
              <a:spLocks/>
            </p:cNvSpPr>
            <p:nvPr/>
          </p:nvSpPr>
          <p:spPr bwMode="auto">
            <a:xfrm>
              <a:off x="3740" y="2024"/>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2 w 246"/>
                <a:gd name="T35" fmla="*/ 20 h 318"/>
                <a:gd name="T36" fmla="*/ 27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8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9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0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6"/>
                  </a:lnTo>
                  <a:lnTo>
                    <a:pt x="4" y="247"/>
                  </a:lnTo>
                  <a:lnTo>
                    <a:pt x="9" y="257"/>
                  </a:lnTo>
                  <a:lnTo>
                    <a:pt x="12" y="267"/>
                  </a:lnTo>
                  <a:lnTo>
                    <a:pt x="18" y="276"/>
                  </a:lnTo>
                  <a:lnTo>
                    <a:pt x="25" y="284"/>
                  </a:lnTo>
                  <a:lnTo>
                    <a:pt x="32" y="291"/>
                  </a:lnTo>
                  <a:lnTo>
                    <a:pt x="40" y="298"/>
                  </a:lnTo>
                  <a:lnTo>
                    <a:pt x="49" y="302"/>
                  </a:lnTo>
                  <a:lnTo>
                    <a:pt x="58" y="308"/>
                  </a:lnTo>
                  <a:lnTo>
                    <a:pt x="70" y="311"/>
                  </a:lnTo>
                  <a:lnTo>
                    <a:pt x="81" y="315"/>
                  </a:lnTo>
                  <a:lnTo>
                    <a:pt x="93" y="316"/>
                  </a:lnTo>
                  <a:lnTo>
                    <a:pt x="107" y="318"/>
                  </a:lnTo>
                  <a:lnTo>
                    <a:pt x="120" y="318"/>
                  </a:lnTo>
                  <a:lnTo>
                    <a:pt x="135" y="318"/>
                  </a:lnTo>
                  <a:lnTo>
                    <a:pt x="149" y="317"/>
                  </a:lnTo>
                  <a:lnTo>
                    <a:pt x="162" y="315"/>
                  </a:lnTo>
                  <a:lnTo>
                    <a:pt x="174" y="311"/>
                  </a:lnTo>
                  <a:lnTo>
                    <a:pt x="185" y="308"/>
                  </a:lnTo>
                  <a:lnTo>
                    <a:pt x="195" y="303"/>
                  </a:lnTo>
                  <a:lnTo>
                    <a:pt x="204" y="298"/>
                  </a:lnTo>
                  <a:lnTo>
                    <a:pt x="214" y="292"/>
                  </a:lnTo>
                  <a:lnTo>
                    <a:pt x="220" y="285"/>
                  </a:lnTo>
                  <a:lnTo>
                    <a:pt x="227" y="278"/>
                  </a:lnTo>
                  <a:lnTo>
                    <a:pt x="233" y="270"/>
                  </a:lnTo>
                  <a:lnTo>
                    <a:pt x="238" y="261"/>
                  </a:lnTo>
                  <a:lnTo>
                    <a:pt x="241" y="252"/>
                  </a:lnTo>
                  <a:lnTo>
                    <a:pt x="243" y="241"/>
                  </a:lnTo>
                  <a:lnTo>
                    <a:pt x="246" y="231"/>
                  </a:lnTo>
                  <a:lnTo>
                    <a:pt x="246" y="219"/>
                  </a:lnTo>
                  <a:lnTo>
                    <a:pt x="246" y="210"/>
                  </a:lnTo>
                  <a:lnTo>
                    <a:pt x="245" y="201"/>
                  </a:lnTo>
                  <a:lnTo>
                    <a:pt x="242" y="193"/>
                  </a:lnTo>
                  <a:lnTo>
                    <a:pt x="240" y="186"/>
                  </a:lnTo>
                  <a:lnTo>
                    <a:pt x="237" y="179"/>
                  </a:lnTo>
                  <a:lnTo>
                    <a:pt x="233" y="173"/>
                  </a:lnTo>
                  <a:lnTo>
                    <a:pt x="229" y="168"/>
                  </a:lnTo>
                  <a:lnTo>
                    <a:pt x="223" y="162"/>
                  </a:lnTo>
                  <a:lnTo>
                    <a:pt x="217" y="157"/>
                  </a:lnTo>
                  <a:lnTo>
                    <a:pt x="210" y="153"/>
                  </a:lnTo>
                  <a:lnTo>
                    <a:pt x="203" y="149"/>
                  </a:lnTo>
                  <a:lnTo>
                    <a:pt x="195" y="146"/>
                  </a:lnTo>
                  <a:lnTo>
                    <a:pt x="186" y="142"/>
                  </a:lnTo>
                  <a:lnTo>
                    <a:pt x="176" y="139"/>
                  </a:lnTo>
                  <a:lnTo>
                    <a:pt x="165" y="137"/>
                  </a:lnTo>
                  <a:lnTo>
                    <a:pt x="155" y="133"/>
                  </a:lnTo>
                  <a:lnTo>
                    <a:pt x="105" y="122"/>
                  </a:lnTo>
                  <a:lnTo>
                    <a:pt x="100" y="121"/>
                  </a:lnTo>
                  <a:lnTo>
                    <a:pt x="94" y="119"/>
                  </a:lnTo>
                  <a:lnTo>
                    <a:pt x="89" y="118"/>
                  </a:lnTo>
                  <a:lnTo>
                    <a:pt x="85" y="116"/>
                  </a:lnTo>
                  <a:lnTo>
                    <a:pt x="80" y="115"/>
                  </a:lnTo>
                  <a:lnTo>
                    <a:pt x="77" y="112"/>
                  </a:lnTo>
                  <a:lnTo>
                    <a:pt x="73" y="111"/>
                  </a:lnTo>
                  <a:lnTo>
                    <a:pt x="70" y="109"/>
                  </a:lnTo>
                  <a:lnTo>
                    <a:pt x="67" y="107"/>
                  </a:lnTo>
                  <a:lnTo>
                    <a:pt x="65" y="104"/>
                  </a:lnTo>
                  <a:lnTo>
                    <a:pt x="63" y="101"/>
                  </a:lnTo>
                  <a:lnTo>
                    <a:pt x="61" y="99"/>
                  </a:lnTo>
                  <a:lnTo>
                    <a:pt x="59" y="95"/>
                  </a:lnTo>
                  <a:lnTo>
                    <a:pt x="59" y="92"/>
                  </a:lnTo>
                  <a:lnTo>
                    <a:pt x="58" y="88"/>
                  </a:lnTo>
                  <a:lnTo>
                    <a:pt x="58" y="85"/>
                  </a:lnTo>
                  <a:lnTo>
                    <a:pt x="58" y="79"/>
                  </a:lnTo>
                  <a:lnTo>
                    <a:pt x="59" y="75"/>
                  </a:lnTo>
                  <a:lnTo>
                    <a:pt x="61" y="71"/>
                  </a:lnTo>
                  <a:lnTo>
                    <a:pt x="62" y="66"/>
                  </a:lnTo>
                  <a:lnTo>
                    <a:pt x="64" y="63"/>
                  </a:lnTo>
                  <a:lnTo>
                    <a:pt x="67" y="60"/>
                  </a:lnTo>
                  <a:lnTo>
                    <a:pt x="71" y="56"/>
                  </a:lnTo>
                  <a:lnTo>
                    <a:pt x="74" y="54"/>
                  </a:lnTo>
                  <a:lnTo>
                    <a:pt x="78" y="50"/>
                  </a:lnTo>
                  <a:lnTo>
                    <a:pt x="82" y="48"/>
                  </a:lnTo>
                  <a:lnTo>
                    <a:pt x="88" y="47"/>
                  </a:lnTo>
                  <a:lnTo>
                    <a:pt x="94" y="45"/>
                  </a:lnTo>
                  <a:lnTo>
                    <a:pt x="100" y="43"/>
                  </a:lnTo>
                  <a:lnTo>
                    <a:pt x="107" y="43"/>
                  </a:lnTo>
                  <a:lnTo>
                    <a:pt x="113" y="42"/>
                  </a:lnTo>
                  <a:lnTo>
                    <a:pt x="120" y="42"/>
                  </a:lnTo>
                  <a:lnTo>
                    <a:pt x="128" y="42"/>
                  </a:lnTo>
                  <a:lnTo>
                    <a:pt x="135" y="43"/>
                  </a:lnTo>
                  <a:lnTo>
                    <a:pt x="142" y="45"/>
                  </a:lnTo>
                  <a:lnTo>
                    <a:pt x="148" y="46"/>
                  </a:lnTo>
                  <a:lnTo>
                    <a:pt x="154" y="48"/>
                  </a:lnTo>
                  <a:lnTo>
                    <a:pt x="159" y="50"/>
                  </a:lnTo>
                  <a:lnTo>
                    <a:pt x="164" y="53"/>
                  </a:lnTo>
                  <a:lnTo>
                    <a:pt x="169" y="56"/>
                  </a:lnTo>
                  <a:lnTo>
                    <a:pt x="173" y="60"/>
                  </a:lnTo>
                  <a:lnTo>
                    <a:pt x="177" y="63"/>
                  </a:lnTo>
                  <a:lnTo>
                    <a:pt x="180" y="68"/>
                  </a:lnTo>
                  <a:lnTo>
                    <a:pt x="182" y="71"/>
                  </a:lnTo>
                  <a:lnTo>
                    <a:pt x="185" y="77"/>
                  </a:lnTo>
                  <a:lnTo>
                    <a:pt x="187" y="81"/>
                  </a:lnTo>
                  <a:lnTo>
                    <a:pt x="188" y="87"/>
                  </a:lnTo>
                  <a:lnTo>
                    <a:pt x="188" y="93"/>
                  </a:lnTo>
                  <a:lnTo>
                    <a:pt x="238" y="93"/>
                  </a:lnTo>
                  <a:lnTo>
                    <a:pt x="238" y="92"/>
                  </a:lnTo>
                  <a:lnTo>
                    <a:pt x="238" y="81"/>
                  </a:lnTo>
                  <a:lnTo>
                    <a:pt x="235" y="72"/>
                  </a:lnTo>
                  <a:lnTo>
                    <a:pt x="233" y="63"/>
                  </a:lnTo>
                  <a:lnTo>
                    <a:pt x="230" y="54"/>
                  </a:lnTo>
                  <a:lnTo>
                    <a:pt x="225" y="46"/>
                  </a:lnTo>
                  <a:lnTo>
                    <a:pt x="219" y="38"/>
                  </a:lnTo>
                  <a:lnTo>
                    <a:pt x="214" y="31"/>
                  </a:lnTo>
                  <a:lnTo>
                    <a:pt x="205" y="25"/>
                  </a:lnTo>
                  <a:lnTo>
                    <a:pt x="197" y="19"/>
                  </a:lnTo>
                  <a:lnTo>
                    <a:pt x="189" y="15"/>
                  </a:lnTo>
                  <a:lnTo>
                    <a:pt x="179" y="10"/>
                  </a:lnTo>
                  <a:lnTo>
                    <a:pt x="169" y="7"/>
                  </a:lnTo>
                  <a:lnTo>
                    <a:pt x="158" y="3"/>
                  </a:lnTo>
                  <a:lnTo>
                    <a:pt x="146" y="1"/>
                  </a:lnTo>
                  <a:lnTo>
                    <a:pt x="133" y="0"/>
                  </a:lnTo>
                  <a:lnTo>
                    <a:pt x="120" y="0"/>
                  </a:lnTo>
                  <a:lnTo>
                    <a:pt x="108" y="0"/>
                  </a:lnTo>
                  <a:lnTo>
                    <a:pt x="95" y="1"/>
                  </a:lnTo>
                  <a:lnTo>
                    <a:pt x="84" y="3"/>
                  </a:lnTo>
                  <a:lnTo>
                    <a:pt x="72" y="6"/>
                  </a:lnTo>
                  <a:lnTo>
                    <a:pt x="63" y="9"/>
                  </a:lnTo>
                  <a:lnTo>
                    <a:pt x="54" y="14"/>
                  </a:lnTo>
                  <a:lnTo>
                    <a:pt x="44" y="18"/>
                  </a:lnTo>
                  <a:lnTo>
                    <a:pt x="38" y="24"/>
                  </a:lnTo>
                  <a:lnTo>
                    <a:pt x="31" y="30"/>
                  </a:lnTo>
                  <a:lnTo>
                    <a:pt x="25" y="37"/>
                  </a:lnTo>
                  <a:lnTo>
                    <a:pt x="19" y="43"/>
                  </a:lnTo>
                  <a:lnTo>
                    <a:pt x="16" y="52"/>
                  </a:lnTo>
                  <a:lnTo>
                    <a:pt x="12" y="60"/>
                  </a:lnTo>
                  <a:lnTo>
                    <a:pt x="10" y="68"/>
                  </a:lnTo>
                  <a:lnTo>
                    <a:pt x="8" y="77"/>
                  </a:lnTo>
                  <a:lnTo>
                    <a:pt x="8" y="86"/>
                  </a:lnTo>
                  <a:lnTo>
                    <a:pt x="8" y="95"/>
                  </a:lnTo>
                  <a:lnTo>
                    <a:pt x="9" y="103"/>
                  </a:lnTo>
                  <a:lnTo>
                    <a:pt x="10" y="111"/>
                  </a:lnTo>
                  <a:lnTo>
                    <a:pt x="12" y="118"/>
                  </a:lnTo>
                  <a:lnTo>
                    <a:pt x="16" y="125"/>
                  </a:lnTo>
                  <a:lnTo>
                    <a:pt x="19" y="131"/>
                  </a:lnTo>
                  <a:lnTo>
                    <a:pt x="24" y="137"/>
                  </a:lnTo>
                  <a:lnTo>
                    <a:pt x="28" y="142"/>
                  </a:lnTo>
                  <a:lnTo>
                    <a:pt x="34" y="147"/>
                  </a:lnTo>
                  <a:lnTo>
                    <a:pt x="40" y="150"/>
                  </a:lnTo>
                  <a:lnTo>
                    <a:pt x="47" y="155"/>
                  </a:lnTo>
                  <a:lnTo>
                    <a:pt x="55" y="159"/>
                  </a:lnTo>
                  <a:lnTo>
                    <a:pt x="63" y="162"/>
                  </a:lnTo>
                  <a:lnTo>
                    <a:pt x="72" y="165"/>
                  </a:lnTo>
                  <a:lnTo>
                    <a:pt x="82" y="168"/>
                  </a:lnTo>
                  <a:lnTo>
                    <a:pt x="93" y="171"/>
                  </a:lnTo>
                  <a:lnTo>
                    <a:pt x="149" y="185"/>
                  </a:lnTo>
                  <a:lnTo>
                    <a:pt x="155" y="186"/>
                  </a:lnTo>
                  <a:lnTo>
                    <a:pt x="159" y="188"/>
                  </a:lnTo>
                  <a:lnTo>
                    <a:pt x="165" y="190"/>
                  </a:lnTo>
                  <a:lnTo>
                    <a:pt x="170" y="191"/>
                  </a:lnTo>
                  <a:lnTo>
                    <a:pt x="173" y="193"/>
                  </a:lnTo>
                  <a:lnTo>
                    <a:pt x="178" y="194"/>
                  </a:lnTo>
                  <a:lnTo>
                    <a:pt x="180" y="196"/>
                  </a:lnTo>
                  <a:lnTo>
                    <a:pt x="184" y="199"/>
                  </a:lnTo>
                  <a:lnTo>
                    <a:pt x="186" y="201"/>
                  </a:lnTo>
                  <a:lnTo>
                    <a:pt x="188"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8" y="249"/>
                  </a:lnTo>
                  <a:lnTo>
                    <a:pt x="185" y="254"/>
                  </a:lnTo>
                  <a:lnTo>
                    <a:pt x="181" y="257"/>
                  </a:lnTo>
                  <a:lnTo>
                    <a:pt x="177" y="261"/>
                  </a:lnTo>
                  <a:lnTo>
                    <a:pt x="172" y="263"/>
                  </a:lnTo>
                  <a:lnTo>
                    <a:pt x="166" y="265"/>
                  </a:lnTo>
                  <a:lnTo>
                    <a:pt x="161" y="268"/>
                  </a:lnTo>
                  <a:lnTo>
                    <a:pt x="155" y="270"/>
                  </a:lnTo>
                  <a:lnTo>
                    <a:pt x="148" y="271"/>
                  </a:lnTo>
                  <a:lnTo>
                    <a:pt x="141" y="272"/>
                  </a:lnTo>
                  <a:lnTo>
                    <a:pt x="133" y="274"/>
                  </a:lnTo>
                  <a:lnTo>
                    <a:pt x="125" y="274"/>
                  </a:lnTo>
                  <a:lnTo>
                    <a:pt x="117" y="274"/>
                  </a:lnTo>
                  <a:lnTo>
                    <a:pt x="109" y="272"/>
                  </a:lnTo>
                  <a:lnTo>
                    <a:pt x="101" y="271"/>
                  </a:lnTo>
                  <a:lnTo>
                    <a:pt x="94" y="270"/>
                  </a:lnTo>
                  <a:lnTo>
                    <a:pt x="87" y="268"/>
                  </a:lnTo>
                  <a:lnTo>
                    <a:pt x="81" y="264"/>
                  </a:lnTo>
                  <a:lnTo>
                    <a:pt x="75" y="262"/>
                  </a:lnTo>
                  <a:lnTo>
                    <a:pt x="71" y="257"/>
                  </a:lnTo>
                  <a:lnTo>
                    <a:pt x="66" y="254"/>
                  </a:lnTo>
                  <a:lnTo>
                    <a:pt x="62" y="249"/>
                  </a:lnTo>
                  <a:lnTo>
                    <a:pt x="58" y="244"/>
                  </a:lnTo>
                  <a:lnTo>
                    <a:pt x="55" y="238"/>
                  </a:lnTo>
                  <a:lnTo>
                    <a:pt x="52" y="232"/>
                  </a:lnTo>
                  <a:lnTo>
                    <a:pt x="51"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18" name="Rectangle 107"/>
            <p:cNvSpPr>
              <a:spLocks noChangeArrowheads="1"/>
            </p:cNvSpPr>
            <p:nvPr/>
          </p:nvSpPr>
          <p:spPr bwMode="auto">
            <a:xfrm>
              <a:off x="3845" y="2106"/>
              <a:ext cx="19"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519" name="Freeform 108"/>
            <p:cNvSpPr>
              <a:spLocks noEditPoints="1"/>
            </p:cNvSpPr>
            <p:nvPr/>
          </p:nvSpPr>
          <p:spPr bwMode="auto">
            <a:xfrm>
              <a:off x="752" y="2231"/>
              <a:ext cx="98" cy="138"/>
            </a:xfrm>
            <a:custGeom>
              <a:avLst/>
              <a:gdLst>
                <a:gd name="T0" fmla="*/ 19 w 295"/>
                <a:gd name="T1" fmla="*/ 138 h 413"/>
                <a:gd name="T2" fmla="*/ 47 w 295"/>
                <a:gd name="T3" fmla="*/ 80 h 413"/>
                <a:gd name="T4" fmla="*/ 57 w 295"/>
                <a:gd name="T5" fmla="*/ 80 h 413"/>
                <a:gd name="T6" fmla="*/ 66 w 295"/>
                <a:gd name="T7" fmla="*/ 79 h 413"/>
                <a:gd name="T8" fmla="*/ 73 w 295"/>
                <a:gd name="T9" fmla="*/ 78 h 413"/>
                <a:gd name="T10" fmla="*/ 80 w 295"/>
                <a:gd name="T11" fmla="*/ 75 h 413"/>
                <a:gd name="T12" fmla="*/ 85 w 295"/>
                <a:gd name="T13" fmla="*/ 72 h 413"/>
                <a:gd name="T14" fmla="*/ 88 w 295"/>
                <a:gd name="T15" fmla="*/ 68 h 413"/>
                <a:gd name="T16" fmla="*/ 91 w 295"/>
                <a:gd name="T17" fmla="*/ 64 h 413"/>
                <a:gd name="T18" fmla="*/ 93 w 295"/>
                <a:gd name="T19" fmla="*/ 60 h 413"/>
                <a:gd name="T20" fmla="*/ 95 w 295"/>
                <a:gd name="T21" fmla="*/ 56 h 413"/>
                <a:gd name="T22" fmla="*/ 97 w 295"/>
                <a:gd name="T23" fmla="*/ 51 h 413"/>
                <a:gd name="T24" fmla="*/ 98 w 295"/>
                <a:gd name="T25" fmla="*/ 46 h 413"/>
                <a:gd name="T26" fmla="*/ 98 w 295"/>
                <a:gd name="T27" fmla="*/ 40 h 413"/>
                <a:gd name="T28" fmla="*/ 98 w 295"/>
                <a:gd name="T29" fmla="*/ 34 h 413"/>
                <a:gd name="T30" fmla="*/ 97 w 295"/>
                <a:gd name="T31" fmla="*/ 28 h 413"/>
                <a:gd name="T32" fmla="*/ 95 w 295"/>
                <a:gd name="T33" fmla="*/ 23 h 413"/>
                <a:gd name="T34" fmla="*/ 93 w 295"/>
                <a:gd name="T35" fmla="*/ 19 h 413"/>
                <a:gd name="T36" fmla="*/ 91 w 295"/>
                <a:gd name="T37" fmla="*/ 15 h 413"/>
                <a:gd name="T38" fmla="*/ 88 w 295"/>
                <a:gd name="T39" fmla="*/ 11 h 413"/>
                <a:gd name="T40" fmla="*/ 85 w 295"/>
                <a:gd name="T41" fmla="*/ 8 h 413"/>
                <a:gd name="T42" fmla="*/ 81 w 295"/>
                <a:gd name="T43" fmla="*/ 5 h 413"/>
                <a:gd name="T44" fmla="*/ 74 w 295"/>
                <a:gd name="T45" fmla="*/ 2 h 413"/>
                <a:gd name="T46" fmla="*/ 67 w 295"/>
                <a:gd name="T47" fmla="*/ 1 h 413"/>
                <a:gd name="T48" fmla="*/ 59 w 295"/>
                <a:gd name="T49" fmla="*/ 0 h 413"/>
                <a:gd name="T50" fmla="*/ 50 w 295"/>
                <a:gd name="T51" fmla="*/ 0 h 413"/>
                <a:gd name="T52" fmla="*/ 0 w 295"/>
                <a:gd name="T53" fmla="*/ 0 h 413"/>
                <a:gd name="T54" fmla="*/ 19 w 295"/>
                <a:gd name="T55" fmla="*/ 63 h 413"/>
                <a:gd name="T56" fmla="*/ 51 w 295"/>
                <a:gd name="T57" fmla="*/ 17 h 413"/>
                <a:gd name="T58" fmla="*/ 58 w 295"/>
                <a:gd name="T59" fmla="*/ 17 h 413"/>
                <a:gd name="T60" fmla="*/ 64 w 295"/>
                <a:gd name="T61" fmla="*/ 18 h 413"/>
                <a:gd name="T62" fmla="*/ 68 w 295"/>
                <a:gd name="T63" fmla="*/ 20 h 413"/>
                <a:gd name="T64" fmla="*/ 73 w 295"/>
                <a:gd name="T65" fmla="*/ 22 h 413"/>
                <a:gd name="T66" fmla="*/ 75 w 295"/>
                <a:gd name="T67" fmla="*/ 25 h 413"/>
                <a:gd name="T68" fmla="*/ 78 w 295"/>
                <a:gd name="T69" fmla="*/ 29 h 413"/>
                <a:gd name="T70" fmla="*/ 79 w 295"/>
                <a:gd name="T71" fmla="*/ 34 h 413"/>
                <a:gd name="T72" fmla="*/ 79 w 295"/>
                <a:gd name="T73" fmla="*/ 40 h 413"/>
                <a:gd name="T74" fmla="*/ 79 w 295"/>
                <a:gd name="T75" fmla="*/ 46 h 413"/>
                <a:gd name="T76" fmla="*/ 78 w 295"/>
                <a:gd name="T77" fmla="*/ 51 h 413"/>
                <a:gd name="T78" fmla="*/ 75 w 295"/>
                <a:gd name="T79" fmla="*/ 55 h 413"/>
                <a:gd name="T80" fmla="*/ 72 w 295"/>
                <a:gd name="T81" fmla="*/ 58 h 413"/>
                <a:gd name="T82" fmla="*/ 68 w 295"/>
                <a:gd name="T83" fmla="*/ 61 h 413"/>
                <a:gd name="T84" fmla="*/ 63 w 295"/>
                <a:gd name="T85" fmla="*/ 62 h 413"/>
                <a:gd name="T86" fmla="*/ 57 w 295"/>
                <a:gd name="T87" fmla="*/ 63 h 413"/>
                <a:gd name="T88" fmla="*/ 50 w 295"/>
                <a:gd name="T89" fmla="*/ 63 h 4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95" h="413">
                  <a:moveTo>
                    <a:pt x="0" y="413"/>
                  </a:moveTo>
                  <a:lnTo>
                    <a:pt x="57" y="413"/>
                  </a:lnTo>
                  <a:lnTo>
                    <a:pt x="57" y="239"/>
                  </a:lnTo>
                  <a:lnTo>
                    <a:pt x="142" y="239"/>
                  </a:lnTo>
                  <a:lnTo>
                    <a:pt x="157" y="239"/>
                  </a:lnTo>
                  <a:lnTo>
                    <a:pt x="172" y="239"/>
                  </a:lnTo>
                  <a:lnTo>
                    <a:pt x="184" y="238"/>
                  </a:lnTo>
                  <a:lnTo>
                    <a:pt x="198" y="237"/>
                  </a:lnTo>
                  <a:lnTo>
                    <a:pt x="210" y="235"/>
                  </a:lnTo>
                  <a:lnTo>
                    <a:pt x="221" y="233"/>
                  </a:lnTo>
                  <a:lnTo>
                    <a:pt x="232" y="228"/>
                  </a:lnTo>
                  <a:lnTo>
                    <a:pt x="242" y="223"/>
                  </a:lnTo>
                  <a:lnTo>
                    <a:pt x="249" y="219"/>
                  </a:lnTo>
                  <a:lnTo>
                    <a:pt x="255" y="214"/>
                  </a:lnTo>
                  <a:lnTo>
                    <a:pt x="259" y="210"/>
                  </a:lnTo>
                  <a:lnTo>
                    <a:pt x="265" y="205"/>
                  </a:lnTo>
                  <a:lnTo>
                    <a:pt x="270" y="199"/>
                  </a:lnTo>
                  <a:lnTo>
                    <a:pt x="274" y="193"/>
                  </a:lnTo>
                  <a:lnTo>
                    <a:pt x="278" y="188"/>
                  </a:lnTo>
                  <a:lnTo>
                    <a:pt x="281" y="181"/>
                  </a:lnTo>
                  <a:lnTo>
                    <a:pt x="285" y="174"/>
                  </a:lnTo>
                  <a:lnTo>
                    <a:pt x="287" y="167"/>
                  </a:lnTo>
                  <a:lnTo>
                    <a:pt x="289" y="160"/>
                  </a:lnTo>
                  <a:lnTo>
                    <a:pt x="291" y="153"/>
                  </a:lnTo>
                  <a:lnTo>
                    <a:pt x="293" y="145"/>
                  </a:lnTo>
                  <a:lnTo>
                    <a:pt x="294" y="137"/>
                  </a:lnTo>
                  <a:lnTo>
                    <a:pt x="295" y="128"/>
                  </a:lnTo>
                  <a:lnTo>
                    <a:pt x="295" y="120"/>
                  </a:lnTo>
                  <a:lnTo>
                    <a:pt x="295" y="111"/>
                  </a:lnTo>
                  <a:lnTo>
                    <a:pt x="294" y="103"/>
                  </a:lnTo>
                  <a:lnTo>
                    <a:pt x="293" y="93"/>
                  </a:lnTo>
                  <a:lnTo>
                    <a:pt x="291" y="85"/>
                  </a:lnTo>
                  <a:lnTo>
                    <a:pt x="289" y="77"/>
                  </a:lnTo>
                  <a:lnTo>
                    <a:pt x="287" y="70"/>
                  </a:lnTo>
                  <a:lnTo>
                    <a:pt x="285" y="63"/>
                  </a:lnTo>
                  <a:lnTo>
                    <a:pt x="281" y="57"/>
                  </a:lnTo>
                  <a:lnTo>
                    <a:pt x="278" y="50"/>
                  </a:lnTo>
                  <a:lnTo>
                    <a:pt x="274" y="44"/>
                  </a:lnTo>
                  <a:lnTo>
                    <a:pt x="270" y="38"/>
                  </a:lnTo>
                  <a:lnTo>
                    <a:pt x="265" y="32"/>
                  </a:lnTo>
                  <a:lnTo>
                    <a:pt x="260" y="28"/>
                  </a:lnTo>
                  <a:lnTo>
                    <a:pt x="255" y="23"/>
                  </a:lnTo>
                  <a:lnTo>
                    <a:pt x="249" y="20"/>
                  </a:lnTo>
                  <a:lnTo>
                    <a:pt x="243" y="16"/>
                  </a:lnTo>
                  <a:lnTo>
                    <a:pt x="233" y="11"/>
                  </a:lnTo>
                  <a:lnTo>
                    <a:pt x="222" y="7"/>
                  </a:lnTo>
                  <a:lnTo>
                    <a:pt x="212" y="5"/>
                  </a:lnTo>
                  <a:lnTo>
                    <a:pt x="201" y="2"/>
                  </a:lnTo>
                  <a:lnTo>
                    <a:pt x="189" y="1"/>
                  </a:lnTo>
                  <a:lnTo>
                    <a:pt x="178" y="0"/>
                  </a:lnTo>
                  <a:lnTo>
                    <a:pt x="165" y="0"/>
                  </a:lnTo>
                  <a:lnTo>
                    <a:pt x="152" y="0"/>
                  </a:lnTo>
                  <a:lnTo>
                    <a:pt x="137" y="0"/>
                  </a:lnTo>
                  <a:lnTo>
                    <a:pt x="0" y="0"/>
                  </a:lnTo>
                  <a:lnTo>
                    <a:pt x="0" y="413"/>
                  </a:lnTo>
                  <a:close/>
                  <a:moveTo>
                    <a:pt x="57" y="190"/>
                  </a:moveTo>
                  <a:lnTo>
                    <a:pt x="57" y="51"/>
                  </a:lnTo>
                  <a:lnTo>
                    <a:pt x="155" y="51"/>
                  </a:lnTo>
                  <a:lnTo>
                    <a:pt x="165" y="51"/>
                  </a:lnTo>
                  <a:lnTo>
                    <a:pt x="175" y="52"/>
                  </a:lnTo>
                  <a:lnTo>
                    <a:pt x="184" y="53"/>
                  </a:lnTo>
                  <a:lnTo>
                    <a:pt x="193" y="54"/>
                  </a:lnTo>
                  <a:lnTo>
                    <a:pt x="199" y="57"/>
                  </a:lnTo>
                  <a:lnTo>
                    <a:pt x="206" y="59"/>
                  </a:lnTo>
                  <a:lnTo>
                    <a:pt x="213" y="62"/>
                  </a:lnTo>
                  <a:lnTo>
                    <a:pt x="219" y="66"/>
                  </a:lnTo>
                  <a:lnTo>
                    <a:pt x="224" y="70"/>
                  </a:lnTo>
                  <a:lnTo>
                    <a:pt x="227" y="76"/>
                  </a:lnTo>
                  <a:lnTo>
                    <a:pt x="230" y="82"/>
                  </a:lnTo>
                  <a:lnTo>
                    <a:pt x="234" y="88"/>
                  </a:lnTo>
                  <a:lnTo>
                    <a:pt x="236" y="95"/>
                  </a:lnTo>
                  <a:lnTo>
                    <a:pt x="237" y="103"/>
                  </a:lnTo>
                  <a:lnTo>
                    <a:pt x="239" y="111"/>
                  </a:lnTo>
                  <a:lnTo>
                    <a:pt x="239" y="120"/>
                  </a:lnTo>
                  <a:lnTo>
                    <a:pt x="239" y="130"/>
                  </a:lnTo>
                  <a:lnTo>
                    <a:pt x="237" y="138"/>
                  </a:lnTo>
                  <a:lnTo>
                    <a:pt x="236" y="146"/>
                  </a:lnTo>
                  <a:lnTo>
                    <a:pt x="234" y="154"/>
                  </a:lnTo>
                  <a:lnTo>
                    <a:pt x="230" y="160"/>
                  </a:lnTo>
                  <a:lnTo>
                    <a:pt x="227" y="166"/>
                  </a:lnTo>
                  <a:lnTo>
                    <a:pt x="222" y="172"/>
                  </a:lnTo>
                  <a:lnTo>
                    <a:pt x="218" y="175"/>
                  </a:lnTo>
                  <a:lnTo>
                    <a:pt x="212" y="180"/>
                  </a:lnTo>
                  <a:lnTo>
                    <a:pt x="205" y="182"/>
                  </a:lnTo>
                  <a:lnTo>
                    <a:pt x="198" y="184"/>
                  </a:lnTo>
                  <a:lnTo>
                    <a:pt x="190" y="187"/>
                  </a:lnTo>
                  <a:lnTo>
                    <a:pt x="181" y="188"/>
                  </a:lnTo>
                  <a:lnTo>
                    <a:pt x="172" y="189"/>
                  </a:lnTo>
                  <a:lnTo>
                    <a:pt x="161" y="190"/>
                  </a:lnTo>
                  <a:lnTo>
                    <a:pt x="151" y="190"/>
                  </a:lnTo>
                  <a:lnTo>
                    <a:pt x="57" y="1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0" name="Freeform 109"/>
            <p:cNvSpPr>
              <a:spLocks noEditPoints="1"/>
            </p:cNvSpPr>
            <p:nvPr/>
          </p:nvSpPr>
          <p:spPr bwMode="auto">
            <a:xfrm>
              <a:off x="863" y="2266"/>
              <a:ext cx="95" cy="106"/>
            </a:xfrm>
            <a:custGeom>
              <a:avLst/>
              <a:gdLst>
                <a:gd name="T0" fmla="*/ 1 w 287"/>
                <a:gd name="T1" fmla="*/ 65 h 318"/>
                <a:gd name="T2" fmla="*/ 5 w 287"/>
                <a:gd name="T3" fmla="*/ 80 h 318"/>
                <a:gd name="T4" fmla="*/ 13 w 287"/>
                <a:gd name="T5" fmla="*/ 92 h 318"/>
                <a:gd name="T6" fmla="*/ 23 w 287"/>
                <a:gd name="T7" fmla="*/ 101 h 318"/>
                <a:gd name="T8" fmla="*/ 37 w 287"/>
                <a:gd name="T9" fmla="*/ 105 h 318"/>
                <a:gd name="T10" fmla="*/ 53 w 287"/>
                <a:gd name="T11" fmla="*/ 106 h 318"/>
                <a:gd name="T12" fmla="*/ 68 w 287"/>
                <a:gd name="T13" fmla="*/ 103 h 318"/>
                <a:gd name="T14" fmla="*/ 79 w 287"/>
                <a:gd name="T15" fmla="*/ 95 h 318"/>
                <a:gd name="T16" fmla="*/ 88 w 287"/>
                <a:gd name="T17" fmla="*/ 85 h 318"/>
                <a:gd name="T18" fmla="*/ 93 w 287"/>
                <a:gd name="T19" fmla="*/ 70 h 318"/>
                <a:gd name="T20" fmla="*/ 95 w 287"/>
                <a:gd name="T21" fmla="*/ 53 h 318"/>
                <a:gd name="T22" fmla="*/ 93 w 287"/>
                <a:gd name="T23" fmla="*/ 36 h 318"/>
                <a:gd name="T24" fmla="*/ 88 w 287"/>
                <a:gd name="T25" fmla="*/ 21 h 318"/>
                <a:gd name="T26" fmla="*/ 79 w 287"/>
                <a:gd name="T27" fmla="*/ 11 h 318"/>
                <a:gd name="T28" fmla="*/ 68 w 287"/>
                <a:gd name="T29" fmla="*/ 3 h 318"/>
                <a:gd name="T30" fmla="*/ 53 w 287"/>
                <a:gd name="T31" fmla="*/ 0 h 318"/>
                <a:gd name="T32" fmla="*/ 37 w 287"/>
                <a:gd name="T33" fmla="*/ 1 h 318"/>
                <a:gd name="T34" fmla="*/ 23 w 287"/>
                <a:gd name="T35" fmla="*/ 5 h 318"/>
                <a:gd name="T36" fmla="*/ 13 w 287"/>
                <a:gd name="T37" fmla="*/ 14 h 318"/>
                <a:gd name="T38" fmla="*/ 5 w 287"/>
                <a:gd name="T39" fmla="*/ 26 h 318"/>
                <a:gd name="T40" fmla="*/ 1 w 287"/>
                <a:gd name="T41" fmla="*/ 41 h 318"/>
                <a:gd name="T42" fmla="*/ 17 w 287"/>
                <a:gd name="T43" fmla="*/ 53 h 318"/>
                <a:gd name="T44" fmla="*/ 18 w 287"/>
                <a:gd name="T45" fmla="*/ 40 h 318"/>
                <a:gd name="T46" fmla="*/ 22 w 287"/>
                <a:gd name="T47" fmla="*/ 30 h 318"/>
                <a:gd name="T48" fmla="*/ 27 w 287"/>
                <a:gd name="T49" fmla="*/ 23 h 318"/>
                <a:gd name="T50" fmla="*/ 34 w 287"/>
                <a:gd name="T51" fmla="*/ 17 h 318"/>
                <a:gd name="T52" fmla="*/ 44 w 287"/>
                <a:gd name="T53" fmla="*/ 15 h 318"/>
                <a:gd name="T54" fmla="*/ 55 w 287"/>
                <a:gd name="T55" fmla="*/ 16 h 318"/>
                <a:gd name="T56" fmla="*/ 64 w 287"/>
                <a:gd name="T57" fmla="*/ 19 h 318"/>
                <a:gd name="T58" fmla="*/ 70 w 287"/>
                <a:gd name="T59" fmla="*/ 25 h 318"/>
                <a:gd name="T60" fmla="*/ 75 w 287"/>
                <a:gd name="T61" fmla="*/ 33 h 318"/>
                <a:gd name="T62" fmla="*/ 77 w 287"/>
                <a:gd name="T63" fmla="*/ 44 h 318"/>
                <a:gd name="T64" fmla="*/ 78 w 287"/>
                <a:gd name="T65" fmla="*/ 57 h 318"/>
                <a:gd name="T66" fmla="*/ 76 w 287"/>
                <a:gd name="T67" fmla="*/ 69 h 318"/>
                <a:gd name="T68" fmla="*/ 72 w 287"/>
                <a:gd name="T69" fmla="*/ 79 h 318"/>
                <a:gd name="T70" fmla="*/ 66 w 287"/>
                <a:gd name="T71" fmla="*/ 86 h 318"/>
                <a:gd name="T72" fmla="*/ 58 w 287"/>
                <a:gd name="T73" fmla="*/ 90 h 318"/>
                <a:gd name="T74" fmla="*/ 48 w 287"/>
                <a:gd name="T75" fmla="*/ 91 h 318"/>
                <a:gd name="T76" fmla="*/ 38 w 287"/>
                <a:gd name="T77" fmla="*/ 90 h 318"/>
                <a:gd name="T78" fmla="*/ 29 w 287"/>
                <a:gd name="T79" fmla="*/ 86 h 318"/>
                <a:gd name="T80" fmla="*/ 23 w 287"/>
                <a:gd name="T81" fmla="*/ 79 h 318"/>
                <a:gd name="T82" fmla="*/ 19 w 287"/>
                <a:gd name="T83" fmla="*/ 69 h 318"/>
                <a:gd name="T84" fmla="*/ 17 w 287"/>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8">
                  <a:moveTo>
                    <a:pt x="0" y="160"/>
                  </a:moveTo>
                  <a:lnTo>
                    <a:pt x="1" y="178"/>
                  </a:lnTo>
                  <a:lnTo>
                    <a:pt x="2" y="195"/>
                  </a:lnTo>
                  <a:lnTo>
                    <a:pt x="5" y="211"/>
                  </a:lnTo>
                  <a:lnTo>
                    <a:pt x="9" y="226"/>
                  </a:lnTo>
                  <a:lnTo>
                    <a:pt x="15" y="241"/>
                  </a:lnTo>
                  <a:lnTo>
                    <a:pt x="22" y="254"/>
                  </a:lnTo>
                  <a:lnTo>
                    <a:pt x="30" y="265"/>
                  </a:lnTo>
                  <a:lnTo>
                    <a:pt x="38" y="277"/>
                  </a:lnTo>
                  <a:lnTo>
                    <a:pt x="48" y="286"/>
                  </a:lnTo>
                  <a:lnTo>
                    <a:pt x="58" y="294"/>
                  </a:lnTo>
                  <a:lnTo>
                    <a:pt x="70" y="302"/>
                  </a:lnTo>
                  <a:lnTo>
                    <a:pt x="83" y="308"/>
                  </a:lnTo>
                  <a:lnTo>
                    <a:pt x="96" y="313"/>
                  </a:lnTo>
                  <a:lnTo>
                    <a:pt x="111" y="316"/>
                  </a:lnTo>
                  <a:lnTo>
                    <a:pt x="127" y="317"/>
                  </a:lnTo>
                  <a:lnTo>
                    <a:pt x="144" y="318"/>
                  </a:lnTo>
                  <a:lnTo>
                    <a:pt x="161" y="317"/>
                  </a:lnTo>
                  <a:lnTo>
                    <a:pt x="176" y="316"/>
                  </a:lnTo>
                  <a:lnTo>
                    <a:pt x="191" y="313"/>
                  </a:lnTo>
                  <a:lnTo>
                    <a:pt x="205" y="308"/>
                  </a:lnTo>
                  <a:lnTo>
                    <a:pt x="217" y="302"/>
                  </a:lnTo>
                  <a:lnTo>
                    <a:pt x="229" y="294"/>
                  </a:lnTo>
                  <a:lnTo>
                    <a:pt x="240" y="286"/>
                  </a:lnTo>
                  <a:lnTo>
                    <a:pt x="249" y="277"/>
                  </a:lnTo>
                  <a:lnTo>
                    <a:pt x="259" y="265"/>
                  </a:lnTo>
                  <a:lnTo>
                    <a:pt x="266" y="254"/>
                  </a:lnTo>
                  <a:lnTo>
                    <a:pt x="272" y="241"/>
                  </a:lnTo>
                  <a:lnTo>
                    <a:pt x="278" y="226"/>
                  </a:lnTo>
                  <a:lnTo>
                    <a:pt x="282" y="211"/>
                  </a:lnTo>
                  <a:lnTo>
                    <a:pt x="285" y="195"/>
                  </a:lnTo>
                  <a:lnTo>
                    <a:pt x="286" y="178"/>
                  </a:lnTo>
                  <a:lnTo>
                    <a:pt x="287" y="160"/>
                  </a:lnTo>
                  <a:lnTo>
                    <a:pt x="286" y="140"/>
                  </a:lnTo>
                  <a:lnTo>
                    <a:pt x="285" y="123"/>
                  </a:lnTo>
                  <a:lnTo>
                    <a:pt x="282" y="107"/>
                  </a:lnTo>
                  <a:lnTo>
                    <a:pt x="278" y="92"/>
                  </a:lnTo>
                  <a:lnTo>
                    <a:pt x="272" y="77"/>
                  </a:lnTo>
                  <a:lnTo>
                    <a:pt x="266" y="64"/>
                  </a:lnTo>
                  <a:lnTo>
                    <a:pt x="259" y="53"/>
                  </a:lnTo>
                  <a:lnTo>
                    <a:pt x="249" y="41"/>
                  </a:lnTo>
                  <a:lnTo>
                    <a:pt x="239" y="32"/>
                  </a:lnTo>
                  <a:lnTo>
                    <a:pt x="229" y="24"/>
                  </a:lnTo>
                  <a:lnTo>
                    <a:pt x="217" y="16"/>
                  </a:lnTo>
                  <a:lnTo>
                    <a:pt x="205" y="10"/>
                  </a:lnTo>
                  <a:lnTo>
                    <a:pt x="191" y="5"/>
                  </a:lnTo>
                  <a:lnTo>
                    <a:pt x="176" y="2"/>
                  </a:lnTo>
                  <a:lnTo>
                    <a:pt x="160" y="1"/>
                  </a:lnTo>
                  <a:lnTo>
                    <a:pt x="144" y="0"/>
                  </a:lnTo>
                  <a:lnTo>
                    <a:pt x="126" y="1"/>
                  </a:lnTo>
                  <a:lnTo>
                    <a:pt x="111" y="2"/>
                  </a:lnTo>
                  <a:lnTo>
                    <a:pt x="96" y="5"/>
                  </a:lnTo>
                  <a:lnTo>
                    <a:pt x="83" y="10"/>
                  </a:lnTo>
                  <a:lnTo>
                    <a:pt x="70" y="16"/>
                  </a:lnTo>
                  <a:lnTo>
                    <a:pt x="58" y="24"/>
                  </a:lnTo>
                  <a:lnTo>
                    <a:pt x="48" y="32"/>
                  </a:lnTo>
                  <a:lnTo>
                    <a:pt x="38" y="41"/>
                  </a:lnTo>
                  <a:lnTo>
                    <a:pt x="29" y="53"/>
                  </a:lnTo>
                  <a:lnTo>
                    <a:pt x="22" y="64"/>
                  </a:lnTo>
                  <a:lnTo>
                    <a:pt x="15" y="77"/>
                  </a:lnTo>
                  <a:lnTo>
                    <a:pt x="9" y="92"/>
                  </a:lnTo>
                  <a:lnTo>
                    <a:pt x="5" y="107"/>
                  </a:lnTo>
                  <a:lnTo>
                    <a:pt x="2" y="123"/>
                  </a:lnTo>
                  <a:lnTo>
                    <a:pt x="1" y="140"/>
                  </a:lnTo>
                  <a:lnTo>
                    <a:pt x="0" y="160"/>
                  </a:lnTo>
                  <a:close/>
                  <a:moveTo>
                    <a:pt x="52" y="160"/>
                  </a:moveTo>
                  <a:lnTo>
                    <a:pt x="52" y="146"/>
                  </a:lnTo>
                  <a:lnTo>
                    <a:pt x="53" y="133"/>
                  </a:lnTo>
                  <a:lnTo>
                    <a:pt x="55" y="120"/>
                  </a:lnTo>
                  <a:lnTo>
                    <a:pt x="57" y="110"/>
                  </a:lnTo>
                  <a:lnTo>
                    <a:pt x="61" y="100"/>
                  </a:lnTo>
                  <a:lnTo>
                    <a:pt x="65" y="91"/>
                  </a:lnTo>
                  <a:lnTo>
                    <a:pt x="70" y="81"/>
                  </a:lnTo>
                  <a:lnTo>
                    <a:pt x="76" y="74"/>
                  </a:lnTo>
                  <a:lnTo>
                    <a:pt x="81" y="68"/>
                  </a:lnTo>
                  <a:lnTo>
                    <a:pt x="88" y="61"/>
                  </a:lnTo>
                  <a:lnTo>
                    <a:pt x="96" y="56"/>
                  </a:lnTo>
                  <a:lnTo>
                    <a:pt x="104" y="51"/>
                  </a:lnTo>
                  <a:lnTo>
                    <a:pt x="114" y="49"/>
                  </a:lnTo>
                  <a:lnTo>
                    <a:pt x="123" y="47"/>
                  </a:lnTo>
                  <a:lnTo>
                    <a:pt x="133" y="45"/>
                  </a:lnTo>
                  <a:lnTo>
                    <a:pt x="145" y="45"/>
                  </a:lnTo>
                  <a:lnTo>
                    <a:pt x="155" y="45"/>
                  </a:lnTo>
                  <a:lnTo>
                    <a:pt x="165" y="47"/>
                  </a:lnTo>
                  <a:lnTo>
                    <a:pt x="175" y="49"/>
                  </a:lnTo>
                  <a:lnTo>
                    <a:pt x="183" y="51"/>
                  </a:lnTo>
                  <a:lnTo>
                    <a:pt x="192" y="56"/>
                  </a:lnTo>
                  <a:lnTo>
                    <a:pt x="199" y="61"/>
                  </a:lnTo>
                  <a:lnTo>
                    <a:pt x="206" y="68"/>
                  </a:lnTo>
                  <a:lnTo>
                    <a:pt x="211" y="74"/>
                  </a:lnTo>
                  <a:lnTo>
                    <a:pt x="217" y="81"/>
                  </a:lnTo>
                  <a:lnTo>
                    <a:pt x="222" y="91"/>
                  </a:lnTo>
                  <a:lnTo>
                    <a:pt x="226" y="100"/>
                  </a:lnTo>
                  <a:lnTo>
                    <a:pt x="230" y="110"/>
                  </a:lnTo>
                  <a:lnTo>
                    <a:pt x="232" y="120"/>
                  </a:lnTo>
                  <a:lnTo>
                    <a:pt x="234" y="133"/>
                  </a:lnTo>
                  <a:lnTo>
                    <a:pt x="236" y="146"/>
                  </a:lnTo>
                  <a:lnTo>
                    <a:pt x="236" y="160"/>
                  </a:lnTo>
                  <a:lnTo>
                    <a:pt x="236" y="172"/>
                  </a:lnTo>
                  <a:lnTo>
                    <a:pt x="234" y="185"/>
                  </a:lnTo>
                  <a:lnTo>
                    <a:pt x="232" y="198"/>
                  </a:lnTo>
                  <a:lnTo>
                    <a:pt x="230" y="208"/>
                  </a:lnTo>
                  <a:lnTo>
                    <a:pt x="226" y="218"/>
                  </a:lnTo>
                  <a:lnTo>
                    <a:pt x="222" y="227"/>
                  </a:lnTo>
                  <a:lnTo>
                    <a:pt x="217" y="237"/>
                  </a:lnTo>
                  <a:lnTo>
                    <a:pt x="211" y="245"/>
                  </a:lnTo>
                  <a:lnTo>
                    <a:pt x="206" y="250"/>
                  </a:lnTo>
                  <a:lnTo>
                    <a:pt x="199" y="257"/>
                  </a:lnTo>
                  <a:lnTo>
                    <a:pt x="192" y="262"/>
                  </a:lnTo>
                  <a:lnTo>
                    <a:pt x="183" y="267"/>
                  </a:lnTo>
                  <a:lnTo>
                    <a:pt x="175" y="269"/>
                  </a:lnTo>
                  <a:lnTo>
                    <a:pt x="165" y="271"/>
                  </a:lnTo>
                  <a:lnTo>
                    <a:pt x="155" y="273"/>
                  </a:lnTo>
                  <a:lnTo>
                    <a:pt x="145" y="273"/>
                  </a:lnTo>
                  <a:lnTo>
                    <a:pt x="133" y="273"/>
                  </a:lnTo>
                  <a:lnTo>
                    <a:pt x="123" y="271"/>
                  </a:lnTo>
                  <a:lnTo>
                    <a:pt x="114" y="269"/>
                  </a:lnTo>
                  <a:lnTo>
                    <a:pt x="104" y="267"/>
                  </a:lnTo>
                  <a:lnTo>
                    <a:pt x="96" y="262"/>
                  </a:lnTo>
                  <a:lnTo>
                    <a:pt x="88" y="257"/>
                  </a:lnTo>
                  <a:lnTo>
                    <a:pt x="81" y="250"/>
                  </a:lnTo>
                  <a:lnTo>
                    <a:pt x="76" y="245"/>
                  </a:lnTo>
                  <a:lnTo>
                    <a:pt x="70" y="237"/>
                  </a:lnTo>
                  <a:lnTo>
                    <a:pt x="65" y="227"/>
                  </a:lnTo>
                  <a:lnTo>
                    <a:pt x="61" y="218"/>
                  </a:lnTo>
                  <a:lnTo>
                    <a:pt x="57" y="208"/>
                  </a:lnTo>
                  <a:lnTo>
                    <a:pt x="55" y="198"/>
                  </a:lnTo>
                  <a:lnTo>
                    <a:pt x="53" y="185"/>
                  </a:lnTo>
                  <a:lnTo>
                    <a:pt x="52" y="172"/>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1" name="Freeform 110"/>
            <p:cNvSpPr>
              <a:spLocks/>
            </p:cNvSpPr>
            <p:nvPr/>
          </p:nvSpPr>
          <p:spPr bwMode="auto">
            <a:xfrm>
              <a:off x="972" y="2266"/>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9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0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4" y="247"/>
                  </a:lnTo>
                  <a:lnTo>
                    <a:pt x="9" y="257"/>
                  </a:lnTo>
                  <a:lnTo>
                    <a:pt x="12" y="267"/>
                  </a:lnTo>
                  <a:lnTo>
                    <a:pt x="18" y="276"/>
                  </a:lnTo>
                  <a:lnTo>
                    <a:pt x="25" y="284"/>
                  </a:lnTo>
                  <a:lnTo>
                    <a:pt x="32" y="291"/>
                  </a:lnTo>
                  <a:lnTo>
                    <a:pt x="40" y="298"/>
                  </a:lnTo>
                  <a:lnTo>
                    <a:pt x="49" y="302"/>
                  </a:lnTo>
                  <a:lnTo>
                    <a:pt x="58" y="308"/>
                  </a:lnTo>
                  <a:lnTo>
                    <a:pt x="70" y="311"/>
                  </a:lnTo>
                  <a:lnTo>
                    <a:pt x="81" y="315"/>
                  </a:lnTo>
                  <a:lnTo>
                    <a:pt x="93" y="316"/>
                  </a:lnTo>
                  <a:lnTo>
                    <a:pt x="107" y="318"/>
                  </a:lnTo>
                  <a:lnTo>
                    <a:pt x="120" y="318"/>
                  </a:lnTo>
                  <a:lnTo>
                    <a:pt x="135" y="318"/>
                  </a:lnTo>
                  <a:lnTo>
                    <a:pt x="149" y="317"/>
                  </a:lnTo>
                  <a:lnTo>
                    <a:pt x="162" y="315"/>
                  </a:lnTo>
                  <a:lnTo>
                    <a:pt x="175" y="311"/>
                  </a:lnTo>
                  <a:lnTo>
                    <a:pt x="185" y="308"/>
                  </a:lnTo>
                  <a:lnTo>
                    <a:pt x="195" y="303"/>
                  </a:lnTo>
                  <a:lnTo>
                    <a:pt x="204" y="298"/>
                  </a:lnTo>
                  <a:lnTo>
                    <a:pt x="214" y="292"/>
                  </a:lnTo>
                  <a:lnTo>
                    <a:pt x="221" y="285"/>
                  </a:lnTo>
                  <a:lnTo>
                    <a:pt x="227" y="278"/>
                  </a:lnTo>
                  <a:lnTo>
                    <a:pt x="233" y="270"/>
                  </a:lnTo>
                  <a:lnTo>
                    <a:pt x="238" y="261"/>
                  </a:lnTo>
                  <a:lnTo>
                    <a:pt x="241" y="252"/>
                  </a:lnTo>
                  <a:lnTo>
                    <a:pt x="244" y="241"/>
                  </a:lnTo>
                  <a:lnTo>
                    <a:pt x="246" y="231"/>
                  </a:lnTo>
                  <a:lnTo>
                    <a:pt x="246" y="219"/>
                  </a:lnTo>
                  <a:lnTo>
                    <a:pt x="246" y="210"/>
                  </a:lnTo>
                  <a:lnTo>
                    <a:pt x="245" y="201"/>
                  </a:lnTo>
                  <a:lnTo>
                    <a:pt x="242" y="193"/>
                  </a:lnTo>
                  <a:lnTo>
                    <a:pt x="240" y="186"/>
                  </a:lnTo>
                  <a:lnTo>
                    <a:pt x="237" y="179"/>
                  </a:lnTo>
                  <a:lnTo>
                    <a:pt x="233" y="173"/>
                  </a:lnTo>
                  <a:lnTo>
                    <a:pt x="229" y="168"/>
                  </a:lnTo>
                  <a:lnTo>
                    <a:pt x="223" y="162"/>
                  </a:lnTo>
                  <a:lnTo>
                    <a:pt x="217" y="157"/>
                  </a:lnTo>
                  <a:lnTo>
                    <a:pt x="210" y="153"/>
                  </a:lnTo>
                  <a:lnTo>
                    <a:pt x="203" y="149"/>
                  </a:lnTo>
                  <a:lnTo>
                    <a:pt x="195" y="146"/>
                  </a:lnTo>
                  <a:lnTo>
                    <a:pt x="186" y="142"/>
                  </a:lnTo>
                  <a:lnTo>
                    <a:pt x="176" y="139"/>
                  </a:lnTo>
                  <a:lnTo>
                    <a:pt x="165" y="137"/>
                  </a:lnTo>
                  <a:lnTo>
                    <a:pt x="155" y="133"/>
                  </a:lnTo>
                  <a:lnTo>
                    <a:pt x="106" y="122"/>
                  </a:lnTo>
                  <a:lnTo>
                    <a:pt x="100" y="120"/>
                  </a:lnTo>
                  <a:lnTo>
                    <a:pt x="94" y="119"/>
                  </a:lnTo>
                  <a:lnTo>
                    <a:pt x="89" y="118"/>
                  </a:lnTo>
                  <a:lnTo>
                    <a:pt x="85" y="116"/>
                  </a:lnTo>
                  <a:lnTo>
                    <a:pt x="80" y="115"/>
                  </a:lnTo>
                  <a:lnTo>
                    <a:pt x="77" y="112"/>
                  </a:lnTo>
                  <a:lnTo>
                    <a:pt x="73" y="111"/>
                  </a:lnTo>
                  <a:lnTo>
                    <a:pt x="70" y="109"/>
                  </a:lnTo>
                  <a:lnTo>
                    <a:pt x="68" y="107"/>
                  </a:lnTo>
                  <a:lnTo>
                    <a:pt x="65" y="104"/>
                  </a:lnTo>
                  <a:lnTo>
                    <a:pt x="63" y="101"/>
                  </a:lnTo>
                  <a:lnTo>
                    <a:pt x="61" y="99"/>
                  </a:lnTo>
                  <a:lnTo>
                    <a:pt x="60" y="95"/>
                  </a:lnTo>
                  <a:lnTo>
                    <a:pt x="60" y="92"/>
                  </a:lnTo>
                  <a:lnTo>
                    <a:pt x="58" y="88"/>
                  </a:lnTo>
                  <a:lnTo>
                    <a:pt x="58" y="85"/>
                  </a:lnTo>
                  <a:lnTo>
                    <a:pt x="58" y="79"/>
                  </a:lnTo>
                  <a:lnTo>
                    <a:pt x="60" y="74"/>
                  </a:lnTo>
                  <a:lnTo>
                    <a:pt x="61" y="71"/>
                  </a:lnTo>
                  <a:lnTo>
                    <a:pt x="62" y="66"/>
                  </a:lnTo>
                  <a:lnTo>
                    <a:pt x="64" y="63"/>
                  </a:lnTo>
                  <a:lnTo>
                    <a:pt x="68" y="60"/>
                  </a:lnTo>
                  <a:lnTo>
                    <a:pt x="71" y="56"/>
                  </a:lnTo>
                  <a:lnTo>
                    <a:pt x="74" y="54"/>
                  </a:lnTo>
                  <a:lnTo>
                    <a:pt x="78" y="50"/>
                  </a:lnTo>
                  <a:lnTo>
                    <a:pt x="83" y="48"/>
                  </a:lnTo>
                  <a:lnTo>
                    <a:pt x="88" y="47"/>
                  </a:lnTo>
                  <a:lnTo>
                    <a:pt x="94" y="45"/>
                  </a:lnTo>
                  <a:lnTo>
                    <a:pt x="100" y="43"/>
                  </a:lnTo>
                  <a:lnTo>
                    <a:pt x="107" y="43"/>
                  </a:lnTo>
                  <a:lnTo>
                    <a:pt x="114" y="42"/>
                  </a:lnTo>
                  <a:lnTo>
                    <a:pt x="120" y="42"/>
                  </a:lnTo>
                  <a:lnTo>
                    <a:pt x="129" y="42"/>
                  </a:lnTo>
                  <a:lnTo>
                    <a:pt x="135" y="43"/>
                  </a:lnTo>
                  <a:lnTo>
                    <a:pt x="142" y="45"/>
                  </a:lnTo>
                  <a:lnTo>
                    <a:pt x="148" y="46"/>
                  </a:lnTo>
                  <a:lnTo>
                    <a:pt x="154" y="48"/>
                  </a:lnTo>
                  <a:lnTo>
                    <a:pt x="160" y="50"/>
                  </a:lnTo>
                  <a:lnTo>
                    <a:pt x="164" y="53"/>
                  </a:lnTo>
                  <a:lnTo>
                    <a:pt x="169" y="56"/>
                  </a:lnTo>
                  <a:lnTo>
                    <a:pt x="173" y="60"/>
                  </a:lnTo>
                  <a:lnTo>
                    <a:pt x="177" y="63"/>
                  </a:lnTo>
                  <a:lnTo>
                    <a:pt x="180" y="68"/>
                  </a:lnTo>
                  <a:lnTo>
                    <a:pt x="183" y="71"/>
                  </a:lnTo>
                  <a:lnTo>
                    <a:pt x="185" y="77"/>
                  </a:lnTo>
                  <a:lnTo>
                    <a:pt x="187" y="81"/>
                  </a:lnTo>
                  <a:lnTo>
                    <a:pt x="188" y="87"/>
                  </a:lnTo>
                  <a:lnTo>
                    <a:pt x="188" y="93"/>
                  </a:lnTo>
                  <a:lnTo>
                    <a:pt x="238" y="93"/>
                  </a:lnTo>
                  <a:lnTo>
                    <a:pt x="238" y="92"/>
                  </a:lnTo>
                  <a:lnTo>
                    <a:pt x="238" y="81"/>
                  </a:lnTo>
                  <a:lnTo>
                    <a:pt x="236" y="72"/>
                  </a:lnTo>
                  <a:lnTo>
                    <a:pt x="233" y="63"/>
                  </a:lnTo>
                  <a:lnTo>
                    <a:pt x="230" y="54"/>
                  </a:lnTo>
                  <a:lnTo>
                    <a:pt x="225" y="46"/>
                  </a:lnTo>
                  <a:lnTo>
                    <a:pt x="219" y="38"/>
                  </a:lnTo>
                  <a:lnTo>
                    <a:pt x="214" y="31"/>
                  </a:lnTo>
                  <a:lnTo>
                    <a:pt x="206" y="25"/>
                  </a:lnTo>
                  <a:lnTo>
                    <a:pt x="198" y="19"/>
                  </a:lnTo>
                  <a:lnTo>
                    <a:pt x="190" y="15"/>
                  </a:lnTo>
                  <a:lnTo>
                    <a:pt x="179" y="10"/>
                  </a:lnTo>
                  <a:lnTo>
                    <a:pt x="169" y="7"/>
                  </a:lnTo>
                  <a:lnTo>
                    <a:pt x="158" y="3"/>
                  </a:lnTo>
                  <a:lnTo>
                    <a:pt x="146" y="1"/>
                  </a:lnTo>
                  <a:lnTo>
                    <a:pt x="133" y="0"/>
                  </a:lnTo>
                  <a:lnTo>
                    <a:pt x="120" y="0"/>
                  </a:lnTo>
                  <a:lnTo>
                    <a:pt x="108" y="0"/>
                  </a:lnTo>
                  <a:lnTo>
                    <a:pt x="95" y="1"/>
                  </a:lnTo>
                  <a:lnTo>
                    <a:pt x="84" y="3"/>
                  </a:lnTo>
                  <a:lnTo>
                    <a:pt x="72" y="5"/>
                  </a:lnTo>
                  <a:lnTo>
                    <a:pt x="63" y="9"/>
                  </a:lnTo>
                  <a:lnTo>
                    <a:pt x="54" y="14"/>
                  </a:lnTo>
                  <a:lnTo>
                    <a:pt x="45" y="18"/>
                  </a:lnTo>
                  <a:lnTo>
                    <a:pt x="38" y="24"/>
                  </a:lnTo>
                  <a:lnTo>
                    <a:pt x="31" y="30"/>
                  </a:lnTo>
                  <a:lnTo>
                    <a:pt x="25" y="37"/>
                  </a:lnTo>
                  <a:lnTo>
                    <a:pt x="19" y="43"/>
                  </a:lnTo>
                  <a:lnTo>
                    <a:pt x="16" y="51"/>
                  </a:lnTo>
                  <a:lnTo>
                    <a:pt x="12" y="60"/>
                  </a:lnTo>
                  <a:lnTo>
                    <a:pt x="10" y="68"/>
                  </a:lnTo>
                  <a:lnTo>
                    <a:pt x="8" y="77"/>
                  </a:lnTo>
                  <a:lnTo>
                    <a:pt x="8" y="86"/>
                  </a:lnTo>
                  <a:lnTo>
                    <a:pt x="8" y="95"/>
                  </a:lnTo>
                  <a:lnTo>
                    <a:pt x="9" y="103"/>
                  </a:lnTo>
                  <a:lnTo>
                    <a:pt x="10" y="111"/>
                  </a:lnTo>
                  <a:lnTo>
                    <a:pt x="12" y="118"/>
                  </a:lnTo>
                  <a:lnTo>
                    <a:pt x="16" y="125"/>
                  </a:lnTo>
                  <a:lnTo>
                    <a:pt x="19" y="131"/>
                  </a:lnTo>
                  <a:lnTo>
                    <a:pt x="24" y="137"/>
                  </a:lnTo>
                  <a:lnTo>
                    <a:pt x="28" y="142"/>
                  </a:lnTo>
                  <a:lnTo>
                    <a:pt x="34" y="147"/>
                  </a:lnTo>
                  <a:lnTo>
                    <a:pt x="40" y="150"/>
                  </a:lnTo>
                  <a:lnTo>
                    <a:pt x="47" y="155"/>
                  </a:lnTo>
                  <a:lnTo>
                    <a:pt x="55" y="158"/>
                  </a:lnTo>
                  <a:lnTo>
                    <a:pt x="63" y="162"/>
                  </a:lnTo>
                  <a:lnTo>
                    <a:pt x="72" y="165"/>
                  </a:lnTo>
                  <a:lnTo>
                    <a:pt x="83" y="168"/>
                  </a:lnTo>
                  <a:lnTo>
                    <a:pt x="93" y="171"/>
                  </a:lnTo>
                  <a:lnTo>
                    <a:pt x="149" y="185"/>
                  </a:lnTo>
                  <a:lnTo>
                    <a:pt x="155" y="186"/>
                  </a:lnTo>
                  <a:lnTo>
                    <a:pt x="160" y="188"/>
                  </a:lnTo>
                  <a:lnTo>
                    <a:pt x="165" y="189"/>
                  </a:lnTo>
                  <a:lnTo>
                    <a:pt x="170" y="191"/>
                  </a:lnTo>
                  <a:lnTo>
                    <a:pt x="173" y="193"/>
                  </a:lnTo>
                  <a:lnTo>
                    <a:pt x="178" y="194"/>
                  </a:lnTo>
                  <a:lnTo>
                    <a:pt x="180" y="196"/>
                  </a:lnTo>
                  <a:lnTo>
                    <a:pt x="184" y="199"/>
                  </a:lnTo>
                  <a:lnTo>
                    <a:pt x="186" y="201"/>
                  </a:lnTo>
                  <a:lnTo>
                    <a:pt x="188"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8" y="249"/>
                  </a:lnTo>
                  <a:lnTo>
                    <a:pt x="185" y="254"/>
                  </a:lnTo>
                  <a:lnTo>
                    <a:pt x="181" y="257"/>
                  </a:lnTo>
                  <a:lnTo>
                    <a:pt x="177" y="261"/>
                  </a:lnTo>
                  <a:lnTo>
                    <a:pt x="172" y="263"/>
                  </a:lnTo>
                  <a:lnTo>
                    <a:pt x="167" y="265"/>
                  </a:lnTo>
                  <a:lnTo>
                    <a:pt x="161" y="268"/>
                  </a:lnTo>
                  <a:lnTo>
                    <a:pt x="155" y="270"/>
                  </a:lnTo>
                  <a:lnTo>
                    <a:pt x="148" y="271"/>
                  </a:lnTo>
                  <a:lnTo>
                    <a:pt x="141" y="272"/>
                  </a:lnTo>
                  <a:lnTo>
                    <a:pt x="133" y="273"/>
                  </a:lnTo>
                  <a:lnTo>
                    <a:pt x="125" y="273"/>
                  </a:lnTo>
                  <a:lnTo>
                    <a:pt x="117" y="273"/>
                  </a:lnTo>
                  <a:lnTo>
                    <a:pt x="109" y="272"/>
                  </a:lnTo>
                  <a:lnTo>
                    <a:pt x="101" y="271"/>
                  </a:lnTo>
                  <a:lnTo>
                    <a:pt x="94" y="270"/>
                  </a:lnTo>
                  <a:lnTo>
                    <a:pt x="87" y="268"/>
                  </a:lnTo>
                  <a:lnTo>
                    <a:pt x="81" y="264"/>
                  </a:lnTo>
                  <a:lnTo>
                    <a:pt x="76" y="262"/>
                  </a:lnTo>
                  <a:lnTo>
                    <a:pt x="71" y="257"/>
                  </a:lnTo>
                  <a:lnTo>
                    <a:pt x="66" y="254"/>
                  </a:lnTo>
                  <a:lnTo>
                    <a:pt x="62" y="249"/>
                  </a:lnTo>
                  <a:lnTo>
                    <a:pt x="58" y="244"/>
                  </a:lnTo>
                  <a:lnTo>
                    <a:pt x="55" y="238"/>
                  </a:lnTo>
                  <a:lnTo>
                    <a:pt x="53" y="232"/>
                  </a:lnTo>
                  <a:lnTo>
                    <a:pt x="51"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2" name="Freeform 111"/>
            <p:cNvSpPr>
              <a:spLocks/>
            </p:cNvSpPr>
            <p:nvPr/>
          </p:nvSpPr>
          <p:spPr bwMode="auto">
            <a:xfrm>
              <a:off x="1067" y="2266"/>
              <a:ext cx="82" cy="106"/>
            </a:xfrm>
            <a:custGeom>
              <a:avLst/>
              <a:gdLst>
                <a:gd name="T0" fmla="*/ 1 w 246"/>
                <a:gd name="T1" fmla="*/ 82 h 318"/>
                <a:gd name="T2" fmla="*/ 8 w 246"/>
                <a:gd name="T3" fmla="*/ 95 h 318"/>
                <a:gd name="T4" fmla="*/ 20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4 w 246"/>
                <a:gd name="T89" fmla="*/ 91 h 318"/>
                <a:gd name="T90" fmla="*/ 34 w 246"/>
                <a:gd name="T91" fmla="*/ 90 h 318"/>
                <a:gd name="T92" fmla="*/ 25 w 246"/>
                <a:gd name="T93" fmla="*/ 87 h 318"/>
                <a:gd name="T94" fmla="*/ 20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4" y="247"/>
                  </a:lnTo>
                  <a:lnTo>
                    <a:pt x="9" y="257"/>
                  </a:lnTo>
                  <a:lnTo>
                    <a:pt x="13" y="267"/>
                  </a:lnTo>
                  <a:lnTo>
                    <a:pt x="18" y="276"/>
                  </a:lnTo>
                  <a:lnTo>
                    <a:pt x="25" y="284"/>
                  </a:lnTo>
                  <a:lnTo>
                    <a:pt x="32" y="291"/>
                  </a:lnTo>
                  <a:lnTo>
                    <a:pt x="40" y="298"/>
                  </a:lnTo>
                  <a:lnTo>
                    <a:pt x="49" y="302"/>
                  </a:lnTo>
                  <a:lnTo>
                    <a:pt x="59" y="308"/>
                  </a:lnTo>
                  <a:lnTo>
                    <a:pt x="70" y="311"/>
                  </a:lnTo>
                  <a:lnTo>
                    <a:pt x="82" y="315"/>
                  </a:lnTo>
                  <a:lnTo>
                    <a:pt x="93" y="316"/>
                  </a:lnTo>
                  <a:lnTo>
                    <a:pt x="107" y="318"/>
                  </a:lnTo>
                  <a:lnTo>
                    <a:pt x="121" y="318"/>
                  </a:lnTo>
                  <a:lnTo>
                    <a:pt x="136" y="318"/>
                  </a:lnTo>
                  <a:lnTo>
                    <a:pt x="149" y="317"/>
                  </a:lnTo>
                  <a:lnTo>
                    <a:pt x="162" y="315"/>
                  </a:lnTo>
                  <a:lnTo>
                    <a:pt x="175" y="311"/>
                  </a:lnTo>
                  <a:lnTo>
                    <a:pt x="185" y="308"/>
                  </a:lnTo>
                  <a:lnTo>
                    <a:pt x="195" y="303"/>
                  </a:lnTo>
                  <a:lnTo>
                    <a:pt x="205" y="298"/>
                  </a:lnTo>
                  <a:lnTo>
                    <a:pt x="214" y="292"/>
                  </a:lnTo>
                  <a:lnTo>
                    <a:pt x="221" y="285"/>
                  </a:lnTo>
                  <a:lnTo>
                    <a:pt x="228" y="278"/>
                  </a:lnTo>
                  <a:lnTo>
                    <a:pt x="233" y="270"/>
                  </a:lnTo>
                  <a:lnTo>
                    <a:pt x="238" y="261"/>
                  </a:lnTo>
                  <a:lnTo>
                    <a:pt x="242" y="252"/>
                  </a:lnTo>
                  <a:lnTo>
                    <a:pt x="244" y="241"/>
                  </a:lnTo>
                  <a:lnTo>
                    <a:pt x="246" y="231"/>
                  </a:lnTo>
                  <a:lnTo>
                    <a:pt x="246" y="219"/>
                  </a:lnTo>
                  <a:lnTo>
                    <a:pt x="246" y="210"/>
                  </a:lnTo>
                  <a:lnTo>
                    <a:pt x="245" y="201"/>
                  </a:lnTo>
                  <a:lnTo>
                    <a:pt x="243" y="193"/>
                  </a:lnTo>
                  <a:lnTo>
                    <a:pt x="240" y="186"/>
                  </a:lnTo>
                  <a:lnTo>
                    <a:pt x="237" y="179"/>
                  </a:lnTo>
                  <a:lnTo>
                    <a:pt x="233" y="173"/>
                  </a:lnTo>
                  <a:lnTo>
                    <a:pt x="229" y="168"/>
                  </a:lnTo>
                  <a:lnTo>
                    <a:pt x="223" y="162"/>
                  </a:lnTo>
                  <a:lnTo>
                    <a:pt x="217" y="157"/>
                  </a:lnTo>
                  <a:lnTo>
                    <a:pt x="210" y="153"/>
                  </a:lnTo>
                  <a:lnTo>
                    <a:pt x="204" y="149"/>
                  </a:lnTo>
                  <a:lnTo>
                    <a:pt x="195" y="146"/>
                  </a:lnTo>
                  <a:lnTo>
                    <a:pt x="186" y="142"/>
                  </a:lnTo>
                  <a:lnTo>
                    <a:pt x="176" y="139"/>
                  </a:lnTo>
                  <a:lnTo>
                    <a:pt x="166" y="137"/>
                  </a:lnTo>
                  <a:lnTo>
                    <a:pt x="155" y="133"/>
                  </a:lnTo>
                  <a:lnTo>
                    <a:pt x="106" y="122"/>
                  </a:lnTo>
                  <a:lnTo>
                    <a:pt x="100" y="120"/>
                  </a:lnTo>
                  <a:lnTo>
                    <a:pt x="94" y="119"/>
                  </a:lnTo>
                  <a:lnTo>
                    <a:pt x="90" y="118"/>
                  </a:lnTo>
                  <a:lnTo>
                    <a:pt x="85" y="116"/>
                  </a:lnTo>
                  <a:lnTo>
                    <a:pt x="80" y="115"/>
                  </a:lnTo>
                  <a:lnTo>
                    <a:pt x="77" y="112"/>
                  </a:lnTo>
                  <a:lnTo>
                    <a:pt x="74" y="111"/>
                  </a:lnTo>
                  <a:lnTo>
                    <a:pt x="70" y="109"/>
                  </a:lnTo>
                  <a:lnTo>
                    <a:pt x="68" y="107"/>
                  </a:lnTo>
                  <a:lnTo>
                    <a:pt x="65" y="104"/>
                  </a:lnTo>
                  <a:lnTo>
                    <a:pt x="63" y="101"/>
                  </a:lnTo>
                  <a:lnTo>
                    <a:pt x="61" y="99"/>
                  </a:lnTo>
                  <a:lnTo>
                    <a:pt x="60" y="95"/>
                  </a:lnTo>
                  <a:lnTo>
                    <a:pt x="60" y="92"/>
                  </a:lnTo>
                  <a:lnTo>
                    <a:pt x="59" y="88"/>
                  </a:lnTo>
                  <a:lnTo>
                    <a:pt x="59" y="85"/>
                  </a:lnTo>
                  <a:lnTo>
                    <a:pt x="59" y="79"/>
                  </a:lnTo>
                  <a:lnTo>
                    <a:pt x="60" y="74"/>
                  </a:lnTo>
                  <a:lnTo>
                    <a:pt x="61" y="71"/>
                  </a:lnTo>
                  <a:lnTo>
                    <a:pt x="62" y="66"/>
                  </a:lnTo>
                  <a:lnTo>
                    <a:pt x="64" y="63"/>
                  </a:lnTo>
                  <a:lnTo>
                    <a:pt x="68" y="60"/>
                  </a:lnTo>
                  <a:lnTo>
                    <a:pt x="71" y="56"/>
                  </a:lnTo>
                  <a:lnTo>
                    <a:pt x="75" y="54"/>
                  </a:lnTo>
                  <a:lnTo>
                    <a:pt x="78" y="50"/>
                  </a:lnTo>
                  <a:lnTo>
                    <a:pt x="83" y="48"/>
                  </a:lnTo>
                  <a:lnTo>
                    <a:pt x="88" y="47"/>
                  </a:lnTo>
                  <a:lnTo>
                    <a:pt x="94" y="45"/>
                  </a:lnTo>
                  <a:lnTo>
                    <a:pt x="100" y="43"/>
                  </a:lnTo>
                  <a:lnTo>
                    <a:pt x="107" y="43"/>
                  </a:lnTo>
                  <a:lnTo>
                    <a:pt x="114" y="42"/>
                  </a:lnTo>
                  <a:lnTo>
                    <a:pt x="121" y="42"/>
                  </a:lnTo>
                  <a:lnTo>
                    <a:pt x="129" y="42"/>
                  </a:lnTo>
                  <a:lnTo>
                    <a:pt x="136" y="43"/>
                  </a:lnTo>
                  <a:lnTo>
                    <a:pt x="143" y="45"/>
                  </a:lnTo>
                  <a:lnTo>
                    <a:pt x="148" y="46"/>
                  </a:lnTo>
                  <a:lnTo>
                    <a:pt x="154" y="48"/>
                  </a:lnTo>
                  <a:lnTo>
                    <a:pt x="160" y="50"/>
                  </a:lnTo>
                  <a:lnTo>
                    <a:pt x="164" y="53"/>
                  </a:lnTo>
                  <a:lnTo>
                    <a:pt x="169" y="56"/>
                  </a:lnTo>
                  <a:lnTo>
                    <a:pt x="174" y="60"/>
                  </a:lnTo>
                  <a:lnTo>
                    <a:pt x="177" y="63"/>
                  </a:lnTo>
                  <a:lnTo>
                    <a:pt x="181" y="68"/>
                  </a:lnTo>
                  <a:lnTo>
                    <a:pt x="183" y="71"/>
                  </a:lnTo>
                  <a:lnTo>
                    <a:pt x="185" y="77"/>
                  </a:lnTo>
                  <a:lnTo>
                    <a:pt x="187" y="81"/>
                  </a:lnTo>
                  <a:lnTo>
                    <a:pt x="189" y="87"/>
                  </a:lnTo>
                  <a:lnTo>
                    <a:pt x="189" y="93"/>
                  </a:lnTo>
                  <a:lnTo>
                    <a:pt x="238" y="93"/>
                  </a:lnTo>
                  <a:lnTo>
                    <a:pt x="238" y="92"/>
                  </a:lnTo>
                  <a:lnTo>
                    <a:pt x="238" y="81"/>
                  </a:lnTo>
                  <a:lnTo>
                    <a:pt x="236" y="72"/>
                  </a:lnTo>
                  <a:lnTo>
                    <a:pt x="233" y="63"/>
                  </a:lnTo>
                  <a:lnTo>
                    <a:pt x="230" y="54"/>
                  </a:lnTo>
                  <a:lnTo>
                    <a:pt x="225" y="46"/>
                  </a:lnTo>
                  <a:lnTo>
                    <a:pt x="220" y="38"/>
                  </a:lnTo>
                  <a:lnTo>
                    <a:pt x="214" y="31"/>
                  </a:lnTo>
                  <a:lnTo>
                    <a:pt x="206" y="25"/>
                  </a:lnTo>
                  <a:lnTo>
                    <a:pt x="198" y="19"/>
                  </a:lnTo>
                  <a:lnTo>
                    <a:pt x="190" y="15"/>
                  </a:lnTo>
                  <a:lnTo>
                    <a:pt x="179" y="10"/>
                  </a:lnTo>
                  <a:lnTo>
                    <a:pt x="169" y="7"/>
                  </a:lnTo>
                  <a:lnTo>
                    <a:pt x="159" y="3"/>
                  </a:lnTo>
                  <a:lnTo>
                    <a:pt x="146" y="1"/>
                  </a:lnTo>
                  <a:lnTo>
                    <a:pt x="133" y="0"/>
                  </a:lnTo>
                  <a:lnTo>
                    <a:pt x="121" y="0"/>
                  </a:lnTo>
                  <a:lnTo>
                    <a:pt x="108" y="0"/>
                  </a:lnTo>
                  <a:lnTo>
                    <a:pt x="95" y="1"/>
                  </a:lnTo>
                  <a:lnTo>
                    <a:pt x="84" y="3"/>
                  </a:lnTo>
                  <a:lnTo>
                    <a:pt x="72" y="5"/>
                  </a:lnTo>
                  <a:lnTo>
                    <a:pt x="63" y="9"/>
                  </a:lnTo>
                  <a:lnTo>
                    <a:pt x="54" y="14"/>
                  </a:lnTo>
                  <a:lnTo>
                    <a:pt x="45" y="18"/>
                  </a:lnTo>
                  <a:lnTo>
                    <a:pt x="38" y="24"/>
                  </a:lnTo>
                  <a:lnTo>
                    <a:pt x="31" y="30"/>
                  </a:lnTo>
                  <a:lnTo>
                    <a:pt x="25" y="37"/>
                  </a:lnTo>
                  <a:lnTo>
                    <a:pt x="19" y="43"/>
                  </a:lnTo>
                  <a:lnTo>
                    <a:pt x="16" y="51"/>
                  </a:lnTo>
                  <a:lnTo>
                    <a:pt x="13" y="60"/>
                  </a:lnTo>
                  <a:lnTo>
                    <a:pt x="10" y="68"/>
                  </a:lnTo>
                  <a:lnTo>
                    <a:pt x="8" y="77"/>
                  </a:lnTo>
                  <a:lnTo>
                    <a:pt x="8" y="86"/>
                  </a:lnTo>
                  <a:lnTo>
                    <a:pt x="8" y="95"/>
                  </a:lnTo>
                  <a:lnTo>
                    <a:pt x="9" y="103"/>
                  </a:lnTo>
                  <a:lnTo>
                    <a:pt x="10" y="111"/>
                  </a:lnTo>
                  <a:lnTo>
                    <a:pt x="13" y="118"/>
                  </a:lnTo>
                  <a:lnTo>
                    <a:pt x="16" y="125"/>
                  </a:lnTo>
                  <a:lnTo>
                    <a:pt x="19" y="131"/>
                  </a:lnTo>
                  <a:lnTo>
                    <a:pt x="24" y="137"/>
                  </a:lnTo>
                  <a:lnTo>
                    <a:pt x="29" y="142"/>
                  </a:lnTo>
                  <a:lnTo>
                    <a:pt x="34" y="147"/>
                  </a:lnTo>
                  <a:lnTo>
                    <a:pt x="40" y="150"/>
                  </a:lnTo>
                  <a:lnTo>
                    <a:pt x="47" y="155"/>
                  </a:lnTo>
                  <a:lnTo>
                    <a:pt x="55" y="158"/>
                  </a:lnTo>
                  <a:lnTo>
                    <a:pt x="63" y="162"/>
                  </a:lnTo>
                  <a:lnTo>
                    <a:pt x="72" y="165"/>
                  </a:lnTo>
                  <a:lnTo>
                    <a:pt x="83" y="168"/>
                  </a:lnTo>
                  <a:lnTo>
                    <a:pt x="93" y="171"/>
                  </a:lnTo>
                  <a:lnTo>
                    <a:pt x="149" y="185"/>
                  </a:lnTo>
                  <a:lnTo>
                    <a:pt x="155" y="186"/>
                  </a:lnTo>
                  <a:lnTo>
                    <a:pt x="160" y="188"/>
                  </a:lnTo>
                  <a:lnTo>
                    <a:pt x="166" y="189"/>
                  </a:lnTo>
                  <a:lnTo>
                    <a:pt x="170" y="191"/>
                  </a:lnTo>
                  <a:lnTo>
                    <a:pt x="174" y="193"/>
                  </a:lnTo>
                  <a:lnTo>
                    <a:pt x="178" y="194"/>
                  </a:lnTo>
                  <a:lnTo>
                    <a:pt x="181" y="196"/>
                  </a:lnTo>
                  <a:lnTo>
                    <a:pt x="184" y="199"/>
                  </a:lnTo>
                  <a:lnTo>
                    <a:pt x="186" y="201"/>
                  </a:lnTo>
                  <a:lnTo>
                    <a:pt x="189"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9" y="249"/>
                  </a:lnTo>
                  <a:lnTo>
                    <a:pt x="185" y="254"/>
                  </a:lnTo>
                  <a:lnTo>
                    <a:pt x="182" y="257"/>
                  </a:lnTo>
                  <a:lnTo>
                    <a:pt x="177" y="261"/>
                  </a:lnTo>
                  <a:lnTo>
                    <a:pt x="172" y="263"/>
                  </a:lnTo>
                  <a:lnTo>
                    <a:pt x="167" y="265"/>
                  </a:lnTo>
                  <a:lnTo>
                    <a:pt x="161" y="268"/>
                  </a:lnTo>
                  <a:lnTo>
                    <a:pt x="155" y="270"/>
                  </a:lnTo>
                  <a:lnTo>
                    <a:pt x="148" y="271"/>
                  </a:lnTo>
                  <a:lnTo>
                    <a:pt x="141" y="272"/>
                  </a:lnTo>
                  <a:lnTo>
                    <a:pt x="133" y="273"/>
                  </a:lnTo>
                  <a:lnTo>
                    <a:pt x="125" y="273"/>
                  </a:lnTo>
                  <a:lnTo>
                    <a:pt x="117" y="273"/>
                  </a:lnTo>
                  <a:lnTo>
                    <a:pt x="109" y="272"/>
                  </a:lnTo>
                  <a:lnTo>
                    <a:pt x="101" y="271"/>
                  </a:lnTo>
                  <a:lnTo>
                    <a:pt x="94" y="270"/>
                  </a:lnTo>
                  <a:lnTo>
                    <a:pt x="87" y="268"/>
                  </a:lnTo>
                  <a:lnTo>
                    <a:pt x="82" y="264"/>
                  </a:lnTo>
                  <a:lnTo>
                    <a:pt x="76" y="262"/>
                  </a:lnTo>
                  <a:lnTo>
                    <a:pt x="71" y="257"/>
                  </a:lnTo>
                  <a:lnTo>
                    <a:pt x="67" y="254"/>
                  </a:lnTo>
                  <a:lnTo>
                    <a:pt x="62" y="249"/>
                  </a:lnTo>
                  <a:lnTo>
                    <a:pt x="59" y="244"/>
                  </a:lnTo>
                  <a:lnTo>
                    <a:pt x="55" y="238"/>
                  </a:lnTo>
                  <a:lnTo>
                    <a:pt x="53" y="232"/>
                  </a:lnTo>
                  <a:lnTo>
                    <a:pt x="52"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3" name="Freeform 112"/>
            <p:cNvSpPr>
              <a:spLocks noEditPoints="1"/>
            </p:cNvSpPr>
            <p:nvPr/>
          </p:nvSpPr>
          <p:spPr bwMode="auto">
            <a:xfrm>
              <a:off x="1168" y="2231"/>
              <a:ext cx="17" cy="138"/>
            </a:xfrm>
            <a:custGeom>
              <a:avLst/>
              <a:gdLst>
                <a:gd name="T0" fmla="*/ 0 w 50"/>
                <a:gd name="T1" fmla="*/ 138 h 413"/>
                <a:gd name="T2" fmla="*/ 17 w 50"/>
                <a:gd name="T3" fmla="*/ 138 h 413"/>
                <a:gd name="T4" fmla="*/ 17 w 50"/>
                <a:gd name="T5" fmla="*/ 38 h 413"/>
                <a:gd name="T6" fmla="*/ 0 w 50"/>
                <a:gd name="T7" fmla="*/ 38 h 413"/>
                <a:gd name="T8" fmla="*/ 0 w 50"/>
                <a:gd name="T9" fmla="*/ 138 h 413"/>
                <a:gd name="T10" fmla="*/ 0 w 50"/>
                <a:gd name="T11" fmla="*/ 19 h 413"/>
                <a:gd name="T12" fmla="*/ 17 w 50"/>
                <a:gd name="T13" fmla="*/ 19 h 413"/>
                <a:gd name="T14" fmla="*/ 17 w 50"/>
                <a:gd name="T15" fmla="*/ 0 h 413"/>
                <a:gd name="T16" fmla="*/ 0 w 50"/>
                <a:gd name="T17" fmla="*/ 0 h 413"/>
                <a:gd name="T18" fmla="*/ 0 w 50"/>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413">
                  <a:moveTo>
                    <a:pt x="0" y="413"/>
                  </a:moveTo>
                  <a:lnTo>
                    <a:pt x="50" y="413"/>
                  </a:lnTo>
                  <a:lnTo>
                    <a:pt x="50" y="113"/>
                  </a:lnTo>
                  <a:lnTo>
                    <a:pt x="0" y="113"/>
                  </a:lnTo>
                  <a:lnTo>
                    <a:pt x="0" y="413"/>
                  </a:lnTo>
                  <a:close/>
                  <a:moveTo>
                    <a:pt x="0" y="58"/>
                  </a:moveTo>
                  <a:lnTo>
                    <a:pt x="50" y="58"/>
                  </a:lnTo>
                  <a:lnTo>
                    <a:pt x="50"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4" name="Freeform 113"/>
            <p:cNvSpPr>
              <a:spLocks noEditPoints="1"/>
            </p:cNvSpPr>
            <p:nvPr/>
          </p:nvSpPr>
          <p:spPr bwMode="auto">
            <a:xfrm>
              <a:off x="1211" y="2231"/>
              <a:ext cx="93" cy="141"/>
            </a:xfrm>
            <a:custGeom>
              <a:avLst/>
              <a:gdLst>
                <a:gd name="T0" fmla="*/ 16 w 278"/>
                <a:gd name="T1" fmla="*/ 138 h 422"/>
                <a:gd name="T2" fmla="*/ 19 w 278"/>
                <a:gd name="T3" fmla="*/ 129 h 422"/>
                <a:gd name="T4" fmla="*/ 27 w 278"/>
                <a:gd name="T5" fmla="*/ 135 h 422"/>
                <a:gd name="T6" fmla="*/ 35 w 278"/>
                <a:gd name="T7" fmla="*/ 139 h 422"/>
                <a:gd name="T8" fmla="*/ 44 w 278"/>
                <a:gd name="T9" fmla="*/ 141 h 422"/>
                <a:gd name="T10" fmla="*/ 54 w 278"/>
                <a:gd name="T11" fmla="*/ 141 h 422"/>
                <a:gd name="T12" fmla="*/ 63 w 278"/>
                <a:gd name="T13" fmla="*/ 139 h 422"/>
                <a:gd name="T14" fmla="*/ 71 w 278"/>
                <a:gd name="T15" fmla="*/ 135 h 422"/>
                <a:gd name="T16" fmla="*/ 78 w 278"/>
                <a:gd name="T17" fmla="*/ 130 h 422"/>
                <a:gd name="T18" fmla="*/ 84 w 278"/>
                <a:gd name="T19" fmla="*/ 123 h 422"/>
                <a:gd name="T20" fmla="*/ 88 w 278"/>
                <a:gd name="T21" fmla="*/ 115 h 422"/>
                <a:gd name="T22" fmla="*/ 91 w 278"/>
                <a:gd name="T23" fmla="*/ 105 h 422"/>
                <a:gd name="T24" fmla="*/ 93 w 278"/>
                <a:gd name="T25" fmla="*/ 94 h 422"/>
                <a:gd name="T26" fmla="*/ 93 w 278"/>
                <a:gd name="T27" fmla="*/ 82 h 422"/>
                <a:gd name="T28" fmla="*/ 91 w 278"/>
                <a:gd name="T29" fmla="*/ 71 h 422"/>
                <a:gd name="T30" fmla="*/ 88 w 278"/>
                <a:gd name="T31" fmla="*/ 61 h 422"/>
                <a:gd name="T32" fmla="*/ 83 w 278"/>
                <a:gd name="T33" fmla="*/ 53 h 422"/>
                <a:gd name="T34" fmla="*/ 78 w 278"/>
                <a:gd name="T35" fmla="*/ 46 h 422"/>
                <a:gd name="T36" fmla="*/ 71 w 278"/>
                <a:gd name="T37" fmla="*/ 40 h 422"/>
                <a:gd name="T38" fmla="*/ 63 w 278"/>
                <a:gd name="T39" fmla="*/ 36 h 422"/>
                <a:gd name="T40" fmla="*/ 54 w 278"/>
                <a:gd name="T41" fmla="*/ 35 h 422"/>
                <a:gd name="T42" fmla="*/ 46 w 278"/>
                <a:gd name="T43" fmla="*/ 35 h 422"/>
                <a:gd name="T44" fmla="*/ 41 w 278"/>
                <a:gd name="T45" fmla="*/ 35 h 422"/>
                <a:gd name="T46" fmla="*/ 37 w 278"/>
                <a:gd name="T47" fmla="*/ 36 h 422"/>
                <a:gd name="T48" fmla="*/ 32 w 278"/>
                <a:gd name="T49" fmla="*/ 38 h 422"/>
                <a:gd name="T50" fmla="*/ 28 w 278"/>
                <a:gd name="T51" fmla="*/ 40 h 422"/>
                <a:gd name="T52" fmla="*/ 24 w 278"/>
                <a:gd name="T53" fmla="*/ 43 h 422"/>
                <a:gd name="T54" fmla="*/ 21 w 278"/>
                <a:gd name="T55" fmla="*/ 46 h 422"/>
                <a:gd name="T56" fmla="*/ 18 w 278"/>
                <a:gd name="T57" fmla="*/ 50 h 422"/>
                <a:gd name="T58" fmla="*/ 16 w 278"/>
                <a:gd name="T59" fmla="*/ 0 h 422"/>
                <a:gd name="T60" fmla="*/ 0 w 278"/>
                <a:gd name="T61" fmla="*/ 138 h 422"/>
                <a:gd name="T62" fmla="*/ 16 w 278"/>
                <a:gd name="T63" fmla="*/ 83 h 422"/>
                <a:gd name="T64" fmla="*/ 17 w 278"/>
                <a:gd name="T65" fmla="*/ 75 h 422"/>
                <a:gd name="T66" fmla="*/ 19 w 278"/>
                <a:gd name="T67" fmla="*/ 67 h 422"/>
                <a:gd name="T68" fmla="*/ 21 w 278"/>
                <a:gd name="T69" fmla="*/ 61 h 422"/>
                <a:gd name="T70" fmla="*/ 25 w 278"/>
                <a:gd name="T71" fmla="*/ 57 h 422"/>
                <a:gd name="T72" fmla="*/ 30 w 278"/>
                <a:gd name="T73" fmla="*/ 53 h 422"/>
                <a:gd name="T74" fmla="*/ 35 w 278"/>
                <a:gd name="T75" fmla="*/ 51 h 422"/>
                <a:gd name="T76" fmla="*/ 42 w 278"/>
                <a:gd name="T77" fmla="*/ 50 h 422"/>
                <a:gd name="T78" fmla="*/ 49 w 278"/>
                <a:gd name="T79" fmla="*/ 50 h 422"/>
                <a:gd name="T80" fmla="*/ 55 w 278"/>
                <a:gd name="T81" fmla="*/ 51 h 422"/>
                <a:gd name="T82" fmla="*/ 61 w 278"/>
                <a:gd name="T83" fmla="*/ 53 h 422"/>
                <a:gd name="T84" fmla="*/ 65 w 278"/>
                <a:gd name="T85" fmla="*/ 57 h 422"/>
                <a:gd name="T86" fmla="*/ 69 w 278"/>
                <a:gd name="T87" fmla="*/ 62 h 422"/>
                <a:gd name="T88" fmla="*/ 72 w 278"/>
                <a:gd name="T89" fmla="*/ 69 h 422"/>
                <a:gd name="T90" fmla="*/ 74 w 278"/>
                <a:gd name="T91" fmla="*/ 76 h 422"/>
                <a:gd name="T92" fmla="*/ 75 w 278"/>
                <a:gd name="T93" fmla="*/ 85 h 422"/>
                <a:gd name="T94" fmla="*/ 75 w 278"/>
                <a:gd name="T95" fmla="*/ 94 h 422"/>
                <a:gd name="T96" fmla="*/ 74 w 278"/>
                <a:gd name="T97" fmla="*/ 101 h 422"/>
                <a:gd name="T98" fmla="*/ 72 w 278"/>
                <a:gd name="T99" fmla="*/ 108 h 422"/>
                <a:gd name="T100" fmla="*/ 69 w 278"/>
                <a:gd name="T101" fmla="*/ 114 h 422"/>
                <a:gd name="T102" fmla="*/ 65 w 278"/>
                <a:gd name="T103" fmla="*/ 118 h 422"/>
                <a:gd name="T104" fmla="*/ 60 w 278"/>
                <a:gd name="T105" fmla="*/ 122 h 422"/>
                <a:gd name="T106" fmla="*/ 55 w 278"/>
                <a:gd name="T107" fmla="*/ 125 h 422"/>
                <a:gd name="T108" fmla="*/ 49 w 278"/>
                <a:gd name="T109" fmla="*/ 126 h 422"/>
                <a:gd name="T110" fmla="*/ 42 w 278"/>
                <a:gd name="T111" fmla="*/ 126 h 422"/>
                <a:gd name="T112" fmla="*/ 36 w 278"/>
                <a:gd name="T113" fmla="*/ 125 h 422"/>
                <a:gd name="T114" fmla="*/ 30 w 278"/>
                <a:gd name="T115" fmla="*/ 122 h 422"/>
                <a:gd name="T116" fmla="*/ 26 w 278"/>
                <a:gd name="T117" fmla="*/ 118 h 422"/>
                <a:gd name="T118" fmla="*/ 22 w 278"/>
                <a:gd name="T119" fmla="*/ 113 h 422"/>
                <a:gd name="T120" fmla="*/ 19 w 278"/>
                <a:gd name="T121" fmla="*/ 107 h 422"/>
                <a:gd name="T122" fmla="*/ 17 w 278"/>
                <a:gd name="T123" fmla="*/ 100 h 422"/>
                <a:gd name="T124" fmla="*/ 16 w 278"/>
                <a:gd name="T125" fmla="*/ 92 h 42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 h="422">
                  <a:moveTo>
                    <a:pt x="0" y="413"/>
                  </a:moveTo>
                  <a:lnTo>
                    <a:pt x="49" y="413"/>
                  </a:lnTo>
                  <a:lnTo>
                    <a:pt x="49" y="375"/>
                  </a:lnTo>
                  <a:lnTo>
                    <a:pt x="58" y="387"/>
                  </a:lnTo>
                  <a:lnTo>
                    <a:pt x="69" y="397"/>
                  </a:lnTo>
                  <a:lnTo>
                    <a:pt x="80" y="405"/>
                  </a:lnTo>
                  <a:lnTo>
                    <a:pt x="92" y="411"/>
                  </a:lnTo>
                  <a:lnTo>
                    <a:pt x="104" y="417"/>
                  </a:lnTo>
                  <a:lnTo>
                    <a:pt x="117" y="420"/>
                  </a:lnTo>
                  <a:lnTo>
                    <a:pt x="132" y="421"/>
                  </a:lnTo>
                  <a:lnTo>
                    <a:pt x="147" y="422"/>
                  </a:lnTo>
                  <a:lnTo>
                    <a:pt x="161" y="421"/>
                  </a:lnTo>
                  <a:lnTo>
                    <a:pt x="174" y="420"/>
                  </a:lnTo>
                  <a:lnTo>
                    <a:pt x="188" y="417"/>
                  </a:lnTo>
                  <a:lnTo>
                    <a:pt x="200" y="412"/>
                  </a:lnTo>
                  <a:lnTo>
                    <a:pt x="212" y="405"/>
                  </a:lnTo>
                  <a:lnTo>
                    <a:pt x="223" y="398"/>
                  </a:lnTo>
                  <a:lnTo>
                    <a:pt x="233" y="390"/>
                  </a:lnTo>
                  <a:lnTo>
                    <a:pt x="241" y="380"/>
                  </a:lnTo>
                  <a:lnTo>
                    <a:pt x="250" y="369"/>
                  </a:lnTo>
                  <a:lnTo>
                    <a:pt x="257" y="357"/>
                  </a:lnTo>
                  <a:lnTo>
                    <a:pt x="263" y="344"/>
                  </a:lnTo>
                  <a:lnTo>
                    <a:pt x="269" y="330"/>
                  </a:lnTo>
                  <a:lnTo>
                    <a:pt x="272" y="315"/>
                  </a:lnTo>
                  <a:lnTo>
                    <a:pt x="276" y="299"/>
                  </a:lnTo>
                  <a:lnTo>
                    <a:pt x="277" y="282"/>
                  </a:lnTo>
                  <a:lnTo>
                    <a:pt x="278" y="265"/>
                  </a:lnTo>
                  <a:lnTo>
                    <a:pt x="277" y="246"/>
                  </a:lnTo>
                  <a:lnTo>
                    <a:pt x="276" y="229"/>
                  </a:lnTo>
                  <a:lnTo>
                    <a:pt x="272" y="212"/>
                  </a:lnTo>
                  <a:lnTo>
                    <a:pt x="269" y="197"/>
                  </a:lnTo>
                  <a:lnTo>
                    <a:pt x="263" y="183"/>
                  </a:lnTo>
                  <a:lnTo>
                    <a:pt x="257" y="169"/>
                  </a:lnTo>
                  <a:lnTo>
                    <a:pt x="249" y="158"/>
                  </a:lnTo>
                  <a:lnTo>
                    <a:pt x="241" y="146"/>
                  </a:lnTo>
                  <a:lnTo>
                    <a:pt x="232" y="137"/>
                  </a:lnTo>
                  <a:lnTo>
                    <a:pt x="222" y="128"/>
                  </a:lnTo>
                  <a:lnTo>
                    <a:pt x="211" y="121"/>
                  </a:lnTo>
                  <a:lnTo>
                    <a:pt x="200" y="115"/>
                  </a:lnTo>
                  <a:lnTo>
                    <a:pt x="187" y="109"/>
                  </a:lnTo>
                  <a:lnTo>
                    <a:pt x="174" y="106"/>
                  </a:lnTo>
                  <a:lnTo>
                    <a:pt x="161" y="105"/>
                  </a:lnTo>
                  <a:lnTo>
                    <a:pt x="146" y="104"/>
                  </a:lnTo>
                  <a:lnTo>
                    <a:pt x="139" y="104"/>
                  </a:lnTo>
                  <a:lnTo>
                    <a:pt x="131" y="105"/>
                  </a:lnTo>
                  <a:lnTo>
                    <a:pt x="124" y="106"/>
                  </a:lnTo>
                  <a:lnTo>
                    <a:pt x="117" y="107"/>
                  </a:lnTo>
                  <a:lnTo>
                    <a:pt x="110" y="108"/>
                  </a:lnTo>
                  <a:lnTo>
                    <a:pt x="103" y="111"/>
                  </a:lnTo>
                  <a:lnTo>
                    <a:pt x="96" y="114"/>
                  </a:lnTo>
                  <a:lnTo>
                    <a:pt x="90" y="116"/>
                  </a:lnTo>
                  <a:lnTo>
                    <a:pt x="85" y="120"/>
                  </a:lnTo>
                  <a:lnTo>
                    <a:pt x="79" y="124"/>
                  </a:lnTo>
                  <a:lnTo>
                    <a:pt x="73" y="128"/>
                  </a:lnTo>
                  <a:lnTo>
                    <a:pt x="67" y="132"/>
                  </a:lnTo>
                  <a:lnTo>
                    <a:pt x="63" y="138"/>
                  </a:lnTo>
                  <a:lnTo>
                    <a:pt x="58" y="143"/>
                  </a:lnTo>
                  <a:lnTo>
                    <a:pt x="54" y="149"/>
                  </a:lnTo>
                  <a:lnTo>
                    <a:pt x="49" y="154"/>
                  </a:lnTo>
                  <a:lnTo>
                    <a:pt x="49" y="0"/>
                  </a:lnTo>
                  <a:lnTo>
                    <a:pt x="0" y="0"/>
                  </a:lnTo>
                  <a:lnTo>
                    <a:pt x="0" y="413"/>
                  </a:lnTo>
                  <a:close/>
                  <a:moveTo>
                    <a:pt x="47" y="261"/>
                  </a:moveTo>
                  <a:lnTo>
                    <a:pt x="47" y="247"/>
                  </a:lnTo>
                  <a:lnTo>
                    <a:pt x="48" y="235"/>
                  </a:lnTo>
                  <a:lnTo>
                    <a:pt x="50" y="223"/>
                  </a:lnTo>
                  <a:lnTo>
                    <a:pt x="52" y="212"/>
                  </a:lnTo>
                  <a:lnTo>
                    <a:pt x="56" y="201"/>
                  </a:lnTo>
                  <a:lnTo>
                    <a:pt x="59" y="192"/>
                  </a:lnTo>
                  <a:lnTo>
                    <a:pt x="64" y="184"/>
                  </a:lnTo>
                  <a:lnTo>
                    <a:pt x="69" y="176"/>
                  </a:lnTo>
                  <a:lnTo>
                    <a:pt x="75" y="170"/>
                  </a:lnTo>
                  <a:lnTo>
                    <a:pt x="81" y="165"/>
                  </a:lnTo>
                  <a:lnTo>
                    <a:pt x="89" y="160"/>
                  </a:lnTo>
                  <a:lnTo>
                    <a:pt x="97" y="155"/>
                  </a:lnTo>
                  <a:lnTo>
                    <a:pt x="105" y="152"/>
                  </a:lnTo>
                  <a:lnTo>
                    <a:pt x="115" y="151"/>
                  </a:lnTo>
                  <a:lnTo>
                    <a:pt x="125" y="149"/>
                  </a:lnTo>
                  <a:lnTo>
                    <a:pt x="136" y="149"/>
                  </a:lnTo>
                  <a:lnTo>
                    <a:pt x="146" y="149"/>
                  </a:lnTo>
                  <a:lnTo>
                    <a:pt x="156" y="151"/>
                  </a:lnTo>
                  <a:lnTo>
                    <a:pt x="165" y="153"/>
                  </a:lnTo>
                  <a:lnTo>
                    <a:pt x="173" y="157"/>
                  </a:lnTo>
                  <a:lnTo>
                    <a:pt x="181" y="160"/>
                  </a:lnTo>
                  <a:lnTo>
                    <a:pt x="188" y="166"/>
                  </a:lnTo>
                  <a:lnTo>
                    <a:pt x="195" y="172"/>
                  </a:lnTo>
                  <a:lnTo>
                    <a:pt x="201" y="178"/>
                  </a:lnTo>
                  <a:lnTo>
                    <a:pt x="207" y="187"/>
                  </a:lnTo>
                  <a:lnTo>
                    <a:pt x="211" y="196"/>
                  </a:lnTo>
                  <a:lnTo>
                    <a:pt x="216" y="206"/>
                  </a:lnTo>
                  <a:lnTo>
                    <a:pt x="219" y="216"/>
                  </a:lnTo>
                  <a:lnTo>
                    <a:pt x="222" y="228"/>
                  </a:lnTo>
                  <a:lnTo>
                    <a:pt x="224" y="241"/>
                  </a:lnTo>
                  <a:lnTo>
                    <a:pt x="225" y="253"/>
                  </a:lnTo>
                  <a:lnTo>
                    <a:pt x="225" y="267"/>
                  </a:lnTo>
                  <a:lnTo>
                    <a:pt x="225" y="280"/>
                  </a:lnTo>
                  <a:lnTo>
                    <a:pt x="224" y="292"/>
                  </a:lnTo>
                  <a:lnTo>
                    <a:pt x="222" y="303"/>
                  </a:lnTo>
                  <a:lnTo>
                    <a:pt x="219" y="313"/>
                  </a:lnTo>
                  <a:lnTo>
                    <a:pt x="216" y="323"/>
                  </a:lnTo>
                  <a:lnTo>
                    <a:pt x="211" y="333"/>
                  </a:lnTo>
                  <a:lnTo>
                    <a:pt x="207" y="341"/>
                  </a:lnTo>
                  <a:lnTo>
                    <a:pt x="201" y="349"/>
                  </a:lnTo>
                  <a:lnTo>
                    <a:pt x="195" y="354"/>
                  </a:lnTo>
                  <a:lnTo>
                    <a:pt x="188" y="361"/>
                  </a:lnTo>
                  <a:lnTo>
                    <a:pt x="180" y="366"/>
                  </a:lnTo>
                  <a:lnTo>
                    <a:pt x="172" y="369"/>
                  </a:lnTo>
                  <a:lnTo>
                    <a:pt x="164" y="373"/>
                  </a:lnTo>
                  <a:lnTo>
                    <a:pt x="155" y="375"/>
                  </a:lnTo>
                  <a:lnTo>
                    <a:pt x="146" y="377"/>
                  </a:lnTo>
                  <a:lnTo>
                    <a:pt x="135" y="377"/>
                  </a:lnTo>
                  <a:lnTo>
                    <a:pt x="125" y="377"/>
                  </a:lnTo>
                  <a:lnTo>
                    <a:pt x="116" y="375"/>
                  </a:lnTo>
                  <a:lnTo>
                    <a:pt x="107" y="373"/>
                  </a:lnTo>
                  <a:lnTo>
                    <a:pt x="98" y="369"/>
                  </a:lnTo>
                  <a:lnTo>
                    <a:pt x="90" y="366"/>
                  </a:lnTo>
                  <a:lnTo>
                    <a:pt x="82" y="360"/>
                  </a:lnTo>
                  <a:lnTo>
                    <a:pt x="77" y="354"/>
                  </a:lnTo>
                  <a:lnTo>
                    <a:pt x="70" y="348"/>
                  </a:lnTo>
                  <a:lnTo>
                    <a:pt x="65" y="339"/>
                  </a:lnTo>
                  <a:lnTo>
                    <a:pt x="60" y="331"/>
                  </a:lnTo>
                  <a:lnTo>
                    <a:pt x="56" y="321"/>
                  </a:lnTo>
                  <a:lnTo>
                    <a:pt x="52" y="311"/>
                  </a:lnTo>
                  <a:lnTo>
                    <a:pt x="50" y="300"/>
                  </a:lnTo>
                  <a:lnTo>
                    <a:pt x="48" y="288"/>
                  </a:lnTo>
                  <a:lnTo>
                    <a:pt x="47" y="275"/>
                  </a:lnTo>
                  <a:lnTo>
                    <a:pt x="4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5" name="Rectangle 114"/>
            <p:cNvSpPr>
              <a:spLocks noChangeArrowheads="1"/>
            </p:cNvSpPr>
            <p:nvPr/>
          </p:nvSpPr>
          <p:spPr bwMode="auto">
            <a:xfrm>
              <a:off x="1324" y="2231"/>
              <a:ext cx="17" cy="1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526" name="Freeform 115"/>
            <p:cNvSpPr>
              <a:spLocks noEditPoints="1"/>
            </p:cNvSpPr>
            <p:nvPr/>
          </p:nvSpPr>
          <p:spPr bwMode="auto">
            <a:xfrm>
              <a:off x="1362" y="2266"/>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4 w 270"/>
                <a:gd name="T75" fmla="*/ 17 h 318"/>
                <a:gd name="T76" fmla="*/ 43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4" y="244"/>
                  </a:lnTo>
                  <a:lnTo>
                    <a:pt x="199" y="248"/>
                  </a:lnTo>
                  <a:lnTo>
                    <a:pt x="195" y="253"/>
                  </a:lnTo>
                  <a:lnTo>
                    <a:pt x="190" y="257"/>
                  </a:lnTo>
                  <a:lnTo>
                    <a:pt x="185" y="261"/>
                  </a:lnTo>
                  <a:lnTo>
                    <a:pt x="179" y="263"/>
                  </a:lnTo>
                  <a:lnTo>
                    <a:pt x="174" y="267"/>
                  </a:lnTo>
                  <a:lnTo>
                    <a:pt x="168" y="269"/>
                  </a:lnTo>
                  <a:lnTo>
                    <a:pt x="161" y="270"/>
                  </a:lnTo>
                  <a:lnTo>
                    <a:pt x="154" y="271"/>
                  </a:lnTo>
                  <a:lnTo>
                    <a:pt x="147" y="272"/>
                  </a:lnTo>
                  <a:lnTo>
                    <a:pt x="139" y="272"/>
                  </a:lnTo>
                  <a:lnTo>
                    <a:pt x="130" y="272"/>
                  </a:lnTo>
                  <a:lnTo>
                    <a:pt x="121" y="271"/>
                  </a:lnTo>
                  <a:lnTo>
                    <a:pt x="111" y="269"/>
                  </a:lnTo>
                  <a:lnTo>
                    <a:pt x="103" y="265"/>
                  </a:lnTo>
                  <a:lnTo>
                    <a:pt x="97" y="262"/>
                  </a:lnTo>
                  <a:lnTo>
                    <a:pt x="88" y="257"/>
                  </a:lnTo>
                  <a:lnTo>
                    <a:pt x="83" y="253"/>
                  </a:lnTo>
                  <a:lnTo>
                    <a:pt x="77" y="247"/>
                  </a:lnTo>
                  <a:lnTo>
                    <a:pt x="71" y="240"/>
                  </a:lnTo>
                  <a:lnTo>
                    <a:pt x="67" y="233"/>
                  </a:lnTo>
                  <a:lnTo>
                    <a:pt x="63" y="225"/>
                  </a:lnTo>
                  <a:lnTo>
                    <a:pt x="60" y="216"/>
                  </a:lnTo>
                  <a:lnTo>
                    <a:pt x="56" y="207"/>
                  </a:lnTo>
                  <a:lnTo>
                    <a:pt x="55" y="196"/>
                  </a:lnTo>
                  <a:lnTo>
                    <a:pt x="54" y="186"/>
                  </a:lnTo>
                  <a:lnTo>
                    <a:pt x="53" y="175"/>
                  </a:lnTo>
                  <a:lnTo>
                    <a:pt x="270" y="175"/>
                  </a:lnTo>
                  <a:lnTo>
                    <a:pt x="270" y="163"/>
                  </a:lnTo>
                  <a:lnTo>
                    <a:pt x="270" y="153"/>
                  </a:lnTo>
                  <a:lnTo>
                    <a:pt x="270" y="134"/>
                  </a:lnTo>
                  <a:lnTo>
                    <a:pt x="268" y="117"/>
                  </a:lnTo>
                  <a:lnTo>
                    <a:pt x="266" y="102"/>
                  </a:lnTo>
                  <a:lnTo>
                    <a:pt x="261" y="87"/>
                  </a:lnTo>
                  <a:lnTo>
                    <a:pt x="256" y="73"/>
                  </a:lnTo>
                  <a:lnTo>
                    <a:pt x="250" y="61"/>
                  </a:lnTo>
                  <a:lnTo>
                    <a:pt x="243" y="49"/>
                  </a:lnTo>
                  <a:lnTo>
                    <a:pt x="235" y="39"/>
                  </a:lnTo>
                  <a:lnTo>
                    <a:pt x="225" y="30"/>
                  </a:lnTo>
                  <a:lnTo>
                    <a:pt x="215" y="23"/>
                  </a:lnTo>
                  <a:lnTo>
                    <a:pt x="205" y="16"/>
                  </a:lnTo>
                  <a:lnTo>
                    <a:pt x="192" y="10"/>
                  </a:lnTo>
                  <a:lnTo>
                    <a:pt x="179" y="5"/>
                  </a:lnTo>
                  <a:lnTo>
                    <a:pt x="166" y="2"/>
                  </a:lnTo>
                  <a:lnTo>
                    <a:pt x="151" y="1"/>
                  </a:lnTo>
                  <a:lnTo>
                    <a:pt x="134" y="0"/>
                  </a:lnTo>
                  <a:lnTo>
                    <a:pt x="120" y="1"/>
                  </a:lnTo>
                  <a:lnTo>
                    <a:pt x="106" y="2"/>
                  </a:lnTo>
                  <a:lnTo>
                    <a:pt x="92" y="5"/>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7"/>
                  </a:lnTo>
                  <a:lnTo>
                    <a:pt x="37" y="277"/>
                  </a:lnTo>
                  <a:lnTo>
                    <a:pt x="46" y="286"/>
                  </a:lnTo>
                  <a:lnTo>
                    <a:pt x="56" y="294"/>
                  </a:lnTo>
                  <a:lnTo>
                    <a:pt x="67" y="302"/>
                  </a:lnTo>
                  <a:lnTo>
                    <a:pt x="79" y="308"/>
                  </a:lnTo>
                  <a:lnTo>
                    <a:pt x="92" y="313"/>
                  </a:lnTo>
                  <a:lnTo>
                    <a:pt x="106" y="316"/>
                  </a:lnTo>
                  <a:lnTo>
                    <a:pt x="120" y="317"/>
                  </a:lnTo>
                  <a:lnTo>
                    <a:pt x="134" y="318"/>
                  </a:lnTo>
                  <a:lnTo>
                    <a:pt x="148" y="318"/>
                  </a:lnTo>
                  <a:lnTo>
                    <a:pt x="160" y="316"/>
                  </a:lnTo>
                  <a:lnTo>
                    <a:pt x="172" y="314"/>
                  </a:lnTo>
                  <a:lnTo>
                    <a:pt x="184" y="311"/>
                  </a:lnTo>
                  <a:lnTo>
                    <a:pt x="194" y="307"/>
                  </a:lnTo>
                  <a:lnTo>
                    <a:pt x="205" y="302"/>
                  </a:lnTo>
                  <a:lnTo>
                    <a:pt x="214" y="296"/>
                  </a:lnTo>
                  <a:lnTo>
                    <a:pt x="223" y="291"/>
                  </a:lnTo>
                  <a:lnTo>
                    <a:pt x="231" y="283"/>
                  </a:lnTo>
                  <a:lnTo>
                    <a:pt x="238" y="275"/>
                  </a:lnTo>
                  <a:lnTo>
                    <a:pt x="245" y="267"/>
                  </a:lnTo>
                  <a:lnTo>
                    <a:pt x="251" y="257"/>
                  </a:lnTo>
                  <a:lnTo>
                    <a:pt x="256" y="247"/>
                  </a:lnTo>
                  <a:lnTo>
                    <a:pt x="261" y="235"/>
                  </a:lnTo>
                  <a:lnTo>
                    <a:pt x="263" y="225"/>
                  </a:lnTo>
                  <a:lnTo>
                    <a:pt x="267" y="212"/>
                  </a:lnTo>
                  <a:lnTo>
                    <a:pt x="216" y="212"/>
                  </a:lnTo>
                  <a:close/>
                  <a:moveTo>
                    <a:pt x="53" y="133"/>
                  </a:moveTo>
                  <a:lnTo>
                    <a:pt x="54" y="123"/>
                  </a:lnTo>
                  <a:lnTo>
                    <a:pt x="56" y="112"/>
                  </a:lnTo>
                  <a:lnTo>
                    <a:pt x="59" y="103"/>
                  </a:lnTo>
                  <a:lnTo>
                    <a:pt x="61" y="95"/>
                  </a:lnTo>
                  <a:lnTo>
                    <a:pt x="64" y="87"/>
                  </a:lnTo>
                  <a:lnTo>
                    <a:pt x="68" y="80"/>
                  </a:lnTo>
                  <a:lnTo>
                    <a:pt x="72" y="73"/>
                  </a:lnTo>
                  <a:lnTo>
                    <a:pt x="78" y="68"/>
                  </a:lnTo>
                  <a:lnTo>
                    <a:pt x="83" y="62"/>
                  </a:lnTo>
                  <a:lnTo>
                    <a:pt x="90" y="57"/>
                  </a:lnTo>
                  <a:lnTo>
                    <a:pt x="97" y="54"/>
                  </a:lnTo>
                  <a:lnTo>
                    <a:pt x="103" y="50"/>
                  </a:lnTo>
                  <a:lnTo>
                    <a:pt x="110" y="48"/>
                  </a:lnTo>
                  <a:lnTo>
                    <a:pt x="118" y="46"/>
                  </a:lnTo>
                  <a:lnTo>
                    <a:pt x="128" y="45"/>
                  </a:lnTo>
                  <a:lnTo>
                    <a:pt x="137" y="45"/>
                  </a:lnTo>
                  <a:lnTo>
                    <a:pt x="146" y="45"/>
                  </a:lnTo>
                  <a:lnTo>
                    <a:pt x="155" y="46"/>
                  </a:lnTo>
                  <a:lnTo>
                    <a:pt x="163" y="48"/>
                  </a:lnTo>
                  <a:lnTo>
                    <a:pt x="170" y="50"/>
                  </a:lnTo>
                  <a:lnTo>
                    <a:pt x="178" y="54"/>
                  </a:lnTo>
                  <a:lnTo>
                    <a:pt x="184" y="57"/>
                  </a:lnTo>
                  <a:lnTo>
                    <a:pt x="191" y="62"/>
                  </a:lnTo>
                  <a:lnTo>
                    <a:pt x="195" y="68"/>
                  </a:lnTo>
                  <a:lnTo>
                    <a:pt x="201" y="73"/>
                  </a:lnTo>
                  <a:lnTo>
                    <a:pt x="205" y="80"/>
                  </a:lnTo>
                  <a:lnTo>
                    <a:pt x="208" y="87"/>
                  </a:lnTo>
                  <a:lnTo>
                    <a:pt x="212"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7" name="Freeform 116"/>
            <p:cNvSpPr>
              <a:spLocks noEditPoints="1"/>
            </p:cNvSpPr>
            <p:nvPr/>
          </p:nvSpPr>
          <p:spPr bwMode="auto">
            <a:xfrm>
              <a:off x="1523" y="2266"/>
              <a:ext cx="93" cy="143"/>
            </a:xfrm>
            <a:custGeom>
              <a:avLst/>
              <a:gdLst>
                <a:gd name="T0" fmla="*/ 17 w 279"/>
                <a:gd name="T1" fmla="*/ 143 h 429"/>
                <a:gd name="T2" fmla="*/ 20 w 279"/>
                <a:gd name="T3" fmla="*/ 95 h 429"/>
                <a:gd name="T4" fmla="*/ 27 w 279"/>
                <a:gd name="T5" fmla="*/ 100 h 429"/>
                <a:gd name="T6" fmla="*/ 35 w 279"/>
                <a:gd name="T7" fmla="*/ 104 h 429"/>
                <a:gd name="T8" fmla="*/ 44 w 279"/>
                <a:gd name="T9" fmla="*/ 106 h 429"/>
                <a:gd name="T10" fmla="*/ 54 w 279"/>
                <a:gd name="T11" fmla="*/ 106 h 429"/>
                <a:gd name="T12" fmla="*/ 63 w 279"/>
                <a:gd name="T13" fmla="*/ 104 h 429"/>
                <a:gd name="T14" fmla="*/ 71 w 279"/>
                <a:gd name="T15" fmla="*/ 100 h 429"/>
                <a:gd name="T16" fmla="*/ 78 w 279"/>
                <a:gd name="T17" fmla="*/ 95 h 429"/>
                <a:gd name="T18" fmla="*/ 83 w 279"/>
                <a:gd name="T19" fmla="*/ 88 h 429"/>
                <a:gd name="T20" fmla="*/ 88 w 279"/>
                <a:gd name="T21" fmla="*/ 80 h 429"/>
                <a:gd name="T22" fmla="*/ 91 w 279"/>
                <a:gd name="T23" fmla="*/ 70 h 429"/>
                <a:gd name="T24" fmla="*/ 92 w 279"/>
                <a:gd name="T25" fmla="*/ 59 h 429"/>
                <a:gd name="T26" fmla="*/ 92 w 279"/>
                <a:gd name="T27" fmla="*/ 47 h 429"/>
                <a:gd name="T28" fmla="*/ 91 w 279"/>
                <a:gd name="T29" fmla="*/ 36 h 429"/>
                <a:gd name="T30" fmla="*/ 88 w 279"/>
                <a:gd name="T31" fmla="*/ 26 h 429"/>
                <a:gd name="T32" fmla="*/ 84 w 279"/>
                <a:gd name="T33" fmla="*/ 18 h 429"/>
                <a:gd name="T34" fmla="*/ 78 w 279"/>
                <a:gd name="T35" fmla="*/ 11 h 429"/>
                <a:gd name="T36" fmla="*/ 71 w 279"/>
                <a:gd name="T37" fmla="*/ 6 h 429"/>
                <a:gd name="T38" fmla="*/ 63 w 279"/>
                <a:gd name="T39" fmla="*/ 2 h 429"/>
                <a:gd name="T40" fmla="*/ 54 w 279"/>
                <a:gd name="T41" fmla="*/ 0 h 429"/>
                <a:gd name="T42" fmla="*/ 46 w 279"/>
                <a:gd name="T43" fmla="*/ 0 h 429"/>
                <a:gd name="T44" fmla="*/ 41 w 279"/>
                <a:gd name="T45" fmla="*/ 1 h 429"/>
                <a:gd name="T46" fmla="*/ 37 w 279"/>
                <a:gd name="T47" fmla="*/ 1 h 429"/>
                <a:gd name="T48" fmla="*/ 33 w 279"/>
                <a:gd name="T49" fmla="*/ 3 h 429"/>
                <a:gd name="T50" fmla="*/ 28 w 279"/>
                <a:gd name="T51" fmla="*/ 5 h 429"/>
                <a:gd name="T52" fmla="*/ 25 w 279"/>
                <a:gd name="T53" fmla="*/ 8 h 429"/>
                <a:gd name="T54" fmla="*/ 21 w 279"/>
                <a:gd name="T55" fmla="*/ 11 h 429"/>
                <a:gd name="T56" fmla="*/ 18 w 279"/>
                <a:gd name="T57" fmla="*/ 15 h 429"/>
                <a:gd name="T58" fmla="*/ 17 w 279"/>
                <a:gd name="T59" fmla="*/ 3 h 429"/>
                <a:gd name="T60" fmla="*/ 0 w 279"/>
                <a:gd name="T61" fmla="*/ 143 h 429"/>
                <a:gd name="T62" fmla="*/ 16 w 279"/>
                <a:gd name="T63" fmla="*/ 49 h 429"/>
                <a:gd name="T64" fmla="*/ 17 w 279"/>
                <a:gd name="T65" fmla="*/ 41 h 429"/>
                <a:gd name="T66" fmla="*/ 19 w 279"/>
                <a:gd name="T67" fmla="*/ 34 h 429"/>
                <a:gd name="T68" fmla="*/ 22 w 279"/>
                <a:gd name="T69" fmla="*/ 28 h 429"/>
                <a:gd name="T70" fmla="*/ 26 w 279"/>
                <a:gd name="T71" fmla="*/ 23 h 429"/>
                <a:gd name="T72" fmla="*/ 30 w 279"/>
                <a:gd name="T73" fmla="*/ 19 h 429"/>
                <a:gd name="T74" fmla="*/ 36 w 279"/>
                <a:gd name="T75" fmla="*/ 16 h 429"/>
                <a:gd name="T76" fmla="*/ 42 w 279"/>
                <a:gd name="T77" fmla="*/ 15 h 429"/>
                <a:gd name="T78" fmla="*/ 49 w 279"/>
                <a:gd name="T79" fmla="*/ 15 h 429"/>
                <a:gd name="T80" fmla="*/ 55 w 279"/>
                <a:gd name="T81" fmla="*/ 16 h 429"/>
                <a:gd name="T82" fmla="*/ 60 w 279"/>
                <a:gd name="T83" fmla="*/ 19 h 429"/>
                <a:gd name="T84" fmla="*/ 65 w 279"/>
                <a:gd name="T85" fmla="*/ 23 h 429"/>
                <a:gd name="T86" fmla="*/ 69 w 279"/>
                <a:gd name="T87" fmla="*/ 27 h 429"/>
                <a:gd name="T88" fmla="*/ 72 w 279"/>
                <a:gd name="T89" fmla="*/ 33 h 429"/>
                <a:gd name="T90" fmla="*/ 74 w 279"/>
                <a:gd name="T91" fmla="*/ 40 h 429"/>
                <a:gd name="T92" fmla="*/ 75 w 279"/>
                <a:gd name="T93" fmla="*/ 47 h 429"/>
                <a:gd name="T94" fmla="*/ 75 w 279"/>
                <a:gd name="T95" fmla="*/ 56 h 429"/>
                <a:gd name="T96" fmla="*/ 74 w 279"/>
                <a:gd name="T97" fmla="*/ 65 h 429"/>
                <a:gd name="T98" fmla="*/ 72 w 279"/>
                <a:gd name="T99" fmla="*/ 72 h 429"/>
                <a:gd name="T100" fmla="*/ 69 w 279"/>
                <a:gd name="T101" fmla="*/ 78 h 429"/>
                <a:gd name="T102" fmla="*/ 65 w 279"/>
                <a:gd name="T103" fmla="*/ 83 h 429"/>
                <a:gd name="T104" fmla="*/ 61 w 279"/>
                <a:gd name="T105" fmla="*/ 87 h 429"/>
                <a:gd name="T106" fmla="*/ 55 w 279"/>
                <a:gd name="T107" fmla="*/ 90 h 429"/>
                <a:gd name="T108" fmla="*/ 49 w 279"/>
                <a:gd name="T109" fmla="*/ 91 h 429"/>
                <a:gd name="T110" fmla="*/ 42 w 279"/>
                <a:gd name="T111" fmla="*/ 91 h 429"/>
                <a:gd name="T112" fmla="*/ 35 w 279"/>
                <a:gd name="T113" fmla="*/ 90 h 429"/>
                <a:gd name="T114" fmla="*/ 30 w 279"/>
                <a:gd name="T115" fmla="*/ 88 h 429"/>
                <a:gd name="T116" fmla="*/ 25 w 279"/>
                <a:gd name="T117" fmla="*/ 84 h 429"/>
                <a:gd name="T118" fmla="*/ 22 w 279"/>
                <a:gd name="T119" fmla="*/ 79 h 429"/>
                <a:gd name="T120" fmla="*/ 19 w 279"/>
                <a:gd name="T121" fmla="*/ 74 h 429"/>
                <a:gd name="T122" fmla="*/ 17 w 279"/>
                <a:gd name="T123" fmla="*/ 67 h 429"/>
                <a:gd name="T124" fmla="*/ 16 w 279"/>
                <a:gd name="T125" fmla="*/ 58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429">
                  <a:moveTo>
                    <a:pt x="0" y="429"/>
                  </a:moveTo>
                  <a:lnTo>
                    <a:pt x="50" y="429"/>
                  </a:lnTo>
                  <a:lnTo>
                    <a:pt x="50" y="272"/>
                  </a:lnTo>
                  <a:lnTo>
                    <a:pt x="59" y="284"/>
                  </a:lnTo>
                  <a:lnTo>
                    <a:pt x="68" y="293"/>
                  </a:lnTo>
                  <a:lnTo>
                    <a:pt x="80" y="301"/>
                  </a:lnTo>
                  <a:lnTo>
                    <a:pt x="91" y="307"/>
                  </a:lnTo>
                  <a:lnTo>
                    <a:pt x="104" y="313"/>
                  </a:lnTo>
                  <a:lnTo>
                    <a:pt x="116" y="316"/>
                  </a:lnTo>
                  <a:lnTo>
                    <a:pt x="131" y="317"/>
                  </a:lnTo>
                  <a:lnTo>
                    <a:pt x="146" y="318"/>
                  </a:lnTo>
                  <a:lnTo>
                    <a:pt x="161" y="317"/>
                  </a:lnTo>
                  <a:lnTo>
                    <a:pt x="175" y="316"/>
                  </a:lnTo>
                  <a:lnTo>
                    <a:pt x="188" y="313"/>
                  </a:lnTo>
                  <a:lnTo>
                    <a:pt x="200" y="307"/>
                  </a:lnTo>
                  <a:lnTo>
                    <a:pt x="212" y="301"/>
                  </a:lnTo>
                  <a:lnTo>
                    <a:pt x="222" y="294"/>
                  </a:lnTo>
                  <a:lnTo>
                    <a:pt x="233" y="285"/>
                  </a:lnTo>
                  <a:lnTo>
                    <a:pt x="242" y="276"/>
                  </a:lnTo>
                  <a:lnTo>
                    <a:pt x="250" y="265"/>
                  </a:lnTo>
                  <a:lnTo>
                    <a:pt x="258" y="253"/>
                  </a:lnTo>
                  <a:lnTo>
                    <a:pt x="264" y="240"/>
                  </a:lnTo>
                  <a:lnTo>
                    <a:pt x="269" y="225"/>
                  </a:lnTo>
                  <a:lnTo>
                    <a:pt x="273" y="210"/>
                  </a:lnTo>
                  <a:lnTo>
                    <a:pt x="276" y="194"/>
                  </a:lnTo>
                  <a:lnTo>
                    <a:pt x="277" y="177"/>
                  </a:lnTo>
                  <a:lnTo>
                    <a:pt x="279" y="158"/>
                  </a:lnTo>
                  <a:lnTo>
                    <a:pt x="277" y="140"/>
                  </a:lnTo>
                  <a:lnTo>
                    <a:pt x="276" y="123"/>
                  </a:lnTo>
                  <a:lnTo>
                    <a:pt x="273" y="107"/>
                  </a:lnTo>
                  <a:lnTo>
                    <a:pt x="269" y="92"/>
                  </a:lnTo>
                  <a:lnTo>
                    <a:pt x="264" y="78"/>
                  </a:lnTo>
                  <a:lnTo>
                    <a:pt x="258" y="65"/>
                  </a:lnTo>
                  <a:lnTo>
                    <a:pt x="251" y="53"/>
                  </a:lnTo>
                  <a:lnTo>
                    <a:pt x="242" y="42"/>
                  </a:lnTo>
                  <a:lnTo>
                    <a:pt x="234" y="32"/>
                  </a:lnTo>
                  <a:lnTo>
                    <a:pt x="223" y="24"/>
                  </a:lnTo>
                  <a:lnTo>
                    <a:pt x="213" y="17"/>
                  </a:lnTo>
                  <a:lnTo>
                    <a:pt x="200" y="11"/>
                  </a:lnTo>
                  <a:lnTo>
                    <a:pt x="189" y="5"/>
                  </a:lnTo>
                  <a:lnTo>
                    <a:pt x="175" y="2"/>
                  </a:lnTo>
                  <a:lnTo>
                    <a:pt x="161" y="1"/>
                  </a:lnTo>
                  <a:lnTo>
                    <a:pt x="147" y="0"/>
                  </a:lnTo>
                  <a:lnTo>
                    <a:pt x="139" y="0"/>
                  </a:lnTo>
                  <a:lnTo>
                    <a:pt x="131" y="1"/>
                  </a:lnTo>
                  <a:lnTo>
                    <a:pt x="124" y="2"/>
                  </a:lnTo>
                  <a:lnTo>
                    <a:pt x="117" y="3"/>
                  </a:lnTo>
                  <a:lnTo>
                    <a:pt x="111" y="4"/>
                  </a:lnTo>
                  <a:lnTo>
                    <a:pt x="104" y="7"/>
                  </a:lnTo>
                  <a:lnTo>
                    <a:pt x="98" y="9"/>
                  </a:lnTo>
                  <a:lnTo>
                    <a:pt x="91" y="12"/>
                  </a:lnTo>
                  <a:lnTo>
                    <a:pt x="85" y="16"/>
                  </a:lnTo>
                  <a:lnTo>
                    <a:pt x="80" y="19"/>
                  </a:lnTo>
                  <a:lnTo>
                    <a:pt x="74" y="24"/>
                  </a:lnTo>
                  <a:lnTo>
                    <a:pt x="69" y="28"/>
                  </a:lnTo>
                  <a:lnTo>
                    <a:pt x="63" y="33"/>
                  </a:lnTo>
                  <a:lnTo>
                    <a:pt x="59" y="39"/>
                  </a:lnTo>
                  <a:lnTo>
                    <a:pt x="54" y="46"/>
                  </a:lnTo>
                  <a:lnTo>
                    <a:pt x="50" y="51"/>
                  </a:lnTo>
                  <a:lnTo>
                    <a:pt x="50" y="9"/>
                  </a:lnTo>
                  <a:lnTo>
                    <a:pt x="0" y="9"/>
                  </a:lnTo>
                  <a:lnTo>
                    <a:pt x="0" y="429"/>
                  </a:lnTo>
                  <a:close/>
                  <a:moveTo>
                    <a:pt x="47" y="161"/>
                  </a:moveTo>
                  <a:lnTo>
                    <a:pt x="47" y="147"/>
                  </a:lnTo>
                  <a:lnTo>
                    <a:pt x="48" y="134"/>
                  </a:lnTo>
                  <a:lnTo>
                    <a:pt x="51" y="122"/>
                  </a:lnTo>
                  <a:lnTo>
                    <a:pt x="53" y="111"/>
                  </a:lnTo>
                  <a:lnTo>
                    <a:pt x="56" y="101"/>
                  </a:lnTo>
                  <a:lnTo>
                    <a:pt x="61" y="91"/>
                  </a:lnTo>
                  <a:lnTo>
                    <a:pt x="66" y="83"/>
                  </a:lnTo>
                  <a:lnTo>
                    <a:pt x="70" y="74"/>
                  </a:lnTo>
                  <a:lnTo>
                    <a:pt x="77" y="68"/>
                  </a:lnTo>
                  <a:lnTo>
                    <a:pt x="83" y="62"/>
                  </a:lnTo>
                  <a:lnTo>
                    <a:pt x="91" y="56"/>
                  </a:lnTo>
                  <a:lnTo>
                    <a:pt x="99" y="53"/>
                  </a:lnTo>
                  <a:lnTo>
                    <a:pt x="107" y="49"/>
                  </a:lnTo>
                  <a:lnTo>
                    <a:pt x="116" y="47"/>
                  </a:lnTo>
                  <a:lnTo>
                    <a:pt x="126" y="45"/>
                  </a:lnTo>
                  <a:lnTo>
                    <a:pt x="136" y="45"/>
                  </a:lnTo>
                  <a:lnTo>
                    <a:pt x="146" y="45"/>
                  </a:lnTo>
                  <a:lnTo>
                    <a:pt x="155" y="47"/>
                  </a:lnTo>
                  <a:lnTo>
                    <a:pt x="165" y="49"/>
                  </a:lnTo>
                  <a:lnTo>
                    <a:pt x="173" y="53"/>
                  </a:lnTo>
                  <a:lnTo>
                    <a:pt x="181" y="56"/>
                  </a:lnTo>
                  <a:lnTo>
                    <a:pt x="189" y="62"/>
                  </a:lnTo>
                  <a:lnTo>
                    <a:pt x="196" y="68"/>
                  </a:lnTo>
                  <a:lnTo>
                    <a:pt x="201" y="73"/>
                  </a:lnTo>
                  <a:lnTo>
                    <a:pt x="207" y="81"/>
                  </a:lnTo>
                  <a:lnTo>
                    <a:pt x="212" y="89"/>
                  </a:lnTo>
                  <a:lnTo>
                    <a:pt x="216" y="99"/>
                  </a:lnTo>
                  <a:lnTo>
                    <a:pt x="220" y="109"/>
                  </a:lnTo>
                  <a:lnTo>
                    <a:pt x="222" y="119"/>
                  </a:lnTo>
                  <a:lnTo>
                    <a:pt x="224" y="130"/>
                  </a:lnTo>
                  <a:lnTo>
                    <a:pt x="226" y="142"/>
                  </a:lnTo>
                  <a:lnTo>
                    <a:pt x="226" y="155"/>
                  </a:lnTo>
                  <a:lnTo>
                    <a:pt x="226" y="169"/>
                  </a:lnTo>
                  <a:lnTo>
                    <a:pt x="224" y="183"/>
                  </a:lnTo>
                  <a:lnTo>
                    <a:pt x="222" y="194"/>
                  </a:lnTo>
                  <a:lnTo>
                    <a:pt x="220" y="206"/>
                  </a:lnTo>
                  <a:lnTo>
                    <a:pt x="216" y="217"/>
                  </a:lnTo>
                  <a:lnTo>
                    <a:pt x="212" y="226"/>
                  </a:lnTo>
                  <a:lnTo>
                    <a:pt x="207" y="235"/>
                  </a:lnTo>
                  <a:lnTo>
                    <a:pt x="201" y="244"/>
                  </a:lnTo>
                  <a:lnTo>
                    <a:pt x="196" y="250"/>
                  </a:lnTo>
                  <a:lnTo>
                    <a:pt x="189" y="256"/>
                  </a:lnTo>
                  <a:lnTo>
                    <a:pt x="182" y="262"/>
                  </a:lnTo>
                  <a:lnTo>
                    <a:pt x="174" y="265"/>
                  </a:lnTo>
                  <a:lnTo>
                    <a:pt x="166" y="269"/>
                  </a:lnTo>
                  <a:lnTo>
                    <a:pt x="157" y="271"/>
                  </a:lnTo>
                  <a:lnTo>
                    <a:pt x="146" y="273"/>
                  </a:lnTo>
                  <a:lnTo>
                    <a:pt x="137" y="273"/>
                  </a:lnTo>
                  <a:lnTo>
                    <a:pt x="126" y="273"/>
                  </a:lnTo>
                  <a:lnTo>
                    <a:pt x="115" y="271"/>
                  </a:lnTo>
                  <a:lnTo>
                    <a:pt x="106" y="270"/>
                  </a:lnTo>
                  <a:lnTo>
                    <a:pt x="98" y="267"/>
                  </a:lnTo>
                  <a:lnTo>
                    <a:pt x="90" y="263"/>
                  </a:lnTo>
                  <a:lnTo>
                    <a:pt x="82" y="257"/>
                  </a:lnTo>
                  <a:lnTo>
                    <a:pt x="76" y="252"/>
                  </a:lnTo>
                  <a:lnTo>
                    <a:pt x="69" y="246"/>
                  </a:lnTo>
                  <a:lnTo>
                    <a:pt x="65" y="238"/>
                  </a:lnTo>
                  <a:lnTo>
                    <a:pt x="60" y="230"/>
                  </a:lnTo>
                  <a:lnTo>
                    <a:pt x="56" y="221"/>
                  </a:lnTo>
                  <a:lnTo>
                    <a:pt x="53" y="210"/>
                  </a:lnTo>
                  <a:lnTo>
                    <a:pt x="51" y="200"/>
                  </a:lnTo>
                  <a:lnTo>
                    <a:pt x="48" y="187"/>
                  </a:lnTo>
                  <a:lnTo>
                    <a:pt x="47" y="175"/>
                  </a:lnTo>
                  <a:lnTo>
                    <a:pt x="47"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8" name="Freeform 117"/>
            <p:cNvSpPr>
              <a:spLocks/>
            </p:cNvSpPr>
            <p:nvPr/>
          </p:nvSpPr>
          <p:spPr bwMode="auto">
            <a:xfrm>
              <a:off x="1636" y="2267"/>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7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9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1"/>
                  </a:lnTo>
                  <a:lnTo>
                    <a:pt x="57" y="103"/>
                  </a:lnTo>
                  <a:lnTo>
                    <a:pt x="59" y="94"/>
                  </a:lnTo>
                  <a:lnTo>
                    <a:pt x="63" y="88"/>
                  </a:lnTo>
                  <a:lnTo>
                    <a:pt x="67" y="81"/>
                  </a:lnTo>
                  <a:lnTo>
                    <a:pt x="72" y="75"/>
                  </a:lnTo>
                  <a:lnTo>
                    <a:pt x="77" y="70"/>
                  </a:lnTo>
                  <a:lnTo>
                    <a:pt x="83" y="66"/>
                  </a:lnTo>
                  <a:lnTo>
                    <a:pt x="90" y="62"/>
                  </a:lnTo>
                  <a:lnTo>
                    <a:pt x="98" y="59"/>
                  </a:lnTo>
                  <a:lnTo>
                    <a:pt x="106" y="57"/>
                  </a:lnTo>
                  <a:lnTo>
                    <a:pt x="114" y="54"/>
                  </a:lnTo>
                  <a:lnTo>
                    <a:pt x="124" y="53"/>
                  </a:lnTo>
                  <a:lnTo>
                    <a:pt x="134" y="53"/>
                  </a:lnTo>
                  <a:lnTo>
                    <a:pt x="140" y="53"/>
                  </a:lnTo>
                  <a:lnTo>
                    <a:pt x="145" y="54"/>
                  </a:lnTo>
                  <a:lnTo>
                    <a:pt x="145" y="0"/>
                  </a:lnTo>
                  <a:lnTo>
                    <a:pt x="138" y="0"/>
                  </a:lnTo>
                  <a:lnTo>
                    <a:pt x="133" y="0"/>
                  </a:lnTo>
                  <a:lnTo>
                    <a:pt x="125" y="0"/>
                  </a:lnTo>
                  <a:lnTo>
                    <a:pt x="118" y="1"/>
                  </a:lnTo>
                  <a:lnTo>
                    <a:pt x="111" y="2"/>
                  </a:lnTo>
                  <a:lnTo>
                    <a:pt x="105" y="4"/>
                  </a:lnTo>
                  <a:lnTo>
                    <a:pt x="98" y="6"/>
                  </a:lnTo>
                  <a:lnTo>
                    <a:pt x="92" y="8"/>
                  </a:lnTo>
                  <a:lnTo>
                    <a:pt x="88" y="12"/>
                  </a:lnTo>
                  <a:lnTo>
                    <a:pt x="82" y="15"/>
                  </a:lnTo>
                  <a:lnTo>
                    <a:pt x="77" y="19"/>
                  </a:lnTo>
                  <a:lnTo>
                    <a:pt x="72" y="23"/>
                  </a:lnTo>
                  <a:lnTo>
                    <a:pt x="67" y="28"/>
                  </a:lnTo>
                  <a:lnTo>
                    <a:pt x="64" y="34"/>
                  </a:lnTo>
                  <a:lnTo>
                    <a:pt x="59" y="39"/>
                  </a:lnTo>
                  <a:lnTo>
                    <a:pt x="56" y="46"/>
                  </a:lnTo>
                  <a:lnTo>
                    <a:pt x="52" y="53"/>
                  </a:lnTo>
                  <a:lnTo>
                    <a:pt x="49" y="60"/>
                  </a:lnTo>
                  <a:lnTo>
                    <a:pt x="49"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29" name="Freeform 118"/>
            <p:cNvSpPr>
              <a:spLocks noEditPoints="1"/>
            </p:cNvSpPr>
            <p:nvPr/>
          </p:nvSpPr>
          <p:spPr bwMode="auto">
            <a:xfrm>
              <a:off x="1694" y="2266"/>
              <a:ext cx="96" cy="106"/>
            </a:xfrm>
            <a:custGeom>
              <a:avLst/>
              <a:gdLst>
                <a:gd name="T0" fmla="*/ 1 w 288"/>
                <a:gd name="T1" fmla="*/ 65 h 318"/>
                <a:gd name="T2" fmla="*/ 5 w 288"/>
                <a:gd name="T3" fmla="*/ 80 h 318"/>
                <a:gd name="T4" fmla="*/ 13 w 288"/>
                <a:gd name="T5" fmla="*/ 92 h 318"/>
                <a:gd name="T6" fmla="*/ 23 w 288"/>
                <a:gd name="T7" fmla="*/ 101 h 318"/>
                <a:gd name="T8" fmla="*/ 37 w 288"/>
                <a:gd name="T9" fmla="*/ 105 h 318"/>
                <a:gd name="T10" fmla="*/ 54 w 288"/>
                <a:gd name="T11" fmla="*/ 106 h 318"/>
                <a:gd name="T12" fmla="*/ 68 w 288"/>
                <a:gd name="T13" fmla="*/ 103 h 318"/>
                <a:gd name="T14" fmla="*/ 80 w 288"/>
                <a:gd name="T15" fmla="*/ 95 h 318"/>
                <a:gd name="T16" fmla="*/ 89 w 288"/>
                <a:gd name="T17" fmla="*/ 85 h 318"/>
                <a:gd name="T18" fmla="*/ 94 w 288"/>
                <a:gd name="T19" fmla="*/ 70 h 318"/>
                <a:gd name="T20" fmla="*/ 96 w 288"/>
                <a:gd name="T21" fmla="*/ 53 h 318"/>
                <a:gd name="T22" fmla="*/ 94 w 288"/>
                <a:gd name="T23" fmla="*/ 36 h 318"/>
                <a:gd name="T24" fmla="*/ 89 w 288"/>
                <a:gd name="T25" fmla="*/ 21 h 318"/>
                <a:gd name="T26" fmla="*/ 80 w 288"/>
                <a:gd name="T27" fmla="*/ 11 h 318"/>
                <a:gd name="T28" fmla="*/ 68 w 288"/>
                <a:gd name="T29" fmla="*/ 3 h 318"/>
                <a:gd name="T30" fmla="*/ 53 w 288"/>
                <a:gd name="T31" fmla="*/ 0 h 318"/>
                <a:gd name="T32" fmla="*/ 37 w 288"/>
                <a:gd name="T33" fmla="*/ 1 h 318"/>
                <a:gd name="T34" fmla="*/ 23 w 288"/>
                <a:gd name="T35" fmla="*/ 5 h 318"/>
                <a:gd name="T36" fmla="*/ 13 w 288"/>
                <a:gd name="T37" fmla="*/ 14 h 318"/>
                <a:gd name="T38" fmla="*/ 5 w 288"/>
                <a:gd name="T39" fmla="*/ 26 h 318"/>
                <a:gd name="T40" fmla="*/ 1 w 288"/>
                <a:gd name="T41" fmla="*/ 41 h 318"/>
                <a:gd name="T42" fmla="*/ 17 w 288"/>
                <a:gd name="T43" fmla="*/ 53 h 318"/>
                <a:gd name="T44" fmla="*/ 19 w 288"/>
                <a:gd name="T45" fmla="*/ 40 h 318"/>
                <a:gd name="T46" fmla="*/ 22 w 288"/>
                <a:gd name="T47" fmla="*/ 30 h 318"/>
                <a:gd name="T48" fmla="*/ 27 w 288"/>
                <a:gd name="T49" fmla="*/ 23 h 318"/>
                <a:gd name="T50" fmla="*/ 35 w 288"/>
                <a:gd name="T51" fmla="*/ 17 h 318"/>
                <a:gd name="T52" fmla="*/ 45 w 288"/>
                <a:gd name="T53" fmla="*/ 15 h 318"/>
                <a:gd name="T54" fmla="*/ 55 w 288"/>
                <a:gd name="T55" fmla="*/ 16 h 318"/>
                <a:gd name="T56" fmla="*/ 64 w 288"/>
                <a:gd name="T57" fmla="*/ 19 h 318"/>
                <a:gd name="T58" fmla="*/ 71 w 288"/>
                <a:gd name="T59" fmla="*/ 25 h 318"/>
                <a:gd name="T60" fmla="*/ 76 w 288"/>
                <a:gd name="T61" fmla="*/ 33 h 318"/>
                <a:gd name="T62" fmla="*/ 78 w 288"/>
                <a:gd name="T63" fmla="*/ 44 h 318"/>
                <a:gd name="T64" fmla="*/ 79 w 288"/>
                <a:gd name="T65" fmla="*/ 57 h 318"/>
                <a:gd name="T66" fmla="*/ 77 w 288"/>
                <a:gd name="T67" fmla="*/ 69 h 318"/>
                <a:gd name="T68" fmla="*/ 73 w 288"/>
                <a:gd name="T69" fmla="*/ 79 h 318"/>
                <a:gd name="T70" fmla="*/ 66 w 288"/>
                <a:gd name="T71" fmla="*/ 86 h 318"/>
                <a:gd name="T72" fmla="*/ 58 w 288"/>
                <a:gd name="T73" fmla="*/ 90 h 318"/>
                <a:gd name="T74" fmla="*/ 48 w 288"/>
                <a:gd name="T75" fmla="*/ 91 h 318"/>
                <a:gd name="T76" fmla="*/ 38 w 288"/>
                <a:gd name="T77" fmla="*/ 90 h 318"/>
                <a:gd name="T78" fmla="*/ 30 w 288"/>
                <a:gd name="T79" fmla="*/ 86 h 318"/>
                <a:gd name="T80" fmla="*/ 23 w 288"/>
                <a:gd name="T81" fmla="*/ 79 h 318"/>
                <a:gd name="T82" fmla="*/ 19 w 288"/>
                <a:gd name="T83" fmla="*/ 69 h 318"/>
                <a:gd name="T84" fmla="*/ 17 w 288"/>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8">
                  <a:moveTo>
                    <a:pt x="0" y="160"/>
                  </a:moveTo>
                  <a:lnTo>
                    <a:pt x="1" y="178"/>
                  </a:lnTo>
                  <a:lnTo>
                    <a:pt x="3" y="195"/>
                  </a:lnTo>
                  <a:lnTo>
                    <a:pt x="6" y="211"/>
                  </a:lnTo>
                  <a:lnTo>
                    <a:pt x="9" y="226"/>
                  </a:lnTo>
                  <a:lnTo>
                    <a:pt x="15" y="241"/>
                  </a:lnTo>
                  <a:lnTo>
                    <a:pt x="22" y="254"/>
                  </a:lnTo>
                  <a:lnTo>
                    <a:pt x="30" y="265"/>
                  </a:lnTo>
                  <a:lnTo>
                    <a:pt x="38" y="277"/>
                  </a:lnTo>
                  <a:lnTo>
                    <a:pt x="49" y="286"/>
                  </a:lnTo>
                  <a:lnTo>
                    <a:pt x="59" y="294"/>
                  </a:lnTo>
                  <a:lnTo>
                    <a:pt x="70" y="302"/>
                  </a:lnTo>
                  <a:lnTo>
                    <a:pt x="83" y="308"/>
                  </a:lnTo>
                  <a:lnTo>
                    <a:pt x="97" y="313"/>
                  </a:lnTo>
                  <a:lnTo>
                    <a:pt x="112" y="316"/>
                  </a:lnTo>
                  <a:lnTo>
                    <a:pt x="128" y="317"/>
                  </a:lnTo>
                  <a:lnTo>
                    <a:pt x="144" y="318"/>
                  </a:lnTo>
                  <a:lnTo>
                    <a:pt x="161" y="317"/>
                  </a:lnTo>
                  <a:lnTo>
                    <a:pt x="176" y="316"/>
                  </a:lnTo>
                  <a:lnTo>
                    <a:pt x="191" y="313"/>
                  </a:lnTo>
                  <a:lnTo>
                    <a:pt x="205" y="308"/>
                  </a:lnTo>
                  <a:lnTo>
                    <a:pt x="218" y="302"/>
                  </a:lnTo>
                  <a:lnTo>
                    <a:pt x="229" y="294"/>
                  </a:lnTo>
                  <a:lnTo>
                    <a:pt x="241" y="286"/>
                  </a:lnTo>
                  <a:lnTo>
                    <a:pt x="250" y="277"/>
                  </a:lnTo>
                  <a:lnTo>
                    <a:pt x="259" y="265"/>
                  </a:lnTo>
                  <a:lnTo>
                    <a:pt x="266" y="254"/>
                  </a:lnTo>
                  <a:lnTo>
                    <a:pt x="273" y="241"/>
                  </a:lnTo>
                  <a:lnTo>
                    <a:pt x="279" y="226"/>
                  </a:lnTo>
                  <a:lnTo>
                    <a:pt x="282" y="211"/>
                  </a:lnTo>
                  <a:lnTo>
                    <a:pt x="286" y="195"/>
                  </a:lnTo>
                  <a:lnTo>
                    <a:pt x="287" y="178"/>
                  </a:lnTo>
                  <a:lnTo>
                    <a:pt x="288" y="160"/>
                  </a:lnTo>
                  <a:lnTo>
                    <a:pt x="287" y="140"/>
                  </a:lnTo>
                  <a:lnTo>
                    <a:pt x="286" y="123"/>
                  </a:lnTo>
                  <a:lnTo>
                    <a:pt x="282" y="107"/>
                  </a:lnTo>
                  <a:lnTo>
                    <a:pt x="279" y="92"/>
                  </a:lnTo>
                  <a:lnTo>
                    <a:pt x="273" y="77"/>
                  </a:lnTo>
                  <a:lnTo>
                    <a:pt x="266" y="64"/>
                  </a:lnTo>
                  <a:lnTo>
                    <a:pt x="259" y="53"/>
                  </a:lnTo>
                  <a:lnTo>
                    <a:pt x="250" y="41"/>
                  </a:lnTo>
                  <a:lnTo>
                    <a:pt x="240" y="32"/>
                  </a:lnTo>
                  <a:lnTo>
                    <a:pt x="229" y="24"/>
                  </a:lnTo>
                  <a:lnTo>
                    <a:pt x="218" y="16"/>
                  </a:lnTo>
                  <a:lnTo>
                    <a:pt x="205" y="10"/>
                  </a:lnTo>
                  <a:lnTo>
                    <a:pt x="191" y="5"/>
                  </a:lnTo>
                  <a:lnTo>
                    <a:pt x="176" y="2"/>
                  </a:lnTo>
                  <a:lnTo>
                    <a:pt x="160" y="1"/>
                  </a:lnTo>
                  <a:lnTo>
                    <a:pt x="144" y="0"/>
                  </a:lnTo>
                  <a:lnTo>
                    <a:pt x="127" y="1"/>
                  </a:lnTo>
                  <a:lnTo>
                    <a:pt x="112" y="2"/>
                  </a:lnTo>
                  <a:lnTo>
                    <a:pt x="97" y="5"/>
                  </a:lnTo>
                  <a:lnTo>
                    <a:pt x="83" y="10"/>
                  </a:lnTo>
                  <a:lnTo>
                    <a:pt x="70" y="16"/>
                  </a:lnTo>
                  <a:lnTo>
                    <a:pt x="59" y="24"/>
                  </a:lnTo>
                  <a:lnTo>
                    <a:pt x="49" y="32"/>
                  </a:lnTo>
                  <a:lnTo>
                    <a:pt x="38" y="41"/>
                  </a:lnTo>
                  <a:lnTo>
                    <a:pt x="29" y="53"/>
                  </a:lnTo>
                  <a:lnTo>
                    <a:pt x="22" y="64"/>
                  </a:lnTo>
                  <a:lnTo>
                    <a:pt x="15" y="77"/>
                  </a:lnTo>
                  <a:lnTo>
                    <a:pt x="9" y="92"/>
                  </a:lnTo>
                  <a:lnTo>
                    <a:pt x="6" y="107"/>
                  </a:lnTo>
                  <a:lnTo>
                    <a:pt x="3" y="123"/>
                  </a:lnTo>
                  <a:lnTo>
                    <a:pt x="1" y="140"/>
                  </a:lnTo>
                  <a:lnTo>
                    <a:pt x="0" y="160"/>
                  </a:lnTo>
                  <a:close/>
                  <a:moveTo>
                    <a:pt x="52" y="160"/>
                  </a:moveTo>
                  <a:lnTo>
                    <a:pt x="52" y="146"/>
                  </a:lnTo>
                  <a:lnTo>
                    <a:pt x="53" y="133"/>
                  </a:lnTo>
                  <a:lnTo>
                    <a:pt x="56" y="120"/>
                  </a:lnTo>
                  <a:lnTo>
                    <a:pt x="58" y="110"/>
                  </a:lnTo>
                  <a:lnTo>
                    <a:pt x="61" y="100"/>
                  </a:lnTo>
                  <a:lnTo>
                    <a:pt x="66" y="91"/>
                  </a:lnTo>
                  <a:lnTo>
                    <a:pt x="70" y="81"/>
                  </a:lnTo>
                  <a:lnTo>
                    <a:pt x="76" y="74"/>
                  </a:lnTo>
                  <a:lnTo>
                    <a:pt x="82" y="68"/>
                  </a:lnTo>
                  <a:lnTo>
                    <a:pt x="89" y="61"/>
                  </a:lnTo>
                  <a:lnTo>
                    <a:pt x="97" y="56"/>
                  </a:lnTo>
                  <a:lnTo>
                    <a:pt x="105" y="51"/>
                  </a:lnTo>
                  <a:lnTo>
                    <a:pt x="114" y="49"/>
                  </a:lnTo>
                  <a:lnTo>
                    <a:pt x="123" y="47"/>
                  </a:lnTo>
                  <a:lnTo>
                    <a:pt x="134" y="45"/>
                  </a:lnTo>
                  <a:lnTo>
                    <a:pt x="145" y="45"/>
                  </a:lnTo>
                  <a:lnTo>
                    <a:pt x="156" y="45"/>
                  </a:lnTo>
                  <a:lnTo>
                    <a:pt x="166" y="47"/>
                  </a:lnTo>
                  <a:lnTo>
                    <a:pt x="175" y="49"/>
                  </a:lnTo>
                  <a:lnTo>
                    <a:pt x="183" y="51"/>
                  </a:lnTo>
                  <a:lnTo>
                    <a:pt x="192" y="56"/>
                  </a:lnTo>
                  <a:lnTo>
                    <a:pt x="199" y="61"/>
                  </a:lnTo>
                  <a:lnTo>
                    <a:pt x="206" y="68"/>
                  </a:lnTo>
                  <a:lnTo>
                    <a:pt x="212" y="74"/>
                  </a:lnTo>
                  <a:lnTo>
                    <a:pt x="218" y="81"/>
                  </a:lnTo>
                  <a:lnTo>
                    <a:pt x="222" y="91"/>
                  </a:lnTo>
                  <a:lnTo>
                    <a:pt x="227" y="100"/>
                  </a:lnTo>
                  <a:lnTo>
                    <a:pt x="230" y="110"/>
                  </a:lnTo>
                  <a:lnTo>
                    <a:pt x="233" y="120"/>
                  </a:lnTo>
                  <a:lnTo>
                    <a:pt x="235" y="133"/>
                  </a:lnTo>
                  <a:lnTo>
                    <a:pt x="236" y="146"/>
                  </a:lnTo>
                  <a:lnTo>
                    <a:pt x="236" y="160"/>
                  </a:lnTo>
                  <a:lnTo>
                    <a:pt x="236" y="172"/>
                  </a:lnTo>
                  <a:lnTo>
                    <a:pt x="235" y="185"/>
                  </a:lnTo>
                  <a:lnTo>
                    <a:pt x="233" y="198"/>
                  </a:lnTo>
                  <a:lnTo>
                    <a:pt x="230" y="208"/>
                  </a:lnTo>
                  <a:lnTo>
                    <a:pt x="227" y="218"/>
                  </a:lnTo>
                  <a:lnTo>
                    <a:pt x="222" y="227"/>
                  </a:lnTo>
                  <a:lnTo>
                    <a:pt x="218" y="237"/>
                  </a:lnTo>
                  <a:lnTo>
                    <a:pt x="212" y="245"/>
                  </a:lnTo>
                  <a:lnTo>
                    <a:pt x="206" y="250"/>
                  </a:lnTo>
                  <a:lnTo>
                    <a:pt x="199" y="257"/>
                  </a:lnTo>
                  <a:lnTo>
                    <a:pt x="192" y="262"/>
                  </a:lnTo>
                  <a:lnTo>
                    <a:pt x="183" y="267"/>
                  </a:lnTo>
                  <a:lnTo>
                    <a:pt x="175" y="269"/>
                  </a:lnTo>
                  <a:lnTo>
                    <a:pt x="166" y="271"/>
                  </a:lnTo>
                  <a:lnTo>
                    <a:pt x="156" y="273"/>
                  </a:lnTo>
                  <a:lnTo>
                    <a:pt x="145" y="273"/>
                  </a:lnTo>
                  <a:lnTo>
                    <a:pt x="134" y="273"/>
                  </a:lnTo>
                  <a:lnTo>
                    <a:pt x="123" y="271"/>
                  </a:lnTo>
                  <a:lnTo>
                    <a:pt x="114" y="269"/>
                  </a:lnTo>
                  <a:lnTo>
                    <a:pt x="105" y="267"/>
                  </a:lnTo>
                  <a:lnTo>
                    <a:pt x="97" y="262"/>
                  </a:lnTo>
                  <a:lnTo>
                    <a:pt x="89" y="257"/>
                  </a:lnTo>
                  <a:lnTo>
                    <a:pt x="82" y="250"/>
                  </a:lnTo>
                  <a:lnTo>
                    <a:pt x="76" y="245"/>
                  </a:lnTo>
                  <a:lnTo>
                    <a:pt x="70" y="237"/>
                  </a:lnTo>
                  <a:lnTo>
                    <a:pt x="66" y="227"/>
                  </a:lnTo>
                  <a:lnTo>
                    <a:pt x="61" y="218"/>
                  </a:lnTo>
                  <a:lnTo>
                    <a:pt x="58" y="208"/>
                  </a:lnTo>
                  <a:lnTo>
                    <a:pt x="56" y="198"/>
                  </a:lnTo>
                  <a:lnTo>
                    <a:pt x="53" y="185"/>
                  </a:lnTo>
                  <a:lnTo>
                    <a:pt x="52" y="172"/>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0" name="Freeform 119"/>
            <p:cNvSpPr>
              <a:spLocks noEditPoints="1"/>
            </p:cNvSpPr>
            <p:nvPr/>
          </p:nvSpPr>
          <p:spPr bwMode="auto">
            <a:xfrm>
              <a:off x="1795" y="2231"/>
              <a:ext cx="33" cy="180"/>
            </a:xfrm>
            <a:custGeom>
              <a:avLst/>
              <a:gdLst>
                <a:gd name="T0" fmla="*/ 0 w 99"/>
                <a:gd name="T1" fmla="*/ 180 h 538"/>
                <a:gd name="T2" fmla="*/ 4 w 99"/>
                <a:gd name="T3" fmla="*/ 180 h 538"/>
                <a:gd name="T4" fmla="*/ 8 w 99"/>
                <a:gd name="T5" fmla="*/ 180 h 538"/>
                <a:gd name="T6" fmla="*/ 11 w 99"/>
                <a:gd name="T7" fmla="*/ 180 h 538"/>
                <a:gd name="T8" fmla="*/ 14 w 99"/>
                <a:gd name="T9" fmla="*/ 180 h 538"/>
                <a:gd name="T10" fmla="*/ 17 w 99"/>
                <a:gd name="T11" fmla="*/ 179 h 538"/>
                <a:gd name="T12" fmla="*/ 20 w 99"/>
                <a:gd name="T13" fmla="*/ 179 h 538"/>
                <a:gd name="T14" fmla="*/ 22 w 99"/>
                <a:gd name="T15" fmla="*/ 178 h 538"/>
                <a:gd name="T16" fmla="*/ 24 w 99"/>
                <a:gd name="T17" fmla="*/ 177 h 538"/>
                <a:gd name="T18" fmla="*/ 26 w 99"/>
                <a:gd name="T19" fmla="*/ 176 h 538"/>
                <a:gd name="T20" fmla="*/ 28 w 99"/>
                <a:gd name="T21" fmla="*/ 174 h 538"/>
                <a:gd name="T22" fmla="*/ 29 w 99"/>
                <a:gd name="T23" fmla="*/ 172 h 538"/>
                <a:gd name="T24" fmla="*/ 30 w 99"/>
                <a:gd name="T25" fmla="*/ 170 h 538"/>
                <a:gd name="T26" fmla="*/ 31 w 99"/>
                <a:gd name="T27" fmla="*/ 168 h 538"/>
                <a:gd name="T28" fmla="*/ 32 w 99"/>
                <a:gd name="T29" fmla="*/ 166 h 538"/>
                <a:gd name="T30" fmla="*/ 32 w 99"/>
                <a:gd name="T31" fmla="*/ 163 h 538"/>
                <a:gd name="T32" fmla="*/ 33 w 99"/>
                <a:gd name="T33" fmla="*/ 160 h 538"/>
                <a:gd name="T34" fmla="*/ 33 w 99"/>
                <a:gd name="T35" fmla="*/ 157 h 538"/>
                <a:gd name="T36" fmla="*/ 33 w 99"/>
                <a:gd name="T37" fmla="*/ 153 h 538"/>
                <a:gd name="T38" fmla="*/ 33 w 99"/>
                <a:gd name="T39" fmla="*/ 38 h 538"/>
                <a:gd name="T40" fmla="*/ 16 w 99"/>
                <a:gd name="T41" fmla="*/ 38 h 538"/>
                <a:gd name="T42" fmla="*/ 16 w 99"/>
                <a:gd name="T43" fmla="*/ 151 h 538"/>
                <a:gd name="T44" fmla="*/ 16 w 99"/>
                <a:gd name="T45" fmla="*/ 153 h 538"/>
                <a:gd name="T46" fmla="*/ 16 w 99"/>
                <a:gd name="T47" fmla="*/ 154 h 538"/>
                <a:gd name="T48" fmla="*/ 16 w 99"/>
                <a:gd name="T49" fmla="*/ 156 h 538"/>
                <a:gd name="T50" fmla="*/ 16 w 99"/>
                <a:gd name="T51" fmla="*/ 158 h 538"/>
                <a:gd name="T52" fmla="*/ 16 w 99"/>
                <a:gd name="T53" fmla="*/ 159 h 538"/>
                <a:gd name="T54" fmla="*/ 15 w 99"/>
                <a:gd name="T55" fmla="*/ 160 h 538"/>
                <a:gd name="T56" fmla="*/ 15 w 99"/>
                <a:gd name="T57" fmla="*/ 161 h 538"/>
                <a:gd name="T58" fmla="*/ 15 w 99"/>
                <a:gd name="T59" fmla="*/ 162 h 538"/>
                <a:gd name="T60" fmla="*/ 14 w 99"/>
                <a:gd name="T61" fmla="*/ 162 h 538"/>
                <a:gd name="T62" fmla="*/ 13 w 99"/>
                <a:gd name="T63" fmla="*/ 163 h 538"/>
                <a:gd name="T64" fmla="*/ 12 w 99"/>
                <a:gd name="T65" fmla="*/ 163 h 538"/>
                <a:gd name="T66" fmla="*/ 12 w 99"/>
                <a:gd name="T67" fmla="*/ 164 h 538"/>
                <a:gd name="T68" fmla="*/ 10 w 99"/>
                <a:gd name="T69" fmla="*/ 164 h 538"/>
                <a:gd name="T70" fmla="*/ 9 w 99"/>
                <a:gd name="T71" fmla="*/ 164 h 538"/>
                <a:gd name="T72" fmla="*/ 7 w 99"/>
                <a:gd name="T73" fmla="*/ 164 h 538"/>
                <a:gd name="T74" fmla="*/ 5 w 99"/>
                <a:gd name="T75" fmla="*/ 164 h 538"/>
                <a:gd name="T76" fmla="*/ 3 w 99"/>
                <a:gd name="T77" fmla="*/ 164 h 538"/>
                <a:gd name="T78" fmla="*/ 0 w 99"/>
                <a:gd name="T79" fmla="*/ 164 h 538"/>
                <a:gd name="T80" fmla="*/ 0 w 99"/>
                <a:gd name="T81" fmla="*/ 180 h 538"/>
                <a:gd name="T82" fmla="*/ 16 w 99"/>
                <a:gd name="T83" fmla="*/ 20 h 538"/>
                <a:gd name="T84" fmla="*/ 33 w 99"/>
                <a:gd name="T85" fmla="*/ 20 h 538"/>
                <a:gd name="T86" fmla="*/ 33 w 99"/>
                <a:gd name="T87" fmla="*/ 0 h 538"/>
                <a:gd name="T88" fmla="*/ 16 w 99"/>
                <a:gd name="T89" fmla="*/ 0 h 538"/>
                <a:gd name="T90" fmla="*/ 16 w 99"/>
                <a:gd name="T91" fmla="*/ 20 h 5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 h="538">
                  <a:moveTo>
                    <a:pt x="0" y="537"/>
                  </a:moveTo>
                  <a:lnTo>
                    <a:pt x="13" y="538"/>
                  </a:lnTo>
                  <a:lnTo>
                    <a:pt x="23" y="538"/>
                  </a:lnTo>
                  <a:lnTo>
                    <a:pt x="33" y="538"/>
                  </a:lnTo>
                  <a:lnTo>
                    <a:pt x="43" y="537"/>
                  </a:lnTo>
                  <a:lnTo>
                    <a:pt x="51" y="536"/>
                  </a:lnTo>
                  <a:lnTo>
                    <a:pt x="59" y="534"/>
                  </a:lnTo>
                  <a:lnTo>
                    <a:pt x="66" y="532"/>
                  </a:lnTo>
                  <a:lnTo>
                    <a:pt x="73" y="528"/>
                  </a:lnTo>
                  <a:lnTo>
                    <a:pt x="77" y="525"/>
                  </a:lnTo>
                  <a:lnTo>
                    <a:pt x="83" y="520"/>
                  </a:lnTo>
                  <a:lnTo>
                    <a:pt x="86" y="514"/>
                  </a:lnTo>
                  <a:lnTo>
                    <a:pt x="90" y="509"/>
                  </a:lnTo>
                  <a:lnTo>
                    <a:pt x="93" y="503"/>
                  </a:lnTo>
                  <a:lnTo>
                    <a:pt x="96" y="495"/>
                  </a:lnTo>
                  <a:lnTo>
                    <a:pt x="97" y="487"/>
                  </a:lnTo>
                  <a:lnTo>
                    <a:pt x="98" y="479"/>
                  </a:lnTo>
                  <a:lnTo>
                    <a:pt x="99" y="468"/>
                  </a:lnTo>
                  <a:lnTo>
                    <a:pt x="99" y="458"/>
                  </a:lnTo>
                  <a:lnTo>
                    <a:pt x="99" y="113"/>
                  </a:lnTo>
                  <a:lnTo>
                    <a:pt x="48" y="113"/>
                  </a:lnTo>
                  <a:lnTo>
                    <a:pt x="48" y="451"/>
                  </a:lnTo>
                  <a:lnTo>
                    <a:pt x="48" y="457"/>
                  </a:lnTo>
                  <a:lnTo>
                    <a:pt x="48" y="461"/>
                  </a:lnTo>
                  <a:lnTo>
                    <a:pt x="48" y="466"/>
                  </a:lnTo>
                  <a:lnTo>
                    <a:pt x="47" y="471"/>
                  </a:lnTo>
                  <a:lnTo>
                    <a:pt x="47" y="474"/>
                  </a:lnTo>
                  <a:lnTo>
                    <a:pt x="46" y="478"/>
                  </a:lnTo>
                  <a:lnTo>
                    <a:pt x="45" y="480"/>
                  </a:lnTo>
                  <a:lnTo>
                    <a:pt x="44" y="483"/>
                  </a:lnTo>
                  <a:lnTo>
                    <a:pt x="41" y="484"/>
                  </a:lnTo>
                  <a:lnTo>
                    <a:pt x="39" y="487"/>
                  </a:lnTo>
                  <a:lnTo>
                    <a:pt x="37" y="488"/>
                  </a:lnTo>
                  <a:lnTo>
                    <a:pt x="35" y="489"/>
                  </a:lnTo>
                  <a:lnTo>
                    <a:pt x="30" y="490"/>
                  </a:lnTo>
                  <a:lnTo>
                    <a:pt x="27" y="491"/>
                  </a:lnTo>
                  <a:lnTo>
                    <a:pt x="22" y="491"/>
                  </a:lnTo>
                  <a:lnTo>
                    <a:pt x="16" y="491"/>
                  </a:lnTo>
                  <a:lnTo>
                    <a:pt x="9" y="491"/>
                  </a:lnTo>
                  <a:lnTo>
                    <a:pt x="0" y="491"/>
                  </a:lnTo>
                  <a:lnTo>
                    <a:pt x="0" y="537"/>
                  </a:lnTo>
                  <a:close/>
                  <a:moveTo>
                    <a:pt x="48" y="59"/>
                  </a:moveTo>
                  <a:lnTo>
                    <a:pt x="99" y="59"/>
                  </a:lnTo>
                  <a:lnTo>
                    <a:pt x="99" y="0"/>
                  </a:lnTo>
                  <a:lnTo>
                    <a:pt x="48" y="0"/>
                  </a:lnTo>
                  <a:lnTo>
                    <a:pt x="48"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1" name="Freeform 120"/>
            <p:cNvSpPr>
              <a:spLocks noEditPoints="1"/>
            </p:cNvSpPr>
            <p:nvPr/>
          </p:nvSpPr>
          <p:spPr bwMode="auto">
            <a:xfrm>
              <a:off x="1849" y="2266"/>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5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8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5 w 270"/>
                <a:gd name="T75" fmla="*/ 17 h 318"/>
                <a:gd name="T76" fmla="*/ 43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4" y="244"/>
                  </a:lnTo>
                  <a:lnTo>
                    <a:pt x="199" y="248"/>
                  </a:lnTo>
                  <a:lnTo>
                    <a:pt x="196" y="253"/>
                  </a:lnTo>
                  <a:lnTo>
                    <a:pt x="190" y="257"/>
                  </a:lnTo>
                  <a:lnTo>
                    <a:pt x="185" y="261"/>
                  </a:lnTo>
                  <a:lnTo>
                    <a:pt x="179" y="263"/>
                  </a:lnTo>
                  <a:lnTo>
                    <a:pt x="174" y="267"/>
                  </a:lnTo>
                  <a:lnTo>
                    <a:pt x="168" y="269"/>
                  </a:lnTo>
                  <a:lnTo>
                    <a:pt x="161" y="270"/>
                  </a:lnTo>
                  <a:lnTo>
                    <a:pt x="154" y="271"/>
                  </a:lnTo>
                  <a:lnTo>
                    <a:pt x="147" y="272"/>
                  </a:lnTo>
                  <a:lnTo>
                    <a:pt x="139" y="272"/>
                  </a:lnTo>
                  <a:lnTo>
                    <a:pt x="130" y="272"/>
                  </a:lnTo>
                  <a:lnTo>
                    <a:pt x="121" y="271"/>
                  </a:lnTo>
                  <a:lnTo>
                    <a:pt x="112" y="269"/>
                  </a:lnTo>
                  <a:lnTo>
                    <a:pt x="104" y="265"/>
                  </a:lnTo>
                  <a:lnTo>
                    <a:pt x="97" y="262"/>
                  </a:lnTo>
                  <a:lnTo>
                    <a:pt x="89" y="257"/>
                  </a:lnTo>
                  <a:lnTo>
                    <a:pt x="83" y="253"/>
                  </a:lnTo>
                  <a:lnTo>
                    <a:pt x="77" y="247"/>
                  </a:lnTo>
                  <a:lnTo>
                    <a:pt x="71" y="240"/>
                  </a:lnTo>
                  <a:lnTo>
                    <a:pt x="67" y="233"/>
                  </a:lnTo>
                  <a:lnTo>
                    <a:pt x="63" y="225"/>
                  </a:lnTo>
                  <a:lnTo>
                    <a:pt x="60" y="216"/>
                  </a:lnTo>
                  <a:lnTo>
                    <a:pt x="56" y="207"/>
                  </a:lnTo>
                  <a:lnTo>
                    <a:pt x="55" y="196"/>
                  </a:lnTo>
                  <a:lnTo>
                    <a:pt x="54" y="186"/>
                  </a:lnTo>
                  <a:lnTo>
                    <a:pt x="53" y="175"/>
                  </a:lnTo>
                  <a:lnTo>
                    <a:pt x="270" y="175"/>
                  </a:lnTo>
                  <a:lnTo>
                    <a:pt x="270" y="163"/>
                  </a:lnTo>
                  <a:lnTo>
                    <a:pt x="270" y="153"/>
                  </a:lnTo>
                  <a:lnTo>
                    <a:pt x="270"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79" y="5"/>
                  </a:lnTo>
                  <a:lnTo>
                    <a:pt x="166" y="2"/>
                  </a:lnTo>
                  <a:lnTo>
                    <a:pt x="151" y="1"/>
                  </a:lnTo>
                  <a:lnTo>
                    <a:pt x="135" y="0"/>
                  </a:lnTo>
                  <a:lnTo>
                    <a:pt x="120" y="1"/>
                  </a:lnTo>
                  <a:lnTo>
                    <a:pt x="106" y="2"/>
                  </a:lnTo>
                  <a:lnTo>
                    <a:pt x="92" y="5"/>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7"/>
                  </a:lnTo>
                  <a:lnTo>
                    <a:pt x="37" y="277"/>
                  </a:lnTo>
                  <a:lnTo>
                    <a:pt x="46" y="286"/>
                  </a:lnTo>
                  <a:lnTo>
                    <a:pt x="56" y="294"/>
                  </a:lnTo>
                  <a:lnTo>
                    <a:pt x="67" y="302"/>
                  </a:lnTo>
                  <a:lnTo>
                    <a:pt x="79" y="308"/>
                  </a:lnTo>
                  <a:lnTo>
                    <a:pt x="92" y="313"/>
                  </a:lnTo>
                  <a:lnTo>
                    <a:pt x="106" y="316"/>
                  </a:lnTo>
                  <a:lnTo>
                    <a:pt x="120" y="317"/>
                  </a:lnTo>
                  <a:lnTo>
                    <a:pt x="135" y="318"/>
                  </a:lnTo>
                  <a:lnTo>
                    <a:pt x="148" y="318"/>
                  </a:lnTo>
                  <a:lnTo>
                    <a:pt x="160" y="316"/>
                  </a:lnTo>
                  <a:lnTo>
                    <a:pt x="173" y="314"/>
                  </a:lnTo>
                  <a:lnTo>
                    <a:pt x="184" y="311"/>
                  </a:lnTo>
                  <a:lnTo>
                    <a:pt x="194" y="307"/>
                  </a:lnTo>
                  <a:lnTo>
                    <a:pt x="205" y="302"/>
                  </a:lnTo>
                  <a:lnTo>
                    <a:pt x="214" y="296"/>
                  </a:lnTo>
                  <a:lnTo>
                    <a:pt x="223" y="291"/>
                  </a:lnTo>
                  <a:lnTo>
                    <a:pt x="231" y="283"/>
                  </a:lnTo>
                  <a:lnTo>
                    <a:pt x="238" y="275"/>
                  </a:lnTo>
                  <a:lnTo>
                    <a:pt x="245" y="267"/>
                  </a:lnTo>
                  <a:lnTo>
                    <a:pt x="251" y="257"/>
                  </a:lnTo>
                  <a:lnTo>
                    <a:pt x="257" y="247"/>
                  </a:lnTo>
                  <a:lnTo>
                    <a:pt x="261" y="235"/>
                  </a:lnTo>
                  <a:lnTo>
                    <a:pt x="263" y="225"/>
                  </a:lnTo>
                  <a:lnTo>
                    <a:pt x="267" y="212"/>
                  </a:lnTo>
                  <a:lnTo>
                    <a:pt x="216" y="212"/>
                  </a:lnTo>
                  <a:close/>
                  <a:moveTo>
                    <a:pt x="53" y="133"/>
                  </a:moveTo>
                  <a:lnTo>
                    <a:pt x="54" y="123"/>
                  </a:lnTo>
                  <a:lnTo>
                    <a:pt x="56" y="112"/>
                  </a:lnTo>
                  <a:lnTo>
                    <a:pt x="59" y="103"/>
                  </a:lnTo>
                  <a:lnTo>
                    <a:pt x="61" y="95"/>
                  </a:lnTo>
                  <a:lnTo>
                    <a:pt x="64" y="87"/>
                  </a:lnTo>
                  <a:lnTo>
                    <a:pt x="68" y="80"/>
                  </a:lnTo>
                  <a:lnTo>
                    <a:pt x="72" y="73"/>
                  </a:lnTo>
                  <a:lnTo>
                    <a:pt x="78" y="68"/>
                  </a:lnTo>
                  <a:lnTo>
                    <a:pt x="83" y="62"/>
                  </a:lnTo>
                  <a:lnTo>
                    <a:pt x="90" y="57"/>
                  </a:lnTo>
                  <a:lnTo>
                    <a:pt x="97" y="54"/>
                  </a:lnTo>
                  <a:lnTo>
                    <a:pt x="104" y="50"/>
                  </a:lnTo>
                  <a:lnTo>
                    <a:pt x="110" y="48"/>
                  </a:lnTo>
                  <a:lnTo>
                    <a:pt x="118" y="46"/>
                  </a:lnTo>
                  <a:lnTo>
                    <a:pt x="128" y="45"/>
                  </a:lnTo>
                  <a:lnTo>
                    <a:pt x="137" y="45"/>
                  </a:lnTo>
                  <a:lnTo>
                    <a:pt x="146" y="45"/>
                  </a:lnTo>
                  <a:lnTo>
                    <a:pt x="155" y="46"/>
                  </a:lnTo>
                  <a:lnTo>
                    <a:pt x="163" y="48"/>
                  </a:lnTo>
                  <a:lnTo>
                    <a:pt x="170" y="50"/>
                  </a:lnTo>
                  <a:lnTo>
                    <a:pt x="178" y="54"/>
                  </a:lnTo>
                  <a:lnTo>
                    <a:pt x="184" y="57"/>
                  </a:lnTo>
                  <a:lnTo>
                    <a:pt x="191" y="62"/>
                  </a:lnTo>
                  <a:lnTo>
                    <a:pt x="196" y="68"/>
                  </a:lnTo>
                  <a:lnTo>
                    <a:pt x="201" y="73"/>
                  </a:lnTo>
                  <a:lnTo>
                    <a:pt x="205" y="80"/>
                  </a:lnTo>
                  <a:lnTo>
                    <a:pt x="208" y="87"/>
                  </a:lnTo>
                  <a:lnTo>
                    <a:pt x="212"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2" name="Freeform 121"/>
            <p:cNvSpPr>
              <a:spLocks/>
            </p:cNvSpPr>
            <p:nvPr/>
          </p:nvSpPr>
          <p:spPr bwMode="auto">
            <a:xfrm>
              <a:off x="1953" y="2266"/>
              <a:ext cx="88" cy="106"/>
            </a:xfrm>
            <a:custGeom>
              <a:avLst/>
              <a:gdLst>
                <a:gd name="T0" fmla="*/ 87 w 266"/>
                <a:gd name="T1" fmla="*/ 32 h 318"/>
                <a:gd name="T2" fmla="*/ 84 w 266"/>
                <a:gd name="T3" fmla="*/ 21 h 318"/>
                <a:gd name="T4" fmla="*/ 78 w 266"/>
                <a:gd name="T5" fmla="*/ 12 h 318"/>
                <a:gd name="T6" fmla="*/ 70 w 266"/>
                <a:gd name="T7" fmla="*/ 6 h 318"/>
                <a:gd name="T8" fmla="*/ 59 w 266"/>
                <a:gd name="T9" fmla="*/ 1 h 318"/>
                <a:gd name="T10" fmla="*/ 46 w 266"/>
                <a:gd name="T11" fmla="*/ 0 h 318"/>
                <a:gd name="T12" fmla="*/ 31 w 266"/>
                <a:gd name="T13" fmla="*/ 2 h 318"/>
                <a:gd name="T14" fmla="*/ 19 w 266"/>
                <a:gd name="T15" fmla="*/ 8 h 318"/>
                <a:gd name="T16" fmla="*/ 10 w 266"/>
                <a:gd name="T17" fmla="*/ 18 h 318"/>
                <a:gd name="T18" fmla="*/ 3 w 266"/>
                <a:gd name="T19" fmla="*/ 31 h 318"/>
                <a:gd name="T20" fmla="*/ 0 w 266"/>
                <a:gd name="T21" fmla="*/ 47 h 318"/>
                <a:gd name="T22" fmla="*/ 1 w 266"/>
                <a:gd name="T23" fmla="*/ 65 h 318"/>
                <a:gd name="T24" fmla="*/ 5 w 266"/>
                <a:gd name="T25" fmla="*/ 80 h 318"/>
                <a:gd name="T26" fmla="*/ 12 w 266"/>
                <a:gd name="T27" fmla="*/ 92 h 318"/>
                <a:gd name="T28" fmla="*/ 22 w 266"/>
                <a:gd name="T29" fmla="*/ 101 h 318"/>
                <a:gd name="T30" fmla="*/ 34 w 266"/>
                <a:gd name="T31" fmla="*/ 105 h 318"/>
                <a:gd name="T32" fmla="*/ 49 w 266"/>
                <a:gd name="T33" fmla="*/ 106 h 318"/>
                <a:gd name="T34" fmla="*/ 62 w 266"/>
                <a:gd name="T35" fmla="*/ 103 h 318"/>
                <a:gd name="T36" fmla="*/ 72 w 266"/>
                <a:gd name="T37" fmla="*/ 98 h 318"/>
                <a:gd name="T38" fmla="*/ 80 w 266"/>
                <a:gd name="T39" fmla="*/ 90 h 318"/>
                <a:gd name="T40" fmla="*/ 86 w 266"/>
                <a:gd name="T41" fmla="*/ 80 h 318"/>
                <a:gd name="T42" fmla="*/ 88 w 266"/>
                <a:gd name="T43" fmla="*/ 67 h 318"/>
                <a:gd name="T44" fmla="*/ 71 w 266"/>
                <a:gd name="T45" fmla="*/ 72 h 318"/>
                <a:gd name="T46" fmla="*/ 68 w 266"/>
                <a:gd name="T47" fmla="*/ 79 h 318"/>
                <a:gd name="T48" fmla="*/ 63 w 266"/>
                <a:gd name="T49" fmla="*/ 85 h 318"/>
                <a:gd name="T50" fmla="*/ 58 w 266"/>
                <a:gd name="T51" fmla="*/ 88 h 318"/>
                <a:gd name="T52" fmla="*/ 50 w 266"/>
                <a:gd name="T53" fmla="*/ 90 h 318"/>
                <a:gd name="T54" fmla="*/ 41 w 266"/>
                <a:gd name="T55" fmla="*/ 91 h 318"/>
                <a:gd name="T56" fmla="*/ 33 w 266"/>
                <a:gd name="T57" fmla="*/ 88 h 318"/>
                <a:gd name="T58" fmla="*/ 26 w 266"/>
                <a:gd name="T59" fmla="*/ 83 h 318"/>
                <a:gd name="T60" fmla="*/ 21 w 266"/>
                <a:gd name="T61" fmla="*/ 75 h 318"/>
                <a:gd name="T62" fmla="*/ 18 w 266"/>
                <a:gd name="T63" fmla="*/ 65 h 318"/>
                <a:gd name="T64" fmla="*/ 17 w 266"/>
                <a:gd name="T65" fmla="*/ 53 h 318"/>
                <a:gd name="T66" fmla="*/ 18 w 266"/>
                <a:gd name="T67" fmla="*/ 40 h 318"/>
                <a:gd name="T68" fmla="*/ 21 w 266"/>
                <a:gd name="T69" fmla="*/ 30 h 318"/>
                <a:gd name="T70" fmla="*/ 26 w 266"/>
                <a:gd name="T71" fmla="*/ 22 h 318"/>
                <a:gd name="T72" fmla="*/ 33 w 266"/>
                <a:gd name="T73" fmla="*/ 17 h 318"/>
                <a:gd name="T74" fmla="*/ 42 w 266"/>
                <a:gd name="T75" fmla="*/ 15 h 318"/>
                <a:gd name="T76" fmla="*/ 51 w 266"/>
                <a:gd name="T77" fmla="*/ 15 h 318"/>
                <a:gd name="T78" fmla="*/ 58 w 266"/>
                <a:gd name="T79" fmla="*/ 17 h 318"/>
                <a:gd name="T80" fmla="*/ 64 w 266"/>
                <a:gd name="T81" fmla="*/ 21 h 318"/>
                <a:gd name="T82" fmla="*/ 68 w 266"/>
                <a:gd name="T83" fmla="*/ 25 h 318"/>
                <a:gd name="T84" fmla="*/ 70 w 266"/>
                <a:gd name="T85" fmla="*/ 31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6" h="318">
                  <a:moveTo>
                    <a:pt x="215" y="109"/>
                  </a:moveTo>
                  <a:lnTo>
                    <a:pt x="266" y="109"/>
                  </a:lnTo>
                  <a:lnTo>
                    <a:pt x="264" y="96"/>
                  </a:lnTo>
                  <a:lnTo>
                    <a:pt x="262" y="85"/>
                  </a:lnTo>
                  <a:lnTo>
                    <a:pt x="259" y="74"/>
                  </a:lnTo>
                  <a:lnTo>
                    <a:pt x="255" y="64"/>
                  </a:lnTo>
                  <a:lnTo>
                    <a:pt x="249" y="54"/>
                  </a:lnTo>
                  <a:lnTo>
                    <a:pt x="244" y="46"/>
                  </a:lnTo>
                  <a:lnTo>
                    <a:pt x="237" y="37"/>
                  </a:lnTo>
                  <a:lnTo>
                    <a:pt x="229" y="30"/>
                  </a:lnTo>
                  <a:lnTo>
                    <a:pt x="221" y="23"/>
                  </a:lnTo>
                  <a:lnTo>
                    <a:pt x="212" y="17"/>
                  </a:lnTo>
                  <a:lnTo>
                    <a:pt x="201" y="11"/>
                  </a:lnTo>
                  <a:lnTo>
                    <a:pt x="190" y="8"/>
                  </a:lnTo>
                  <a:lnTo>
                    <a:pt x="178" y="4"/>
                  </a:lnTo>
                  <a:lnTo>
                    <a:pt x="165" y="2"/>
                  </a:lnTo>
                  <a:lnTo>
                    <a:pt x="152" y="0"/>
                  </a:lnTo>
                  <a:lnTo>
                    <a:pt x="138" y="0"/>
                  </a:lnTo>
                  <a:lnTo>
                    <a:pt x="122" y="1"/>
                  </a:lnTo>
                  <a:lnTo>
                    <a:pt x="108" y="2"/>
                  </a:lnTo>
                  <a:lnTo>
                    <a:pt x="93" y="5"/>
                  </a:lnTo>
                  <a:lnTo>
                    <a:pt x="80" y="10"/>
                  </a:lnTo>
                  <a:lnTo>
                    <a:pt x="68" y="17"/>
                  </a:lnTo>
                  <a:lnTo>
                    <a:pt x="57" y="24"/>
                  </a:lnTo>
                  <a:lnTo>
                    <a:pt x="46" y="32"/>
                  </a:lnTo>
                  <a:lnTo>
                    <a:pt x="37" y="42"/>
                  </a:lnTo>
                  <a:lnTo>
                    <a:pt x="29" y="53"/>
                  </a:lnTo>
                  <a:lnTo>
                    <a:pt x="21" y="65"/>
                  </a:lnTo>
                  <a:lnTo>
                    <a:pt x="15" y="78"/>
                  </a:lnTo>
                  <a:lnTo>
                    <a:pt x="9" y="93"/>
                  </a:lnTo>
                  <a:lnTo>
                    <a:pt x="6" y="108"/>
                  </a:lnTo>
                  <a:lnTo>
                    <a:pt x="2" y="124"/>
                  </a:lnTo>
                  <a:lnTo>
                    <a:pt x="1" y="142"/>
                  </a:lnTo>
                  <a:lnTo>
                    <a:pt x="0" y="161"/>
                  </a:lnTo>
                  <a:lnTo>
                    <a:pt x="1" y="178"/>
                  </a:lnTo>
                  <a:lnTo>
                    <a:pt x="2" y="195"/>
                  </a:lnTo>
                  <a:lnTo>
                    <a:pt x="6" y="211"/>
                  </a:lnTo>
                  <a:lnTo>
                    <a:pt x="9" y="226"/>
                  </a:lnTo>
                  <a:lnTo>
                    <a:pt x="14" y="241"/>
                  </a:lnTo>
                  <a:lnTo>
                    <a:pt x="21" y="254"/>
                  </a:lnTo>
                  <a:lnTo>
                    <a:pt x="27" y="265"/>
                  </a:lnTo>
                  <a:lnTo>
                    <a:pt x="35" y="277"/>
                  </a:lnTo>
                  <a:lnTo>
                    <a:pt x="45" y="286"/>
                  </a:lnTo>
                  <a:lnTo>
                    <a:pt x="54" y="294"/>
                  </a:lnTo>
                  <a:lnTo>
                    <a:pt x="65" y="302"/>
                  </a:lnTo>
                  <a:lnTo>
                    <a:pt x="77" y="308"/>
                  </a:lnTo>
                  <a:lnTo>
                    <a:pt x="90" y="313"/>
                  </a:lnTo>
                  <a:lnTo>
                    <a:pt x="103" y="316"/>
                  </a:lnTo>
                  <a:lnTo>
                    <a:pt x="117" y="317"/>
                  </a:lnTo>
                  <a:lnTo>
                    <a:pt x="132" y="318"/>
                  </a:lnTo>
                  <a:lnTo>
                    <a:pt x="147" y="318"/>
                  </a:lnTo>
                  <a:lnTo>
                    <a:pt x="161" y="316"/>
                  </a:lnTo>
                  <a:lnTo>
                    <a:pt x="174" y="314"/>
                  </a:lnTo>
                  <a:lnTo>
                    <a:pt x="186" y="310"/>
                  </a:lnTo>
                  <a:lnTo>
                    <a:pt x="198" y="306"/>
                  </a:lnTo>
                  <a:lnTo>
                    <a:pt x="208" y="301"/>
                  </a:lnTo>
                  <a:lnTo>
                    <a:pt x="217" y="294"/>
                  </a:lnTo>
                  <a:lnTo>
                    <a:pt x="226" y="287"/>
                  </a:lnTo>
                  <a:lnTo>
                    <a:pt x="235" y="279"/>
                  </a:lnTo>
                  <a:lnTo>
                    <a:pt x="243" y="270"/>
                  </a:lnTo>
                  <a:lnTo>
                    <a:pt x="248" y="261"/>
                  </a:lnTo>
                  <a:lnTo>
                    <a:pt x="254" y="250"/>
                  </a:lnTo>
                  <a:lnTo>
                    <a:pt x="259" y="239"/>
                  </a:lnTo>
                  <a:lnTo>
                    <a:pt x="262" y="227"/>
                  </a:lnTo>
                  <a:lnTo>
                    <a:pt x="264" y="215"/>
                  </a:lnTo>
                  <a:lnTo>
                    <a:pt x="266" y="201"/>
                  </a:lnTo>
                  <a:lnTo>
                    <a:pt x="217" y="201"/>
                  </a:lnTo>
                  <a:lnTo>
                    <a:pt x="216" y="209"/>
                  </a:lnTo>
                  <a:lnTo>
                    <a:pt x="214" y="217"/>
                  </a:lnTo>
                  <a:lnTo>
                    <a:pt x="212" y="225"/>
                  </a:lnTo>
                  <a:lnTo>
                    <a:pt x="208" y="232"/>
                  </a:lnTo>
                  <a:lnTo>
                    <a:pt x="205" y="238"/>
                  </a:lnTo>
                  <a:lnTo>
                    <a:pt x="200" y="244"/>
                  </a:lnTo>
                  <a:lnTo>
                    <a:pt x="195" y="249"/>
                  </a:lnTo>
                  <a:lnTo>
                    <a:pt x="191" y="254"/>
                  </a:lnTo>
                  <a:lnTo>
                    <a:pt x="185" y="258"/>
                  </a:lnTo>
                  <a:lnTo>
                    <a:pt x="179" y="262"/>
                  </a:lnTo>
                  <a:lnTo>
                    <a:pt x="174" y="265"/>
                  </a:lnTo>
                  <a:lnTo>
                    <a:pt x="167" y="268"/>
                  </a:lnTo>
                  <a:lnTo>
                    <a:pt x="159" y="270"/>
                  </a:lnTo>
                  <a:lnTo>
                    <a:pt x="151" y="271"/>
                  </a:lnTo>
                  <a:lnTo>
                    <a:pt x="142" y="272"/>
                  </a:lnTo>
                  <a:lnTo>
                    <a:pt x="134" y="272"/>
                  </a:lnTo>
                  <a:lnTo>
                    <a:pt x="125" y="272"/>
                  </a:lnTo>
                  <a:lnTo>
                    <a:pt x="116" y="270"/>
                  </a:lnTo>
                  <a:lnTo>
                    <a:pt x="107" y="268"/>
                  </a:lnTo>
                  <a:lnTo>
                    <a:pt x="100" y="265"/>
                  </a:lnTo>
                  <a:lnTo>
                    <a:pt x="92" y="261"/>
                  </a:lnTo>
                  <a:lnTo>
                    <a:pt x="85" y="256"/>
                  </a:lnTo>
                  <a:lnTo>
                    <a:pt x="79" y="249"/>
                  </a:lnTo>
                  <a:lnTo>
                    <a:pt x="73" y="244"/>
                  </a:lnTo>
                  <a:lnTo>
                    <a:pt x="69" y="235"/>
                  </a:lnTo>
                  <a:lnTo>
                    <a:pt x="64" y="226"/>
                  </a:lnTo>
                  <a:lnTo>
                    <a:pt x="61" y="217"/>
                  </a:lnTo>
                  <a:lnTo>
                    <a:pt x="57" y="207"/>
                  </a:lnTo>
                  <a:lnTo>
                    <a:pt x="55" y="196"/>
                  </a:lnTo>
                  <a:lnTo>
                    <a:pt x="53" y="185"/>
                  </a:lnTo>
                  <a:lnTo>
                    <a:pt x="52" y="171"/>
                  </a:lnTo>
                  <a:lnTo>
                    <a:pt x="52" y="158"/>
                  </a:lnTo>
                  <a:lnTo>
                    <a:pt x="52" y="145"/>
                  </a:lnTo>
                  <a:lnTo>
                    <a:pt x="53" y="132"/>
                  </a:lnTo>
                  <a:lnTo>
                    <a:pt x="55" y="120"/>
                  </a:lnTo>
                  <a:lnTo>
                    <a:pt x="57" y="109"/>
                  </a:lnTo>
                  <a:lnTo>
                    <a:pt x="61" y="99"/>
                  </a:lnTo>
                  <a:lnTo>
                    <a:pt x="64" y="89"/>
                  </a:lnTo>
                  <a:lnTo>
                    <a:pt x="69" y="81"/>
                  </a:lnTo>
                  <a:lnTo>
                    <a:pt x="75" y="73"/>
                  </a:lnTo>
                  <a:lnTo>
                    <a:pt x="80" y="66"/>
                  </a:lnTo>
                  <a:lnTo>
                    <a:pt x="86" y="61"/>
                  </a:lnTo>
                  <a:lnTo>
                    <a:pt x="94" y="56"/>
                  </a:lnTo>
                  <a:lnTo>
                    <a:pt x="101" y="51"/>
                  </a:lnTo>
                  <a:lnTo>
                    <a:pt x="109" y="49"/>
                  </a:lnTo>
                  <a:lnTo>
                    <a:pt x="118" y="47"/>
                  </a:lnTo>
                  <a:lnTo>
                    <a:pt x="128" y="45"/>
                  </a:lnTo>
                  <a:lnTo>
                    <a:pt x="138" y="45"/>
                  </a:lnTo>
                  <a:lnTo>
                    <a:pt x="146" y="45"/>
                  </a:lnTo>
                  <a:lnTo>
                    <a:pt x="154" y="46"/>
                  </a:lnTo>
                  <a:lnTo>
                    <a:pt x="162" y="47"/>
                  </a:lnTo>
                  <a:lnTo>
                    <a:pt x="169" y="49"/>
                  </a:lnTo>
                  <a:lnTo>
                    <a:pt x="176" y="51"/>
                  </a:lnTo>
                  <a:lnTo>
                    <a:pt x="182" y="54"/>
                  </a:lnTo>
                  <a:lnTo>
                    <a:pt x="187" y="57"/>
                  </a:lnTo>
                  <a:lnTo>
                    <a:pt x="193" y="62"/>
                  </a:lnTo>
                  <a:lnTo>
                    <a:pt x="198" y="66"/>
                  </a:lnTo>
                  <a:lnTo>
                    <a:pt x="201" y="71"/>
                  </a:lnTo>
                  <a:lnTo>
                    <a:pt x="206" y="76"/>
                  </a:lnTo>
                  <a:lnTo>
                    <a:pt x="208" y="81"/>
                  </a:lnTo>
                  <a:lnTo>
                    <a:pt x="210" y="88"/>
                  </a:lnTo>
                  <a:lnTo>
                    <a:pt x="213" y="94"/>
                  </a:lnTo>
                  <a:lnTo>
                    <a:pt x="214" y="102"/>
                  </a:lnTo>
                  <a:lnTo>
                    <a:pt x="215"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3" name="Freeform 122"/>
            <p:cNvSpPr>
              <a:spLocks/>
            </p:cNvSpPr>
            <p:nvPr/>
          </p:nvSpPr>
          <p:spPr bwMode="auto">
            <a:xfrm>
              <a:off x="2045" y="2241"/>
              <a:ext cx="50" cy="129"/>
            </a:xfrm>
            <a:custGeom>
              <a:avLst/>
              <a:gdLst>
                <a:gd name="T0" fmla="*/ 32 w 150"/>
                <a:gd name="T1" fmla="*/ 102 h 388"/>
                <a:gd name="T2" fmla="*/ 32 w 150"/>
                <a:gd name="T3" fmla="*/ 41 h 388"/>
                <a:gd name="T4" fmla="*/ 50 w 150"/>
                <a:gd name="T5" fmla="*/ 41 h 388"/>
                <a:gd name="T6" fmla="*/ 50 w 150"/>
                <a:gd name="T7" fmla="*/ 28 h 388"/>
                <a:gd name="T8" fmla="*/ 32 w 150"/>
                <a:gd name="T9" fmla="*/ 28 h 388"/>
                <a:gd name="T10" fmla="*/ 32 w 150"/>
                <a:gd name="T11" fmla="*/ 0 h 388"/>
                <a:gd name="T12" fmla="*/ 15 w 150"/>
                <a:gd name="T13" fmla="*/ 0 h 388"/>
                <a:gd name="T14" fmla="*/ 15 w 150"/>
                <a:gd name="T15" fmla="*/ 28 h 388"/>
                <a:gd name="T16" fmla="*/ 0 w 150"/>
                <a:gd name="T17" fmla="*/ 28 h 388"/>
                <a:gd name="T18" fmla="*/ 0 w 150"/>
                <a:gd name="T19" fmla="*/ 41 h 388"/>
                <a:gd name="T20" fmla="*/ 15 w 150"/>
                <a:gd name="T21" fmla="*/ 41 h 388"/>
                <a:gd name="T22" fmla="*/ 15 w 150"/>
                <a:gd name="T23" fmla="*/ 108 h 388"/>
                <a:gd name="T24" fmla="*/ 15 w 150"/>
                <a:gd name="T25" fmla="*/ 111 h 388"/>
                <a:gd name="T26" fmla="*/ 15 w 150"/>
                <a:gd name="T27" fmla="*/ 114 h 388"/>
                <a:gd name="T28" fmla="*/ 16 w 150"/>
                <a:gd name="T29" fmla="*/ 116 h 388"/>
                <a:gd name="T30" fmla="*/ 16 w 150"/>
                <a:gd name="T31" fmla="*/ 118 h 388"/>
                <a:gd name="T32" fmla="*/ 17 w 150"/>
                <a:gd name="T33" fmla="*/ 120 h 388"/>
                <a:gd name="T34" fmla="*/ 18 w 150"/>
                <a:gd name="T35" fmla="*/ 121 h 388"/>
                <a:gd name="T36" fmla="*/ 18 w 150"/>
                <a:gd name="T37" fmla="*/ 123 h 388"/>
                <a:gd name="T38" fmla="*/ 20 w 150"/>
                <a:gd name="T39" fmla="*/ 124 h 388"/>
                <a:gd name="T40" fmla="*/ 21 w 150"/>
                <a:gd name="T41" fmla="*/ 125 h 388"/>
                <a:gd name="T42" fmla="*/ 23 w 150"/>
                <a:gd name="T43" fmla="*/ 126 h 388"/>
                <a:gd name="T44" fmla="*/ 24 w 150"/>
                <a:gd name="T45" fmla="*/ 127 h 388"/>
                <a:gd name="T46" fmla="*/ 27 w 150"/>
                <a:gd name="T47" fmla="*/ 128 h 388"/>
                <a:gd name="T48" fmla="*/ 28 w 150"/>
                <a:gd name="T49" fmla="*/ 128 h 388"/>
                <a:gd name="T50" fmla="*/ 31 w 150"/>
                <a:gd name="T51" fmla="*/ 128 h 388"/>
                <a:gd name="T52" fmla="*/ 33 w 150"/>
                <a:gd name="T53" fmla="*/ 129 h 388"/>
                <a:gd name="T54" fmla="*/ 37 w 150"/>
                <a:gd name="T55" fmla="*/ 129 h 388"/>
                <a:gd name="T56" fmla="*/ 40 w 150"/>
                <a:gd name="T57" fmla="*/ 129 h 388"/>
                <a:gd name="T58" fmla="*/ 43 w 150"/>
                <a:gd name="T59" fmla="*/ 128 h 388"/>
                <a:gd name="T60" fmla="*/ 46 w 150"/>
                <a:gd name="T61" fmla="*/ 128 h 388"/>
                <a:gd name="T62" fmla="*/ 50 w 150"/>
                <a:gd name="T63" fmla="*/ 127 h 388"/>
                <a:gd name="T64" fmla="*/ 50 w 150"/>
                <a:gd name="T65" fmla="*/ 113 h 388"/>
                <a:gd name="T66" fmla="*/ 45 w 150"/>
                <a:gd name="T67" fmla="*/ 114 h 388"/>
                <a:gd name="T68" fmla="*/ 41 w 150"/>
                <a:gd name="T69" fmla="*/ 114 h 388"/>
                <a:gd name="T70" fmla="*/ 38 w 150"/>
                <a:gd name="T71" fmla="*/ 114 h 388"/>
                <a:gd name="T72" fmla="*/ 37 w 150"/>
                <a:gd name="T73" fmla="*/ 113 h 388"/>
                <a:gd name="T74" fmla="*/ 35 w 150"/>
                <a:gd name="T75" fmla="*/ 112 h 388"/>
                <a:gd name="T76" fmla="*/ 33 w 150"/>
                <a:gd name="T77" fmla="*/ 111 h 388"/>
                <a:gd name="T78" fmla="*/ 33 w 150"/>
                <a:gd name="T79" fmla="*/ 109 h 388"/>
                <a:gd name="T80" fmla="*/ 32 w 150"/>
                <a:gd name="T81" fmla="*/ 107 h 388"/>
                <a:gd name="T82" fmla="*/ 32 w 150"/>
                <a:gd name="T83" fmla="*/ 105 h 388"/>
                <a:gd name="T84" fmla="*/ 32 w 150"/>
                <a:gd name="T85" fmla="*/ 102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8">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2"/>
                  </a:lnTo>
                  <a:lnTo>
                    <a:pt x="47" y="348"/>
                  </a:lnTo>
                  <a:lnTo>
                    <a:pt x="49" y="354"/>
                  </a:lnTo>
                  <a:lnTo>
                    <a:pt x="51" y="360"/>
                  </a:lnTo>
                  <a:lnTo>
                    <a:pt x="53" y="365"/>
                  </a:lnTo>
                  <a:lnTo>
                    <a:pt x="55" y="369"/>
                  </a:lnTo>
                  <a:lnTo>
                    <a:pt x="59" y="374"/>
                  </a:lnTo>
                  <a:lnTo>
                    <a:pt x="64" y="377"/>
                  </a:lnTo>
                  <a:lnTo>
                    <a:pt x="68" y="380"/>
                  </a:lnTo>
                  <a:lnTo>
                    <a:pt x="73" y="382"/>
                  </a:lnTo>
                  <a:lnTo>
                    <a:pt x="80" y="384"/>
                  </a:lnTo>
                  <a:lnTo>
                    <a:pt x="85" y="385"/>
                  </a:lnTo>
                  <a:lnTo>
                    <a:pt x="93" y="386"/>
                  </a:lnTo>
                  <a:lnTo>
                    <a:pt x="100" y="388"/>
                  </a:lnTo>
                  <a:lnTo>
                    <a:pt x="110" y="388"/>
                  </a:lnTo>
                  <a:lnTo>
                    <a:pt x="119" y="388"/>
                  </a:lnTo>
                  <a:lnTo>
                    <a:pt x="128" y="386"/>
                  </a:lnTo>
                  <a:lnTo>
                    <a:pt x="138" y="385"/>
                  </a:lnTo>
                  <a:lnTo>
                    <a:pt x="150" y="383"/>
                  </a:lnTo>
                  <a:lnTo>
                    <a:pt x="150" y="340"/>
                  </a:lnTo>
                  <a:lnTo>
                    <a:pt x="134" y="342"/>
                  </a:lnTo>
                  <a:lnTo>
                    <a:pt x="123" y="342"/>
                  </a:lnTo>
                  <a:lnTo>
                    <a:pt x="115" y="342"/>
                  </a:lnTo>
                  <a:lnTo>
                    <a:pt x="110" y="339"/>
                  </a:lnTo>
                  <a:lnTo>
                    <a:pt x="105" y="337"/>
                  </a:lnTo>
                  <a:lnTo>
                    <a:pt x="100"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4" name="Freeform 123"/>
            <p:cNvSpPr>
              <a:spLocks/>
            </p:cNvSpPr>
            <p:nvPr/>
          </p:nvSpPr>
          <p:spPr bwMode="auto">
            <a:xfrm>
              <a:off x="2150" y="2229"/>
              <a:ext cx="52" cy="140"/>
            </a:xfrm>
            <a:custGeom>
              <a:avLst/>
              <a:gdLst>
                <a:gd name="T0" fmla="*/ 17 w 155"/>
                <a:gd name="T1" fmla="*/ 140 h 419"/>
                <a:gd name="T2" fmla="*/ 34 w 155"/>
                <a:gd name="T3" fmla="*/ 140 h 419"/>
                <a:gd name="T4" fmla="*/ 34 w 155"/>
                <a:gd name="T5" fmla="*/ 53 h 419"/>
                <a:gd name="T6" fmla="*/ 52 w 155"/>
                <a:gd name="T7" fmla="*/ 53 h 419"/>
                <a:gd name="T8" fmla="*/ 52 w 155"/>
                <a:gd name="T9" fmla="*/ 40 h 419"/>
                <a:gd name="T10" fmla="*/ 34 w 155"/>
                <a:gd name="T11" fmla="*/ 40 h 419"/>
                <a:gd name="T12" fmla="*/ 34 w 155"/>
                <a:gd name="T13" fmla="*/ 31 h 419"/>
                <a:gd name="T14" fmla="*/ 34 w 155"/>
                <a:gd name="T15" fmla="*/ 29 h 419"/>
                <a:gd name="T16" fmla="*/ 34 w 155"/>
                <a:gd name="T17" fmla="*/ 27 h 419"/>
                <a:gd name="T18" fmla="*/ 34 w 155"/>
                <a:gd name="T19" fmla="*/ 26 h 419"/>
                <a:gd name="T20" fmla="*/ 34 w 155"/>
                <a:gd name="T21" fmla="*/ 24 h 419"/>
                <a:gd name="T22" fmla="*/ 35 w 155"/>
                <a:gd name="T23" fmla="*/ 23 h 419"/>
                <a:gd name="T24" fmla="*/ 35 w 155"/>
                <a:gd name="T25" fmla="*/ 22 h 419"/>
                <a:gd name="T26" fmla="*/ 35 w 155"/>
                <a:gd name="T27" fmla="*/ 20 h 419"/>
                <a:gd name="T28" fmla="*/ 36 w 155"/>
                <a:gd name="T29" fmla="*/ 19 h 419"/>
                <a:gd name="T30" fmla="*/ 37 w 155"/>
                <a:gd name="T31" fmla="*/ 19 h 419"/>
                <a:gd name="T32" fmla="*/ 37 w 155"/>
                <a:gd name="T33" fmla="*/ 18 h 419"/>
                <a:gd name="T34" fmla="*/ 38 w 155"/>
                <a:gd name="T35" fmla="*/ 17 h 419"/>
                <a:gd name="T36" fmla="*/ 39 w 155"/>
                <a:gd name="T37" fmla="*/ 16 h 419"/>
                <a:gd name="T38" fmla="*/ 40 w 155"/>
                <a:gd name="T39" fmla="*/ 16 h 419"/>
                <a:gd name="T40" fmla="*/ 41 w 155"/>
                <a:gd name="T41" fmla="*/ 16 h 419"/>
                <a:gd name="T42" fmla="*/ 43 w 155"/>
                <a:gd name="T43" fmla="*/ 15 h 419"/>
                <a:gd name="T44" fmla="*/ 45 w 155"/>
                <a:gd name="T45" fmla="*/ 15 h 419"/>
                <a:gd name="T46" fmla="*/ 48 w 155"/>
                <a:gd name="T47" fmla="*/ 16 h 419"/>
                <a:gd name="T48" fmla="*/ 52 w 155"/>
                <a:gd name="T49" fmla="*/ 17 h 419"/>
                <a:gd name="T50" fmla="*/ 52 w 155"/>
                <a:gd name="T51" fmla="*/ 1 h 419"/>
                <a:gd name="T52" fmla="*/ 48 w 155"/>
                <a:gd name="T53" fmla="*/ 1 h 419"/>
                <a:gd name="T54" fmla="*/ 45 w 155"/>
                <a:gd name="T55" fmla="*/ 1 h 419"/>
                <a:gd name="T56" fmla="*/ 42 w 155"/>
                <a:gd name="T57" fmla="*/ 0 h 419"/>
                <a:gd name="T58" fmla="*/ 40 w 155"/>
                <a:gd name="T59" fmla="*/ 0 h 419"/>
                <a:gd name="T60" fmla="*/ 37 w 155"/>
                <a:gd name="T61" fmla="*/ 0 h 419"/>
                <a:gd name="T62" fmla="*/ 34 w 155"/>
                <a:gd name="T63" fmla="*/ 1 h 419"/>
                <a:gd name="T64" fmla="*/ 32 w 155"/>
                <a:gd name="T65" fmla="*/ 1 h 419"/>
                <a:gd name="T66" fmla="*/ 30 w 155"/>
                <a:gd name="T67" fmla="*/ 2 h 419"/>
                <a:gd name="T68" fmla="*/ 28 w 155"/>
                <a:gd name="T69" fmla="*/ 2 h 419"/>
                <a:gd name="T70" fmla="*/ 25 w 155"/>
                <a:gd name="T71" fmla="*/ 4 h 419"/>
                <a:gd name="T72" fmla="*/ 24 w 155"/>
                <a:gd name="T73" fmla="*/ 5 h 419"/>
                <a:gd name="T74" fmla="*/ 22 w 155"/>
                <a:gd name="T75" fmla="*/ 6 h 419"/>
                <a:gd name="T76" fmla="*/ 21 w 155"/>
                <a:gd name="T77" fmla="*/ 8 h 419"/>
                <a:gd name="T78" fmla="*/ 20 w 155"/>
                <a:gd name="T79" fmla="*/ 10 h 419"/>
                <a:gd name="T80" fmla="*/ 19 w 155"/>
                <a:gd name="T81" fmla="*/ 12 h 419"/>
                <a:gd name="T82" fmla="*/ 18 w 155"/>
                <a:gd name="T83" fmla="*/ 14 h 419"/>
                <a:gd name="T84" fmla="*/ 17 w 155"/>
                <a:gd name="T85" fmla="*/ 17 h 419"/>
                <a:gd name="T86" fmla="*/ 17 w 155"/>
                <a:gd name="T87" fmla="*/ 19 h 419"/>
                <a:gd name="T88" fmla="*/ 17 w 155"/>
                <a:gd name="T89" fmla="*/ 22 h 419"/>
                <a:gd name="T90" fmla="*/ 17 w 155"/>
                <a:gd name="T91" fmla="*/ 25 h 419"/>
                <a:gd name="T92" fmla="*/ 17 w 155"/>
                <a:gd name="T93" fmla="*/ 40 h 419"/>
                <a:gd name="T94" fmla="*/ 0 w 155"/>
                <a:gd name="T95" fmla="*/ 40 h 419"/>
                <a:gd name="T96" fmla="*/ 0 w 155"/>
                <a:gd name="T97" fmla="*/ 53 h 419"/>
                <a:gd name="T98" fmla="*/ 17 w 155"/>
                <a:gd name="T99" fmla="*/ 53 h 419"/>
                <a:gd name="T100" fmla="*/ 17 w 155"/>
                <a:gd name="T101" fmla="*/ 140 h 41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5" h="419">
                  <a:moveTo>
                    <a:pt x="50" y="419"/>
                  </a:moveTo>
                  <a:lnTo>
                    <a:pt x="100" y="419"/>
                  </a:lnTo>
                  <a:lnTo>
                    <a:pt x="100" y="159"/>
                  </a:lnTo>
                  <a:lnTo>
                    <a:pt x="155" y="159"/>
                  </a:lnTo>
                  <a:lnTo>
                    <a:pt x="155" y="119"/>
                  </a:lnTo>
                  <a:lnTo>
                    <a:pt x="100" y="119"/>
                  </a:lnTo>
                  <a:lnTo>
                    <a:pt x="100" y="94"/>
                  </a:lnTo>
                  <a:lnTo>
                    <a:pt x="100" y="88"/>
                  </a:lnTo>
                  <a:lnTo>
                    <a:pt x="100" y="82"/>
                  </a:lnTo>
                  <a:lnTo>
                    <a:pt x="102" y="77"/>
                  </a:lnTo>
                  <a:lnTo>
                    <a:pt x="102" y="73"/>
                  </a:lnTo>
                  <a:lnTo>
                    <a:pt x="103" y="68"/>
                  </a:lnTo>
                  <a:lnTo>
                    <a:pt x="104" y="65"/>
                  </a:lnTo>
                  <a:lnTo>
                    <a:pt x="105" y="61"/>
                  </a:lnTo>
                  <a:lnTo>
                    <a:pt x="106" y="58"/>
                  </a:lnTo>
                  <a:lnTo>
                    <a:pt x="109" y="56"/>
                  </a:lnTo>
                  <a:lnTo>
                    <a:pt x="111" y="53"/>
                  </a:lnTo>
                  <a:lnTo>
                    <a:pt x="113" y="51"/>
                  </a:lnTo>
                  <a:lnTo>
                    <a:pt x="117" y="49"/>
                  </a:lnTo>
                  <a:lnTo>
                    <a:pt x="119" y="48"/>
                  </a:lnTo>
                  <a:lnTo>
                    <a:pt x="123" y="48"/>
                  </a:lnTo>
                  <a:lnTo>
                    <a:pt x="127" y="46"/>
                  </a:lnTo>
                  <a:lnTo>
                    <a:pt x="133" y="46"/>
                  </a:lnTo>
                  <a:lnTo>
                    <a:pt x="142" y="48"/>
                  </a:lnTo>
                  <a:lnTo>
                    <a:pt x="155" y="50"/>
                  </a:lnTo>
                  <a:lnTo>
                    <a:pt x="155" y="4"/>
                  </a:lnTo>
                  <a:lnTo>
                    <a:pt x="143" y="3"/>
                  </a:lnTo>
                  <a:lnTo>
                    <a:pt x="134" y="2"/>
                  </a:lnTo>
                  <a:lnTo>
                    <a:pt x="125" y="0"/>
                  </a:lnTo>
                  <a:lnTo>
                    <a:pt x="118" y="0"/>
                  </a:lnTo>
                  <a:lnTo>
                    <a:pt x="110" y="0"/>
                  </a:lnTo>
                  <a:lnTo>
                    <a:pt x="102" y="2"/>
                  </a:lnTo>
                  <a:lnTo>
                    <a:pt x="95" y="3"/>
                  </a:lnTo>
                  <a:lnTo>
                    <a:pt x="88" y="5"/>
                  </a:lnTo>
                  <a:lnTo>
                    <a:pt x="82" y="7"/>
                  </a:lnTo>
                  <a:lnTo>
                    <a:pt x="76" y="11"/>
                  </a:lnTo>
                  <a:lnTo>
                    <a:pt x="72" y="15"/>
                  </a:lnTo>
                  <a:lnTo>
                    <a:pt x="67" y="19"/>
                  </a:lnTo>
                  <a:lnTo>
                    <a:pt x="63" y="25"/>
                  </a:lnTo>
                  <a:lnTo>
                    <a:pt x="59" y="29"/>
                  </a:lnTo>
                  <a:lnTo>
                    <a:pt x="57" y="36"/>
                  </a:lnTo>
                  <a:lnTo>
                    <a:pt x="54" y="43"/>
                  </a:lnTo>
                  <a:lnTo>
                    <a:pt x="52" y="50"/>
                  </a:lnTo>
                  <a:lnTo>
                    <a:pt x="51" y="58"/>
                  </a:lnTo>
                  <a:lnTo>
                    <a:pt x="50" y="66"/>
                  </a:lnTo>
                  <a:lnTo>
                    <a:pt x="50" y="75"/>
                  </a:lnTo>
                  <a:lnTo>
                    <a:pt x="50" y="119"/>
                  </a:lnTo>
                  <a:lnTo>
                    <a:pt x="0" y="119"/>
                  </a:lnTo>
                  <a:lnTo>
                    <a:pt x="0" y="159"/>
                  </a:lnTo>
                  <a:lnTo>
                    <a:pt x="50" y="159"/>
                  </a:lnTo>
                  <a:lnTo>
                    <a:pt x="50"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5" name="Freeform 124"/>
            <p:cNvSpPr>
              <a:spLocks noEditPoints="1"/>
            </p:cNvSpPr>
            <p:nvPr/>
          </p:nvSpPr>
          <p:spPr bwMode="auto">
            <a:xfrm>
              <a:off x="2208" y="2266"/>
              <a:ext cx="96" cy="106"/>
            </a:xfrm>
            <a:custGeom>
              <a:avLst/>
              <a:gdLst>
                <a:gd name="T0" fmla="*/ 1 w 288"/>
                <a:gd name="T1" fmla="*/ 65 h 318"/>
                <a:gd name="T2" fmla="*/ 5 w 288"/>
                <a:gd name="T3" fmla="*/ 80 h 318"/>
                <a:gd name="T4" fmla="*/ 13 w 288"/>
                <a:gd name="T5" fmla="*/ 92 h 318"/>
                <a:gd name="T6" fmla="*/ 23 w 288"/>
                <a:gd name="T7" fmla="*/ 101 h 318"/>
                <a:gd name="T8" fmla="*/ 37 w 288"/>
                <a:gd name="T9" fmla="*/ 105 h 318"/>
                <a:gd name="T10" fmla="*/ 54 w 288"/>
                <a:gd name="T11" fmla="*/ 106 h 318"/>
                <a:gd name="T12" fmla="*/ 68 w 288"/>
                <a:gd name="T13" fmla="*/ 103 h 318"/>
                <a:gd name="T14" fmla="*/ 80 w 288"/>
                <a:gd name="T15" fmla="*/ 95 h 318"/>
                <a:gd name="T16" fmla="*/ 89 w 288"/>
                <a:gd name="T17" fmla="*/ 85 h 318"/>
                <a:gd name="T18" fmla="*/ 94 w 288"/>
                <a:gd name="T19" fmla="*/ 70 h 318"/>
                <a:gd name="T20" fmla="*/ 96 w 288"/>
                <a:gd name="T21" fmla="*/ 53 h 318"/>
                <a:gd name="T22" fmla="*/ 94 w 288"/>
                <a:gd name="T23" fmla="*/ 36 h 318"/>
                <a:gd name="T24" fmla="*/ 89 w 288"/>
                <a:gd name="T25" fmla="*/ 21 h 318"/>
                <a:gd name="T26" fmla="*/ 80 w 288"/>
                <a:gd name="T27" fmla="*/ 11 h 318"/>
                <a:gd name="T28" fmla="*/ 68 w 288"/>
                <a:gd name="T29" fmla="*/ 3 h 318"/>
                <a:gd name="T30" fmla="*/ 53 w 288"/>
                <a:gd name="T31" fmla="*/ 0 h 318"/>
                <a:gd name="T32" fmla="*/ 37 w 288"/>
                <a:gd name="T33" fmla="*/ 1 h 318"/>
                <a:gd name="T34" fmla="*/ 23 w 288"/>
                <a:gd name="T35" fmla="*/ 5 h 318"/>
                <a:gd name="T36" fmla="*/ 13 w 288"/>
                <a:gd name="T37" fmla="*/ 14 h 318"/>
                <a:gd name="T38" fmla="*/ 5 w 288"/>
                <a:gd name="T39" fmla="*/ 26 h 318"/>
                <a:gd name="T40" fmla="*/ 1 w 288"/>
                <a:gd name="T41" fmla="*/ 41 h 318"/>
                <a:gd name="T42" fmla="*/ 17 w 288"/>
                <a:gd name="T43" fmla="*/ 53 h 318"/>
                <a:gd name="T44" fmla="*/ 18 w 288"/>
                <a:gd name="T45" fmla="*/ 40 h 318"/>
                <a:gd name="T46" fmla="*/ 22 w 288"/>
                <a:gd name="T47" fmla="*/ 30 h 318"/>
                <a:gd name="T48" fmla="*/ 27 w 288"/>
                <a:gd name="T49" fmla="*/ 23 h 318"/>
                <a:gd name="T50" fmla="*/ 35 w 288"/>
                <a:gd name="T51" fmla="*/ 17 h 318"/>
                <a:gd name="T52" fmla="*/ 44 w 288"/>
                <a:gd name="T53" fmla="*/ 15 h 318"/>
                <a:gd name="T54" fmla="*/ 55 w 288"/>
                <a:gd name="T55" fmla="*/ 16 h 318"/>
                <a:gd name="T56" fmla="*/ 64 w 288"/>
                <a:gd name="T57" fmla="*/ 19 h 318"/>
                <a:gd name="T58" fmla="*/ 71 w 288"/>
                <a:gd name="T59" fmla="*/ 25 h 318"/>
                <a:gd name="T60" fmla="*/ 76 w 288"/>
                <a:gd name="T61" fmla="*/ 33 h 318"/>
                <a:gd name="T62" fmla="*/ 78 w 288"/>
                <a:gd name="T63" fmla="*/ 44 h 318"/>
                <a:gd name="T64" fmla="*/ 79 w 288"/>
                <a:gd name="T65" fmla="*/ 57 h 318"/>
                <a:gd name="T66" fmla="*/ 77 w 288"/>
                <a:gd name="T67" fmla="*/ 69 h 318"/>
                <a:gd name="T68" fmla="*/ 72 w 288"/>
                <a:gd name="T69" fmla="*/ 79 h 318"/>
                <a:gd name="T70" fmla="*/ 66 w 288"/>
                <a:gd name="T71" fmla="*/ 86 h 318"/>
                <a:gd name="T72" fmla="*/ 58 w 288"/>
                <a:gd name="T73" fmla="*/ 90 h 318"/>
                <a:gd name="T74" fmla="*/ 48 w 288"/>
                <a:gd name="T75" fmla="*/ 91 h 318"/>
                <a:gd name="T76" fmla="*/ 38 w 288"/>
                <a:gd name="T77" fmla="*/ 90 h 318"/>
                <a:gd name="T78" fmla="*/ 30 w 288"/>
                <a:gd name="T79" fmla="*/ 86 h 318"/>
                <a:gd name="T80" fmla="*/ 23 w 288"/>
                <a:gd name="T81" fmla="*/ 79 h 318"/>
                <a:gd name="T82" fmla="*/ 19 w 288"/>
                <a:gd name="T83" fmla="*/ 69 h 318"/>
                <a:gd name="T84" fmla="*/ 17 w 288"/>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8">
                  <a:moveTo>
                    <a:pt x="0" y="160"/>
                  </a:moveTo>
                  <a:lnTo>
                    <a:pt x="1" y="178"/>
                  </a:lnTo>
                  <a:lnTo>
                    <a:pt x="2" y="195"/>
                  </a:lnTo>
                  <a:lnTo>
                    <a:pt x="6" y="211"/>
                  </a:lnTo>
                  <a:lnTo>
                    <a:pt x="9" y="226"/>
                  </a:lnTo>
                  <a:lnTo>
                    <a:pt x="15" y="241"/>
                  </a:lnTo>
                  <a:lnTo>
                    <a:pt x="22" y="254"/>
                  </a:lnTo>
                  <a:lnTo>
                    <a:pt x="30" y="265"/>
                  </a:lnTo>
                  <a:lnTo>
                    <a:pt x="38" y="277"/>
                  </a:lnTo>
                  <a:lnTo>
                    <a:pt x="48" y="286"/>
                  </a:lnTo>
                  <a:lnTo>
                    <a:pt x="59" y="294"/>
                  </a:lnTo>
                  <a:lnTo>
                    <a:pt x="70" y="302"/>
                  </a:lnTo>
                  <a:lnTo>
                    <a:pt x="83" y="308"/>
                  </a:lnTo>
                  <a:lnTo>
                    <a:pt x="97" y="313"/>
                  </a:lnTo>
                  <a:lnTo>
                    <a:pt x="112" y="316"/>
                  </a:lnTo>
                  <a:lnTo>
                    <a:pt x="128" y="317"/>
                  </a:lnTo>
                  <a:lnTo>
                    <a:pt x="144" y="318"/>
                  </a:lnTo>
                  <a:lnTo>
                    <a:pt x="161" y="317"/>
                  </a:lnTo>
                  <a:lnTo>
                    <a:pt x="176" y="316"/>
                  </a:lnTo>
                  <a:lnTo>
                    <a:pt x="191" y="313"/>
                  </a:lnTo>
                  <a:lnTo>
                    <a:pt x="205" y="308"/>
                  </a:lnTo>
                  <a:lnTo>
                    <a:pt x="217" y="302"/>
                  </a:lnTo>
                  <a:lnTo>
                    <a:pt x="229" y="294"/>
                  </a:lnTo>
                  <a:lnTo>
                    <a:pt x="240" y="286"/>
                  </a:lnTo>
                  <a:lnTo>
                    <a:pt x="250" y="277"/>
                  </a:lnTo>
                  <a:lnTo>
                    <a:pt x="259" y="265"/>
                  </a:lnTo>
                  <a:lnTo>
                    <a:pt x="266" y="254"/>
                  </a:lnTo>
                  <a:lnTo>
                    <a:pt x="273" y="241"/>
                  </a:lnTo>
                  <a:lnTo>
                    <a:pt x="278" y="226"/>
                  </a:lnTo>
                  <a:lnTo>
                    <a:pt x="282" y="211"/>
                  </a:lnTo>
                  <a:lnTo>
                    <a:pt x="285" y="195"/>
                  </a:lnTo>
                  <a:lnTo>
                    <a:pt x="286" y="178"/>
                  </a:lnTo>
                  <a:lnTo>
                    <a:pt x="288" y="160"/>
                  </a:lnTo>
                  <a:lnTo>
                    <a:pt x="286" y="140"/>
                  </a:lnTo>
                  <a:lnTo>
                    <a:pt x="285" y="123"/>
                  </a:lnTo>
                  <a:lnTo>
                    <a:pt x="282" y="107"/>
                  </a:lnTo>
                  <a:lnTo>
                    <a:pt x="278" y="92"/>
                  </a:lnTo>
                  <a:lnTo>
                    <a:pt x="273" y="77"/>
                  </a:lnTo>
                  <a:lnTo>
                    <a:pt x="266" y="64"/>
                  </a:lnTo>
                  <a:lnTo>
                    <a:pt x="259" y="53"/>
                  </a:lnTo>
                  <a:lnTo>
                    <a:pt x="250" y="41"/>
                  </a:lnTo>
                  <a:lnTo>
                    <a:pt x="239" y="32"/>
                  </a:lnTo>
                  <a:lnTo>
                    <a:pt x="229" y="24"/>
                  </a:lnTo>
                  <a:lnTo>
                    <a:pt x="217" y="16"/>
                  </a:lnTo>
                  <a:lnTo>
                    <a:pt x="205" y="10"/>
                  </a:lnTo>
                  <a:lnTo>
                    <a:pt x="191" y="5"/>
                  </a:lnTo>
                  <a:lnTo>
                    <a:pt x="176" y="2"/>
                  </a:lnTo>
                  <a:lnTo>
                    <a:pt x="160" y="1"/>
                  </a:lnTo>
                  <a:lnTo>
                    <a:pt x="144" y="0"/>
                  </a:lnTo>
                  <a:lnTo>
                    <a:pt x="127" y="1"/>
                  </a:lnTo>
                  <a:lnTo>
                    <a:pt x="112" y="2"/>
                  </a:lnTo>
                  <a:lnTo>
                    <a:pt x="97" y="5"/>
                  </a:lnTo>
                  <a:lnTo>
                    <a:pt x="83" y="10"/>
                  </a:lnTo>
                  <a:lnTo>
                    <a:pt x="70" y="16"/>
                  </a:lnTo>
                  <a:lnTo>
                    <a:pt x="59" y="24"/>
                  </a:lnTo>
                  <a:lnTo>
                    <a:pt x="48" y="32"/>
                  </a:lnTo>
                  <a:lnTo>
                    <a:pt x="38" y="41"/>
                  </a:lnTo>
                  <a:lnTo>
                    <a:pt x="29" y="53"/>
                  </a:lnTo>
                  <a:lnTo>
                    <a:pt x="22" y="64"/>
                  </a:lnTo>
                  <a:lnTo>
                    <a:pt x="15" y="77"/>
                  </a:lnTo>
                  <a:lnTo>
                    <a:pt x="9" y="92"/>
                  </a:lnTo>
                  <a:lnTo>
                    <a:pt x="6" y="107"/>
                  </a:lnTo>
                  <a:lnTo>
                    <a:pt x="2" y="123"/>
                  </a:lnTo>
                  <a:lnTo>
                    <a:pt x="1" y="140"/>
                  </a:lnTo>
                  <a:lnTo>
                    <a:pt x="0" y="160"/>
                  </a:lnTo>
                  <a:close/>
                  <a:moveTo>
                    <a:pt x="52" y="160"/>
                  </a:moveTo>
                  <a:lnTo>
                    <a:pt x="52" y="146"/>
                  </a:lnTo>
                  <a:lnTo>
                    <a:pt x="53" y="133"/>
                  </a:lnTo>
                  <a:lnTo>
                    <a:pt x="55" y="120"/>
                  </a:lnTo>
                  <a:lnTo>
                    <a:pt x="57" y="110"/>
                  </a:lnTo>
                  <a:lnTo>
                    <a:pt x="61" y="100"/>
                  </a:lnTo>
                  <a:lnTo>
                    <a:pt x="66" y="91"/>
                  </a:lnTo>
                  <a:lnTo>
                    <a:pt x="70" y="81"/>
                  </a:lnTo>
                  <a:lnTo>
                    <a:pt x="76" y="74"/>
                  </a:lnTo>
                  <a:lnTo>
                    <a:pt x="82" y="68"/>
                  </a:lnTo>
                  <a:lnTo>
                    <a:pt x="89" y="61"/>
                  </a:lnTo>
                  <a:lnTo>
                    <a:pt x="97" y="56"/>
                  </a:lnTo>
                  <a:lnTo>
                    <a:pt x="105" y="51"/>
                  </a:lnTo>
                  <a:lnTo>
                    <a:pt x="114" y="49"/>
                  </a:lnTo>
                  <a:lnTo>
                    <a:pt x="123" y="47"/>
                  </a:lnTo>
                  <a:lnTo>
                    <a:pt x="133" y="45"/>
                  </a:lnTo>
                  <a:lnTo>
                    <a:pt x="145" y="45"/>
                  </a:lnTo>
                  <a:lnTo>
                    <a:pt x="155" y="45"/>
                  </a:lnTo>
                  <a:lnTo>
                    <a:pt x="166" y="47"/>
                  </a:lnTo>
                  <a:lnTo>
                    <a:pt x="175" y="49"/>
                  </a:lnTo>
                  <a:lnTo>
                    <a:pt x="183" y="51"/>
                  </a:lnTo>
                  <a:lnTo>
                    <a:pt x="192" y="56"/>
                  </a:lnTo>
                  <a:lnTo>
                    <a:pt x="199" y="61"/>
                  </a:lnTo>
                  <a:lnTo>
                    <a:pt x="206" y="68"/>
                  </a:lnTo>
                  <a:lnTo>
                    <a:pt x="212" y="74"/>
                  </a:lnTo>
                  <a:lnTo>
                    <a:pt x="217" y="81"/>
                  </a:lnTo>
                  <a:lnTo>
                    <a:pt x="222" y="91"/>
                  </a:lnTo>
                  <a:lnTo>
                    <a:pt x="227" y="100"/>
                  </a:lnTo>
                  <a:lnTo>
                    <a:pt x="230" y="110"/>
                  </a:lnTo>
                  <a:lnTo>
                    <a:pt x="232" y="120"/>
                  </a:lnTo>
                  <a:lnTo>
                    <a:pt x="235" y="133"/>
                  </a:lnTo>
                  <a:lnTo>
                    <a:pt x="236" y="146"/>
                  </a:lnTo>
                  <a:lnTo>
                    <a:pt x="236" y="160"/>
                  </a:lnTo>
                  <a:lnTo>
                    <a:pt x="236" y="172"/>
                  </a:lnTo>
                  <a:lnTo>
                    <a:pt x="235" y="185"/>
                  </a:lnTo>
                  <a:lnTo>
                    <a:pt x="232" y="198"/>
                  </a:lnTo>
                  <a:lnTo>
                    <a:pt x="230" y="208"/>
                  </a:lnTo>
                  <a:lnTo>
                    <a:pt x="227" y="218"/>
                  </a:lnTo>
                  <a:lnTo>
                    <a:pt x="222" y="227"/>
                  </a:lnTo>
                  <a:lnTo>
                    <a:pt x="217" y="237"/>
                  </a:lnTo>
                  <a:lnTo>
                    <a:pt x="212" y="245"/>
                  </a:lnTo>
                  <a:lnTo>
                    <a:pt x="206" y="250"/>
                  </a:lnTo>
                  <a:lnTo>
                    <a:pt x="199" y="257"/>
                  </a:lnTo>
                  <a:lnTo>
                    <a:pt x="192" y="262"/>
                  </a:lnTo>
                  <a:lnTo>
                    <a:pt x="183" y="267"/>
                  </a:lnTo>
                  <a:lnTo>
                    <a:pt x="175" y="269"/>
                  </a:lnTo>
                  <a:lnTo>
                    <a:pt x="166" y="271"/>
                  </a:lnTo>
                  <a:lnTo>
                    <a:pt x="155" y="273"/>
                  </a:lnTo>
                  <a:lnTo>
                    <a:pt x="145" y="273"/>
                  </a:lnTo>
                  <a:lnTo>
                    <a:pt x="133" y="273"/>
                  </a:lnTo>
                  <a:lnTo>
                    <a:pt x="123" y="271"/>
                  </a:lnTo>
                  <a:lnTo>
                    <a:pt x="114" y="269"/>
                  </a:lnTo>
                  <a:lnTo>
                    <a:pt x="105" y="267"/>
                  </a:lnTo>
                  <a:lnTo>
                    <a:pt x="97" y="262"/>
                  </a:lnTo>
                  <a:lnTo>
                    <a:pt x="89" y="257"/>
                  </a:lnTo>
                  <a:lnTo>
                    <a:pt x="82" y="250"/>
                  </a:lnTo>
                  <a:lnTo>
                    <a:pt x="76" y="245"/>
                  </a:lnTo>
                  <a:lnTo>
                    <a:pt x="70" y="237"/>
                  </a:lnTo>
                  <a:lnTo>
                    <a:pt x="66" y="227"/>
                  </a:lnTo>
                  <a:lnTo>
                    <a:pt x="61" y="218"/>
                  </a:lnTo>
                  <a:lnTo>
                    <a:pt x="57" y="208"/>
                  </a:lnTo>
                  <a:lnTo>
                    <a:pt x="55" y="198"/>
                  </a:lnTo>
                  <a:lnTo>
                    <a:pt x="53" y="185"/>
                  </a:lnTo>
                  <a:lnTo>
                    <a:pt x="52" y="172"/>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6" name="Freeform 125"/>
            <p:cNvSpPr>
              <a:spLocks/>
            </p:cNvSpPr>
            <p:nvPr/>
          </p:nvSpPr>
          <p:spPr bwMode="auto">
            <a:xfrm>
              <a:off x="2324" y="2267"/>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19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29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6 w 145"/>
                <a:gd name="T53" fmla="*/ 1 h 306"/>
                <a:gd name="T54" fmla="*/ 34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19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1" y="120"/>
                  </a:lnTo>
                  <a:lnTo>
                    <a:pt x="54" y="111"/>
                  </a:lnTo>
                  <a:lnTo>
                    <a:pt x="56" y="103"/>
                  </a:lnTo>
                  <a:lnTo>
                    <a:pt x="58" y="94"/>
                  </a:lnTo>
                  <a:lnTo>
                    <a:pt x="62" y="88"/>
                  </a:lnTo>
                  <a:lnTo>
                    <a:pt x="66" y="81"/>
                  </a:lnTo>
                  <a:lnTo>
                    <a:pt x="71" y="75"/>
                  </a:lnTo>
                  <a:lnTo>
                    <a:pt x="77" y="70"/>
                  </a:lnTo>
                  <a:lnTo>
                    <a:pt x="82" y="66"/>
                  </a:lnTo>
                  <a:lnTo>
                    <a:pt x="89" y="62"/>
                  </a:lnTo>
                  <a:lnTo>
                    <a:pt x="97" y="59"/>
                  </a:lnTo>
                  <a:lnTo>
                    <a:pt x="105" y="57"/>
                  </a:lnTo>
                  <a:lnTo>
                    <a:pt x="114" y="54"/>
                  </a:lnTo>
                  <a:lnTo>
                    <a:pt x="123" y="53"/>
                  </a:lnTo>
                  <a:lnTo>
                    <a:pt x="133" y="53"/>
                  </a:lnTo>
                  <a:lnTo>
                    <a:pt x="139" y="53"/>
                  </a:lnTo>
                  <a:lnTo>
                    <a:pt x="145" y="54"/>
                  </a:lnTo>
                  <a:lnTo>
                    <a:pt x="145" y="0"/>
                  </a:lnTo>
                  <a:lnTo>
                    <a:pt x="138" y="0"/>
                  </a:lnTo>
                  <a:lnTo>
                    <a:pt x="132" y="0"/>
                  </a:lnTo>
                  <a:lnTo>
                    <a:pt x="124" y="0"/>
                  </a:lnTo>
                  <a:lnTo>
                    <a:pt x="117" y="1"/>
                  </a:lnTo>
                  <a:lnTo>
                    <a:pt x="110" y="2"/>
                  </a:lnTo>
                  <a:lnTo>
                    <a:pt x="104" y="4"/>
                  </a:lnTo>
                  <a:lnTo>
                    <a:pt x="97" y="6"/>
                  </a:lnTo>
                  <a:lnTo>
                    <a:pt x="92" y="8"/>
                  </a:lnTo>
                  <a:lnTo>
                    <a:pt x="87" y="12"/>
                  </a:lnTo>
                  <a:lnTo>
                    <a:pt x="81" y="15"/>
                  </a:lnTo>
                  <a:lnTo>
                    <a:pt x="77" y="19"/>
                  </a:lnTo>
                  <a:lnTo>
                    <a:pt x="71" y="23"/>
                  </a:lnTo>
                  <a:lnTo>
                    <a:pt x="66" y="28"/>
                  </a:lnTo>
                  <a:lnTo>
                    <a:pt x="63" y="34"/>
                  </a:lnTo>
                  <a:lnTo>
                    <a:pt x="58" y="39"/>
                  </a:lnTo>
                  <a:lnTo>
                    <a:pt x="55" y="46"/>
                  </a:lnTo>
                  <a:lnTo>
                    <a:pt x="51"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7" name="Freeform 126"/>
            <p:cNvSpPr>
              <a:spLocks noEditPoints="1"/>
            </p:cNvSpPr>
            <p:nvPr/>
          </p:nvSpPr>
          <p:spPr bwMode="auto">
            <a:xfrm>
              <a:off x="2433" y="2266"/>
              <a:ext cx="94" cy="106"/>
            </a:xfrm>
            <a:custGeom>
              <a:avLst/>
              <a:gdLst>
                <a:gd name="T0" fmla="*/ 66 w 283"/>
                <a:gd name="T1" fmla="*/ 72 h 318"/>
                <a:gd name="T2" fmla="*/ 61 w 283"/>
                <a:gd name="T3" fmla="*/ 81 h 318"/>
                <a:gd name="T4" fmla="*/ 53 w 283"/>
                <a:gd name="T5" fmla="*/ 87 h 318"/>
                <a:gd name="T6" fmla="*/ 42 w 283"/>
                <a:gd name="T7" fmla="*/ 91 h 318"/>
                <a:gd name="T8" fmla="*/ 31 w 283"/>
                <a:gd name="T9" fmla="*/ 91 h 318"/>
                <a:gd name="T10" fmla="*/ 25 w 283"/>
                <a:gd name="T11" fmla="*/ 89 h 318"/>
                <a:gd name="T12" fmla="*/ 20 w 283"/>
                <a:gd name="T13" fmla="*/ 85 h 318"/>
                <a:gd name="T14" fmla="*/ 18 w 283"/>
                <a:gd name="T15" fmla="*/ 79 h 318"/>
                <a:gd name="T16" fmla="*/ 18 w 283"/>
                <a:gd name="T17" fmla="*/ 72 h 318"/>
                <a:gd name="T18" fmla="*/ 20 w 283"/>
                <a:gd name="T19" fmla="*/ 67 h 318"/>
                <a:gd name="T20" fmla="*/ 24 w 283"/>
                <a:gd name="T21" fmla="*/ 62 h 318"/>
                <a:gd name="T22" fmla="*/ 30 w 283"/>
                <a:gd name="T23" fmla="*/ 60 h 318"/>
                <a:gd name="T24" fmla="*/ 43 w 283"/>
                <a:gd name="T25" fmla="*/ 58 h 318"/>
                <a:gd name="T26" fmla="*/ 59 w 283"/>
                <a:gd name="T27" fmla="*/ 55 h 318"/>
                <a:gd name="T28" fmla="*/ 68 w 283"/>
                <a:gd name="T29" fmla="*/ 90 h 318"/>
                <a:gd name="T30" fmla="*/ 69 w 283"/>
                <a:gd name="T31" fmla="*/ 97 h 318"/>
                <a:gd name="T32" fmla="*/ 72 w 283"/>
                <a:gd name="T33" fmla="*/ 101 h 318"/>
                <a:gd name="T34" fmla="*/ 77 w 283"/>
                <a:gd name="T35" fmla="*/ 104 h 318"/>
                <a:gd name="T36" fmla="*/ 85 w 283"/>
                <a:gd name="T37" fmla="*/ 105 h 318"/>
                <a:gd name="T38" fmla="*/ 94 w 283"/>
                <a:gd name="T39" fmla="*/ 103 h 318"/>
                <a:gd name="T40" fmla="*/ 88 w 283"/>
                <a:gd name="T41" fmla="*/ 91 h 318"/>
                <a:gd name="T42" fmla="*/ 84 w 283"/>
                <a:gd name="T43" fmla="*/ 87 h 318"/>
                <a:gd name="T44" fmla="*/ 83 w 283"/>
                <a:gd name="T45" fmla="*/ 31 h 318"/>
                <a:gd name="T46" fmla="*/ 81 w 283"/>
                <a:gd name="T47" fmla="*/ 17 h 318"/>
                <a:gd name="T48" fmla="*/ 74 w 283"/>
                <a:gd name="T49" fmla="*/ 8 h 318"/>
                <a:gd name="T50" fmla="*/ 62 w 283"/>
                <a:gd name="T51" fmla="*/ 2 h 318"/>
                <a:gd name="T52" fmla="*/ 45 w 283"/>
                <a:gd name="T53" fmla="*/ 0 h 318"/>
                <a:gd name="T54" fmla="*/ 28 w 283"/>
                <a:gd name="T55" fmla="*/ 2 h 318"/>
                <a:gd name="T56" fmla="*/ 15 w 283"/>
                <a:gd name="T57" fmla="*/ 9 h 318"/>
                <a:gd name="T58" fmla="*/ 7 w 283"/>
                <a:gd name="T59" fmla="*/ 19 h 318"/>
                <a:gd name="T60" fmla="*/ 5 w 283"/>
                <a:gd name="T61" fmla="*/ 32 h 318"/>
                <a:gd name="T62" fmla="*/ 21 w 283"/>
                <a:gd name="T63" fmla="*/ 29 h 318"/>
                <a:gd name="T64" fmla="*/ 24 w 283"/>
                <a:gd name="T65" fmla="*/ 22 h 318"/>
                <a:gd name="T66" fmla="*/ 30 w 283"/>
                <a:gd name="T67" fmla="*/ 18 h 318"/>
                <a:gd name="T68" fmla="*/ 38 w 283"/>
                <a:gd name="T69" fmla="*/ 15 h 318"/>
                <a:gd name="T70" fmla="*/ 49 w 283"/>
                <a:gd name="T71" fmla="*/ 15 h 318"/>
                <a:gd name="T72" fmla="*/ 58 w 283"/>
                <a:gd name="T73" fmla="*/ 17 h 318"/>
                <a:gd name="T74" fmla="*/ 63 w 283"/>
                <a:gd name="T75" fmla="*/ 21 h 318"/>
                <a:gd name="T76" fmla="*/ 66 w 283"/>
                <a:gd name="T77" fmla="*/ 27 h 318"/>
                <a:gd name="T78" fmla="*/ 66 w 283"/>
                <a:gd name="T79" fmla="*/ 34 h 318"/>
                <a:gd name="T80" fmla="*/ 64 w 283"/>
                <a:gd name="T81" fmla="*/ 39 h 318"/>
                <a:gd name="T82" fmla="*/ 57 w 283"/>
                <a:gd name="T83" fmla="*/ 42 h 318"/>
                <a:gd name="T84" fmla="*/ 44 w 283"/>
                <a:gd name="T85" fmla="*/ 44 h 318"/>
                <a:gd name="T86" fmla="*/ 26 w 283"/>
                <a:gd name="T87" fmla="*/ 46 h 318"/>
                <a:gd name="T88" fmla="*/ 14 w 283"/>
                <a:gd name="T89" fmla="*/ 51 h 318"/>
                <a:gd name="T90" fmla="*/ 5 w 283"/>
                <a:gd name="T91" fmla="*/ 59 h 318"/>
                <a:gd name="T92" fmla="*/ 1 w 283"/>
                <a:gd name="T93" fmla="*/ 70 h 318"/>
                <a:gd name="T94" fmla="*/ 1 w 283"/>
                <a:gd name="T95" fmla="*/ 83 h 318"/>
                <a:gd name="T96" fmla="*/ 5 w 283"/>
                <a:gd name="T97" fmla="*/ 94 h 318"/>
                <a:gd name="T98" fmla="*/ 13 w 283"/>
                <a:gd name="T99" fmla="*/ 102 h 318"/>
                <a:gd name="T100" fmla="*/ 25 w 283"/>
                <a:gd name="T101" fmla="*/ 106 h 318"/>
                <a:gd name="T102" fmla="*/ 42 w 283"/>
                <a:gd name="T103" fmla="*/ 105 h 318"/>
                <a:gd name="T104" fmla="*/ 60 w 283"/>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8">
                  <a:moveTo>
                    <a:pt x="199" y="156"/>
                  </a:moveTo>
                  <a:lnTo>
                    <a:pt x="199" y="201"/>
                  </a:lnTo>
                  <a:lnTo>
                    <a:pt x="199" y="209"/>
                  </a:lnTo>
                  <a:lnTo>
                    <a:pt x="198" y="216"/>
                  </a:lnTo>
                  <a:lnTo>
                    <a:pt x="196" y="224"/>
                  </a:lnTo>
                  <a:lnTo>
                    <a:pt x="193" y="231"/>
                  </a:lnTo>
                  <a:lnTo>
                    <a:pt x="189" y="237"/>
                  </a:lnTo>
                  <a:lnTo>
                    <a:pt x="184" y="244"/>
                  </a:lnTo>
                  <a:lnTo>
                    <a:pt x="180" y="248"/>
                  </a:lnTo>
                  <a:lnTo>
                    <a:pt x="174" y="254"/>
                  </a:lnTo>
                  <a:lnTo>
                    <a:pt x="167" y="258"/>
                  </a:lnTo>
                  <a:lnTo>
                    <a:pt x="160" y="262"/>
                  </a:lnTo>
                  <a:lnTo>
                    <a:pt x="152" y="267"/>
                  </a:lnTo>
                  <a:lnTo>
                    <a:pt x="144" y="269"/>
                  </a:lnTo>
                  <a:lnTo>
                    <a:pt x="135" y="271"/>
                  </a:lnTo>
                  <a:lnTo>
                    <a:pt x="126" y="273"/>
                  </a:lnTo>
                  <a:lnTo>
                    <a:pt x="117" y="275"/>
                  </a:lnTo>
                  <a:lnTo>
                    <a:pt x="106" y="275"/>
                  </a:lnTo>
                  <a:lnTo>
                    <a:pt x="99" y="275"/>
                  </a:lnTo>
                  <a:lnTo>
                    <a:pt x="94" y="273"/>
                  </a:lnTo>
                  <a:lnTo>
                    <a:pt x="88" y="272"/>
                  </a:lnTo>
                  <a:lnTo>
                    <a:pt x="83" y="271"/>
                  </a:lnTo>
                  <a:lnTo>
                    <a:pt x="79" y="270"/>
                  </a:lnTo>
                  <a:lnTo>
                    <a:pt x="74" y="268"/>
                  </a:lnTo>
                  <a:lnTo>
                    <a:pt x="69" y="265"/>
                  </a:lnTo>
                  <a:lnTo>
                    <a:pt x="66" y="262"/>
                  </a:lnTo>
                  <a:lnTo>
                    <a:pt x="63" y="260"/>
                  </a:lnTo>
                  <a:lnTo>
                    <a:pt x="60" y="255"/>
                  </a:lnTo>
                  <a:lnTo>
                    <a:pt x="58" y="252"/>
                  </a:lnTo>
                  <a:lnTo>
                    <a:pt x="56" y="248"/>
                  </a:lnTo>
                  <a:lnTo>
                    <a:pt x="54" y="244"/>
                  </a:lnTo>
                  <a:lnTo>
                    <a:pt x="53" y="238"/>
                  </a:lnTo>
                  <a:lnTo>
                    <a:pt x="52" y="233"/>
                  </a:lnTo>
                  <a:lnTo>
                    <a:pt x="52" y="227"/>
                  </a:lnTo>
                  <a:lnTo>
                    <a:pt x="52" y="223"/>
                  </a:lnTo>
                  <a:lnTo>
                    <a:pt x="53" y="217"/>
                  </a:lnTo>
                  <a:lnTo>
                    <a:pt x="53" y="212"/>
                  </a:lnTo>
                  <a:lnTo>
                    <a:pt x="56" y="208"/>
                  </a:lnTo>
                  <a:lnTo>
                    <a:pt x="57" y="203"/>
                  </a:lnTo>
                  <a:lnTo>
                    <a:pt x="59" y="200"/>
                  </a:lnTo>
                  <a:lnTo>
                    <a:pt x="61" y="196"/>
                  </a:lnTo>
                  <a:lnTo>
                    <a:pt x="65" y="193"/>
                  </a:lnTo>
                  <a:lnTo>
                    <a:pt x="68" y="191"/>
                  </a:lnTo>
                  <a:lnTo>
                    <a:pt x="72" y="187"/>
                  </a:lnTo>
                  <a:lnTo>
                    <a:pt x="76" y="185"/>
                  </a:lnTo>
                  <a:lnTo>
                    <a:pt x="81" y="184"/>
                  </a:lnTo>
                  <a:lnTo>
                    <a:pt x="86" y="181"/>
                  </a:lnTo>
                  <a:lnTo>
                    <a:pt x="91" y="180"/>
                  </a:lnTo>
                  <a:lnTo>
                    <a:pt x="97" y="178"/>
                  </a:lnTo>
                  <a:lnTo>
                    <a:pt x="104" y="177"/>
                  </a:lnTo>
                  <a:lnTo>
                    <a:pt x="118" y="176"/>
                  </a:lnTo>
                  <a:lnTo>
                    <a:pt x="130" y="173"/>
                  </a:lnTo>
                  <a:lnTo>
                    <a:pt x="143" y="172"/>
                  </a:lnTo>
                  <a:lnTo>
                    <a:pt x="155" y="170"/>
                  </a:lnTo>
                  <a:lnTo>
                    <a:pt x="167" y="168"/>
                  </a:lnTo>
                  <a:lnTo>
                    <a:pt x="178" y="165"/>
                  </a:lnTo>
                  <a:lnTo>
                    <a:pt x="189" y="161"/>
                  </a:lnTo>
                  <a:lnTo>
                    <a:pt x="199" y="156"/>
                  </a:lnTo>
                  <a:close/>
                  <a:moveTo>
                    <a:pt x="204" y="269"/>
                  </a:moveTo>
                  <a:lnTo>
                    <a:pt x="204" y="271"/>
                  </a:lnTo>
                  <a:lnTo>
                    <a:pt x="204" y="276"/>
                  </a:lnTo>
                  <a:lnTo>
                    <a:pt x="205" y="281"/>
                  </a:lnTo>
                  <a:lnTo>
                    <a:pt x="206" y="286"/>
                  </a:lnTo>
                  <a:lnTo>
                    <a:pt x="207" y="290"/>
                  </a:lnTo>
                  <a:lnTo>
                    <a:pt x="209" y="294"/>
                  </a:lnTo>
                  <a:lnTo>
                    <a:pt x="211" y="298"/>
                  </a:lnTo>
                  <a:lnTo>
                    <a:pt x="213" y="301"/>
                  </a:lnTo>
                  <a:lnTo>
                    <a:pt x="217" y="303"/>
                  </a:lnTo>
                  <a:lnTo>
                    <a:pt x="220" y="307"/>
                  </a:lnTo>
                  <a:lnTo>
                    <a:pt x="224" y="309"/>
                  </a:lnTo>
                  <a:lnTo>
                    <a:pt x="228" y="310"/>
                  </a:lnTo>
                  <a:lnTo>
                    <a:pt x="233" y="313"/>
                  </a:lnTo>
                  <a:lnTo>
                    <a:pt x="237" y="314"/>
                  </a:lnTo>
                  <a:lnTo>
                    <a:pt x="242" y="314"/>
                  </a:lnTo>
                  <a:lnTo>
                    <a:pt x="248" y="315"/>
                  </a:lnTo>
                  <a:lnTo>
                    <a:pt x="255" y="315"/>
                  </a:lnTo>
                  <a:lnTo>
                    <a:pt x="262" y="315"/>
                  </a:lnTo>
                  <a:lnTo>
                    <a:pt x="268" y="314"/>
                  </a:lnTo>
                  <a:lnTo>
                    <a:pt x="275" y="313"/>
                  </a:lnTo>
                  <a:lnTo>
                    <a:pt x="283" y="310"/>
                  </a:lnTo>
                  <a:lnTo>
                    <a:pt x="283" y="271"/>
                  </a:lnTo>
                  <a:lnTo>
                    <a:pt x="277" y="273"/>
                  </a:lnTo>
                  <a:lnTo>
                    <a:pt x="271" y="273"/>
                  </a:lnTo>
                  <a:lnTo>
                    <a:pt x="265" y="273"/>
                  </a:lnTo>
                  <a:lnTo>
                    <a:pt x="260" y="271"/>
                  </a:lnTo>
                  <a:lnTo>
                    <a:pt x="257" y="269"/>
                  </a:lnTo>
                  <a:lnTo>
                    <a:pt x="255" y="265"/>
                  </a:lnTo>
                  <a:lnTo>
                    <a:pt x="252" y="262"/>
                  </a:lnTo>
                  <a:lnTo>
                    <a:pt x="251" y="256"/>
                  </a:lnTo>
                  <a:lnTo>
                    <a:pt x="251" y="250"/>
                  </a:lnTo>
                  <a:lnTo>
                    <a:pt x="251" y="242"/>
                  </a:lnTo>
                  <a:lnTo>
                    <a:pt x="251" y="93"/>
                  </a:lnTo>
                  <a:lnTo>
                    <a:pt x="251" y="81"/>
                  </a:lnTo>
                  <a:lnTo>
                    <a:pt x="250" y="70"/>
                  </a:lnTo>
                  <a:lnTo>
                    <a:pt x="248" y="61"/>
                  </a:lnTo>
                  <a:lnTo>
                    <a:pt x="244" y="51"/>
                  </a:lnTo>
                  <a:lnTo>
                    <a:pt x="241" y="43"/>
                  </a:lnTo>
                  <a:lnTo>
                    <a:pt x="235" y="35"/>
                  </a:lnTo>
                  <a:lnTo>
                    <a:pt x="229" y="28"/>
                  </a:lnTo>
                  <a:lnTo>
                    <a:pt x="222" y="23"/>
                  </a:lnTo>
                  <a:lnTo>
                    <a:pt x="216" y="17"/>
                  </a:lnTo>
                  <a:lnTo>
                    <a:pt x="206" y="12"/>
                  </a:lnTo>
                  <a:lnTo>
                    <a:pt x="197" y="9"/>
                  </a:lnTo>
                  <a:lnTo>
                    <a:pt x="187" y="5"/>
                  </a:lnTo>
                  <a:lnTo>
                    <a:pt x="175" y="3"/>
                  </a:lnTo>
                  <a:lnTo>
                    <a:pt x="163" y="1"/>
                  </a:lnTo>
                  <a:lnTo>
                    <a:pt x="149" y="0"/>
                  </a:lnTo>
                  <a:lnTo>
                    <a:pt x="134" y="0"/>
                  </a:lnTo>
                  <a:lnTo>
                    <a:pt x="120" y="0"/>
                  </a:lnTo>
                  <a:lnTo>
                    <a:pt x="107" y="2"/>
                  </a:lnTo>
                  <a:lnTo>
                    <a:pt x="95" y="3"/>
                  </a:lnTo>
                  <a:lnTo>
                    <a:pt x="83" y="7"/>
                  </a:lnTo>
                  <a:lnTo>
                    <a:pt x="73" y="10"/>
                  </a:lnTo>
                  <a:lnTo>
                    <a:pt x="64" y="15"/>
                  </a:lnTo>
                  <a:lnTo>
                    <a:pt x="54" y="20"/>
                  </a:lnTo>
                  <a:lnTo>
                    <a:pt x="46" y="26"/>
                  </a:lnTo>
                  <a:lnTo>
                    <a:pt x="38" y="33"/>
                  </a:lnTo>
                  <a:lnTo>
                    <a:pt x="33" y="40"/>
                  </a:lnTo>
                  <a:lnTo>
                    <a:pt x="27" y="48"/>
                  </a:lnTo>
                  <a:lnTo>
                    <a:pt x="22" y="57"/>
                  </a:lnTo>
                  <a:lnTo>
                    <a:pt x="19" y="66"/>
                  </a:lnTo>
                  <a:lnTo>
                    <a:pt x="16" y="76"/>
                  </a:lnTo>
                  <a:lnTo>
                    <a:pt x="14" y="87"/>
                  </a:lnTo>
                  <a:lnTo>
                    <a:pt x="14" y="97"/>
                  </a:lnTo>
                  <a:lnTo>
                    <a:pt x="14" y="100"/>
                  </a:lnTo>
                  <a:lnTo>
                    <a:pt x="61" y="100"/>
                  </a:lnTo>
                  <a:lnTo>
                    <a:pt x="61" y="93"/>
                  </a:lnTo>
                  <a:lnTo>
                    <a:pt x="63" y="87"/>
                  </a:lnTo>
                  <a:lnTo>
                    <a:pt x="64" y="81"/>
                  </a:lnTo>
                  <a:lnTo>
                    <a:pt x="66" y="76"/>
                  </a:lnTo>
                  <a:lnTo>
                    <a:pt x="68" y="71"/>
                  </a:lnTo>
                  <a:lnTo>
                    <a:pt x="72" y="66"/>
                  </a:lnTo>
                  <a:lnTo>
                    <a:pt x="75" y="63"/>
                  </a:lnTo>
                  <a:lnTo>
                    <a:pt x="79" y="58"/>
                  </a:lnTo>
                  <a:lnTo>
                    <a:pt x="83" y="56"/>
                  </a:lnTo>
                  <a:lnTo>
                    <a:pt x="89" y="53"/>
                  </a:lnTo>
                  <a:lnTo>
                    <a:pt x="95" y="50"/>
                  </a:lnTo>
                  <a:lnTo>
                    <a:pt x="102" y="48"/>
                  </a:lnTo>
                  <a:lnTo>
                    <a:pt x="109" y="47"/>
                  </a:lnTo>
                  <a:lnTo>
                    <a:pt x="115" y="46"/>
                  </a:lnTo>
                  <a:lnTo>
                    <a:pt x="123" y="45"/>
                  </a:lnTo>
                  <a:lnTo>
                    <a:pt x="133" y="45"/>
                  </a:lnTo>
                  <a:lnTo>
                    <a:pt x="141" y="45"/>
                  </a:lnTo>
                  <a:lnTo>
                    <a:pt x="148" y="46"/>
                  </a:lnTo>
                  <a:lnTo>
                    <a:pt x="156" y="46"/>
                  </a:lnTo>
                  <a:lnTo>
                    <a:pt x="161" y="48"/>
                  </a:lnTo>
                  <a:lnTo>
                    <a:pt x="168" y="49"/>
                  </a:lnTo>
                  <a:lnTo>
                    <a:pt x="174" y="51"/>
                  </a:lnTo>
                  <a:lnTo>
                    <a:pt x="179" y="54"/>
                  </a:lnTo>
                  <a:lnTo>
                    <a:pt x="183" y="56"/>
                  </a:lnTo>
                  <a:lnTo>
                    <a:pt x="187" y="60"/>
                  </a:lnTo>
                  <a:lnTo>
                    <a:pt x="190" y="63"/>
                  </a:lnTo>
                  <a:lnTo>
                    <a:pt x="194" y="66"/>
                  </a:lnTo>
                  <a:lnTo>
                    <a:pt x="196" y="70"/>
                  </a:lnTo>
                  <a:lnTo>
                    <a:pt x="197" y="74"/>
                  </a:lnTo>
                  <a:lnTo>
                    <a:pt x="199" y="80"/>
                  </a:lnTo>
                  <a:lnTo>
                    <a:pt x="199" y="85"/>
                  </a:lnTo>
                  <a:lnTo>
                    <a:pt x="201" y="91"/>
                  </a:lnTo>
                  <a:lnTo>
                    <a:pt x="201" y="97"/>
                  </a:lnTo>
                  <a:lnTo>
                    <a:pt x="199" y="103"/>
                  </a:lnTo>
                  <a:lnTo>
                    <a:pt x="199" y="108"/>
                  </a:lnTo>
                  <a:lnTo>
                    <a:pt x="198" y="112"/>
                  </a:lnTo>
                  <a:lnTo>
                    <a:pt x="196" y="116"/>
                  </a:lnTo>
                  <a:lnTo>
                    <a:pt x="194" y="118"/>
                  </a:lnTo>
                  <a:lnTo>
                    <a:pt x="190" y="120"/>
                  </a:lnTo>
                  <a:lnTo>
                    <a:pt x="186" y="123"/>
                  </a:lnTo>
                  <a:lnTo>
                    <a:pt x="180" y="125"/>
                  </a:lnTo>
                  <a:lnTo>
                    <a:pt x="173" y="126"/>
                  </a:lnTo>
                  <a:lnTo>
                    <a:pt x="165" y="127"/>
                  </a:lnTo>
                  <a:lnTo>
                    <a:pt x="156" y="129"/>
                  </a:lnTo>
                  <a:lnTo>
                    <a:pt x="144" y="130"/>
                  </a:lnTo>
                  <a:lnTo>
                    <a:pt x="132" y="131"/>
                  </a:lnTo>
                  <a:lnTo>
                    <a:pt x="118" y="133"/>
                  </a:lnTo>
                  <a:lnTo>
                    <a:pt x="103" y="134"/>
                  </a:lnTo>
                  <a:lnTo>
                    <a:pt x="90" y="137"/>
                  </a:lnTo>
                  <a:lnTo>
                    <a:pt x="79" y="139"/>
                  </a:lnTo>
                  <a:lnTo>
                    <a:pt x="68" y="141"/>
                  </a:lnTo>
                  <a:lnTo>
                    <a:pt x="58" y="145"/>
                  </a:lnTo>
                  <a:lnTo>
                    <a:pt x="49" y="149"/>
                  </a:lnTo>
                  <a:lnTo>
                    <a:pt x="41" y="154"/>
                  </a:lnTo>
                  <a:lnTo>
                    <a:pt x="33" y="158"/>
                  </a:lnTo>
                  <a:lnTo>
                    <a:pt x="26" y="164"/>
                  </a:lnTo>
                  <a:lnTo>
                    <a:pt x="20" y="170"/>
                  </a:lnTo>
                  <a:lnTo>
                    <a:pt x="14" y="177"/>
                  </a:lnTo>
                  <a:lnTo>
                    <a:pt x="11" y="184"/>
                  </a:lnTo>
                  <a:lnTo>
                    <a:pt x="7" y="192"/>
                  </a:lnTo>
                  <a:lnTo>
                    <a:pt x="4" y="200"/>
                  </a:lnTo>
                  <a:lnTo>
                    <a:pt x="2" y="209"/>
                  </a:lnTo>
                  <a:lnTo>
                    <a:pt x="0" y="218"/>
                  </a:lnTo>
                  <a:lnTo>
                    <a:pt x="0" y="229"/>
                  </a:lnTo>
                  <a:lnTo>
                    <a:pt x="0" y="239"/>
                  </a:lnTo>
                  <a:lnTo>
                    <a:pt x="2" y="248"/>
                  </a:lnTo>
                  <a:lnTo>
                    <a:pt x="4" y="257"/>
                  </a:lnTo>
                  <a:lnTo>
                    <a:pt x="7" y="265"/>
                  </a:lnTo>
                  <a:lnTo>
                    <a:pt x="11" y="273"/>
                  </a:lnTo>
                  <a:lnTo>
                    <a:pt x="15" y="281"/>
                  </a:lnTo>
                  <a:lnTo>
                    <a:pt x="20" y="288"/>
                  </a:lnTo>
                  <a:lnTo>
                    <a:pt x="26" y="294"/>
                  </a:lnTo>
                  <a:lnTo>
                    <a:pt x="33" y="300"/>
                  </a:lnTo>
                  <a:lnTo>
                    <a:pt x="39" y="305"/>
                  </a:lnTo>
                  <a:lnTo>
                    <a:pt x="48" y="309"/>
                  </a:lnTo>
                  <a:lnTo>
                    <a:pt x="57" y="313"/>
                  </a:lnTo>
                  <a:lnTo>
                    <a:pt x="66" y="315"/>
                  </a:lnTo>
                  <a:lnTo>
                    <a:pt x="76" y="317"/>
                  </a:lnTo>
                  <a:lnTo>
                    <a:pt x="87" y="318"/>
                  </a:lnTo>
                  <a:lnTo>
                    <a:pt x="98" y="318"/>
                  </a:lnTo>
                  <a:lnTo>
                    <a:pt x="113" y="317"/>
                  </a:lnTo>
                  <a:lnTo>
                    <a:pt x="127" y="315"/>
                  </a:lnTo>
                  <a:lnTo>
                    <a:pt x="141" y="311"/>
                  </a:lnTo>
                  <a:lnTo>
                    <a:pt x="155" y="306"/>
                  </a:lnTo>
                  <a:lnTo>
                    <a:pt x="167" y="299"/>
                  </a:lnTo>
                  <a:lnTo>
                    <a:pt x="180" y="291"/>
                  </a:lnTo>
                  <a:lnTo>
                    <a:pt x="193" y="280"/>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8" name="Freeform 127"/>
            <p:cNvSpPr>
              <a:spLocks/>
            </p:cNvSpPr>
            <p:nvPr/>
          </p:nvSpPr>
          <p:spPr bwMode="auto">
            <a:xfrm>
              <a:off x="2594" y="2269"/>
              <a:ext cx="83" cy="102"/>
            </a:xfrm>
            <a:custGeom>
              <a:avLst/>
              <a:gdLst>
                <a:gd name="T0" fmla="*/ 0 w 250"/>
                <a:gd name="T1" fmla="*/ 0 h 307"/>
                <a:gd name="T2" fmla="*/ 0 w 250"/>
                <a:gd name="T3" fmla="*/ 64 h 307"/>
                <a:gd name="T4" fmla="*/ 0 w 250"/>
                <a:gd name="T5" fmla="*/ 71 h 307"/>
                <a:gd name="T6" fmla="*/ 1 w 250"/>
                <a:gd name="T7" fmla="*/ 77 h 307"/>
                <a:gd name="T8" fmla="*/ 2 w 250"/>
                <a:gd name="T9" fmla="*/ 83 h 307"/>
                <a:gd name="T10" fmla="*/ 4 w 250"/>
                <a:gd name="T11" fmla="*/ 89 h 307"/>
                <a:gd name="T12" fmla="*/ 6 w 250"/>
                <a:gd name="T13" fmla="*/ 92 h 307"/>
                <a:gd name="T14" fmla="*/ 9 w 250"/>
                <a:gd name="T15" fmla="*/ 94 h 307"/>
                <a:gd name="T16" fmla="*/ 13 w 250"/>
                <a:gd name="T17" fmla="*/ 97 h 307"/>
                <a:gd name="T18" fmla="*/ 16 w 250"/>
                <a:gd name="T19" fmla="*/ 99 h 307"/>
                <a:gd name="T20" fmla="*/ 20 w 250"/>
                <a:gd name="T21" fmla="*/ 100 h 307"/>
                <a:gd name="T22" fmla="*/ 24 w 250"/>
                <a:gd name="T23" fmla="*/ 101 h 307"/>
                <a:gd name="T24" fmla="*/ 29 w 250"/>
                <a:gd name="T25" fmla="*/ 102 h 307"/>
                <a:gd name="T26" fmla="*/ 34 w 250"/>
                <a:gd name="T27" fmla="*/ 102 h 307"/>
                <a:gd name="T28" fmla="*/ 40 w 250"/>
                <a:gd name="T29" fmla="*/ 102 h 307"/>
                <a:gd name="T30" fmla="*/ 44 w 250"/>
                <a:gd name="T31" fmla="*/ 101 h 307"/>
                <a:gd name="T32" fmla="*/ 49 w 250"/>
                <a:gd name="T33" fmla="*/ 100 h 307"/>
                <a:gd name="T34" fmla="*/ 54 w 250"/>
                <a:gd name="T35" fmla="*/ 98 h 307"/>
                <a:gd name="T36" fmla="*/ 57 w 250"/>
                <a:gd name="T37" fmla="*/ 95 h 307"/>
                <a:gd name="T38" fmla="*/ 61 w 250"/>
                <a:gd name="T39" fmla="*/ 92 h 307"/>
                <a:gd name="T40" fmla="*/ 64 w 250"/>
                <a:gd name="T41" fmla="*/ 89 h 307"/>
                <a:gd name="T42" fmla="*/ 67 w 250"/>
                <a:gd name="T43" fmla="*/ 85 h 307"/>
                <a:gd name="T44" fmla="*/ 83 w 250"/>
                <a:gd name="T45" fmla="*/ 100 h 307"/>
                <a:gd name="T46" fmla="*/ 66 w 250"/>
                <a:gd name="T47" fmla="*/ 0 h 307"/>
                <a:gd name="T48" fmla="*/ 66 w 250"/>
                <a:gd name="T49" fmla="*/ 58 h 307"/>
                <a:gd name="T50" fmla="*/ 65 w 250"/>
                <a:gd name="T51" fmla="*/ 65 h 307"/>
                <a:gd name="T52" fmla="*/ 63 w 250"/>
                <a:gd name="T53" fmla="*/ 71 h 307"/>
                <a:gd name="T54" fmla="*/ 61 w 250"/>
                <a:gd name="T55" fmla="*/ 76 h 307"/>
                <a:gd name="T56" fmla="*/ 57 w 250"/>
                <a:gd name="T57" fmla="*/ 81 h 307"/>
                <a:gd name="T58" fmla="*/ 52 w 250"/>
                <a:gd name="T59" fmla="*/ 84 h 307"/>
                <a:gd name="T60" fmla="*/ 47 w 250"/>
                <a:gd name="T61" fmla="*/ 86 h 307"/>
                <a:gd name="T62" fmla="*/ 41 w 250"/>
                <a:gd name="T63" fmla="*/ 87 h 307"/>
                <a:gd name="T64" fmla="*/ 34 w 250"/>
                <a:gd name="T65" fmla="*/ 87 h 307"/>
                <a:gd name="T66" fmla="*/ 29 w 250"/>
                <a:gd name="T67" fmla="*/ 86 h 307"/>
                <a:gd name="T68" fmla="*/ 25 w 250"/>
                <a:gd name="T69" fmla="*/ 85 h 307"/>
                <a:gd name="T70" fmla="*/ 22 w 250"/>
                <a:gd name="T71" fmla="*/ 82 h 307"/>
                <a:gd name="T72" fmla="*/ 20 w 250"/>
                <a:gd name="T73" fmla="*/ 79 h 307"/>
                <a:gd name="T74" fmla="*/ 18 w 250"/>
                <a:gd name="T75" fmla="*/ 75 h 307"/>
                <a:gd name="T76" fmla="*/ 17 w 250"/>
                <a:gd name="T77" fmla="*/ 70 h 307"/>
                <a:gd name="T78" fmla="*/ 17 w 250"/>
                <a:gd name="T79" fmla="*/ 64 h 307"/>
                <a:gd name="T80" fmla="*/ 17 w 250"/>
                <a:gd name="T81" fmla="*/ 0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0" h="307">
                  <a:moveTo>
                    <a:pt x="50" y="0"/>
                  </a:moveTo>
                  <a:lnTo>
                    <a:pt x="0" y="0"/>
                  </a:lnTo>
                  <a:lnTo>
                    <a:pt x="0" y="179"/>
                  </a:lnTo>
                  <a:lnTo>
                    <a:pt x="0" y="194"/>
                  </a:lnTo>
                  <a:lnTo>
                    <a:pt x="0" y="205"/>
                  </a:lnTo>
                  <a:lnTo>
                    <a:pt x="0" y="215"/>
                  </a:lnTo>
                  <a:lnTo>
                    <a:pt x="1" y="224"/>
                  </a:lnTo>
                  <a:lnTo>
                    <a:pt x="2" y="233"/>
                  </a:lnTo>
                  <a:lnTo>
                    <a:pt x="3" y="243"/>
                  </a:lnTo>
                  <a:lnTo>
                    <a:pt x="5" y="251"/>
                  </a:lnTo>
                  <a:lnTo>
                    <a:pt x="9" y="259"/>
                  </a:lnTo>
                  <a:lnTo>
                    <a:pt x="12" y="267"/>
                  </a:lnTo>
                  <a:lnTo>
                    <a:pt x="16" y="271"/>
                  </a:lnTo>
                  <a:lnTo>
                    <a:pt x="19" y="276"/>
                  </a:lnTo>
                  <a:lnTo>
                    <a:pt x="24" y="279"/>
                  </a:lnTo>
                  <a:lnTo>
                    <a:pt x="27" y="284"/>
                  </a:lnTo>
                  <a:lnTo>
                    <a:pt x="32" y="287"/>
                  </a:lnTo>
                  <a:lnTo>
                    <a:pt x="38" y="291"/>
                  </a:lnTo>
                  <a:lnTo>
                    <a:pt x="42" y="293"/>
                  </a:lnTo>
                  <a:lnTo>
                    <a:pt x="48" y="297"/>
                  </a:lnTo>
                  <a:lnTo>
                    <a:pt x="54" y="299"/>
                  </a:lnTo>
                  <a:lnTo>
                    <a:pt x="59" y="301"/>
                  </a:lnTo>
                  <a:lnTo>
                    <a:pt x="66" y="302"/>
                  </a:lnTo>
                  <a:lnTo>
                    <a:pt x="73" y="305"/>
                  </a:lnTo>
                  <a:lnTo>
                    <a:pt x="80" y="306"/>
                  </a:lnTo>
                  <a:lnTo>
                    <a:pt x="87" y="306"/>
                  </a:lnTo>
                  <a:lnTo>
                    <a:pt x="95" y="307"/>
                  </a:lnTo>
                  <a:lnTo>
                    <a:pt x="103" y="307"/>
                  </a:lnTo>
                  <a:lnTo>
                    <a:pt x="111" y="307"/>
                  </a:lnTo>
                  <a:lnTo>
                    <a:pt x="119" y="306"/>
                  </a:lnTo>
                  <a:lnTo>
                    <a:pt x="127" y="305"/>
                  </a:lnTo>
                  <a:lnTo>
                    <a:pt x="134" y="304"/>
                  </a:lnTo>
                  <a:lnTo>
                    <a:pt x="142" y="302"/>
                  </a:lnTo>
                  <a:lnTo>
                    <a:pt x="149" y="300"/>
                  </a:lnTo>
                  <a:lnTo>
                    <a:pt x="155" y="297"/>
                  </a:lnTo>
                  <a:lnTo>
                    <a:pt x="162" y="294"/>
                  </a:lnTo>
                  <a:lnTo>
                    <a:pt x="168" y="291"/>
                  </a:lnTo>
                  <a:lnTo>
                    <a:pt x="173" y="286"/>
                  </a:lnTo>
                  <a:lnTo>
                    <a:pt x="179" y="283"/>
                  </a:lnTo>
                  <a:lnTo>
                    <a:pt x="185" y="277"/>
                  </a:lnTo>
                  <a:lnTo>
                    <a:pt x="189" y="272"/>
                  </a:lnTo>
                  <a:lnTo>
                    <a:pt x="194" y="267"/>
                  </a:lnTo>
                  <a:lnTo>
                    <a:pt x="199" y="261"/>
                  </a:lnTo>
                  <a:lnTo>
                    <a:pt x="202" y="255"/>
                  </a:lnTo>
                  <a:lnTo>
                    <a:pt x="202" y="300"/>
                  </a:lnTo>
                  <a:lnTo>
                    <a:pt x="250" y="300"/>
                  </a:lnTo>
                  <a:lnTo>
                    <a:pt x="250" y="0"/>
                  </a:lnTo>
                  <a:lnTo>
                    <a:pt x="200" y="0"/>
                  </a:lnTo>
                  <a:lnTo>
                    <a:pt x="200" y="161"/>
                  </a:lnTo>
                  <a:lnTo>
                    <a:pt x="200" y="174"/>
                  </a:lnTo>
                  <a:lnTo>
                    <a:pt x="199" y="185"/>
                  </a:lnTo>
                  <a:lnTo>
                    <a:pt x="196" y="195"/>
                  </a:lnTo>
                  <a:lnTo>
                    <a:pt x="194" y="205"/>
                  </a:lnTo>
                  <a:lnTo>
                    <a:pt x="191" y="214"/>
                  </a:lnTo>
                  <a:lnTo>
                    <a:pt x="187" y="222"/>
                  </a:lnTo>
                  <a:lnTo>
                    <a:pt x="183" y="230"/>
                  </a:lnTo>
                  <a:lnTo>
                    <a:pt x="177" y="237"/>
                  </a:lnTo>
                  <a:lnTo>
                    <a:pt x="171" y="243"/>
                  </a:lnTo>
                  <a:lnTo>
                    <a:pt x="165" y="248"/>
                  </a:lnTo>
                  <a:lnTo>
                    <a:pt x="157" y="252"/>
                  </a:lnTo>
                  <a:lnTo>
                    <a:pt x="149" y="255"/>
                  </a:lnTo>
                  <a:lnTo>
                    <a:pt x="141" y="259"/>
                  </a:lnTo>
                  <a:lnTo>
                    <a:pt x="132" y="261"/>
                  </a:lnTo>
                  <a:lnTo>
                    <a:pt x="122" y="262"/>
                  </a:lnTo>
                  <a:lnTo>
                    <a:pt x="111" y="262"/>
                  </a:lnTo>
                  <a:lnTo>
                    <a:pt x="103" y="262"/>
                  </a:lnTo>
                  <a:lnTo>
                    <a:pt x="95" y="261"/>
                  </a:lnTo>
                  <a:lnTo>
                    <a:pt x="88" y="260"/>
                  </a:lnTo>
                  <a:lnTo>
                    <a:pt x="81" y="258"/>
                  </a:lnTo>
                  <a:lnTo>
                    <a:pt x="76" y="255"/>
                  </a:lnTo>
                  <a:lnTo>
                    <a:pt x="71" y="252"/>
                  </a:lnTo>
                  <a:lnTo>
                    <a:pt x="66" y="247"/>
                  </a:lnTo>
                  <a:lnTo>
                    <a:pt x="63" y="243"/>
                  </a:lnTo>
                  <a:lnTo>
                    <a:pt x="59" y="238"/>
                  </a:lnTo>
                  <a:lnTo>
                    <a:pt x="57" y="232"/>
                  </a:lnTo>
                  <a:lnTo>
                    <a:pt x="55" y="225"/>
                  </a:lnTo>
                  <a:lnTo>
                    <a:pt x="53" y="218"/>
                  </a:lnTo>
                  <a:lnTo>
                    <a:pt x="51" y="212"/>
                  </a:lnTo>
                  <a:lnTo>
                    <a:pt x="51" y="202"/>
                  </a:lnTo>
                  <a:lnTo>
                    <a:pt x="50" y="193"/>
                  </a:lnTo>
                  <a:lnTo>
                    <a:pt x="50" y="184"/>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39" name="Freeform 128"/>
            <p:cNvSpPr>
              <a:spLocks/>
            </p:cNvSpPr>
            <p:nvPr/>
          </p:nvSpPr>
          <p:spPr bwMode="auto">
            <a:xfrm>
              <a:off x="2696" y="2266"/>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6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2 w 246"/>
                <a:gd name="T35" fmla="*/ 20 h 318"/>
                <a:gd name="T36" fmla="*/ 27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9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0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4" y="247"/>
                  </a:lnTo>
                  <a:lnTo>
                    <a:pt x="9" y="257"/>
                  </a:lnTo>
                  <a:lnTo>
                    <a:pt x="12" y="267"/>
                  </a:lnTo>
                  <a:lnTo>
                    <a:pt x="18" y="276"/>
                  </a:lnTo>
                  <a:lnTo>
                    <a:pt x="25" y="284"/>
                  </a:lnTo>
                  <a:lnTo>
                    <a:pt x="32" y="291"/>
                  </a:lnTo>
                  <a:lnTo>
                    <a:pt x="40" y="298"/>
                  </a:lnTo>
                  <a:lnTo>
                    <a:pt x="49" y="302"/>
                  </a:lnTo>
                  <a:lnTo>
                    <a:pt x="58" y="308"/>
                  </a:lnTo>
                  <a:lnTo>
                    <a:pt x="70" y="311"/>
                  </a:lnTo>
                  <a:lnTo>
                    <a:pt x="81" y="315"/>
                  </a:lnTo>
                  <a:lnTo>
                    <a:pt x="93" y="316"/>
                  </a:lnTo>
                  <a:lnTo>
                    <a:pt x="107" y="318"/>
                  </a:lnTo>
                  <a:lnTo>
                    <a:pt x="120" y="318"/>
                  </a:lnTo>
                  <a:lnTo>
                    <a:pt x="135" y="318"/>
                  </a:lnTo>
                  <a:lnTo>
                    <a:pt x="149" y="317"/>
                  </a:lnTo>
                  <a:lnTo>
                    <a:pt x="162" y="315"/>
                  </a:lnTo>
                  <a:lnTo>
                    <a:pt x="174" y="311"/>
                  </a:lnTo>
                  <a:lnTo>
                    <a:pt x="185" y="308"/>
                  </a:lnTo>
                  <a:lnTo>
                    <a:pt x="195" y="303"/>
                  </a:lnTo>
                  <a:lnTo>
                    <a:pt x="204" y="298"/>
                  </a:lnTo>
                  <a:lnTo>
                    <a:pt x="214" y="292"/>
                  </a:lnTo>
                  <a:lnTo>
                    <a:pt x="220" y="285"/>
                  </a:lnTo>
                  <a:lnTo>
                    <a:pt x="227" y="278"/>
                  </a:lnTo>
                  <a:lnTo>
                    <a:pt x="233" y="270"/>
                  </a:lnTo>
                  <a:lnTo>
                    <a:pt x="238" y="261"/>
                  </a:lnTo>
                  <a:lnTo>
                    <a:pt x="241" y="252"/>
                  </a:lnTo>
                  <a:lnTo>
                    <a:pt x="243" y="241"/>
                  </a:lnTo>
                  <a:lnTo>
                    <a:pt x="246" y="231"/>
                  </a:lnTo>
                  <a:lnTo>
                    <a:pt x="246" y="219"/>
                  </a:lnTo>
                  <a:lnTo>
                    <a:pt x="246" y="210"/>
                  </a:lnTo>
                  <a:lnTo>
                    <a:pt x="245" y="201"/>
                  </a:lnTo>
                  <a:lnTo>
                    <a:pt x="242" y="193"/>
                  </a:lnTo>
                  <a:lnTo>
                    <a:pt x="240" y="186"/>
                  </a:lnTo>
                  <a:lnTo>
                    <a:pt x="237" y="179"/>
                  </a:lnTo>
                  <a:lnTo>
                    <a:pt x="233" y="173"/>
                  </a:lnTo>
                  <a:lnTo>
                    <a:pt x="229" y="168"/>
                  </a:lnTo>
                  <a:lnTo>
                    <a:pt x="223" y="162"/>
                  </a:lnTo>
                  <a:lnTo>
                    <a:pt x="217" y="157"/>
                  </a:lnTo>
                  <a:lnTo>
                    <a:pt x="210" y="153"/>
                  </a:lnTo>
                  <a:lnTo>
                    <a:pt x="203" y="149"/>
                  </a:lnTo>
                  <a:lnTo>
                    <a:pt x="195" y="146"/>
                  </a:lnTo>
                  <a:lnTo>
                    <a:pt x="186" y="142"/>
                  </a:lnTo>
                  <a:lnTo>
                    <a:pt x="176" y="139"/>
                  </a:lnTo>
                  <a:lnTo>
                    <a:pt x="165" y="137"/>
                  </a:lnTo>
                  <a:lnTo>
                    <a:pt x="155" y="133"/>
                  </a:lnTo>
                  <a:lnTo>
                    <a:pt x="105" y="122"/>
                  </a:lnTo>
                  <a:lnTo>
                    <a:pt x="100" y="120"/>
                  </a:lnTo>
                  <a:lnTo>
                    <a:pt x="94" y="119"/>
                  </a:lnTo>
                  <a:lnTo>
                    <a:pt x="89" y="118"/>
                  </a:lnTo>
                  <a:lnTo>
                    <a:pt x="85" y="116"/>
                  </a:lnTo>
                  <a:lnTo>
                    <a:pt x="80" y="115"/>
                  </a:lnTo>
                  <a:lnTo>
                    <a:pt x="77" y="112"/>
                  </a:lnTo>
                  <a:lnTo>
                    <a:pt x="73" y="111"/>
                  </a:lnTo>
                  <a:lnTo>
                    <a:pt x="70" y="109"/>
                  </a:lnTo>
                  <a:lnTo>
                    <a:pt x="67" y="107"/>
                  </a:lnTo>
                  <a:lnTo>
                    <a:pt x="65" y="104"/>
                  </a:lnTo>
                  <a:lnTo>
                    <a:pt x="63" y="101"/>
                  </a:lnTo>
                  <a:lnTo>
                    <a:pt x="61" y="99"/>
                  </a:lnTo>
                  <a:lnTo>
                    <a:pt x="59" y="95"/>
                  </a:lnTo>
                  <a:lnTo>
                    <a:pt x="59" y="92"/>
                  </a:lnTo>
                  <a:lnTo>
                    <a:pt x="58" y="88"/>
                  </a:lnTo>
                  <a:lnTo>
                    <a:pt x="58" y="85"/>
                  </a:lnTo>
                  <a:lnTo>
                    <a:pt x="58" y="79"/>
                  </a:lnTo>
                  <a:lnTo>
                    <a:pt x="59" y="74"/>
                  </a:lnTo>
                  <a:lnTo>
                    <a:pt x="61" y="71"/>
                  </a:lnTo>
                  <a:lnTo>
                    <a:pt x="62" y="66"/>
                  </a:lnTo>
                  <a:lnTo>
                    <a:pt x="64" y="63"/>
                  </a:lnTo>
                  <a:lnTo>
                    <a:pt x="67" y="60"/>
                  </a:lnTo>
                  <a:lnTo>
                    <a:pt x="71" y="56"/>
                  </a:lnTo>
                  <a:lnTo>
                    <a:pt x="74" y="54"/>
                  </a:lnTo>
                  <a:lnTo>
                    <a:pt x="78" y="50"/>
                  </a:lnTo>
                  <a:lnTo>
                    <a:pt x="82" y="48"/>
                  </a:lnTo>
                  <a:lnTo>
                    <a:pt x="88" y="47"/>
                  </a:lnTo>
                  <a:lnTo>
                    <a:pt x="94" y="45"/>
                  </a:lnTo>
                  <a:lnTo>
                    <a:pt x="100" y="43"/>
                  </a:lnTo>
                  <a:lnTo>
                    <a:pt x="107" y="43"/>
                  </a:lnTo>
                  <a:lnTo>
                    <a:pt x="113" y="42"/>
                  </a:lnTo>
                  <a:lnTo>
                    <a:pt x="120" y="42"/>
                  </a:lnTo>
                  <a:lnTo>
                    <a:pt x="128" y="42"/>
                  </a:lnTo>
                  <a:lnTo>
                    <a:pt x="135" y="43"/>
                  </a:lnTo>
                  <a:lnTo>
                    <a:pt x="142" y="45"/>
                  </a:lnTo>
                  <a:lnTo>
                    <a:pt x="148" y="46"/>
                  </a:lnTo>
                  <a:lnTo>
                    <a:pt x="154" y="48"/>
                  </a:lnTo>
                  <a:lnTo>
                    <a:pt x="159" y="50"/>
                  </a:lnTo>
                  <a:lnTo>
                    <a:pt x="164" y="53"/>
                  </a:lnTo>
                  <a:lnTo>
                    <a:pt x="169" y="56"/>
                  </a:lnTo>
                  <a:lnTo>
                    <a:pt x="173" y="60"/>
                  </a:lnTo>
                  <a:lnTo>
                    <a:pt x="177" y="63"/>
                  </a:lnTo>
                  <a:lnTo>
                    <a:pt x="180" y="68"/>
                  </a:lnTo>
                  <a:lnTo>
                    <a:pt x="183" y="71"/>
                  </a:lnTo>
                  <a:lnTo>
                    <a:pt x="185" y="77"/>
                  </a:lnTo>
                  <a:lnTo>
                    <a:pt x="187" y="81"/>
                  </a:lnTo>
                  <a:lnTo>
                    <a:pt x="188" y="87"/>
                  </a:lnTo>
                  <a:lnTo>
                    <a:pt x="188" y="93"/>
                  </a:lnTo>
                  <a:lnTo>
                    <a:pt x="238" y="93"/>
                  </a:lnTo>
                  <a:lnTo>
                    <a:pt x="238" y="92"/>
                  </a:lnTo>
                  <a:lnTo>
                    <a:pt x="238" y="81"/>
                  </a:lnTo>
                  <a:lnTo>
                    <a:pt x="235" y="72"/>
                  </a:lnTo>
                  <a:lnTo>
                    <a:pt x="233" y="63"/>
                  </a:lnTo>
                  <a:lnTo>
                    <a:pt x="230" y="54"/>
                  </a:lnTo>
                  <a:lnTo>
                    <a:pt x="225" y="46"/>
                  </a:lnTo>
                  <a:lnTo>
                    <a:pt x="219" y="38"/>
                  </a:lnTo>
                  <a:lnTo>
                    <a:pt x="214" y="31"/>
                  </a:lnTo>
                  <a:lnTo>
                    <a:pt x="206" y="25"/>
                  </a:lnTo>
                  <a:lnTo>
                    <a:pt x="197" y="19"/>
                  </a:lnTo>
                  <a:lnTo>
                    <a:pt x="189" y="15"/>
                  </a:lnTo>
                  <a:lnTo>
                    <a:pt x="179" y="10"/>
                  </a:lnTo>
                  <a:lnTo>
                    <a:pt x="169" y="7"/>
                  </a:lnTo>
                  <a:lnTo>
                    <a:pt x="158" y="3"/>
                  </a:lnTo>
                  <a:lnTo>
                    <a:pt x="146" y="1"/>
                  </a:lnTo>
                  <a:lnTo>
                    <a:pt x="133" y="0"/>
                  </a:lnTo>
                  <a:lnTo>
                    <a:pt x="120" y="0"/>
                  </a:lnTo>
                  <a:lnTo>
                    <a:pt x="108" y="0"/>
                  </a:lnTo>
                  <a:lnTo>
                    <a:pt x="95" y="1"/>
                  </a:lnTo>
                  <a:lnTo>
                    <a:pt x="84" y="3"/>
                  </a:lnTo>
                  <a:lnTo>
                    <a:pt x="72" y="5"/>
                  </a:lnTo>
                  <a:lnTo>
                    <a:pt x="63" y="9"/>
                  </a:lnTo>
                  <a:lnTo>
                    <a:pt x="54" y="14"/>
                  </a:lnTo>
                  <a:lnTo>
                    <a:pt x="44" y="18"/>
                  </a:lnTo>
                  <a:lnTo>
                    <a:pt x="38" y="24"/>
                  </a:lnTo>
                  <a:lnTo>
                    <a:pt x="31" y="30"/>
                  </a:lnTo>
                  <a:lnTo>
                    <a:pt x="25" y="37"/>
                  </a:lnTo>
                  <a:lnTo>
                    <a:pt x="19" y="43"/>
                  </a:lnTo>
                  <a:lnTo>
                    <a:pt x="16" y="51"/>
                  </a:lnTo>
                  <a:lnTo>
                    <a:pt x="12" y="60"/>
                  </a:lnTo>
                  <a:lnTo>
                    <a:pt x="10" y="68"/>
                  </a:lnTo>
                  <a:lnTo>
                    <a:pt x="8" y="77"/>
                  </a:lnTo>
                  <a:lnTo>
                    <a:pt x="8" y="86"/>
                  </a:lnTo>
                  <a:lnTo>
                    <a:pt x="8" y="95"/>
                  </a:lnTo>
                  <a:lnTo>
                    <a:pt x="9" y="103"/>
                  </a:lnTo>
                  <a:lnTo>
                    <a:pt x="10" y="111"/>
                  </a:lnTo>
                  <a:lnTo>
                    <a:pt x="12" y="118"/>
                  </a:lnTo>
                  <a:lnTo>
                    <a:pt x="16" y="125"/>
                  </a:lnTo>
                  <a:lnTo>
                    <a:pt x="19" y="131"/>
                  </a:lnTo>
                  <a:lnTo>
                    <a:pt x="24" y="137"/>
                  </a:lnTo>
                  <a:lnTo>
                    <a:pt x="28" y="142"/>
                  </a:lnTo>
                  <a:lnTo>
                    <a:pt x="34" y="147"/>
                  </a:lnTo>
                  <a:lnTo>
                    <a:pt x="40" y="150"/>
                  </a:lnTo>
                  <a:lnTo>
                    <a:pt x="47" y="155"/>
                  </a:lnTo>
                  <a:lnTo>
                    <a:pt x="55" y="158"/>
                  </a:lnTo>
                  <a:lnTo>
                    <a:pt x="63" y="162"/>
                  </a:lnTo>
                  <a:lnTo>
                    <a:pt x="72" y="165"/>
                  </a:lnTo>
                  <a:lnTo>
                    <a:pt x="82" y="168"/>
                  </a:lnTo>
                  <a:lnTo>
                    <a:pt x="93" y="171"/>
                  </a:lnTo>
                  <a:lnTo>
                    <a:pt x="149" y="185"/>
                  </a:lnTo>
                  <a:lnTo>
                    <a:pt x="155" y="186"/>
                  </a:lnTo>
                  <a:lnTo>
                    <a:pt x="159" y="188"/>
                  </a:lnTo>
                  <a:lnTo>
                    <a:pt x="165" y="189"/>
                  </a:lnTo>
                  <a:lnTo>
                    <a:pt x="170" y="191"/>
                  </a:lnTo>
                  <a:lnTo>
                    <a:pt x="173" y="193"/>
                  </a:lnTo>
                  <a:lnTo>
                    <a:pt x="178" y="194"/>
                  </a:lnTo>
                  <a:lnTo>
                    <a:pt x="180" y="196"/>
                  </a:lnTo>
                  <a:lnTo>
                    <a:pt x="184" y="199"/>
                  </a:lnTo>
                  <a:lnTo>
                    <a:pt x="186" y="201"/>
                  </a:lnTo>
                  <a:lnTo>
                    <a:pt x="188"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8" y="249"/>
                  </a:lnTo>
                  <a:lnTo>
                    <a:pt x="185" y="254"/>
                  </a:lnTo>
                  <a:lnTo>
                    <a:pt x="181" y="257"/>
                  </a:lnTo>
                  <a:lnTo>
                    <a:pt x="177" y="261"/>
                  </a:lnTo>
                  <a:lnTo>
                    <a:pt x="172" y="263"/>
                  </a:lnTo>
                  <a:lnTo>
                    <a:pt x="166" y="265"/>
                  </a:lnTo>
                  <a:lnTo>
                    <a:pt x="161" y="268"/>
                  </a:lnTo>
                  <a:lnTo>
                    <a:pt x="155" y="270"/>
                  </a:lnTo>
                  <a:lnTo>
                    <a:pt x="148" y="271"/>
                  </a:lnTo>
                  <a:lnTo>
                    <a:pt x="141" y="272"/>
                  </a:lnTo>
                  <a:lnTo>
                    <a:pt x="133" y="273"/>
                  </a:lnTo>
                  <a:lnTo>
                    <a:pt x="125" y="273"/>
                  </a:lnTo>
                  <a:lnTo>
                    <a:pt x="117" y="273"/>
                  </a:lnTo>
                  <a:lnTo>
                    <a:pt x="109" y="272"/>
                  </a:lnTo>
                  <a:lnTo>
                    <a:pt x="101" y="271"/>
                  </a:lnTo>
                  <a:lnTo>
                    <a:pt x="94" y="270"/>
                  </a:lnTo>
                  <a:lnTo>
                    <a:pt x="87" y="268"/>
                  </a:lnTo>
                  <a:lnTo>
                    <a:pt x="81" y="264"/>
                  </a:lnTo>
                  <a:lnTo>
                    <a:pt x="75" y="262"/>
                  </a:lnTo>
                  <a:lnTo>
                    <a:pt x="71" y="257"/>
                  </a:lnTo>
                  <a:lnTo>
                    <a:pt x="66" y="254"/>
                  </a:lnTo>
                  <a:lnTo>
                    <a:pt x="62" y="249"/>
                  </a:lnTo>
                  <a:lnTo>
                    <a:pt x="58" y="244"/>
                  </a:lnTo>
                  <a:lnTo>
                    <a:pt x="55" y="238"/>
                  </a:lnTo>
                  <a:lnTo>
                    <a:pt x="52" y="232"/>
                  </a:lnTo>
                  <a:lnTo>
                    <a:pt x="51"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0" name="Freeform 129"/>
            <p:cNvSpPr>
              <a:spLocks noEditPoints="1"/>
            </p:cNvSpPr>
            <p:nvPr/>
          </p:nvSpPr>
          <p:spPr bwMode="auto">
            <a:xfrm>
              <a:off x="2793" y="2266"/>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8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9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3 w 270"/>
                <a:gd name="T63" fmla="*/ 86 h 318"/>
                <a:gd name="T64" fmla="*/ 88 w 270"/>
                <a:gd name="T65" fmla="*/ 75 h 318"/>
                <a:gd name="T66" fmla="*/ 18 w 270"/>
                <a:gd name="T67" fmla="*/ 44 h 318"/>
                <a:gd name="T68" fmla="*/ 19 w 270"/>
                <a:gd name="T69" fmla="*/ 34 h 318"/>
                <a:gd name="T70" fmla="*/ 23 w 270"/>
                <a:gd name="T71" fmla="*/ 27 h 318"/>
                <a:gd name="T72" fmla="*/ 28 w 270"/>
                <a:gd name="T73" fmla="*/ 21 h 318"/>
                <a:gd name="T74" fmla="*/ 34 w 270"/>
                <a:gd name="T75" fmla="*/ 17 h 318"/>
                <a:gd name="T76" fmla="*/ 42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3" y="244"/>
                  </a:lnTo>
                  <a:lnTo>
                    <a:pt x="199" y="248"/>
                  </a:lnTo>
                  <a:lnTo>
                    <a:pt x="195" y="253"/>
                  </a:lnTo>
                  <a:lnTo>
                    <a:pt x="190" y="257"/>
                  </a:lnTo>
                  <a:lnTo>
                    <a:pt x="185" y="261"/>
                  </a:lnTo>
                  <a:lnTo>
                    <a:pt x="179" y="263"/>
                  </a:lnTo>
                  <a:lnTo>
                    <a:pt x="173" y="267"/>
                  </a:lnTo>
                  <a:lnTo>
                    <a:pt x="168" y="269"/>
                  </a:lnTo>
                  <a:lnTo>
                    <a:pt x="161" y="270"/>
                  </a:lnTo>
                  <a:lnTo>
                    <a:pt x="154" y="271"/>
                  </a:lnTo>
                  <a:lnTo>
                    <a:pt x="147" y="272"/>
                  </a:lnTo>
                  <a:lnTo>
                    <a:pt x="139" y="272"/>
                  </a:lnTo>
                  <a:lnTo>
                    <a:pt x="130" y="272"/>
                  </a:lnTo>
                  <a:lnTo>
                    <a:pt x="120" y="271"/>
                  </a:lnTo>
                  <a:lnTo>
                    <a:pt x="111" y="269"/>
                  </a:lnTo>
                  <a:lnTo>
                    <a:pt x="103" y="265"/>
                  </a:lnTo>
                  <a:lnTo>
                    <a:pt x="96" y="262"/>
                  </a:lnTo>
                  <a:lnTo>
                    <a:pt x="88" y="257"/>
                  </a:lnTo>
                  <a:lnTo>
                    <a:pt x="83" y="253"/>
                  </a:lnTo>
                  <a:lnTo>
                    <a:pt x="77" y="247"/>
                  </a:lnTo>
                  <a:lnTo>
                    <a:pt x="71" y="240"/>
                  </a:lnTo>
                  <a:lnTo>
                    <a:pt x="66" y="233"/>
                  </a:lnTo>
                  <a:lnTo>
                    <a:pt x="63" y="225"/>
                  </a:lnTo>
                  <a:lnTo>
                    <a:pt x="59" y="216"/>
                  </a:lnTo>
                  <a:lnTo>
                    <a:pt x="56" y="207"/>
                  </a:lnTo>
                  <a:lnTo>
                    <a:pt x="55" y="196"/>
                  </a:lnTo>
                  <a:lnTo>
                    <a:pt x="54" y="186"/>
                  </a:lnTo>
                  <a:lnTo>
                    <a:pt x="53" y="175"/>
                  </a:lnTo>
                  <a:lnTo>
                    <a:pt x="270" y="175"/>
                  </a:lnTo>
                  <a:lnTo>
                    <a:pt x="270" y="163"/>
                  </a:lnTo>
                  <a:lnTo>
                    <a:pt x="270" y="153"/>
                  </a:lnTo>
                  <a:lnTo>
                    <a:pt x="270" y="134"/>
                  </a:lnTo>
                  <a:lnTo>
                    <a:pt x="268" y="117"/>
                  </a:lnTo>
                  <a:lnTo>
                    <a:pt x="265" y="102"/>
                  </a:lnTo>
                  <a:lnTo>
                    <a:pt x="261" y="87"/>
                  </a:lnTo>
                  <a:lnTo>
                    <a:pt x="256" y="73"/>
                  </a:lnTo>
                  <a:lnTo>
                    <a:pt x="249" y="61"/>
                  </a:lnTo>
                  <a:lnTo>
                    <a:pt x="242" y="49"/>
                  </a:lnTo>
                  <a:lnTo>
                    <a:pt x="234" y="39"/>
                  </a:lnTo>
                  <a:lnTo>
                    <a:pt x="225" y="30"/>
                  </a:lnTo>
                  <a:lnTo>
                    <a:pt x="215" y="23"/>
                  </a:lnTo>
                  <a:lnTo>
                    <a:pt x="204" y="16"/>
                  </a:lnTo>
                  <a:lnTo>
                    <a:pt x="192" y="10"/>
                  </a:lnTo>
                  <a:lnTo>
                    <a:pt x="179" y="5"/>
                  </a:lnTo>
                  <a:lnTo>
                    <a:pt x="165" y="2"/>
                  </a:lnTo>
                  <a:lnTo>
                    <a:pt x="150" y="1"/>
                  </a:lnTo>
                  <a:lnTo>
                    <a:pt x="134" y="0"/>
                  </a:lnTo>
                  <a:lnTo>
                    <a:pt x="119" y="1"/>
                  </a:lnTo>
                  <a:lnTo>
                    <a:pt x="106" y="2"/>
                  </a:lnTo>
                  <a:lnTo>
                    <a:pt x="92" y="5"/>
                  </a:lnTo>
                  <a:lnTo>
                    <a:pt x="79" y="10"/>
                  </a:lnTo>
                  <a:lnTo>
                    <a:pt x="66" y="17"/>
                  </a:lnTo>
                  <a:lnTo>
                    <a:pt x="56" y="24"/>
                  </a:lnTo>
                  <a:lnTo>
                    <a:pt x="46" y="32"/>
                  </a:lnTo>
                  <a:lnTo>
                    <a:pt x="36" y="42"/>
                  </a:lnTo>
                  <a:lnTo>
                    <a:pt x="28" y="53"/>
                  </a:lnTo>
                  <a:lnTo>
                    <a:pt x="20" y="65"/>
                  </a:lnTo>
                  <a:lnTo>
                    <a:pt x="15" y="79"/>
                  </a:lnTo>
                  <a:lnTo>
                    <a:pt x="9" y="93"/>
                  </a:lnTo>
                  <a:lnTo>
                    <a:pt x="5" y="109"/>
                  </a:lnTo>
                  <a:lnTo>
                    <a:pt x="2" y="125"/>
                  </a:lnTo>
                  <a:lnTo>
                    <a:pt x="1" y="143"/>
                  </a:lnTo>
                  <a:lnTo>
                    <a:pt x="0" y="162"/>
                  </a:lnTo>
                  <a:lnTo>
                    <a:pt x="1" y="180"/>
                  </a:lnTo>
                  <a:lnTo>
                    <a:pt x="2" y="196"/>
                  </a:lnTo>
                  <a:lnTo>
                    <a:pt x="5" y="212"/>
                  </a:lnTo>
                  <a:lnTo>
                    <a:pt x="9" y="227"/>
                  </a:lnTo>
                  <a:lnTo>
                    <a:pt x="15" y="241"/>
                  </a:lnTo>
                  <a:lnTo>
                    <a:pt x="20" y="254"/>
                  </a:lnTo>
                  <a:lnTo>
                    <a:pt x="28" y="267"/>
                  </a:lnTo>
                  <a:lnTo>
                    <a:pt x="36" y="277"/>
                  </a:lnTo>
                  <a:lnTo>
                    <a:pt x="46" y="286"/>
                  </a:lnTo>
                  <a:lnTo>
                    <a:pt x="56" y="294"/>
                  </a:lnTo>
                  <a:lnTo>
                    <a:pt x="66" y="302"/>
                  </a:lnTo>
                  <a:lnTo>
                    <a:pt x="79" y="308"/>
                  </a:lnTo>
                  <a:lnTo>
                    <a:pt x="92" y="313"/>
                  </a:lnTo>
                  <a:lnTo>
                    <a:pt x="106" y="316"/>
                  </a:lnTo>
                  <a:lnTo>
                    <a:pt x="119" y="317"/>
                  </a:lnTo>
                  <a:lnTo>
                    <a:pt x="134" y="318"/>
                  </a:lnTo>
                  <a:lnTo>
                    <a:pt x="148" y="318"/>
                  </a:lnTo>
                  <a:lnTo>
                    <a:pt x="160" y="316"/>
                  </a:lnTo>
                  <a:lnTo>
                    <a:pt x="172" y="314"/>
                  </a:lnTo>
                  <a:lnTo>
                    <a:pt x="184" y="311"/>
                  </a:lnTo>
                  <a:lnTo>
                    <a:pt x="194" y="307"/>
                  </a:lnTo>
                  <a:lnTo>
                    <a:pt x="204" y="302"/>
                  </a:lnTo>
                  <a:lnTo>
                    <a:pt x="214" y="296"/>
                  </a:lnTo>
                  <a:lnTo>
                    <a:pt x="223" y="291"/>
                  </a:lnTo>
                  <a:lnTo>
                    <a:pt x="231" y="283"/>
                  </a:lnTo>
                  <a:lnTo>
                    <a:pt x="238" y="275"/>
                  </a:lnTo>
                  <a:lnTo>
                    <a:pt x="245" y="267"/>
                  </a:lnTo>
                  <a:lnTo>
                    <a:pt x="250" y="257"/>
                  </a:lnTo>
                  <a:lnTo>
                    <a:pt x="256" y="247"/>
                  </a:lnTo>
                  <a:lnTo>
                    <a:pt x="261" y="235"/>
                  </a:lnTo>
                  <a:lnTo>
                    <a:pt x="263" y="225"/>
                  </a:lnTo>
                  <a:lnTo>
                    <a:pt x="267" y="212"/>
                  </a:lnTo>
                  <a:lnTo>
                    <a:pt x="216" y="212"/>
                  </a:lnTo>
                  <a:close/>
                  <a:moveTo>
                    <a:pt x="53" y="133"/>
                  </a:moveTo>
                  <a:lnTo>
                    <a:pt x="54" y="123"/>
                  </a:lnTo>
                  <a:lnTo>
                    <a:pt x="56" y="112"/>
                  </a:lnTo>
                  <a:lnTo>
                    <a:pt x="58" y="103"/>
                  </a:lnTo>
                  <a:lnTo>
                    <a:pt x="61" y="95"/>
                  </a:lnTo>
                  <a:lnTo>
                    <a:pt x="64" y="87"/>
                  </a:lnTo>
                  <a:lnTo>
                    <a:pt x="68" y="80"/>
                  </a:lnTo>
                  <a:lnTo>
                    <a:pt x="72" y="73"/>
                  </a:lnTo>
                  <a:lnTo>
                    <a:pt x="78" y="68"/>
                  </a:lnTo>
                  <a:lnTo>
                    <a:pt x="83" y="62"/>
                  </a:lnTo>
                  <a:lnTo>
                    <a:pt x="89" y="57"/>
                  </a:lnTo>
                  <a:lnTo>
                    <a:pt x="96" y="54"/>
                  </a:lnTo>
                  <a:lnTo>
                    <a:pt x="103" y="50"/>
                  </a:lnTo>
                  <a:lnTo>
                    <a:pt x="110" y="48"/>
                  </a:lnTo>
                  <a:lnTo>
                    <a:pt x="118" y="46"/>
                  </a:lnTo>
                  <a:lnTo>
                    <a:pt x="127" y="45"/>
                  </a:lnTo>
                  <a:lnTo>
                    <a:pt x="137" y="45"/>
                  </a:lnTo>
                  <a:lnTo>
                    <a:pt x="146" y="45"/>
                  </a:lnTo>
                  <a:lnTo>
                    <a:pt x="155" y="46"/>
                  </a:lnTo>
                  <a:lnTo>
                    <a:pt x="163" y="48"/>
                  </a:lnTo>
                  <a:lnTo>
                    <a:pt x="170" y="50"/>
                  </a:lnTo>
                  <a:lnTo>
                    <a:pt x="178" y="54"/>
                  </a:lnTo>
                  <a:lnTo>
                    <a:pt x="184" y="57"/>
                  </a:lnTo>
                  <a:lnTo>
                    <a:pt x="191" y="62"/>
                  </a:lnTo>
                  <a:lnTo>
                    <a:pt x="195" y="68"/>
                  </a:lnTo>
                  <a:lnTo>
                    <a:pt x="201" y="73"/>
                  </a:lnTo>
                  <a:lnTo>
                    <a:pt x="204" y="80"/>
                  </a:lnTo>
                  <a:lnTo>
                    <a:pt x="208" y="87"/>
                  </a:lnTo>
                  <a:lnTo>
                    <a:pt x="211"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1" name="Freeform 130"/>
            <p:cNvSpPr>
              <a:spLocks/>
            </p:cNvSpPr>
            <p:nvPr/>
          </p:nvSpPr>
          <p:spPr bwMode="auto">
            <a:xfrm>
              <a:off x="2901" y="2267"/>
              <a:ext cx="49" cy="102"/>
            </a:xfrm>
            <a:custGeom>
              <a:avLst/>
              <a:gdLst>
                <a:gd name="T0" fmla="*/ 0 w 145"/>
                <a:gd name="T1" fmla="*/ 102 h 306"/>
                <a:gd name="T2" fmla="*/ 17 w 145"/>
                <a:gd name="T3" fmla="*/ 102 h 306"/>
                <a:gd name="T4" fmla="*/ 17 w 145"/>
                <a:gd name="T5" fmla="*/ 46 h 306"/>
                <a:gd name="T6" fmla="*/ 17 w 145"/>
                <a:gd name="T7" fmla="*/ 43 h 306"/>
                <a:gd name="T8" fmla="*/ 18 w 145"/>
                <a:gd name="T9" fmla="*/ 40 h 306"/>
                <a:gd name="T10" fmla="*/ 19 w 145"/>
                <a:gd name="T11" fmla="*/ 37 h 306"/>
                <a:gd name="T12" fmla="*/ 19 w 145"/>
                <a:gd name="T13" fmla="*/ 34 h 306"/>
                <a:gd name="T14" fmla="*/ 20 w 145"/>
                <a:gd name="T15" fmla="*/ 31 h 306"/>
                <a:gd name="T16" fmla="*/ 21 w 145"/>
                <a:gd name="T17" fmla="*/ 29 h 306"/>
                <a:gd name="T18" fmla="*/ 23 w 145"/>
                <a:gd name="T19" fmla="*/ 27 h 306"/>
                <a:gd name="T20" fmla="*/ 24 w 145"/>
                <a:gd name="T21" fmla="*/ 25 h 306"/>
                <a:gd name="T22" fmla="*/ 26 w 145"/>
                <a:gd name="T23" fmla="*/ 23 h 306"/>
                <a:gd name="T24" fmla="*/ 28 w 145"/>
                <a:gd name="T25" fmla="*/ 22 h 306"/>
                <a:gd name="T26" fmla="*/ 30 w 145"/>
                <a:gd name="T27" fmla="*/ 21 h 306"/>
                <a:gd name="T28" fmla="*/ 33 w 145"/>
                <a:gd name="T29" fmla="*/ 20 h 306"/>
                <a:gd name="T30" fmla="*/ 36 w 145"/>
                <a:gd name="T31" fmla="*/ 19 h 306"/>
                <a:gd name="T32" fmla="*/ 39 w 145"/>
                <a:gd name="T33" fmla="*/ 18 h 306"/>
                <a:gd name="T34" fmla="*/ 42 w 145"/>
                <a:gd name="T35" fmla="*/ 18 h 306"/>
                <a:gd name="T36" fmla="*/ 45 w 145"/>
                <a:gd name="T37" fmla="*/ 18 h 306"/>
                <a:gd name="T38" fmla="*/ 47 w 145"/>
                <a:gd name="T39" fmla="*/ 18 h 306"/>
                <a:gd name="T40" fmla="*/ 49 w 145"/>
                <a:gd name="T41" fmla="*/ 18 h 306"/>
                <a:gd name="T42" fmla="*/ 49 w 145"/>
                <a:gd name="T43" fmla="*/ 0 h 306"/>
                <a:gd name="T44" fmla="*/ 47 w 145"/>
                <a:gd name="T45" fmla="*/ 0 h 306"/>
                <a:gd name="T46" fmla="*/ 45 w 145"/>
                <a:gd name="T47" fmla="*/ 0 h 306"/>
                <a:gd name="T48" fmla="*/ 42 w 145"/>
                <a:gd name="T49" fmla="*/ 0 h 306"/>
                <a:gd name="T50" fmla="*/ 40 w 145"/>
                <a:gd name="T51" fmla="*/ 0 h 306"/>
                <a:gd name="T52" fmla="*/ 38 w 145"/>
                <a:gd name="T53" fmla="*/ 1 h 306"/>
                <a:gd name="T54" fmla="*/ 35 w 145"/>
                <a:gd name="T55" fmla="*/ 1 h 306"/>
                <a:gd name="T56" fmla="*/ 33 w 145"/>
                <a:gd name="T57" fmla="*/ 2 h 306"/>
                <a:gd name="T58" fmla="*/ 31 w 145"/>
                <a:gd name="T59" fmla="*/ 3 h 306"/>
                <a:gd name="T60" fmla="*/ 30 w 145"/>
                <a:gd name="T61" fmla="*/ 4 h 306"/>
                <a:gd name="T62" fmla="*/ 28 w 145"/>
                <a:gd name="T63" fmla="*/ 5 h 306"/>
                <a:gd name="T64" fmla="*/ 26 w 145"/>
                <a:gd name="T65" fmla="*/ 6 h 306"/>
                <a:gd name="T66" fmla="*/ 24 w 145"/>
                <a:gd name="T67" fmla="*/ 8 h 306"/>
                <a:gd name="T68" fmla="*/ 23 w 145"/>
                <a:gd name="T69" fmla="*/ 9 h 306"/>
                <a:gd name="T70" fmla="*/ 22 w 145"/>
                <a:gd name="T71" fmla="*/ 11 h 306"/>
                <a:gd name="T72" fmla="*/ 20 w 145"/>
                <a:gd name="T73" fmla="*/ 13 h 306"/>
                <a:gd name="T74" fmla="*/ 19 w 145"/>
                <a:gd name="T75" fmla="*/ 15 h 306"/>
                <a:gd name="T76" fmla="*/ 18 w 145"/>
                <a:gd name="T77" fmla="*/ 18 h 306"/>
                <a:gd name="T78" fmla="*/ 17 w 145"/>
                <a:gd name="T79" fmla="*/ 20 h 306"/>
                <a:gd name="T80" fmla="*/ 17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5" y="111"/>
                  </a:lnTo>
                  <a:lnTo>
                    <a:pt x="57" y="103"/>
                  </a:lnTo>
                  <a:lnTo>
                    <a:pt x="59" y="94"/>
                  </a:lnTo>
                  <a:lnTo>
                    <a:pt x="63" y="88"/>
                  </a:lnTo>
                  <a:lnTo>
                    <a:pt x="67" y="81"/>
                  </a:lnTo>
                  <a:lnTo>
                    <a:pt x="72" y="75"/>
                  </a:lnTo>
                  <a:lnTo>
                    <a:pt x="78" y="70"/>
                  </a:lnTo>
                  <a:lnTo>
                    <a:pt x="83" y="66"/>
                  </a:lnTo>
                  <a:lnTo>
                    <a:pt x="90" y="62"/>
                  </a:lnTo>
                  <a:lnTo>
                    <a:pt x="98" y="59"/>
                  </a:lnTo>
                  <a:lnTo>
                    <a:pt x="106" y="57"/>
                  </a:lnTo>
                  <a:lnTo>
                    <a:pt x="114" y="54"/>
                  </a:lnTo>
                  <a:lnTo>
                    <a:pt x="124" y="53"/>
                  </a:lnTo>
                  <a:lnTo>
                    <a:pt x="134" y="53"/>
                  </a:lnTo>
                  <a:lnTo>
                    <a:pt x="140" y="53"/>
                  </a:lnTo>
                  <a:lnTo>
                    <a:pt x="145" y="54"/>
                  </a:lnTo>
                  <a:lnTo>
                    <a:pt x="145" y="0"/>
                  </a:lnTo>
                  <a:lnTo>
                    <a:pt x="139" y="0"/>
                  </a:lnTo>
                  <a:lnTo>
                    <a:pt x="133" y="0"/>
                  </a:lnTo>
                  <a:lnTo>
                    <a:pt x="125" y="0"/>
                  </a:lnTo>
                  <a:lnTo>
                    <a:pt x="118" y="1"/>
                  </a:lnTo>
                  <a:lnTo>
                    <a:pt x="111" y="2"/>
                  </a:lnTo>
                  <a:lnTo>
                    <a:pt x="105" y="4"/>
                  </a:lnTo>
                  <a:lnTo>
                    <a:pt x="98" y="6"/>
                  </a:lnTo>
                  <a:lnTo>
                    <a:pt x="92" y="8"/>
                  </a:lnTo>
                  <a:lnTo>
                    <a:pt x="88" y="12"/>
                  </a:lnTo>
                  <a:lnTo>
                    <a:pt x="82" y="15"/>
                  </a:lnTo>
                  <a:lnTo>
                    <a:pt x="78" y="19"/>
                  </a:lnTo>
                  <a:lnTo>
                    <a:pt x="72" y="23"/>
                  </a:lnTo>
                  <a:lnTo>
                    <a:pt x="67" y="28"/>
                  </a:lnTo>
                  <a:lnTo>
                    <a:pt x="64" y="34"/>
                  </a:lnTo>
                  <a:lnTo>
                    <a:pt x="59" y="39"/>
                  </a:lnTo>
                  <a:lnTo>
                    <a:pt x="56" y="46"/>
                  </a:lnTo>
                  <a:lnTo>
                    <a:pt x="52" y="53"/>
                  </a:lnTo>
                  <a:lnTo>
                    <a:pt x="49" y="60"/>
                  </a:lnTo>
                  <a:lnTo>
                    <a:pt x="49"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2" name="Freeform 131"/>
            <p:cNvSpPr>
              <a:spLocks noEditPoints="1"/>
            </p:cNvSpPr>
            <p:nvPr/>
          </p:nvSpPr>
          <p:spPr bwMode="auto">
            <a:xfrm>
              <a:off x="3017" y="2266"/>
              <a:ext cx="93" cy="143"/>
            </a:xfrm>
            <a:custGeom>
              <a:avLst/>
              <a:gdLst>
                <a:gd name="T0" fmla="*/ 16 w 278"/>
                <a:gd name="T1" fmla="*/ 143 h 429"/>
                <a:gd name="T2" fmla="*/ 19 w 278"/>
                <a:gd name="T3" fmla="*/ 95 h 429"/>
                <a:gd name="T4" fmla="*/ 26 w 278"/>
                <a:gd name="T5" fmla="*/ 100 h 429"/>
                <a:gd name="T6" fmla="*/ 34 w 278"/>
                <a:gd name="T7" fmla="*/ 104 h 429"/>
                <a:gd name="T8" fmla="*/ 44 w 278"/>
                <a:gd name="T9" fmla="*/ 106 h 429"/>
                <a:gd name="T10" fmla="*/ 54 w 278"/>
                <a:gd name="T11" fmla="*/ 106 h 429"/>
                <a:gd name="T12" fmla="*/ 63 w 278"/>
                <a:gd name="T13" fmla="*/ 104 h 429"/>
                <a:gd name="T14" fmla="*/ 71 w 278"/>
                <a:gd name="T15" fmla="*/ 100 h 429"/>
                <a:gd name="T16" fmla="*/ 78 w 278"/>
                <a:gd name="T17" fmla="*/ 95 h 429"/>
                <a:gd name="T18" fmla="*/ 83 w 278"/>
                <a:gd name="T19" fmla="*/ 88 h 429"/>
                <a:gd name="T20" fmla="*/ 88 w 278"/>
                <a:gd name="T21" fmla="*/ 80 h 429"/>
                <a:gd name="T22" fmla="*/ 91 w 278"/>
                <a:gd name="T23" fmla="*/ 70 h 429"/>
                <a:gd name="T24" fmla="*/ 93 w 278"/>
                <a:gd name="T25" fmla="*/ 59 h 429"/>
                <a:gd name="T26" fmla="*/ 93 w 278"/>
                <a:gd name="T27" fmla="*/ 47 h 429"/>
                <a:gd name="T28" fmla="*/ 91 w 278"/>
                <a:gd name="T29" fmla="*/ 36 h 429"/>
                <a:gd name="T30" fmla="*/ 88 w 278"/>
                <a:gd name="T31" fmla="*/ 26 h 429"/>
                <a:gd name="T32" fmla="*/ 84 w 278"/>
                <a:gd name="T33" fmla="*/ 18 h 429"/>
                <a:gd name="T34" fmla="*/ 78 w 278"/>
                <a:gd name="T35" fmla="*/ 11 h 429"/>
                <a:gd name="T36" fmla="*/ 71 w 278"/>
                <a:gd name="T37" fmla="*/ 6 h 429"/>
                <a:gd name="T38" fmla="*/ 63 w 278"/>
                <a:gd name="T39" fmla="*/ 2 h 429"/>
                <a:gd name="T40" fmla="*/ 54 w 278"/>
                <a:gd name="T41" fmla="*/ 0 h 429"/>
                <a:gd name="T42" fmla="*/ 46 w 278"/>
                <a:gd name="T43" fmla="*/ 0 h 429"/>
                <a:gd name="T44" fmla="*/ 41 w 278"/>
                <a:gd name="T45" fmla="*/ 1 h 429"/>
                <a:gd name="T46" fmla="*/ 37 w 278"/>
                <a:gd name="T47" fmla="*/ 1 h 429"/>
                <a:gd name="T48" fmla="*/ 33 w 278"/>
                <a:gd name="T49" fmla="*/ 3 h 429"/>
                <a:gd name="T50" fmla="*/ 28 w 278"/>
                <a:gd name="T51" fmla="*/ 5 h 429"/>
                <a:gd name="T52" fmla="*/ 24 w 278"/>
                <a:gd name="T53" fmla="*/ 8 h 429"/>
                <a:gd name="T54" fmla="*/ 21 w 278"/>
                <a:gd name="T55" fmla="*/ 11 h 429"/>
                <a:gd name="T56" fmla="*/ 18 w 278"/>
                <a:gd name="T57" fmla="*/ 15 h 429"/>
                <a:gd name="T58" fmla="*/ 16 w 278"/>
                <a:gd name="T59" fmla="*/ 3 h 429"/>
                <a:gd name="T60" fmla="*/ 0 w 278"/>
                <a:gd name="T61" fmla="*/ 143 h 429"/>
                <a:gd name="T62" fmla="*/ 16 w 278"/>
                <a:gd name="T63" fmla="*/ 49 h 429"/>
                <a:gd name="T64" fmla="*/ 17 w 278"/>
                <a:gd name="T65" fmla="*/ 41 h 429"/>
                <a:gd name="T66" fmla="*/ 19 w 278"/>
                <a:gd name="T67" fmla="*/ 34 h 429"/>
                <a:gd name="T68" fmla="*/ 22 w 278"/>
                <a:gd name="T69" fmla="*/ 28 h 429"/>
                <a:gd name="T70" fmla="*/ 26 w 278"/>
                <a:gd name="T71" fmla="*/ 23 h 429"/>
                <a:gd name="T72" fmla="*/ 30 w 278"/>
                <a:gd name="T73" fmla="*/ 19 h 429"/>
                <a:gd name="T74" fmla="*/ 36 w 278"/>
                <a:gd name="T75" fmla="*/ 16 h 429"/>
                <a:gd name="T76" fmla="*/ 42 w 278"/>
                <a:gd name="T77" fmla="*/ 15 h 429"/>
                <a:gd name="T78" fmla="*/ 49 w 278"/>
                <a:gd name="T79" fmla="*/ 15 h 429"/>
                <a:gd name="T80" fmla="*/ 55 w 278"/>
                <a:gd name="T81" fmla="*/ 16 h 429"/>
                <a:gd name="T82" fmla="*/ 60 w 278"/>
                <a:gd name="T83" fmla="*/ 19 h 429"/>
                <a:gd name="T84" fmla="*/ 65 w 278"/>
                <a:gd name="T85" fmla="*/ 23 h 429"/>
                <a:gd name="T86" fmla="*/ 69 w 278"/>
                <a:gd name="T87" fmla="*/ 27 h 429"/>
                <a:gd name="T88" fmla="*/ 72 w 278"/>
                <a:gd name="T89" fmla="*/ 33 h 429"/>
                <a:gd name="T90" fmla="*/ 74 w 278"/>
                <a:gd name="T91" fmla="*/ 40 h 429"/>
                <a:gd name="T92" fmla="*/ 75 w 278"/>
                <a:gd name="T93" fmla="*/ 47 h 429"/>
                <a:gd name="T94" fmla="*/ 75 w 278"/>
                <a:gd name="T95" fmla="*/ 56 h 429"/>
                <a:gd name="T96" fmla="*/ 74 w 278"/>
                <a:gd name="T97" fmla="*/ 65 h 429"/>
                <a:gd name="T98" fmla="*/ 72 w 278"/>
                <a:gd name="T99" fmla="*/ 72 h 429"/>
                <a:gd name="T100" fmla="*/ 69 w 278"/>
                <a:gd name="T101" fmla="*/ 78 h 429"/>
                <a:gd name="T102" fmla="*/ 65 w 278"/>
                <a:gd name="T103" fmla="*/ 83 h 429"/>
                <a:gd name="T104" fmla="*/ 61 w 278"/>
                <a:gd name="T105" fmla="*/ 87 h 429"/>
                <a:gd name="T106" fmla="*/ 55 w 278"/>
                <a:gd name="T107" fmla="*/ 90 h 429"/>
                <a:gd name="T108" fmla="*/ 49 w 278"/>
                <a:gd name="T109" fmla="*/ 91 h 429"/>
                <a:gd name="T110" fmla="*/ 42 w 278"/>
                <a:gd name="T111" fmla="*/ 91 h 429"/>
                <a:gd name="T112" fmla="*/ 35 w 278"/>
                <a:gd name="T113" fmla="*/ 90 h 429"/>
                <a:gd name="T114" fmla="*/ 30 w 278"/>
                <a:gd name="T115" fmla="*/ 88 h 429"/>
                <a:gd name="T116" fmla="*/ 25 w 278"/>
                <a:gd name="T117" fmla="*/ 84 h 429"/>
                <a:gd name="T118" fmla="*/ 21 w 278"/>
                <a:gd name="T119" fmla="*/ 79 h 429"/>
                <a:gd name="T120" fmla="*/ 19 w 278"/>
                <a:gd name="T121" fmla="*/ 74 h 429"/>
                <a:gd name="T122" fmla="*/ 17 w 278"/>
                <a:gd name="T123" fmla="*/ 67 h 429"/>
                <a:gd name="T124" fmla="*/ 16 w 278"/>
                <a:gd name="T125" fmla="*/ 58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 h="429">
                  <a:moveTo>
                    <a:pt x="0" y="429"/>
                  </a:moveTo>
                  <a:lnTo>
                    <a:pt x="49" y="429"/>
                  </a:lnTo>
                  <a:lnTo>
                    <a:pt x="49" y="272"/>
                  </a:lnTo>
                  <a:lnTo>
                    <a:pt x="58" y="284"/>
                  </a:lnTo>
                  <a:lnTo>
                    <a:pt x="68" y="293"/>
                  </a:lnTo>
                  <a:lnTo>
                    <a:pt x="79" y="301"/>
                  </a:lnTo>
                  <a:lnTo>
                    <a:pt x="91" y="307"/>
                  </a:lnTo>
                  <a:lnTo>
                    <a:pt x="103" y="313"/>
                  </a:lnTo>
                  <a:lnTo>
                    <a:pt x="116" y="316"/>
                  </a:lnTo>
                  <a:lnTo>
                    <a:pt x="131" y="317"/>
                  </a:lnTo>
                  <a:lnTo>
                    <a:pt x="146" y="318"/>
                  </a:lnTo>
                  <a:lnTo>
                    <a:pt x="161" y="317"/>
                  </a:lnTo>
                  <a:lnTo>
                    <a:pt x="175" y="316"/>
                  </a:lnTo>
                  <a:lnTo>
                    <a:pt x="187" y="313"/>
                  </a:lnTo>
                  <a:lnTo>
                    <a:pt x="200" y="307"/>
                  </a:lnTo>
                  <a:lnTo>
                    <a:pt x="211" y="301"/>
                  </a:lnTo>
                  <a:lnTo>
                    <a:pt x="222" y="294"/>
                  </a:lnTo>
                  <a:lnTo>
                    <a:pt x="232" y="285"/>
                  </a:lnTo>
                  <a:lnTo>
                    <a:pt x="241" y="276"/>
                  </a:lnTo>
                  <a:lnTo>
                    <a:pt x="249" y="265"/>
                  </a:lnTo>
                  <a:lnTo>
                    <a:pt x="258" y="253"/>
                  </a:lnTo>
                  <a:lnTo>
                    <a:pt x="263" y="240"/>
                  </a:lnTo>
                  <a:lnTo>
                    <a:pt x="269" y="225"/>
                  </a:lnTo>
                  <a:lnTo>
                    <a:pt x="272" y="210"/>
                  </a:lnTo>
                  <a:lnTo>
                    <a:pt x="276" y="194"/>
                  </a:lnTo>
                  <a:lnTo>
                    <a:pt x="277" y="177"/>
                  </a:lnTo>
                  <a:lnTo>
                    <a:pt x="278" y="158"/>
                  </a:lnTo>
                  <a:lnTo>
                    <a:pt x="277" y="140"/>
                  </a:lnTo>
                  <a:lnTo>
                    <a:pt x="276" y="123"/>
                  </a:lnTo>
                  <a:lnTo>
                    <a:pt x="272" y="107"/>
                  </a:lnTo>
                  <a:lnTo>
                    <a:pt x="269" y="92"/>
                  </a:lnTo>
                  <a:lnTo>
                    <a:pt x="263" y="78"/>
                  </a:lnTo>
                  <a:lnTo>
                    <a:pt x="258" y="65"/>
                  </a:lnTo>
                  <a:lnTo>
                    <a:pt x="251" y="53"/>
                  </a:lnTo>
                  <a:lnTo>
                    <a:pt x="241" y="42"/>
                  </a:lnTo>
                  <a:lnTo>
                    <a:pt x="233" y="32"/>
                  </a:lnTo>
                  <a:lnTo>
                    <a:pt x="223" y="24"/>
                  </a:lnTo>
                  <a:lnTo>
                    <a:pt x="213" y="17"/>
                  </a:lnTo>
                  <a:lnTo>
                    <a:pt x="200" y="11"/>
                  </a:lnTo>
                  <a:lnTo>
                    <a:pt x="188" y="5"/>
                  </a:lnTo>
                  <a:lnTo>
                    <a:pt x="175" y="2"/>
                  </a:lnTo>
                  <a:lnTo>
                    <a:pt x="161" y="1"/>
                  </a:lnTo>
                  <a:lnTo>
                    <a:pt x="147" y="0"/>
                  </a:lnTo>
                  <a:lnTo>
                    <a:pt x="139" y="0"/>
                  </a:lnTo>
                  <a:lnTo>
                    <a:pt x="131" y="1"/>
                  </a:lnTo>
                  <a:lnTo>
                    <a:pt x="124" y="2"/>
                  </a:lnTo>
                  <a:lnTo>
                    <a:pt x="117" y="3"/>
                  </a:lnTo>
                  <a:lnTo>
                    <a:pt x="110" y="4"/>
                  </a:lnTo>
                  <a:lnTo>
                    <a:pt x="103" y="7"/>
                  </a:lnTo>
                  <a:lnTo>
                    <a:pt x="98" y="9"/>
                  </a:lnTo>
                  <a:lnTo>
                    <a:pt x="91" y="12"/>
                  </a:lnTo>
                  <a:lnTo>
                    <a:pt x="85" y="16"/>
                  </a:lnTo>
                  <a:lnTo>
                    <a:pt x="79" y="19"/>
                  </a:lnTo>
                  <a:lnTo>
                    <a:pt x="73" y="24"/>
                  </a:lnTo>
                  <a:lnTo>
                    <a:pt x="69" y="28"/>
                  </a:lnTo>
                  <a:lnTo>
                    <a:pt x="63" y="33"/>
                  </a:lnTo>
                  <a:lnTo>
                    <a:pt x="58" y="39"/>
                  </a:lnTo>
                  <a:lnTo>
                    <a:pt x="54" y="46"/>
                  </a:lnTo>
                  <a:lnTo>
                    <a:pt x="49" y="51"/>
                  </a:lnTo>
                  <a:lnTo>
                    <a:pt x="49" y="9"/>
                  </a:lnTo>
                  <a:lnTo>
                    <a:pt x="0" y="9"/>
                  </a:lnTo>
                  <a:lnTo>
                    <a:pt x="0" y="429"/>
                  </a:lnTo>
                  <a:close/>
                  <a:moveTo>
                    <a:pt x="47" y="161"/>
                  </a:moveTo>
                  <a:lnTo>
                    <a:pt x="47" y="147"/>
                  </a:lnTo>
                  <a:lnTo>
                    <a:pt x="48" y="134"/>
                  </a:lnTo>
                  <a:lnTo>
                    <a:pt x="50" y="122"/>
                  </a:lnTo>
                  <a:lnTo>
                    <a:pt x="53" y="111"/>
                  </a:lnTo>
                  <a:lnTo>
                    <a:pt x="56" y="101"/>
                  </a:lnTo>
                  <a:lnTo>
                    <a:pt x="61" y="91"/>
                  </a:lnTo>
                  <a:lnTo>
                    <a:pt x="65" y="83"/>
                  </a:lnTo>
                  <a:lnTo>
                    <a:pt x="70" y="74"/>
                  </a:lnTo>
                  <a:lnTo>
                    <a:pt x="77" y="68"/>
                  </a:lnTo>
                  <a:lnTo>
                    <a:pt x="83" y="62"/>
                  </a:lnTo>
                  <a:lnTo>
                    <a:pt x="91" y="56"/>
                  </a:lnTo>
                  <a:lnTo>
                    <a:pt x="99" y="53"/>
                  </a:lnTo>
                  <a:lnTo>
                    <a:pt x="107" y="49"/>
                  </a:lnTo>
                  <a:lnTo>
                    <a:pt x="116" y="47"/>
                  </a:lnTo>
                  <a:lnTo>
                    <a:pt x="125" y="45"/>
                  </a:lnTo>
                  <a:lnTo>
                    <a:pt x="136" y="45"/>
                  </a:lnTo>
                  <a:lnTo>
                    <a:pt x="146" y="45"/>
                  </a:lnTo>
                  <a:lnTo>
                    <a:pt x="155" y="47"/>
                  </a:lnTo>
                  <a:lnTo>
                    <a:pt x="164" y="49"/>
                  </a:lnTo>
                  <a:lnTo>
                    <a:pt x="172" y="53"/>
                  </a:lnTo>
                  <a:lnTo>
                    <a:pt x="180" y="56"/>
                  </a:lnTo>
                  <a:lnTo>
                    <a:pt x="188" y="62"/>
                  </a:lnTo>
                  <a:lnTo>
                    <a:pt x="195" y="68"/>
                  </a:lnTo>
                  <a:lnTo>
                    <a:pt x="201" y="73"/>
                  </a:lnTo>
                  <a:lnTo>
                    <a:pt x="207" y="81"/>
                  </a:lnTo>
                  <a:lnTo>
                    <a:pt x="211" y="89"/>
                  </a:lnTo>
                  <a:lnTo>
                    <a:pt x="216" y="99"/>
                  </a:lnTo>
                  <a:lnTo>
                    <a:pt x="220" y="109"/>
                  </a:lnTo>
                  <a:lnTo>
                    <a:pt x="222" y="119"/>
                  </a:lnTo>
                  <a:lnTo>
                    <a:pt x="224" y="130"/>
                  </a:lnTo>
                  <a:lnTo>
                    <a:pt x="225" y="142"/>
                  </a:lnTo>
                  <a:lnTo>
                    <a:pt x="225" y="155"/>
                  </a:lnTo>
                  <a:lnTo>
                    <a:pt x="225" y="169"/>
                  </a:lnTo>
                  <a:lnTo>
                    <a:pt x="224" y="183"/>
                  </a:lnTo>
                  <a:lnTo>
                    <a:pt x="222" y="194"/>
                  </a:lnTo>
                  <a:lnTo>
                    <a:pt x="220" y="206"/>
                  </a:lnTo>
                  <a:lnTo>
                    <a:pt x="216" y="217"/>
                  </a:lnTo>
                  <a:lnTo>
                    <a:pt x="211" y="226"/>
                  </a:lnTo>
                  <a:lnTo>
                    <a:pt x="207" y="235"/>
                  </a:lnTo>
                  <a:lnTo>
                    <a:pt x="201" y="244"/>
                  </a:lnTo>
                  <a:lnTo>
                    <a:pt x="195" y="250"/>
                  </a:lnTo>
                  <a:lnTo>
                    <a:pt x="188" y="256"/>
                  </a:lnTo>
                  <a:lnTo>
                    <a:pt x="182" y="262"/>
                  </a:lnTo>
                  <a:lnTo>
                    <a:pt x="174" y="265"/>
                  </a:lnTo>
                  <a:lnTo>
                    <a:pt x="165" y="269"/>
                  </a:lnTo>
                  <a:lnTo>
                    <a:pt x="156" y="271"/>
                  </a:lnTo>
                  <a:lnTo>
                    <a:pt x="146" y="273"/>
                  </a:lnTo>
                  <a:lnTo>
                    <a:pt x="137" y="273"/>
                  </a:lnTo>
                  <a:lnTo>
                    <a:pt x="125" y="273"/>
                  </a:lnTo>
                  <a:lnTo>
                    <a:pt x="115" y="271"/>
                  </a:lnTo>
                  <a:lnTo>
                    <a:pt x="106" y="270"/>
                  </a:lnTo>
                  <a:lnTo>
                    <a:pt x="98" y="267"/>
                  </a:lnTo>
                  <a:lnTo>
                    <a:pt x="90" y="263"/>
                  </a:lnTo>
                  <a:lnTo>
                    <a:pt x="81" y="257"/>
                  </a:lnTo>
                  <a:lnTo>
                    <a:pt x="76" y="252"/>
                  </a:lnTo>
                  <a:lnTo>
                    <a:pt x="69" y="246"/>
                  </a:lnTo>
                  <a:lnTo>
                    <a:pt x="64" y="238"/>
                  </a:lnTo>
                  <a:lnTo>
                    <a:pt x="60" y="230"/>
                  </a:lnTo>
                  <a:lnTo>
                    <a:pt x="56" y="221"/>
                  </a:lnTo>
                  <a:lnTo>
                    <a:pt x="53" y="210"/>
                  </a:lnTo>
                  <a:lnTo>
                    <a:pt x="50" y="200"/>
                  </a:lnTo>
                  <a:lnTo>
                    <a:pt x="48" y="187"/>
                  </a:lnTo>
                  <a:lnTo>
                    <a:pt x="47" y="175"/>
                  </a:lnTo>
                  <a:lnTo>
                    <a:pt x="47"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3" name="Freeform 132"/>
            <p:cNvSpPr>
              <a:spLocks/>
            </p:cNvSpPr>
            <p:nvPr/>
          </p:nvSpPr>
          <p:spPr bwMode="auto">
            <a:xfrm>
              <a:off x="3130" y="2267"/>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7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1"/>
                  </a:lnTo>
                  <a:lnTo>
                    <a:pt x="56" y="103"/>
                  </a:lnTo>
                  <a:lnTo>
                    <a:pt x="59" y="94"/>
                  </a:lnTo>
                  <a:lnTo>
                    <a:pt x="62" y="88"/>
                  </a:lnTo>
                  <a:lnTo>
                    <a:pt x="67" y="81"/>
                  </a:lnTo>
                  <a:lnTo>
                    <a:pt x="71" y="75"/>
                  </a:lnTo>
                  <a:lnTo>
                    <a:pt x="77" y="70"/>
                  </a:lnTo>
                  <a:lnTo>
                    <a:pt x="83" y="66"/>
                  </a:lnTo>
                  <a:lnTo>
                    <a:pt x="90" y="62"/>
                  </a:lnTo>
                  <a:lnTo>
                    <a:pt x="98" y="59"/>
                  </a:lnTo>
                  <a:lnTo>
                    <a:pt x="106" y="57"/>
                  </a:lnTo>
                  <a:lnTo>
                    <a:pt x="114" y="54"/>
                  </a:lnTo>
                  <a:lnTo>
                    <a:pt x="123" y="53"/>
                  </a:lnTo>
                  <a:lnTo>
                    <a:pt x="134" y="53"/>
                  </a:lnTo>
                  <a:lnTo>
                    <a:pt x="139" y="53"/>
                  </a:lnTo>
                  <a:lnTo>
                    <a:pt x="145" y="54"/>
                  </a:lnTo>
                  <a:lnTo>
                    <a:pt x="145" y="0"/>
                  </a:lnTo>
                  <a:lnTo>
                    <a:pt x="138" y="0"/>
                  </a:lnTo>
                  <a:lnTo>
                    <a:pt x="132" y="0"/>
                  </a:lnTo>
                  <a:lnTo>
                    <a:pt x="124" y="0"/>
                  </a:lnTo>
                  <a:lnTo>
                    <a:pt x="117" y="1"/>
                  </a:lnTo>
                  <a:lnTo>
                    <a:pt x="111" y="2"/>
                  </a:lnTo>
                  <a:lnTo>
                    <a:pt x="105" y="4"/>
                  </a:lnTo>
                  <a:lnTo>
                    <a:pt x="98" y="6"/>
                  </a:lnTo>
                  <a:lnTo>
                    <a:pt x="92" y="8"/>
                  </a:lnTo>
                  <a:lnTo>
                    <a:pt x="88" y="12"/>
                  </a:lnTo>
                  <a:lnTo>
                    <a:pt x="82" y="15"/>
                  </a:lnTo>
                  <a:lnTo>
                    <a:pt x="77" y="19"/>
                  </a:lnTo>
                  <a:lnTo>
                    <a:pt x="71" y="23"/>
                  </a:lnTo>
                  <a:lnTo>
                    <a:pt x="67" y="28"/>
                  </a:lnTo>
                  <a:lnTo>
                    <a:pt x="63" y="34"/>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4" name="Freeform 133"/>
            <p:cNvSpPr>
              <a:spLocks noEditPoints="1"/>
            </p:cNvSpPr>
            <p:nvPr/>
          </p:nvSpPr>
          <p:spPr bwMode="auto">
            <a:xfrm>
              <a:off x="3188" y="2266"/>
              <a:ext cx="96" cy="106"/>
            </a:xfrm>
            <a:custGeom>
              <a:avLst/>
              <a:gdLst>
                <a:gd name="T0" fmla="*/ 1 w 288"/>
                <a:gd name="T1" fmla="*/ 65 h 318"/>
                <a:gd name="T2" fmla="*/ 5 w 288"/>
                <a:gd name="T3" fmla="*/ 80 h 318"/>
                <a:gd name="T4" fmla="*/ 13 w 288"/>
                <a:gd name="T5" fmla="*/ 92 h 318"/>
                <a:gd name="T6" fmla="*/ 23 w 288"/>
                <a:gd name="T7" fmla="*/ 101 h 318"/>
                <a:gd name="T8" fmla="*/ 37 w 288"/>
                <a:gd name="T9" fmla="*/ 105 h 318"/>
                <a:gd name="T10" fmla="*/ 54 w 288"/>
                <a:gd name="T11" fmla="*/ 106 h 318"/>
                <a:gd name="T12" fmla="*/ 68 w 288"/>
                <a:gd name="T13" fmla="*/ 103 h 318"/>
                <a:gd name="T14" fmla="*/ 80 w 288"/>
                <a:gd name="T15" fmla="*/ 95 h 318"/>
                <a:gd name="T16" fmla="*/ 89 w 288"/>
                <a:gd name="T17" fmla="*/ 85 h 318"/>
                <a:gd name="T18" fmla="*/ 94 w 288"/>
                <a:gd name="T19" fmla="*/ 70 h 318"/>
                <a:gd name="T20" fmla="*/ 96 w 288"/>
                <a:gd name="T21" fmla="*/ 53 h 318"/>
                <a:gd name="T22" fmla="*/ 94 w 288"/>
                <a:gd name="T23" fmla="*/ 36 h 318"/>
                <a:gd name="T24" fmla="*/ 89 w 288"/>
                <a:gd name="T25" fmla="*/ 21 h 318"/>
                <a:gd name="T26" fmla="*/ 80 w 288"/>
                <a:gd name="T27" fmla="*/ 11 h 318"/>
                <a:gd name="T28" fmla="*/ 68 w 288"/>
                <a:gd name="T29" fmla="*/ 3 h 318"/>
                <a:gd name="T30" fmla="*/ 53 w 288"/>
                <a:gd name="T31" fmla="*/ 0 h 318"/>
                <a:gd name="T32" fmla="*/ 37 w 288"/>
                <a:gd name="T33" fmla="*/ 1 h 318"/>
                <a:gd name="T34" fmla="*/ 23 w 288"/>
                <a:gd name="T35" fmla="*/ 5 h 318"/>
                <a:gd name="T36" fmla="*/ 13 w 288"/>
                <a:gd name="T37" fmla="*/ 14 h 318"/>
                <a:gd name="T38" fmla="*/ 5 w 288"/>
                <a:gd name="T39" fmla="*/ 26 h 318"/>
                <a:gd name="T40" fmla="*/ 1 w 288"/>
                <a:gd name="T41" fmla="*/ 41 h 318"/>
                <a:gd name="T42" fmla="*/ 17 w 288"/>
                <a:gd name="T43" fmla="*/ 53 h 318"/>
                <a:gd name="T44" fmla="*/ 18 w 288"/>
                <a:gd name="T45" fmla="*/ 40 h 318"/>
                <a:gd name="T46" fmla="*/ 22 w 288"/>
                <a:gd name="T47" fmla="*/ 30 h 318"/>
                <a:gd name="T48" fmla="*/ 27 w 288"/>
                <a:gd name="T49" fmla="*/ 23 h 318"/>
                <a:gd name="T50" fmla="*/ 35 w 288"/>
                <a:gd name="T51" fmla="*/ 17 h 318"/>
                <a:gd name="T52" fmla="*/ 44 w 288"/>
                <a:gd name="T53" fmla="*/ 15 h 318"/>
                <a:gd name="T54" fmla="*/ 55 w 288"/>
                <a:gd name="T55" fmla="*/ 16 h 318"/>
                <a:gd name="T56" fmla="*/ 64 w 288"/>
                <a:gd name="T57" fmla="*/ 19 h 318"/>
                <a:gd name="T58" fmla="*/ 71 w 288"/>
                <a:gd name="T59" fmla="*/ 25 h 318"/>
                <a:gd name="T60" fmla="*/ 76 w 288"/>
                <a:gd name="T61" fmla="*/ 33 h 318"/>
                <a:gd name="T62" fmla="*/ 78 w 288"/>
                <a:gd name="T63" fmla="*/ 44 h 318"/>
                <a:gd name="T64" fmla="*/ 79 w 288"/>
                <a:gd name="T65" fmla="*/ 57 h 318"/>
                <a:gd name="T66" fmla="*/ 77 w 288"/>
                <a:gd name="T67" fmla="*/ 69 h 318"/>
                <a:gd name="T68" fmla="*/ 72 w 288"/>
                <a:gd name="T69" fmla="*/ 79 h 318"/>
                <a:gd name="T70" fmla="*/ 66 w 288"/>
                <a:gd name="T71" fmla="*/ 86 h 318"/>
                <a:gd name="T72" fmla="*/ 58 w 288"/>
                <a:gd name="T73" fmla="*/ 90 h 318"/>
                <a:gd name="T74" fmla="*/ 48 w 288"/>
                <a:gd name="T75" fmla="*/ 91 h 318"/>
                <a:gd name="T76" fmla="*/ 38 w 288"/>
                <a:gd name="T77" fmla="*/ 90 h 318"/>
                <a:gd name="T78" fmla="*/ 30 w 288"/>
                <a:gd name="T79" fmla="*/ 86 h 318"/>
                <a:gd name="T80" fmla="*/ 23 w 288"/>
                <a:gd name="T81" fmla="*/ 79 h 318"/>
                <a:gd name="T82" fmla="*/ 19 w 288"/>
                <a:gd name="T83" fmla="*/ 69 h 318"/>
                <a:gd name="T84" fmla="*/ 17 w 288"/>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8">
                  <a:moveTo>
                    <a:pt x="0" y="160"/>
                  </a:moveTo>
                  <a:lnTo>
                    <a:pt x="1" y="178"/>
                  </a:lnTo>
                  <a:lnTo>
                    <a:pt x="2" y="195"/>
                  </a:lnTo>
                  <a:lnTo>
                    <a:pt x="6" y="211"/>
                  </a:lnTo>
                  <a:lnTo>
                    <a:pt x="9" y="226"/>
                  </a:lnTo>
                  <a:lnTo>
                    <a:pt x="15" y="241"/>
                  </a:lnTo>
                  <a:lnTo>
                    <a:pt x="22" y="254"/>
                  </a:lnTo>
                  <a:lnTo>
                    <a:pt x="30" y="265"/>
                  </a:lnTo>
                  <a:lnTo>
                    <a:pt x="38" y="277"/>
                  </a:lnTo>
                  <a:lnTo>
                    <a:pt x="48" y="286"/>
                  </a:lnTo>
                  <a:lnTo>
                    <a:pt x="59" y="294"/>
                  </a:lnTo>
                  <a:lnTo>
                    <a:pt x="70" y="302"/>
                  </a:lnTo>
                  <a:lnTo>
                    <a:pt x="83" y="308"/>
                  </a:lnTo>
                  <a:lnTo>
                    <a:pt x="97" y="313"/>
                  </a:lnTo>
                  <a:lnTo>
                    <a:pt x="112" y="316"/>
                  </a:lnTo>
                  <a:lnTo>
                    <a:pt x="128" y="317"/>
                  </a:lnTo>
                  <a:lnTo>
                    <a:pt x="144" y="318"/>
                  </a:lnTo>
                  <a:lnTo>
                    <a:pt x="161" y="317"/>
                  </a:lnTo>
                  <a:lnTo>
                    <a:pt x="176" y="316"/>
                  </a:lnTo>
                  <a:lnTo>
                    <a:pt x="191" y="313"/>
                  </a:lnTo>
                  <a:lnTo>
                    <a:pt x="205" y="308"/>
                  </a:lnTo>
                  <a:lnTo>
                    <a:pt x="217" y="302"/>
                  </a:lnTo>
                  <a:lnTo>
                    <a:pt x="229" y="294"/>
                  </a:lnTo>
                  <a:lnTo>
                    <a:pt x="240" y="286"/>
                  </a:lnTo>
                  <a:lnTo>
                    <a:pt x="250" y="277"/>
                  </a:lnTo>
                  <a:lnTo>
                    <a:pt x="259" y="265"/>
                  </a:lnTo>
                  <a:lnTo>
                    <a:pt x="266" y="254"/>
                  </a:lnTo>
                  <a:lnTo>
                    <a:pt x="273" y="241"/>
                  </a:lnTo>
                  <a:lnTo>
                    <a:pt x="278" y="226"/>
                  </a:lnTo>
                  <a:lnTo>
                    <a:pt x="282" y="211"/>
                  </a:lnTo>
                  <a:lnTo>
                    <a:pt x="285" y="195"/>
                  </a:lnTo>
                  <a:lnTo>
                    <a:pt x="286" y="178"/>
                  </a:lnTo>
                  <a:lnTo>
                    <a:pt x="288" y="160"/>
                  </a:lnTo>
                  <a:lnTo>
                    <a:pt x="286" y="140"/>
                  </a:lnTo>
                  <a:lnTo>
                    <a:pt x="285" y="123"/>
                  </a:lnTo>
                  <a:lnTo>
                    <a:pt x="282" y="107"/>
                  </a:lnTo>
                  <a:lnTo>
                    <a:pt x="278" y="92"/>
                  </a:lnTo>
                  <a:lnTo>
                    <a:pt x="273" y="77"/>
                  </a:lnTo>
                  <a:lnTo>
                    <a:pt x="266" y="64"/>
                  </a:lnTo>
                  <a:lnTo>
                    <a:pt x="259" y="53"/>
                  </a:lnTo>
                  <a:lnTo>
                    <a:pt x="250" y="41"/>
                  </a:lnTo>
                  <a:lnTo>
                    <a:pt x="239" y="32"/>
                  </a:lnTo>
                  <a:lnTo>
                    <a:pt x="229" y="24"/>
                  </a:lnTo>
                  <a:lnTo>
                    <a:pt x="217" y="16"/>
                  </a:lnTo>
                  <a:lnTo>
                    <a:pt x="205" y="10"/>
                  </a:lnTo>
                  <a:lnTo>
                    <a:pt x="191" y="5"/>
                  </a:lnTo>
                  <a:lnTo>
                    <a:pt x="176" y="2"/>
                  </a:lnTo>
                  <a:lnTo>
                    <a:pt x="160" y="1"/>
                  </a:lnTo>
                  <a:lnTo>
                    <a:pt x="144" y="0"/>
                  </a:lnTo>
                  <a:lnTo>
                    <a:pt x="127" y="1"/>
                  </a:lnTo>
                  <a:lnTo>
                    <a:pt x="112" y="2"/>
                  </a:lnTo>
                  <a:lnTo>
                    <a:pt x="97" y="5"/>
                  </a:lnTo>
                  <a:lnTo>
                    <a:pt x="83" y="10"/>
                  </a:lnTo>
                  <a:lnTo>
                    <a:pt x="70" y="16"/>
                  </a:lnTo>
                  <a:lnTo>
                    <a:pt x="59" y="24"/>
                  </a:lnTo>
                  <a:lnTo>
                    <a:pt x="48" y="32"/>
                  </a:lnTo>
                  <a:lnTo>
                    <a:pt x="38" y="41"/>
                  </a:lnTo>
                  <a:lnTo>
                    <a:pt x="29" y="53"/>
                  </a:lnTo>
                  <a:lnTo>
                    <a:pt x="22" y="64"/>
                  </a:lnTo>
                  <a:lnTo>
                    <a:pt x="15" y="77"/>
                  </a:lnTo>
                  <a:lnTo>
                    <a:pt x="9" y="92"/>
                  </a:lnTo>
                  <a:lnTo>
                    <a:pt x="6" y="107"/>
                  </a:lnTo>
                  <a:lnTo>
                    <a:pt x="2" y="123"/>
                  </a:lnTo>
                  <a:lnTo>
                    <a:pt x="1" y="140"/>
                  </a:lnTo>
                  <a:lnTo>
                    <a:pt x="0" y="160"/>
                  </a:lnTo>
                  <a:close/>
                  <a:moveTo>
                    <a:pt x="52" y="160"/>
                  </a:moveTo>
                  <a:lnTo>
                    <a:pt x="52" y="146"/>
                  </a:lnTo>
                  <a:lnTo>
                    <a:pt x="53" y="133"/>
                  </a:lnTo>
                  <a:lnTo>
                    <a:pt x="55" y="120"/>
                  </a:lnTo>
                  <a:lnTo>
                    <a:pt x="57" y="110"/>
                  </a:lnTo>
                  <a:lnTo>
                    <a:pt x="61" y="100"/>
                  </a:lnTo>
                  <a:lnTo>
                    <a:pt x="66" y="91"/>
                  </a:lnTo>
                  <a:lnTo>
                    <a:pt x="70" y="81"/>
                  </a:lnTo>
                  <a:lnTo>
                    <a:pt x="76" y="74"/>
                  </a:lnTo>
                  <a:lnTo>
                    <a:pt x="82" y="68"/>
                  </a:lnTo>
                  <a:lnTo>
                    <a:pt x="89" y="61"/>
                  </a:lnTo>
                  <a:lnTo>
                    <a:pt x="97" y="56"/>
                  </a:lnTo>
                  <a:lnTo>
                    <a:pt x="105" y="51"/>
                  </a:lnTo>
                  <a:lnTo>
                    <a:pt x="114" y="49"/>
                  </a:lnTo>
                  <a:lnTo>
                    <a:pt x="123" y="47"/>
                  </a:lnTo>
                  <a:lnTo>
                    <a:pt x="133" y="45"/>
                  </a:lnTo>
                  <a:lnTo>
                    <a:pt x="145" y="45"/>
                  </a:lnTo>
                  <a:lnTo>
                    <a:pt x="155" y="45"/>
                  </a:lnTo>
                  <a:lnTo>
                    <a:pt x="166" y="47"/>
                  </a:lnTo>
                  <a:lnTo>
                    <a:pt x="175" y="49"/>
                  </a:lnTo>
                  <a:lnTo>
                    <a:pt x="183" y="51"/>
                  </a:lnTo>
                  <a:lnTo>
                    <a:pt x="192" y="56"/>
                  </a:lnTo>
                  <a:lnTo>
                    <a:pt x="199" y="61"/>
                  </a:lnTo>
                  <a:lnTo>
                    <a:pt x="206" y="68"/>
                  </a:lnTo>
                  <a:lnTo>
                    <a:pt x="212" y="74"/>
                  </a:lnTo>
                  <a:lnTo>
                    <a:pt x="217" y="81"/>
                  </a:lnTo>
                  <a:lnTo>
                    <a:pt x="222" y="91"/>
                  </a:lnTo>
                  <a:lnTo>
                    <a:pt x="227" y="100"/>
                  </a:lnTo>
                  <a:lnTo>
                    <a:pt x="230" y="110"/>
                  </a:lnTo>
                  <a:lnTo>
                    <a:pt x="232" y="120"/>
                  </a:lnTo>
                  <a:lnTo>
                    <a:pt x="235" y="133"/>
                  </a:lnTo>
                  <a:lnTo>
                    <a:pt x="236" y="146"/>
                  </a:lnTo>
                  <a:lnTo>
                    <a:pt x="236" y="160"/>
                  </a:lnTo>
                  <a:lnTo>
                    <a:pt x="236" y="172"/>
                  </a:lnTo>
                  <a:lnTo>
                    <a:pt x="235" y="185"/>
                  </a:lnTo>
                  <a:lnTo>
                    <a:pt x="232" y="198"/>
                  </a:lnTo>
                  <a:lnTo>
                    <a:pt x="230" y="208"/>
                  </a:lnTo>
                  <a:lnTo>
                    <a:pt x="227" y="218"/>
                  </a:lnTo>
                  <a:lnTo>
                    <a:pt x="222" y="227"/>
                  </a:lnTo>
                  <a:lnTo>
                    <a:pt x="217" y="237"/>
                  </a:lnTo>
                  <a:lnTo>
                    <a:pt x="212" y="245"/>
                  </a:lnTo>
                  <a:lnTo>
                    <a:pt x="206" y="250"/>
                  </a:lnTo>
                  <a:lnTo>
                    <a:pt x="199" y="257"/>
                  </a:lnTo>
                  <a:lnTo>
                    <a:pt x="192" y="262"/>
                  </a:lnTo>
                  <a:lnTo>
                    <a:pt x="183" y="267"/>
                  </a:lnTo>
                  <a:lnTo>
                    <a:pt x="175" y="269"/>
                  </a:lnTo>
                  <a:lnTo>
                    <a:pt x="166" y="271"/>
                  </a:lnTo>
                  <a:lnTo>
                    <a:pt x="155" y="273"/>
                  </a:lnTo>
                  <a:lnTo>
                    <a:pt x="145" y="273"/>
                  </a:lnTo>
                  <a:lnTo>
                    <a:pt x="133" y="273"/>
                  </a:lnTo>
                  <a:lnTo>
                    <a:pt x="123" y="271"/>
                  </a:lnTo>
                  <a:lnTo>
                    <a:pt x="114" y="269"/>
                  </a:lnTo>
                  <a:lnTo>
                    <a:pt x="105" y="267"/>
                  </a:lnTo>
                  <a:lnTo>
                    <a:pt x="97" y="262"/>
                  </a:lnTo>
                  <a:lnTo>
                    <a:pt x="89" y="257"/>
                  </a:lnTo>
                  <a:lnTo>
                    <a:pt x="82" y="250"/>
                  </a:lnTo>
                  <a:lnTo>
                    <a:pt x="76" y="245"/>
                  </a:lnTo>
                  <a:lnTo>
                    <a:pt x="70" y="237"/>
                  </a:lnTo>
                  <a:lnTo>
                    <a:pt x="66" y="227"/>
                  </a:lnTo>
                  <a:lnTo>
                    <a:pt x="61" y="218"/>
                  </a:lnTo>
                  <a:lnTo>
                    <a:pt x="57" y="208"/>
                  </a:lnTo>
                  <a:lnTo>
                    <a:pt x="55" y="198"/>
                  </a:lnTo>
                  <a:lnTo>
                    <a:pt x="53" y="185"/>
                  </a:lnTo>
                  <a:lnTo>
                    <a:pt x="52" y="172"/>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5" name="Freeform 134"/>
            <p:cNvSpPr>
              <a:spLocks noEditPoints="1"/>
            </p:cNvSpPr>
            <p:nvPr/>
          </p:nvSpPr>
          <p:spPr bwMode="auto">
            <a:xfrm>
              <a:off x="3289" y="2231"/>
              <a:ext cx="33" cy="180"/>
            </a:xfrm>
            <a:custGeom>
              <a:avLst/>
              <a:gdLst>
                <a:gd name="T0" fmla="*/ 0 w 99"/>
                <a:gd name="T1" fmla="*/ 180 h 538"/>
                <a:gd name="T2" fmla="*/ 4 w 99"/>
                <a:gd name="T3" fmla="*/ 180 h 538"/>
                <a:gd name="T4" fmla="*/ 8 w 99"/>
                <a:gd name="T5" fmla="*/ 180 h 538"/>
                <a:gd name="T6" fmla="*/ 11 w 99"/>
                <a:gd name="T7" fmla="*/ 180 h 538"/>
                <a:gd name="T8" fmla="*/ 14 w 99"/>
                <a:gd name="T9" fmla="*/ 180 h 538"/>
                <a:gd name="T10" fmla="*/ 17 w 99"/>
                <a:gd name="T11" fmla="*/ 179 h 538"/>
                <a:gd name="T12" fmla="*/ 19 w 99"/>
                <a:gd name="T13" fmla="*/ 179 h 538"/>
                <a:gd name="T14" fmla="*/ 22 w 99"/>
                <a:gd name="T15" fmla="*/ 178 h 538"/>
                <a:gd name="T16" fmla="*/ 24 w 99"/>
                <a:gd name="T17" fmla="*/ 177 h 538"/>
                <a:gd name="T18" fmla="*/ 26 w 99"/>
                <a:gd name="T19" fmla="*/ 176 h 538"/>
                <a:gd name="T20" fmla="*/ 28 w 99"/>
                <a:gd name="T21" fmla="*/ 174 h 538"/>
                <a:gd name="T22" fmla="*/ 29 w 99"/>
                <a:gd name="T23" fmla="*/ 172 h 538"/>
                <a:gd name="T24" fmla="*/ 30 w 99"/>
                <a:gd name="T25" fmla="*/ 170 h 538"/>
                <a:gd name="T26" fmla="*/ 31 w 99"/>
                <a:gd name="T27" fmla="*/ 168 h 538"/>
                <a:gd name="T28" fmla="*/ 32 w 99"/>
                <a:gd name="T29" fmla="*/ 166 h 538"/>
                <a:gd name="T30" fmla="*/ 32 w 99"/>
                <a:gd name="T31" fmla="*/ 163 h 538"/>
                <a:gd name="T32" fmla="*/ 33 w 99"/>
                <a:gd name="T33" fmla="*/ 160 h 538"/>
                <a:gd name="T34" fmla="*/ 33 w 99"/>
                <a:gd name="T35" fmla="*/ 157 h 538"/>
                <a:gd name="T36" fmla="*/ 33 w 99"/>
                <a:gd name="T37" fmla="*/ 153 h 538"/>
                <a:gd name="T38" fmla="*/ 33 w 99"/>
                <a:gd name="T39" fmla="*/ 38 h 538"/>
                <a:gd name="T40" fmla="*/ 16 w 99"/>
                <a:gd name="T41" fmla="*/ 38 h 538"/>
                <a:gd name="T42" fmla="*/ 16 w 99"/>
                <a:gd name="T43" fmla="*/ 151 h 538"/>
                <a:gd name="T44" fmla="*/ 16 w 99"/>
                <a:gd name="T45" fmla="*/ 153 h 538"/>
                <a:gd name="T46" fmla="*/ 16 w 99"/>
                <a:gd name="T47" fmla="*/ 154 h 538"/>
                <a:gd name="T48" fmla="*/ 16 w 99"/>
                <a:gd name="T49" fmla="*/ 156 h 538"/>
                <a:gd name="T50" fmla="*/ 16 w 99"/>
                <a:gd name="T51" fmla="*/ 158 h 538"/>
                <a:gd name="T52" fmla="*/ 16 w 99"/>
                <a:gd name="T53" fmla="*/ 159 h 538"/>
                <a:gd name="T54" fmla="*/ 15 w 99"/>
                <a:gd name="T55" fmla="*/ 160 h 538"/>
                <a:gd name="T56" fmla="*/ 15 w 99"/>
                <a:gd name="T57" fmla="*/ 161 h 538"/>
                <a:gd name="T58" fmla="*/ 14 w 99"/>
                <a:gd name="T59" fmla="*/ 162 h 538"/>
                <a:gd name="T60" fmla="*/ 14 w 99"/>
                <a:gd name="T61" fmla="*/ 162 h 538"/>
                <a:gd name="T62" fmla="*/ 13 w 99"/>
                <a:gd name="T63" fmla="*/ 163 h 538"/>
                <a:gd name="T64" fmla="*/ 12 w 99"/>
                <a:gd name="T65" fmla="*/ 163 h 538"/>
                <a:gd name="T66" fmla="*/ 11 w 99"/>
                <a:gd name="T67" fmla="*/ 164 h 538"/>
                <a:gd name="T68" fmla="*/ 10 w 99"/>
                <a:gd name="T69" fmla="*/ 164 h 538"/>
                <a:gd name="T70" fmla="*/ 9 w 99"/>
                <a:gd name="T71" fmla="*/ 164 h 538"/>
                <a:gd name="T72" fmla="*/ 7 w 99"/>
                <a:gd name="T73" fmla="*/ 164 h 538"/>
                <a:gd name="T74" fmla="*/ 5 w 99"/>
                <a:gd name="T75" fmla="*/ 164 h 538"/>
                <a:gd name="T76" fmla="*/ 3 w 99"/>
                <a:gd name="T77" fmla="*/ 164 h 538"/>
                <a:gd name="T78" fmla="*/ 0 w 99"/>
                <a:gd name="T79" fmla="*/ 164 h 538"/>
                <a:gd name="T80" fmla="*/ 0 w 99"/>
                <a:gd name="T81" fmla="*/ 180 h 538"/>
                <a:gd name="T82" fmla="*/ 16 w 99"/>
                <a:gd name="T83" fmla="*/ 20 h 538"/>
                <a:gd name="T84" fmla="*/ 33 w 99"/>
                <a:gd name="T85" fmla="*/ 20 h 538"/>
                <a:gd name="T86" fmla="*/ 33 w 99"/>
                <a:gd name="T87" fmla="*/ 0 h 538"/>
                <a:gd name="T88" fmla="*/ 16 w 99"/>
                <a:gd name="T89" fmla="*/ 0 h 538"/>
                <a:gd name="T90" fmla="*/ 16 w 99"/>
                <a:gd name="T91" fmla="*/ 20 h 5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 h="538">
                  <a:moveTo>
                    <a:pt x="0" y="537"/>
                  </a:moveTo>
                  <a:lnTo>
                    <a:pt x="12" y="538"/>
                  </a:lnTo>
                  <a:lnTo>
                    <a:pt x="23" y="538"/>
                  </a:lnTo>
                  <a:lnTo>
                    <a:pt x="33" y="538"/>
                  </a:lnTo>
                  <a:lnTo>
                    <a:pt x="42" y="537"/>
                  </a:lnTo>
                  <a:lnTo>
                    <a:pt x="50" y="536"/>
                  </a:lnTo>
                  <a:lnTo>
                    <a:pt x="58" y="534"/>
                  </a:lnTo>
                  <a:lnTo>
                    <a:pt x="65" y="532"/>
                  </a:lnTo>
                  <a:lnTo>
                    <a:pt x="72" y="528"/>
                  </a:lnTo>
                  <a:lnTo>
                    <a:pt x="77" y="525"/>
                  </a:lnTo>
                  <a:lnTo>
                    <a:pt x="83" y="520"/>
                  </a:lnTo>
                  <a:lnTo>
                    <a:pt x="86" y="514"/>
                  </a:lnTo>
                  <a:lnTo>
                    <a:pt x="89" y="509"/>
                  </a:lnTo>
                  <a:lnTo>
                    <a:pt x="93" y="503"/>
                  </a:lnTo>
                  <a:lnTo>
                    <a:pt x="95" y="495"/>
                  </a:lnTo>
                  <a:lnTo>
                    <a:pt x="96" y="487"/>
                  </a:lnTo>
                  <a:lnTo>
                    <a:pt x="98" y="479"/>
                  </a:lnTo>
                  <a:lnTo>
                    <a:pt x="99" y="468"/>
                  </a:lnTo>
                  <a:lnTo>
                    <a:pt x="99" y="458"/>
                  </a:lnTo>
                  <a:lnTo>
                    <a:pt x="99" y="113"/>
                  </a:lnTo>
                  <a:lnTo>
                    <a:pt x="48" y="113"/>
                  </a:lnTo>
                  <a:lnTo>
                    <a:pt x="48" y="451"/>
                  </a:lnTo>
                  <a:lnTo>
                    <a:pt x="48" y="457"/>
                  </a:lnTo>
                  <a:lnTo>
                    <a:pt x="48" y="461"/>
                  </a:lnTo>
                  <a:lnTo>
                    <a:pt x="48" y="466"/>
                  </a:lnTo>
                  <a:lnTo>
                    <a:pt x="47" y="471"/>
                  </a:lnTo>
                  <a:lnTo>
                    <a:pt x="47" y="474"/>
                  </a:lnTo>
                  <a:lnTo>
                    <a:pt x="46" y="478"/>
                  </a:lnTo>
                  <a:lnTo>
                    <a:pt x="45" y="480"/>
                  </a:lnTo>
                  <a:lnTo>
                    <a:pt x="43" y="483"/>
                  </a:lnTo>
                  <a:lnTo>
                    <a:pt x="41" y="484"/>
                  </a:lnTo>
                  <a:lnTo>
                    <a:pt x="39" y="487"/>
                  </a:lnTo>
                  <a:lnTo>
                    <a:pt x="37" y="488"/>
                  </a:lnTo>
                  <a:lnTo>
                    <a:pt x="34" y="489"/>
                  </a:lnTo>
                  <a:lnTo>
                    <a:pt x="30" y="490"/>
                  </a:lnTo>
                  <a:lnTo>
                    <a:pt x="26" y="491"/>
                  </a:lnTo>
                  <a:lnTo>
                    <a:pt x="22" y="491"/>
                  </a:lnTo>
                  <a:lnTo>
                    <a:pt x="16" y="491"/>
                  </a:lnTo>
                  <a:lnTo>
                    <a:pt x="9" y="491"/>
                  </a:lnTo>
                  <a:lnTo>
                    <a:pt x="0" y="491"/>
                  </a:lnTo>
                  <a:lnTo>
                    <a:pt x="0" y="537"/>
                  </a:lnTo>
                  <a:close/>
                  <a:moveTo>
                    <a:pt x="48" y="59"/>
                  </a:moveTo>
                  <a:lnTo>
                    <a:pt x="99" y="59"/>
                  </a:lnTo>
                  <a:lnTo>
                    <a:pt x="99" y="0"/>
                  </a:lnTo>
                  <a:lnTo>
                    <a:pt x="48" y="0"/>
                  </a:lnTo>
                  <a:lnTo>
                    <a:pt x="48"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6" name="Freeform 135"/>
            <p:cNvSpPr>
              <a:spLocks noEditPoints="1"/>
            </p:cNvSpPr>
            <p:nvPr/>
          </p:nvSpPr>
          <p:spPr bwMode="auto">
            <a:xfrm>
              <a:off x="3343" y="2266"/>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7 w 270"/>
                <a:gd name="T15" fmla="*/ 84 h 318"/>
                <a:gd name="T16" fmla="*/ 22 w 270"/>
                <a:gd name="T17" fmla="*/ 78 h 318"/>
                <a:gd name="T18" fmla="*/ 19 w 270"/>
                <a:gd name="T19" fmla="*/ 69 h 318"/>
                <a:gd name="T20" fmla="*/ 18 w 270"/>
                <a:gd name="T21" fmla="*/ 58 h 318"/>
                <a:gd name="T22" fmla="*/ 90 w 270"/>
                <a:gd name="T23" fmla="*/ 51 h 318"/>
                <a:gd name="T24" fmla="*/ 88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9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3 w 270"/>
                <a:gd name="T63" fmla="*/ 86 h 318"/>
                <a:gd name="T64" fmla="*/ 88 w 270"/>
                <a:gd name="T65" fmla="*/ 75 h 318"/>
                <a:gd name="T66" fmla="*/ 18 w 270"/>
                <a:gd name="T67" fmla="*/ 44 h 318"/>
                <a:gd name="T68" fmla="*/ 19 w 270"/>
                <a:gd name="T69" fmla="*/ 34 h 318"/>
                <a:gd name="T70" fmla="*/ 23 w 270"/>
                <a:gd name="T71" fmla="*/ 27 h 318"/>
                <a:gd name="T72" fmla="*/ 27 w 270"/>
                <a:gd name="T73" fmla="*/ 21 h 318"/>
                <a:gd name="T74" fmla="*/ 34 w 270"/>
                <a:gd name="T75" fmla="*/ 17 h 318"/>
                <a:gd name="T76" fmla="*/ 42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3" y="244"/>
                  </a:lnTo>
                  <a:lnTo>
                    <a:pt x="199" y="248"/>
                  </a:lnTo>
                  <a:lnTo>
                    <a:pt x="195" y="253"/>
                  </a:lnTo>
                  <a:lnTo>
                    <a:pt x="189" y="257"/>
                  </a:lnTo>
                  <a:lnTo>
                    <a:pt x="185" y="261"/>
                  </a:lnTo>
                  <a:lnTo>
                    <a:pt x="179" y="263"/>
                  </a:lnTo>
                  <a:lnTo>
                    <a:pt x="173" y="267"/>
                  </a:lnTo>
                  <a:lnTo>
                    <a:pt x="168" y="269"/>
                  </a:lnTo>
                  <a:lnTo>
                    <a:pt x="161" y="270"/>
                  </a:lnTo>
                  <a:lnTo>
                    <a:pt x="154" y="271"/>
                  </a:lnTo>
                  <a:lnTo>
                    <a:pt x="147" y="272"/>
                  </a:lnTo>
                  <a:lnTo>
                    <a:pt x="139" y="272"/>
                  </a:lnTo>
                  <a:lnTo>
                    <a:pt x="130" y="272"/>
                  </a:lnTo>
                  <a:lnTo>
                    <a:pt x="120" y="271"/>
                  </a:lnTo>
                  <a:lnTo>
                    <a:pt x="111" y="269"/>
                  </a:lnTo>
                  <a:lnTo>
                    <a:pt x="103" y="265"/>
                  </a:lnTo>
                  <a:lnTo>
                    <a:pt x="96" y="262"/>
                  </a:lnTo>
                  <a:lnTo>
                    <a:pt x="88" y="257"/>
                  </a:lnTo>
                  <a:lnTo>
                    <a:pt x="82" y="253"/>
                  </a:lnTo>
                  <a:lnTo>
                    <a:pt x="77" y="247"/>
                  </a:lnTo>
                  <a:lnTo>
                    <a:pt x="71" y="240"/>
                  </a:lnTo>
                  <a:lnTo>
                    <a:pt x="66" y="233"/>
                  </a:lnTo>
                  <a:lnTo>
                    <a:pt x="63" y="225"/>
                  </a:lnTo>
                  <a:lnTo>
                    <a:pt x="59" y="216"/>
                  </a:lnTo>
                  <a:lnTo>
                    <a:pt x="56" y="207"/>
                  </a:lnTo>
                  <a:lnTo>
                    <a:pt x="55" y="196"/>
                  </a:lnTo>
                  <a:lnTo>
                    <a:pt x="54" y="186"/>
                  </a:lnTo>
                  <a:lnTo>
                    <a:pt x="53" y="175"/>
                  </a:lnTo>
                  <a:lnTo>
                    <a:pt x="270" y="175"/>
                  </a:lnTo>
                  <a:lnTo>
                    <a:pt x="270" y="163"/>
                  </a:lnTo>
                  <a:lnTo>
                    <a:pt x="270" y="153"/>
                  </a:lnTo>
                  <a:lnTo>
                    <a:pt x="270" y="134"/>
                  </a:lnTo>
                  <a:lnTo>
                    <a:pt x="268" y="117"/>
                  </a:lnTo>
                  <a:lnTo>
                    <a:pt x="265" y="102"/>
                  </a:lnTo>
                  <a:lnTo>
                    <a:pt x="261" y="87"/>
                  </a:lnTo>
                  <a:lnTo>
                    <a:pt x="256" y="73"/>
                  </a:lnTo>
                  <a:lnTo>
                    <a:pt x="249" y="61"/>
                  </a:lnTo>
                  <a:lnTo>
                    <a:pt x="242" y="49"/>
                  </a:lnTo>
                  <a:lnTo>
                    <a:pt x="234" y="39"/>
                  </a:lnTo>
                  <a:lnTo>
                    <a:pt x="225" y="30"/>
                  </a:lnTo>
                  <a:lnTo>
                    <a:pt x="215" y="23"/>
                  </a:lnTo>
                  <a:lnTo>
                    <a:pt x="204" y="16"/>
                  </a:lnTo>
                  <a:lnTo>
                    <a:pt x="192" y="10"/>
                  </a:lnTo>
                  <a:lnTo>
                    <a:pt x="179" y="5"/>
                  </a:lnTo>
                  <a:lnTo>
                    <a:pt x="165" y="2"/>
                  </a:lnTo>
                  <a:lnTo>
                    <a:pt x="150" y="1"/>
                  </a:lnTo>
                  <a:lnTo>
                    <a:pt x="134" y="0"/>
                  </a:lnTo>
                  <a:lnTo>
                    <a:pt x="119" y="1"/>
                  </a:lnTo>
                  <a:lnTo>
                    <a:pt x="106" y="2"/>
                  </a:lnTo>
                  <a:lnTo>
                    <a:pt x="92" y="5"/>
                  </a:lnTo>
                  <a:lnTo>
                    <a:pt x="79" y="10"/>
                  </a:lnTo>
                  <a:lnTo>
                    <a:pt x="66" y="17"/>
                  </a:lnTo>
                  <a:lnTo>
                    <a:pt x="56" y="24"/>
                  </a:lnTo>
                  <a:lnTo>
                    <a:pt x="46" y="32"/>
                  </a:lnTo>
                  <a:lnTo>
                    <a:pt x="36" y="42"/>
                  </a:lnTo>
                  <a:lnTo>
                    <a:pt x="28" y="53"/>
                  </a:lnTo>
                  <a:lnTo>
                    <a:pt x="20" y="65"/>
                  </a:lnTo>
                  <a:lnTo>
                    <a:pt x="15" y="79"/>
                  </a:lnTo>
                  <a:lnTo>
                    <a:pt x="9" y="93"/>
                  </a:lnTo>
                  <a:lnTo>
                    <a:pt x="5" y="109"/>
                  </a:lnTo>
                  <a:lnTo>
                    <a:pt x="2" y="125"/>
                  </a:lnTo>
                  <a:lnTo>
                    <a:pt x="1" y="143"/>
                  </a:lnTo>
                  <a:lnTo>
                    <a:pt x="0" y="162"/>
                  </a:lnTo>
                  <a:lnTo>
                    <a:pt x="1" y="180"/>
                  </a:lnTo>
                  <a:lnTo>
                    <a:pt x="2" y="196"/>
                  </a:lnTo>
                  <a:lnTo>
                    <a:pt x="5" y="212"/>
                  </a:lnTo>
                  <a:lnTo>
                    <a:pt x="9" y="227"/>
                  </a:lnTo>
                  <a:lnTo>
                    <a:pt x="15" y="241"/>
                  </a:lnTo>
                  <a:lnTo>
                    <a:pt x="20" y="254"/>
                  </a:lnTo>
                  <a:lnTo>
                    <a:pt x="28" y="267"/>
                  </a:lnTo>
                  <a:lnTo>
                    <a:pt x="36" y="277"/>
                  </a:lnTo>
                  <a:lnTo>
                    <a:pt x="46" y="286"/>
                  </a:lnTo>
                  <a:lnTo>
                    <a:pt x="56" y="294"/>
                  </a:lnTo>
                  <a:lnTo>
                    <a:pt x="66" y="302"/>
                  </a:lnTo>
                  <a:lnTo>
                    <a:pt x="79" y="308"/>
                  </a:lnTo>
                  <a:lnTo>
                    <a:pt x="92" y="313"/>
                  </a:lnTo>
                  <a:lnTo>
                    <a:pt x="106" y="316"/>
                  </a:lnTo>
                  <a:lnTo>
                    <a:pt x="119" y="317"/>
                  </a:lnTo>
                  <a:lnTo>
                    <a:pt x="134" y="318"/>
                  </a:lnTo>
                  <a:lnTo>
                    <a:pt x="148" y="318"/>
                  </a:lnTo>
                  <a:lnTo>
                    <a:pt x="160" y="316"/>
                  </a:lnTo>
                  <a:lnTo>
                    <a:pt x="172" y="314"/>
                  </a:lnTo>
                  <a:lnTo>
                    <a:pt x="184" y="311"/>
                  </a:lnTo>
                  <a:lnTo>
                    <a:pt x="194" y="307"/>
                  </a:lnTo>
                  <a:lnTo>
                    <a:pt x="204" y="302"/>
                  </a:lnTo>
                  <a:lnTo>
                    <a:pt x="214" y="296"/>
                  </a:lnTo>
                  <a:lnTo>
                    <a:pt x="223" y="291"/>
                  </a:lnTo>
                  <a:lnTo>
                    <a:pt x="231" y="283"/>
                  </a:lnTo>
                  <a:lnTo>
                    <a:pt x="238" y="275"/>
                  </a:lnTo>
                  <a:lnTo>
                    <a:pt x="245" y="267"/>
                  </a:lnTo>
                  <a:lnTo>
                    <a:pt x="250" y="257"/>
                  </a:lnTo>
                  <a:lnTo>
                    <a:pt x="256" y="247"/>
                  </a:lnTo>
                  <a:lnTo>
                    <a:pt x="261" y="235"/>
                  </a:lnTo>
                  <a:lnTo>
                    <a:pt x="263" y="225"/>
                  </a:lnTo>
                  <a:lnTo>
                    <a:pt x="267" y="212"/>
                  </a:lnTo>
                  <a:lnTo>
                    <a:pt x="216" y="212"/>
                  </a:lnTo>
                  <a:close/>
                  <a:moveTo>
                    <a:pt x="53" y="133"/>
                  </a:moveTo>
                  <a:lnTo>
                    <a:pt x="54" y="123"/>
                  </a:lnTo>
                  <a:lnTo>
                    <a:pt x="56" y="112"/>
                  </a:lnTo>
                  <a:lnTo>
                    <a:pt x="58" y="103"/>
                  </a:lnTo>
                  <a:lnTo>
                    <a:pt x="61" y="95"/>
                  </a:lnTo>
                  <a:lnTo>
                    <a:pt x="64" y="87"/>
                  </a:lnTo>
                  <a:lnTo>
                    <a:pt x="68" y="80"/>
                  </a:lnTo>
                  <a:lnTo>
                    <a:pt x="72" y="73"/>
                  </a:lnTo>
                  <a:lnTo>
                    <a:pt x="78" y="68"/>
                  </a:lnTo>
                  <a:lnTo>
                    <a:pt x="82" y="62"/>
                  </a:lnTo>
                  <a:lnTo>
                    <a:pt x="89" y="57"/>
                  </a:lnTo>
                  <a:lnTo>
                    <a:pt x="96" y="54"/>
                  </a:lnTo>
                  <a:lnTo>
                    <a:pt x="103" y="50"/>
                  </a:lnTo>
                  <a:lnTo>
                    <a:pt x="110" y="48"/>
                  </a:lnTo>
                  <a:lnTo>
                    <a:pt x="118" y="46"/>
                  </a:lnTo>
                  <a:lnTo>
                    <a:pt x="127" y="45"/>
                  </a:lnTo>
                  <a:lnTo>
                    <a:pt x="137" y="45"/>
                  </a:lnTo>
                  <a:lnTo>
                    <a:pt x="146" y="45"/>
                  </a:lnTo>
                  <a:lnTo>
                    <a:pt x="155" y="46"/>
                  </a:lnTo>
                  <a:lnTo>
                    <a:pt x="163" y="48"/>
                  </a:lnTo>
                  <a:lnTo>
                    <a:pt x="170" y="50"/>
                  </a:lnTo>
                  <a:lnTo>
                    <a:pt x="178" y="54"/>
                  </a:lnTo>
                  <a:lnTo>
                    <a:pt x="184" y="57"/>
                  </a:lnTo>
                  <a:lnTo>
                    <a:pt x="191" y="62"/>
                  </a:lnTo>
                  <a:lnTo>
                    <a:pt x="195" y="68"/>
                  </a:lnTo>
                  <a:lnTo>
                    <a:pt x="201" y="73"/>
                  </a:lnTo>
                  <a:lnTo>
                    <a:pt x="204" y="80"/>
                  </a:lnTo>
                  <a:lnTo>
                    <a:pt x="208" y="87"/>
                  </a:lnTo>
                  <a:lnTo>
                    <a:pt x="211"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7" name="Freeform 136"/>
            <p:cNvSpPr>
              <a:spLocks/>
            </p:cNvSpPr>
            <p:nvPr/>
          </p:nvSpPr>
          <p:spPr bwMode="auto">
            <a:xfrm>
              <a:off x="3446" y="2266"/>
              <a:ext cx="89" cy="106"/>
            </a:xfrm>
            <a:custGeom>
              <a:avLst/>
              <a:gdLst>
                <a:gd name="T0" fmla="*/ 89 w 266"/>
                <a:gd name="T1" fmla="*/ 32 h 318"/>
                <a:gd name="T2" fmla="*/ 86 w 266"/>
                <a:gd name="T3" fmla="*/ 21 h 318"/>
                <a:gd name="T4" fmla="*/ 79 w 266"/>
                <a:gd name="T5" fmla="*/ 12 h 318"/>
                <a:gd name="T6" fmla="*/ 71 w 266"/>
                <a:gd name="T7" fmla="*/ 6 h 318"/>
                <a:gd name="T8" fmla="*/ 60 w 266"/>
                <a:gd name="T9" fmla="*/ 1 h 318"/>
                <a:gd name="T10" fmla="*/ 47 w 266"/>
                <a:gd name="T11" fmla="*/ 0 h 318"/>
                <a:gd name="T12" fmla="*/ 31 w 266"/>
                <a:gd name="T13" fmla="*/ 2 h 318"/>
                <a:gd name="T14" fmla="*/ 19 w 266"/>
                <a:gd name="T15" fmla="*/ 8 h 318"/>
                <a:gd name="T16" fmla="*/ 10 w 266"/>
                <a:gd name="T17" fmla="*/ 18 h 318"/>
                <a:gd name="T18" fmla="*/ 3 w 266"/>
                <a:gd name="T19" fmla="*/ 31 h 318"/>
                <a:gd name="T20" fmla="*/ 1 w 266"/>
                <a:gd name="T21" fmla="*/ 47 h 318"/>
                <a:gd name="T22" fmla="*/ 1 w 266"/>
                <a:gd name="T23" fmla="*/ 65 h 318"/>
                <a:gd name="T24" fmla="*/ 5 w 266"/>
                <a:gd name="T25" fmla="*/ 80 h 318"/>
                <a:gd name="T26" fmla="*/ 12 w 266"/>
                <a:gd name="T27" fmla="*/ 92 h 318"/>
                <a:gd name="T28" fmla="*/ 22 w 266"/>
                <a:gd name="T29" fmla="*/ 101 h 318"/>
                <a:gd name="T30" fmla="*/ 35 w 266"/>
                <a:gd name="T31" fmla="*/ 105 h 318"/>
                <a:gd name="T32" fmla="*/ 50 w 266"/>
                <a:gd name="T33" fmla="*/ 106 h 318"/>
                <a:gd name="T34" fmla="*/ 63 w 266"/>
                <a:gd name="T35" fmla="*/ 103 h 318"/>
                <a:gd name="T36" fmla="*/ 73 w 266"/>
                <a:gd name="T37" fmla="*/ 98 h 318"/>
                <a:gd name="T38" fmla="*/ 81 w 266"/>
                <a:gd name="T39" fmla="*/ 90 h 318"/>
                <a:gd name="T40" fmla="*/ 87 w 266"/>
                <a:gd name="T41" fmla="*/ 80 h 318"/>
                <a:gd name="T42" fmla="*/ 89 w 266"/>
                <a:gd name="T43" fmla="*/ 67 h 318"/>
                <a:gd name="T44" fmla="*/ 72 w 266"/>
                <a:gd name="T45" fmla="*/ 72 h 318"/>
                <a:gd name="T46" fmla="*/ 69 w 266"/>
                <a:gd name="T47" fmla="*/ 79 h 318"/>
                <a:gd name="T48" fmla="*/ 64 w 266"/>
                <a:gd name="T49" fmla="*/ 85 h 318"/>
                <a:gd name="T50" fmla="*/ 58 w 266"/>
                <a:gd name="T51" fmla="*/ 88 h 318"/>
                <a:gd name="T52" fmla="*/ 51 w 266"/>
                <a:gd name="T53" fmla="*/ 90 h 318"/>
                <a:gd name="T54" fmla="*/ 42 w 266"/>
                <a:gd name="T55" fmla="*/ 91 h 318"/>
                <a:gd name="T56" fmla="*/ 34 w 266"/>
                <a:gd name="T57" fmla="*/ 88 h 318"/>
                <a:gd name="T58" fmla="*/ 27 w 266"/>
                <a:gd name="T59" fmla="*/ 83 h 318"/>
                <a:gd name="T60" fmla="*/ 22 w 266"/>
                <a:gd name="T61" fmla="*/ 75 h 318"/>
                <a:gd name="T62" fmla="*/ 19 w 266"/>
                <a:gd name="T63" fmla="*/ 65 h 318"/>
                <a:gd name="T64" fmla="*/ 17 w 266"/>
                <a:gd name="T65" fmla="*/ 53 h 318"/>
                <a:gd name="T66" fmla="*/ 19 w 266"/>
                <a:gd name="T67" fmla="*/ 40 h 318"/>
                <a:gd name="T68" fmla="*/ 22 w 266"/>
                <a:gd name="T69" fmla="*/ 30 h 318"/>
                <a:gd name="T70" fmla="*/ 27 w 266"/>
                <a:gd name="T71" fmla="*/ 22 h 318"/>
                <a:gd name="T72" fmla="*/ 34 w 266"/>
                <a:gd name="T73" fmla="*/ 17 h 318"/>
                <a:gd name="T74" fmla="*/ 43 w 266"/>
                <a:gd name="T75" fmla="*/ 15 h 318"/>
                <a:gd name="T76" fmla="*/ 52 w 266"/>
                <a:gd name="T77" fmla="*/ 15 h 318"/>
                <a:gd name="T78" fmla="*/ 59 w 266"/>
                <a:gd name="T79" fmla="*/ 17 h 318"/>
                <a:gd name="T80" fmla="*/ 65 w 266"/>
                <a:gd name="T81" fmla="*/ 21 h 318"/>
                <a:gd name="T82" fmla="*/ 69 w 266"/>
                <a:gd name="T83" fmla="*/ 25 h 318"/>
                <a:gd name="T84" fmla="*/ 71 w 266"/>
                <a:gd name="T85" fmla="*/ 31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6" h="318">
                  <a:moveTo>
                    <a:pt x="216" y="109"/>
                  </a:moveTo>
                  <a:lnTo>
                    <a:pt x="266" y="109"/>
                  </a:lnTo>
                  <a:lnTo>
                    <a:pt x="265" y="96"/>
                  </a:lnTo>
                  <a:lnTo>
                    <a:pt x="263" y="85"/>
                  </a:lnTo>
                  <a:lnTo>
                    <a:pt x="259" y="74"/>
                  </a:lnTo>
                  <a:lnTo>
                    <a:pt x="256" y="64"/>
                  </a:lnTo>
                  <a:lnTo>
                    <a:pt x="250" y="54"/>
                  </a:lnTo>
                  <a:lnTo>
                    <a:pt x="244" y="46"/>
                  </a:lnTo>
                  <a:lnTo>
                    <a:pt x="237" y="37"/>
                  </a:lnTo>
                  <a:lnTo>
                    <a:pt x="229" y="30"/>
                  </a:lnTo>
                  <a:lnTo>
                    <a:pt x="221" y="23"/>
                  </a:lnTo>
                  <a:lnTo>
                    <a:pt x="212" y="17"/>
                  </a:lnTo>
                  <a:lnTo>
                    <a:pt x="202" y="11"/>
                  </a:lnTo>
                  <a:lnTo>
                    <a:pt x="190" y="8"/>
                  </a:lnTo>
                  <a:lnTo>
                    <a:pt x="179" y="4"/>
                  </a:lnTo>
                  <a:lnTo>
                    <a:pt x="166" y="2"/>
                  </a:lnTo>
                  <a:lnTo>
                    <a:pt x="152" y="0"/>
                  </a:lnTo>
                  <a:lnTo>
                    <a:pt x="139" y="0"/>
                  </a:lnTo>
                  <a:lnTo>
                    <a:pt x="122" y="1"/>
                  </a:lnTo>
                  <a:lnTo>
                    <a:pt x="109" y="2"/>
                  </a:lnTo>
                  <a:lnTo>
                    <a:pt x="94" y="5"/>
                  </a:lnTo>
                  <a:lnTo>
                    <a:pt x="81" y="10"/>
                  </a:lnTo>
                  <a:lnTo>
                    <a:pt x="68" y="17"/>
                  </a:lnTo>
                  <a:lnTo>
                    <a:pt x="58" y="24"/>
                  </a:lnTo>
                  <a:lnTo>
                    <a:pt x="46" y="32"/>
                  </a:lnTo>
                  <a:lnTo>
                    <a:pt x="37" y="42"/>
                  </a:lnTo>
                  <a:lnTo>
                    <a:pt x="29" y="53"/>
                  </a:lnTo>
                  <a:lnTo>
                    <a:pt x="21" y="65"/>
                  </a:lnTo>
                  <a:lnTo>
                    <a:pt x="15" y="78"/>
                  </a:lnTo>
                  <a:lnTo>
                    <a:pt x="10" y="93"/>
                  </a:lnTo>
                  <a:lnTo>
                    <a:pt x="6" y="108"/>
                  </a:lnTo>
                  <a:lnTo>
                    <a:pt x="3" y="124"/>
                  </a:lnTo>
                  <a:lnTo>
                    <a:pt x="2" y="142"/>
                  </a:lnTo>
                  <a:lnTo>
                    <a:pt x="0" y="161"/>
                  </a:lnTo>
                  <a:lnTo>
                    <a:pt x="2" y="178"/>
                  </a:lnTo>
                  <a:lnTo>
                    <a:pt x="3" y="195"/>
                  </a:lnTo>
                  <a:lnTo>
                    <a:pt x="6" y="211"/>
                  </a:lnTo>
                  <a:lnTo>
                    <a:pt x="10" y="226"/>
                  </a:lnTo>
                  <a:lnTo>
                    <a:pt x="14" y="241"/>
                  </a:lnTo>
                  <a:lnTo>
                    <a:pt x="21" y="254"/>
                  </a:lnTo>
                  <a:lnTo>
                    <a:pt x="28" y="265"/>
                  </a:lnTo>
                  <a:lnTo>
                    <a:pt x="36" y="277"/>
                  </a:lnTo>
                  <a:lnTo>
                    <a:pt x="45" y="286"/>
                  </a:lnTo>
                  <a:lnTo>
                    <a:pt x="55" y="294"/>
                  </a:lnTo>
                  <a:lnTo>
                    <a:pt x="66" y="302"/>
                  </a:lnTo>
                  <a:lnTo>
                    <a:pt x="78" y="308"/>
                  </a:lnTo>
                  <a:lnTo>
                    <a:pt x="90" y="313"/>
                  </a:lnTo>
                  <a:lnTo>
                    <a:pt x="104" y="316"/>
                  </a:lnTo>
                  <a:lnTo>
                    <a:pt x="118" y="317"/>
                  </a:lnTo>
                  <a:lnTo>
                    <a:pt x="133" y="318"/>
                  </a:lnTo>
                  <a:lnTo>
                    <a:pt x="148" y="318"/>
                  </a:lnTo>
                  <a:lnTo>
                    <a:pt x="162" y="316"/>
                  </a:lnTo>
                  <a:lnTo>
                    <a:pt x="174" y="314"/>
                  </a:lnTo>
                  <a:lnTo>
                    <a:pt x="187" y="310"/>
                  </a:lnTo>
                  <a:lnTo>
                    <a:pt x="198" y="306"/>
                  </a:lnTo>
                  <a:lnTo>
                    <a:pt x="209" y="301"/>
                  </a:lnTo>
                  <a:lnTo>
                    <a:pt x="218" y="294"/>
                  </a:lnTo>
                  <a:lnTo>
                    <a:pt x="227" y="287"/>
                  </a:lnTo>
                  <a:lnTo>
                    <a:pt x="235" y="279"/>
                  </a:lnTo>
                  <a:lnTo>
                    <a:pt x="243" y="270"/>
                  </a:lnTo>
                  <a:lnTo>
                    <a:pt x="249" y="261"/>
                  </a:lnTo>
                  <a:lnTo>
                    <a:pt x="255" y="250"/>
                  </a:lnTo>
                  <a:lnTo>
                    <a:pt x="259" y="239"/>
                  </a:lnTo>
                  <a:lnTo>
                    <a:pt x="263" y="227"/>
                  </a:lnTo>
                  <a:lnTo>
                    <a:pt x="265" y="215"/>
                  </a:lnTo>
                  <a:lnTo>
                    <a:pt x="266" y="201"/>
                  </a:lnTo>
                  <a:lnTo>
                    <a:pt x="218" y="201"/>
                  </a:lnTo>
                  <a:lnTo>
                    <a:pt x="217" y="209"/>
                  </a:lnTo>
                  <a:lnTo>
                    <a:pt x="214" y="217"/>
                  </a:lnTo>
                  <a:lnTo>
                    <a:pt x="212" y="225"/>
                  </a:lnTo>
                  <a:lnTo>
                    <a:pt x="209" y="232"/>
                  </a:lnTo>
                  <a:lnTo>
                    <a:pt x="205" y="238"/>
                  </a:lnTo>
                  <a:lnTo>
                    <a:pt x="201" y="244"/>
                  </a:lnTo>
                  <a:lnTo>
                    <a:pt x="196" y="249"/>
                  </a:lnTo>
                  <a:lnTo>
                    <a:pt x="191" y="254"/>
                  </a:lnTo>
                  <a:lnTo>
                    <a:pt x="186" y="258"/>
                  </a:lnTo>
                  <a:lnTo>
                    <a:pt x="180" y="262"/>
                  </a:lnTo>
                  <a:lnTo>
                    <a:pt x="174" y="265"/>
                  </a:lnTo>
                  <a:lnTo>
                    <a:pt x="167" y="268"/>
                  </a:lnTo>
                  <a:lnTo>
                    <a:pt x="159" y="270"/>
                  </a:lnTo>
                  <a:lnTo>
                    <a:pt x="151" y="271"/>
                  </a:lnTo>
                  <a:lnTo>
                    <a:pt x="143" y="272"/>
                  </a:lnTo>
                  <a:lnTo>
                    <a:pt x="135" y="272"/>
                  </a:lnTo>
                  <a:lnTo>
                    <a:pt x="126" y="272"/>
                  </a:lnTo>
                  <a:lnTo>
                    <a:pt x="117" y="270"/>
                  </a:lnTo>
                  <a:lnTo>
                    <a:pt x="107" y="268"/>
                  </a:lnTo>
                  <a:lnTo>
                    <a:pt x="101" y="265"/>
                  </a:lnTo>
                  <a:lnTo>
                    <a:pt x="93" y="261"/>
                  </a:lnTo>
                  <a:lnTo>
                    <a:pt x="86" y="256"/>
                  </a:lnTo>
                  <a:lnTo>
                    <a:pt x="80" y="249"/>
                  </a:lnTo>
                  <a:lnTo>
                    <a:pt x="74" y="244"/>
                  </a:lnTo>
                  <a:lnTo>
                    <a:pt x="70" y="235"/>
                  </a:lnTo>
                  <a:lnTo>
                    <a:pt x="65" y="226"/>
                  </a:lnTo>
                  <a:lnTo>
                    <a:pt x="61" y="217"/>
                  </a:lnTo>
                  <a:lnTo>
                    <a:pt x="58" y="207"/>
                  </a:lnTo>
                  <a:lnTo>
                    <a:pt x="56" y="196"/>
                  </a:lnTo>
                  <a:lnTo>
                    <a:pt x="53" y="185"/>
                  </a:lnTo>
                  <a:lnTo>
                    <a:pt x="52" y="171"/>
                  </a:lnTo>
                  <a:lnTo>
                    <a:pt x="52" y="158"/>
                  </a:lnTo>
                  <a:lnTo>
                    <a:pt x="52" y="145"/>
                  </a:lnTo>
                  <a:lnTo>
                    <a:pt x="53" y="132"/>
                  </a:lnTo>
                  <a:lnTo>
                    <a:pt x="56" y="120"/>
                  </a:lnTo>
                  <a:lnTo>
                    <a:pt x="58" y="109"/>
                  </a:lnTo>
                  <a:lnTo>
                    <a:pt x="61" y="99"/>
                  </a:lnTo>
                  <a:lnTo>
                    <a:pt x="65" y="89"/>
                  </a:lnTo>
                  <a:lnTo>
                    <a:pt x="70" y="81"/>
                  </a:lnTo>
                  <a:lnTo>
                    <a:pt x="75" y="73"/>
                  </a:lnTo>
                  <a:lnTo>
                    <a:pt x="81" y="66"/>
                  </a:lnTo>
                  <a:lnTo>
                    <a:pt x="87" y="61"/>
                  </a:lnTo>
                  <a:lnTo>
                    <a:pt x="95" y="56"/>
                  </a:lnTo>
                  <a:lnTo>
                    <a:pt x="102" y="51"/>
                  </a:lnTo>
                  <a:lnTo>
                    <a:pt x="110" y="49"/>
                  </a:lnTo>
                  <a:lnTo>
                    <a:pt x="119" y="47"/>
                  </a:lnTo>
                  <a:lnTo>
                    <a:pt x="128" y="45"/>
                  </a:lnTo>
                  <a:lnTo>
                    <a:pt x="139" y="45"/>
                  </a:lnTo>
                  <a:lnTo>
                    <a:pt x="147" y="45"/>
                  </a:lnTo>
                  <a:lnTo>
                    <a:pt x="155" y="46"/>
                  </a:lnTo>
                  <a:lnTo>
                    <a:pt x="163" y="47"/>
                  </a:lnTo>
                  <a:lnTo>
                    <a:pt x="170" y="49"/>
                  </a:lnTo>
                  <a:lnTo>
                    <a:pt x="177" y="51"/>
                  </a:lnTo>
                  <a:lnTo>
                    <a:pt x="182" y="54"/>
                  </a:lnTo>
                  <a:lnTo>
                    <a:pt x="188" y="57"/>
                  </a:lnTo>
                  <a:lnTo>
                    <a:pt x="194" y="62"/>
                  </a:lnTo>
                  <a:lnTo>
                    <a:pt x="198" y="66"/>
                  </a:lnTo>
                  <a:lnTo>
                    <a:pt x="202" y="71"/>
                  </a:lnTo>
                  <a:lnTo>
                    <a:pt x="206" y="76"/>
                  </a:lnTo>
                  <a:lnTo>
                    <a:pt x="209" y="81"/>
                  </a:lnTo>
                  <a:lnTo>
                    <a:pt x="211" y="88"/>
                  </a:lnTo>
                  <a:lnTo>
                    <a:pt x="213" y="94"/>
                  </a:lnTo>
                  <a:lnTo>
                    <a:pt x="214" y="102"/>
                  </a:lnTo>
                  <a:lnTo>
                    <a:pt x="216"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8" name="Freeform 137"/>
            <p:cNvSpPr>
              <a:spLocks/>
            </p:cNvSpPr>
            <p:nvPr/>
          </p:nvSpPr>
          <p:spPr bwMode="auto">
            <a:xfrm>
              <a:off x="3539" y="2241"/>
              <a:ext cx="50" cy="129"/>
            </a:xfrm>
            <a:custGeom>
              <a:avLst/>
              <a:gdLst>
                <a:gd name="T0" fmla="*/ 32 w 149"/>
                <a:gd name="T1" fmla="*/ 102 h 388"/>
                <a:gd name="T2" fmla="*/ 32 w 149"/>
                <a:gd name="T3" fmla="*/ 41 h 388"/>
                <a:gd name="T4" fmla="*/ 50 w 149"/>
                <a:gd name="T5" fmla="*/ 41 h 388"/>
                <a:gd name="T6" fmla="*/ 50 w 149"/>
                <a:gd name="T7" fmla="*/ 28 h 388"/>
                <a:gd name="T8" fmla="*/ 32 w 149"/>
                <a:gd name="T9" fmla="*/ 28 h 388"/>
                <a:gd name="T10" fmla="*/ 32 w 149"/>
                <a:gd name="T11" fmla="*/ 0 h 388"/>
                <a:gd name="T12" fmla="*/ 15 w 149"/>
                <a:gd name="T13" fmla="*/ 0 h 388"/>
                <a:gd name="T14" fmla="*/ 15 w 149"/>
                <a:gd name="T15" fmla="*/ 28 h 388"/>
                <a:gd name="T16" fmla="*/ 0 w 149"/>
                <a:gd name="T17" fmla="*/ 28 h 388"/>
                <a:gd name="T18" fmla="*/ 0 w 149"/>
                <a:gd name="T19" fmla="*/ 41 h 388"/>
                <a:gd name="T20" fmla="*/ 15 w 149"/>
                <a:gd name="T21" fmla="*/ 41 h 388"/>
                <a:gd name="T22" fmla="*/ 15 w 149"/>
                <a:gd name="T23" fmla="*/ 108 h 388"/>
                <a:gd name="T24" fmla="*/ 15 w 149"/>
                <a:gd name="T25" fmla="*/ 111 h 388"/>
                <a:gd name="T26" fmla="*/ 15 w 149"/>
                <a:gd name="T27" fmla="*/ 114 h 388"/>
                <a:gd name="T28" fmla="*/ 16 w 149"/>
                <a:gd name="T29" fmla="*/ 116 h 388"/>
                <a:gd name="T30" fmla="*/ 16 w 149"/>
                <a:gd name="T31" fmla="*/ 118 h 388"/>
                <a:gd name="T32" fmla="*/ 17 w 149"/>
                <a:gd name="T33" fmla="*/ 120 h 388"/>
                <a:gd name="T34" fmla="*/ 18 w 149"/>
                <a:gd name="T35" fmla="*/ 121 h 388"/>
                <a:gd name="T36" fmla="*/ 18 w 149"/>
                <a:gd name="T37" fmla="*/ 123 h 388"/>
                <a:gd name="T38" fmla="*/ 20 w 149"/>
                <a:gd name="T39" fmla="*/ 124 h 388"/>
                <a:gd name="T40" fmla="*/ 21 w 149"/>
                <a:gd name="T41" fmla="*/ 125 h 388"/>
                <a:gd name="T42" fmla="*/ 23 w 149"/>
                <a:gd name="T43" fmla="*/ 126 h 388"/>
                <a:gd name="T44" fmla="*/ 24 w 149"/>
                <a:gd name="T45" fmla="*/ 127 h 388"/>
                <a:gd name="T46" fmla="*/ 27 w 149"/>
                <a:gd name="T47" fmla="*/ 128 h 388"/>
                <a:gd name="T48" fmla="*/ 29 w 149"/>
                <a:gd name="T49" fmla="*/ 128 h 388"/>
                <a:gd name="T50" fmla="*/ 31 w 149"/>
                <a:gd name="T51" fmla="*/ 128 h 388"/>
                <a:gd name="T52" fmla="*/ 34 w 149"/>
                <a:gd name="T53" fmla="*/ 129 h 388"/>
                <a:gd name="T54" fmla="*/ 37 w 149"/>
                <a:gd name="T55" fmla="*/ 129 h 388"/>
                <a:gd name="T56" fmla="*/ 40 w 149"/>
                <a:gd name="T57" fmla="*/ 129 h 388"/>
                <a:gd name="T58" fmla="*/ 43 w 149"/>
                <a:gd name="T59" fmla="*/ 128 h 388"/>
                <a:gd name="T60" fmla="*/ 46 w 149"/>
                <a:gd name="T61" fmla="*/ 128 h 388"/>
                <a:gd name="T62" fmla="*/ 50 w 149"/>
                <a:gd name="T63" fmla="*/ 127 h 388"/>
                <a:gd name="T64" fmla="*/ 50 w 149"/>
                <a:gd name="T65" fmla="*/ 113 h 388"/>
                <a:gd name="T66" fmla="*/ 45 w 149"/>
                <a:gd name="T67" fmla="*/ 114 h 388"/>
                <a:gd name="T68" fmla="*/ 41 w 149"/>
                <a:gd name="T69" fmla="*/ 114 h 388"/>
                <a:gd name="T70" fmla="*/ 39 w 149"/>
                <a:gd name="T71" fmla="*/ 114 h 388"/>
                <a:gd name="T72" fmla="*/ 37 w 149"/>
                <a:gd name="T73" fmla="*/ 113 h 388"/>
                <a:gd name="T74" fmla="*/ 35 w 149"/>
                <a:gd name="T75" fmla="*/ 112 h 388"/>
                <a:gd name="T76" fmla="*/ 34 w 149"/>
                <a:gd name="T77" fmla="*/ 111 h 388"/>
                <a:gd name="T78" fmla="*/ 33 w 149"/>
                <a:gd name="T79" fmla="*/ 109 h 388"/>
                <a:gd name="T80" fmla="*/ 33 w 149"/>
                <a:gd name="T81" fmla="*/ 107 h 388"/>
                <a:gd name="T82" fmla="*/ 32 w 149"/>
                <a:gd name="T83" fmla="*/ 105 h 388"/>
                <a:gd name="T84" fmla="*/ 32 w 149"/>
                <a:gd name="T85" fmla="*/ 102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388">
                  <a:moveTo>
                    <a:pt x="95" y="308"/>
                  </a:moveTo>
                  <a:lnTo>
                    <a:pt x="95" y="124"/>
                  </a:lnTo>
                  <a:lnTo>
                    <a:pt x="149" y="124"/>
                  </a:lnTo>
                  <a:lnTo>
                    <a:pt x="149" y="84"/>
                  </a:lnTo>
                  <a:lnTo>
                    <a:pt x="95" y="84"/>
                  </a:lnTo>
                  <a:lnTo>
                    <a:pt x="95" y="0"/>
                  </a:lnTo>
                  <a:lnTo>
                    <a:pt x="45" y="0"/>
                  </a:lnTo>
                  <a:lnTo>
                    <a:pt x="45" y="84"/>
                  </a:lnTo>
                  <a:lnTo>
                    <a:pt x="0" y="84"/>
                  </a:lnTo>
                  <a:lnTo>
                    <a:pt x="0" y="124"/>
                  </a:lnTo>
                  <a:lnTo>
                    <a:pt x="45" y="124"/>
                  </a:lnTo>
                  <a:lnTo>
                    <a:pt x="45" y="325"/>
                  </a:lnTo>
                  <a:lnTo>
                    <a:pt x="45" y="333"/>
                  </a:lnTo>
                  <a:lnTo>
                    <a:pt x="46" y="342"/>
                  </a:lnTo>
                  <a:lnTo>
                    <a:pt x="47" y="348"/>
                  </a:lnTo>
                  <a:lnTo>
                    <a:pt x="48" y="354"/>
                  </a:lnTo>
                  <a:lnTo>
                    <a:pt x="51" y="360"/>
                  </a:lnTo>
                  <a:lnTo>
                    <a:pt x="53" y="365"/>
                  </a:lnTo>
                  <a:lnTo>
                    <a:pt x="55" y="369"/>
                  </a:lnTo>
                  <a:lnTo>
                    <a:pt x="59" y="374"/>
                  </a:lnTo>
                  <a:lnTo>
                    <a:pt x="63" y="377"/>
                  </a:lnTo>
                  <a:lnTo>
                    <a:pt x="68" y="380"/>
                  </a:lnTo>
                  <a:lnTo>
                    <a:pt x="72" y="382"/>
                  </a:lnTo>
                  <a:lnTo>
                    <a:pt x="79" y="384"/>
                  </a:lnTo>
                  <a:lnTo>
                    <a:pt x="85" y="385"/>
                  </a:lnTo>
                  <a:lnTo>
                    <a:pt x="93" y="386"/>
                  </a:lnTo>
                  <a:lnTo>
                    <a:pt x="100" y="388"/>
                  </a:lnTo>
                  <a:lnTo>
                    <a:pt x="109" y="388"/>
                  </a:lnTo>
                  <a:lnTo>
                    <a:pt x="118" y="388"/>
                  </a:lnTo>
                  <a:lnTo>
                    <a:pt x="128" y="386"/>
                  </a:lnTo>
                  <a:lnTo>
                    <a:pt x="138" y="385"/>
                  </a:lnTo>
                  <a:lnTo>
                    <a:pt x="149" y="383"/>
                  </a:lnTo>
                  <a:lnTo>
                    <a:pt x="149" y="340"/>
                  </a:lnTo>
                  <a:lnTo>
                    <a:pt x="133" y="342"/>
                  </a:lnTo>
                  <a:lnTo>
                    <a:pt x="123" y="342"/>
                  </a:lnTo>
                  <a:lnTo>
                    <a:pt x="115" y="342"/>
                  </a:lnTo>
                  <a:lnTo>
                    <a:pt x="109" y="339"/>
                  </a:lnTo>
                  <a:lnTo>
                    <a:pt x="105" y="337"/>
                  </a:lnTo>
                  <a:lnTo>
                    <a:pt x="100" y="333"/>
                  </a:lnTo>
                  <a:lnTo>
                    <a:pt x="98" y="329"/>
                  </a:lnTo>
                  <a:lnTo>
                    <a:pt x="97" y="323"/>
                  </a:lnTo>
                  <a:lnTo>
                    <a:pt x="95" y="316"/>
                  </a:lnTo>
                  <a:lnTo>
                    <a:pt x="95"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49" name="Freeform 138"/>
            <p:cNvSpPr>
              <a:spLocks/>
            </p:cNvSpPr>
            <p:nvPr/>
          </p:nvSpPr>
          <p:spPr bwMode="auto">
            <a:xfrm>
              <a:off x="3657" y="2267"/>
              <a:ext cx="139" cy="102"/>
            </a:xfrm>
            <a:custGeom>
              <a:avLst/>
              <a:gdLst>
                <a:gd name="T0" fmla="*/ 139 w 417"/>
                <a:gd name="T1" fmla="*/ 42 h 307"/>
                <a:gd name="T2" fmla="*/ 139 w 417"/>
                <a:gd name="T3" fmla="*/ 32 h 307"/>
                <a:gd name="T4" fmla="*/ 138 w 417"/>
                <a:gd name="T5" fmla="*/ 22 h 307"/>
                <a:gd name="T6" fmla="*/ 135 w 417"/>
                <a:gd name="T7" fmla="*/ 13 h 307"/>
                <a:gd name="T8" fmla="*/ 127 w 417"/>
                <a:gd name="T9" fmla="*/ 5 h 307"/>
                <a:gd name="T10" fmla="*/ 116 w 417"/>
                <a:gd name="T11" fmla="*/ 1 h 307"/>
                <a:gd name="T12" fmla="*/ 102 w 417"/>
                <a:gd name="T13" fmla="*/ 0 h 307"/>
                <a:gd name="T14" fmla="*/ 89 w 417"/>
                <a:gd name="T15" fmla="*/ 4 h 307"/>
                <a:gd name="T16" fmla="*/ 78 w 417"/>
                <a:gd name="T17" fmla="*/ 12 h 307"/>
                <a:gd name="T18" fmla="*/ 72 w 417"/>
                <a:gd name="T19" fmla="*/ 12 h 307"/>
                <a:gd name="T20" fmla="*/ 68 w 417"/>
                <a:gd name="T21" fmla="*/ 7 h 307"/>
                <a:gd name="T22" fmla="*/ 63 w 417"/>
                <a:gd name="T23" fmla="*/ 4 h 307"/>
                <a:gd name="T24" fmla="*/ 58 w 417"/>
                <a:gd name="T25" fmla="*/ 2 h 307"/>
                <a:gd name="T26" fmla="*/ 52 w 417"/>
                <a:gd name="T27" fmla="*/ 0 h 307"/>
                <a:gd name="T28" fmla="*/ 45 w 417"/>
                <a:gd name="T29" fmla="*/ 0 h 307"/>
                <a:gd name="T30" fmla="*/ 38 w 417"/>
                <a:gd name="T31" fmla="*/ 1 h 307"/>
                <a:gd name="T32" fmla="*/ 31 w 417"/>
                <a:gd name="T33" fmla="*/ 3 h 307"/>
                <a:gd name="T34" fmla="*/ 26 w 417"/>
                <a:gd name="T35" fmla="*/ 7 h 307"/>
                <a:gd name="T36" fmla="*/ 21 w 417"/>
                <a:gd name="T37" fmla="*/ 11 h 307"/>
                <a:gd name="T38" fmla="*/ 16 w 417"/>
                <a:gd name="T39" fmla="*/ 16 h 307"/>
                <a:gd name="T40" fmla="*/ 0 w 417"/>
                <a:gd name="T41" fmla="*/ 102 h 307"/>
                <a:gd name="T42" fmla="*/ 17 w 417"/>
                <a:gd name="T43" fmla="*/ 40 h 307"/>
                <a:gd name="T44" fmla="*/ 19 w 417"/>
                <a:gd name="T45" fmla="*/ 31 h 307"/>
                <a:gd name="T46" fmla="*/ 22 w 417"/>
                <a:gd name="T47" fmla="*/ 24 h 307"/>
                <a:gd name="T48" fmla="*/ 28 w 417"/>
                <a:gd name="T49" fmla="*/ 19 h 307"/>
                <a:gd name="T50" fmla="*/ 34 w 417"/>
                <a:gd name="T51" fmla="*/ 16 h 307"/>
                <a:gd name="T52" fmla="*/ 43 w 417"/>
                <a:gd name="T53" fmla="*/ 15 h 307"/>
                <a:gd name="T54" fmla="*/ 50 w 417"/>
                <a:gd name="T55" fmla="*/ 15 h 307"/>
                <a:gd name="T56" fmla="*/ 55 w 417"/>
                <a:gd name="T57" fmla="*/ 18 h 307"/>
                <a:gd name="T58" fmla="*/ 58 w 417"/>
                <a:gd name="T59" fmla="*/ 23 h 307"/>
                <a:gd name="T60" fmla="*/ 60 w 417"/>
                <a:gd name="T61" fmla="*/ 29 h 307"/>
                <a:gd name="T62" fmla="*/ 61 w 417"/>
                <a:gd name="T63" fmla="*/ 38 h 307"/>
                <a:gd name="T64" fmla="*/ 78 w 417"/>
                <a:gd name="T65" fmla="*/ 102 h 307"/>
                <a:gd name="T66" fmla="*/ 78 w 417"/>
                <a:gd name="T67" fmla="*/ 37 h 307"/>
                <a:gd name="T68" fmla="*/ 81 w 417"/>
                <a:gd name="T69" fmla="*/ 28 h 307"/>
                <a:gd name="T70" fmla="*/ 85 w 417"/>
                <a:gd name="T71" fmla="*/ 22 h 307"/>
                <a:gd name="T72" fmla="*/ 91 w 417"/>
                <a:gd name="T73" fmla="*/ 18 h 307"/>
                <a:gd name="T74" fmla="*/ 98 w 417"/>
                <a:gd name="T75" fmla="*/ 15 h 307"/>
                <a:gd name="T76" fmla="*/ 106 w 417"/>
                <a:gd name="T77" fmla="*/ 15 h 307"/>
                <a:gd name="T78" fmla="*/ 113 w 417"/>
                <a:gd name="T79" fmla="*/ 16 h 307"/>
                <a:gd name="T80" fmla="*/ 117 w 417"/>
                <a:gd name="T81" fmla="*/ 20 h 307"/>
                <a:gd name="T82" fmla="*/ 120 w 417"/>
                <a:gd name="T83" fmla="*/ 25 h 307"/>
                <a:gd name="T84" fmla="*/ 122 w 417"/>
                <a:gd name="T85" fmla="*/ 32 h 307"/>
                <a:gd name="T86" fmla="*/ 122 w 417"/>
                <a:gd name="T87" fmla="*/ 41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7" h="307">
                  <a:moveTo>
                    <a:pt x="366" y="307"/>
                  </a:moveTo>
                  <a:lnTo>
                    <a:pt x="417" y="307"/>
                  </a:lnTo>
                  <a:lnTo>
                    <a:pt x="417" y="127"/>
                  </a:lnTo>
                  <a:lnTo>
                    <a:pt x="417" y="118"/>
                  </a:lnTo>
                  <a:lnTo>
                    <a:pt x="417" y="107"/>
                  </a:lnTo>
                  <a:lnTo>
                    <a:pt x="417" y="95"/>
                  </a:lnTo>
                  <a:lnTo>
                    <a:pt x="415" y="85"/>
                  </a:lnTo>
                  <a:lnTo>
                    <a:pt x="415" y="75"/>
                  </a:lnTo>
                  <a:lnTo>
                    <a:pt x="413" y="66"/>
                  </a:lnTo>
                  <a:lnTo>
                    <a:pt x="411" y="58"/>
                  </a:lnTo>
                  <a:lnTo>
                    <a:pt x="408" y="48"/>
                  </a:lnTo>
                  <a:lnTo>
                    <a:pt x="405" y="40"/>
                  </a:lnTo>
                  <a:lnTo>
                    <a:pt x="398" y="31"/>
                  </a:lnTo>
                  <a:lnTo>
                    <a:pt x="390" y="23"/>
                  </a:lnTo>
                  <a:lnTo>
                    <a:pt x="382" y="16"/>
                  </a:lnTo>
                  <a:lnTo>
                    <a:pt x="372" y="10"/>
                  </a:lnTo>
                  <a:lnTo>
                    <a:pt x="360" y="6"/>
                  </a:lnTo>
                  <a:lnTo>
                    <a:pt x="349" y="2"/>
                  </a:lnTo>
                  <a:lnTo>
                    <a:pt x="335" y="1"/>
                  </a:lnTo>
                  <a:lnTo>
                    <a:pt x="321" y="0"/>
                  </a:lnTo>
                  <a:lnTo>
                    <a:pt x="306" y="1"/>
                  </a:lnTo>
                  <a:lnTo>
                    <a:pt x="292" y="2"/>
                  </a:lnTo>
                  <a:lnTo>
                    <a:pt x="278" y="7"/>
                  </a:lnTo>
                  <a:lnTo>
                    <a:pt x="267" y="12"/>
                  </a:lnTo>
                  <a:lnTo>
                    <a:pt x="255" y="18"/>
                  </a:lnTo>
                  <a:lnTo>
                    <a:pt x="244" y="26"/>
                  </a:lnTo>
                  <a:lnTo>
                    <a:pt x="234" y="36"/>
                  </a:lnTo>
                  <a:lnTo>
                    <a:pt x="224" y="47"/>
                  </a:lnTo>
                  <a:lnTo>
                    <a:pt x="220" y="41"/>
                  </a:lnTo>
                  <a:lnTo>
                    <a:pt x="216" y="36"/>
                  </a:lnTo>
                  <a:lnTo>
                    <a:pt x="213" y="31"/>
                  </a:lnTo>
                  <a:lnTo>
                    <a:pt x="208" y="26"/>
                  </a:lnTo>
                  <a:lnTo>
                    <a:pt x="204" y="22"/>
                  </a:lnTo>
                  <a:lnTo>
                    <a:pt x="199" y="18"/>
                  </a:lnTo>
                  <a:lnTo>
                    <a:pt x="194" y="15"/>
                  </a:lnTo>
                  <a:lnTo>
                    <a:pt x="190" y="12"/>
                  </a:lnTo>
                  <a:lnTo>
                    <a:pt x="185" y="9"/>
                  </a:lnTo>
                  <a:lnTo>
                    <a:pt x="180" y="7"/>
                  </a:lnTo>
                  <a:lnTo>
                    <a:pt x="174" y="5"/>
                  </a:lnTo>
                  <a:lnTo>
                    <a:pt x="168" y="2"/>
                  </a:lnTo>
                  <a:lnTo>
                    <a:pt x="162" y="1"/>
                  </a:lnTo>
                  <a:lnTo>
                    <a:pt x="155" y="1"/>
                  </a:lnTo>
                  <a:lnTo>
                    <a:pt x="148" y="0"/>
                  </a:lnTo>
                  <a:lnTo>
                    <a:pt x="142" y="0"/>
                  </a:lnTo>
                  <a:lnTo>
                    <a:pt x="135" y="0"/>
                  </a:lnTo>
                  <a:lnTo>
                    <a:pt x="127" y="1"/>
                  </a:lnTo>
                  <a:lnTo>
                    <a:pt x="120" y="1"/>
                  </a:lnTo>
                  <a:lnTo>
                    <a:pt x="113" y="3"/>
                  </a:lnTo>
                  <a:lnTo>
                    <a:pt x="106" y="5"/>
                  </a:lnTo>
                  <a:lnTo>
                    <a:pt x="100" y="7"/>
                  </a:lnTo>
                  <a:lnTo>
                    <a:pt x="94" y="9"/>
                  </a:lnTo>
                  <a:lnTo>
                    <a:pt x="87" y="13"/>
                  </a:lnTo>
                  <a:lnTo>
                    <a:pt x="83" y="15"/>
                  </a:lnTo>
                  <a:lnTo>
                    <a:pt x="77" y="20"/>
                  </a:lnTo>
                  <a:lnTo>
                    <a:pt x="71" y="23"/>
                  </a:lnTo>
                  <a:lnTo>
                    <a:pt x="67" y="28"/>
                  </a:lnTo>
                  <a:lnTo>
                    <a:pt x="62" y="32"/>
                  </a:lnTo>
                  <a:lnTo>
                    <a:pt x="58" y="38"/>
                  </a:lnTo>
                  <a:lnTo>
                    <a:pt x="53" y="44"/>
                  </a:lnTo>
                  <a:lnTo>
                    <a:pt x="48" y="49"/>
                  </a:lnTo>
                  <a:lnTo>
                    <a:pt x="48" y="7"/>
                  </a:lnTo>
                  <a:lnTo>
                    <a:pt x="0" y="7"/>
                  </a:lnTo>
                  <a:lnTo>
                    <a:pt x="0" y="307"/>
                  </a:lnTo>
                  <a:lnTo>
                    <a:pt x="51" y="307"/>
                  </a:lnTo>
                  <a:lnTo>
                    <a:pt x="51" y="130"/>
                  </a:lnTo>
                  <a:lnTo>
                    <a:pt x="51" y="120"/>
                  </a:lnTo>
                  <a:lnTo>
                    <a:pt x="52" y="110"/>
                  </a:lnTo>
                  <a:lnTo>
                    <a:pt x="54" y="101"/>
                  </a:lnTo>
                  <a:lnTo>
                    <a:pt x="56" y="93"/>
                  </a:lnTo>
                  <a:lnTo>
                    <a:pt x="59" y="86"/>
                  </a:lnTo>
                  <a:lnTo>
                    <a:pt x="62" y="78"/>
                  </a:lnTo>
                  <a:lnTo>
                    <a:pt x="67" y="72"/>
                  </a:lnTo>
                  <a:lnTo>
                    <a:pt x="71" y="67"/>
                  </a:lnTo>
                  <a:lnTo>
                    <a:pt x="77" y="61"/>
                  </a:lnTo>
                  <a:lnTo>
                    <a:pt x="83" y="56"/>
                  </a:lnTo>
                  <a:lnTo>
                    <a:pt x="89" y="53"/>
                  </a:lnTo>
                  <a:lnTo>
                    <a:pt x="96" y="49"/>
                  </a:lnTo>
                  <a:lnTo>
                    <a:pt x="102" y="47"/>
                  </a:lnTo>
                  <a:lnTo>
                    <a:pt x="110" y="45"/>
                  </a:lnTo>
                  <a:lnTo>
                    <a:pt x="119" y="44"/>
                  </a:lnTo>
                  <a:lnTo>
                    <a:pt x="128" y="44"/>
                  </a:lnTo>
                  <a:lnTo>
                    <a:pt x="136" y="44"/>
                  </a:lnTo>
                  <a:lnTo>
                    <a:pt x="143" y="45"/>
                  </a:lnTo>
                  <a:lnTo>
                    <a:pt x="150" y="46"/>
                  </a:lnTo>
                  <a:lnTo>
                    <a:pt x="155" y="48"/>
                  </a:lnTo>
                  <a:lnTo>
                    <a:pt x="161" y="52"/>
                  </a:lnTo>
                  <a:lnTo>
                    <a:pt x="166" y="54"/>
                  </a:lnTo>
                  <a:lnTo>
                    <a:pt x="169" y="59"/>
                  </a:lnTo>
                  <a:lnTo>
                    <a:pt x="173" y="63"/>
                  </a:lnTo>
                  <a:lnTo>
                    <a:pt x="175" y="68"/>
                  </a:lnTo>
                  <a:lnTo>
                    <a:pt x="177" y="74"/>
                  </a:lnTo>
                  <a:lnTo>
                    <a:pt x="180" y="81"/>
                  </a:lnTo>
                  <a:lnTo>
                    <a:pt x="181" y="87"/>
                  </a:lnTo>
                  <a:lnTo>
                    <a:pt x="182" y="95"/>
                  </a:lnTo>
                  <a:lnTo>
                    <a:pt x="183" y="104"/>
                  </a:lnTo>
                  <a:lnTo>
                    <a:pt x="183" y="113"/>
                  </a:lnTo>
                  <a:lnTo>
                    <a:pt x="183" y="122"/>
                  </a:lnTo>
                  <a:lnTo>
                    <a:pt x="183" y="307"/>
                  </a:lnTo>
                  <a:lnTo>
                    <a:pt x="234" y="307"/>
                  </a:lnTo>
                  <a:lnTo>
                    <a:pt x="234" y="130"/>
                  </a:lnTo>
                  <a:lnTo>
                    <a:pt x="234" y="120"/>
                  </a:lnTo>
                  <a:lnTo>
                    <a:pt x="235" y="110"/>
                  </a:lnTo>
                  <a:lnTo>
                    <a:pt x="237" y="101"/>
                  </a:lnTo>
                  <a:lnTo>
                    <a:pt x="239" y="93"/>
                  </a:lnTo>
                  <a:lnTo>
                    <a:pt x="242" y="85"/>
                  </a:lnTo>
                  <a:lnTo>
                    <a:pt x="245" y="78"/>
                  </a:lnTo>
                  <a:lnTo>
                    <a:pt x="250" y="72"/>
                  </a:lnTo>
                  <a:lnTo>
                    <a:pt x="254" y="66"/>
                  </a:lnTo>
                  <a:lnTo>
                    <a:pt x="259" y="61"/>
                  </a:lnTo>
                  <a:lnTo>
                    <a:pt x="265" y="56"/>
                  </a:lnTo>
                  <a:lnTo>
                    <a:pt x="272" y="53"/>
                  </a:lnTo>
                  <a:lnTo>
                    <a:pt x="278" y="49"/>
                  </a:lnTo>
                  <a:lnTo>
                    <a:pt x="285" y="47"/>
                  </a:lnTo>
                  <a:lnTo>
                    <a:pt x="293" y="45"/>
                  </a:lnTo>
                  <a:lnTo>
                    <a:pt x="301" y="44"/>
                  </a:lnTo>
                  <a:lnTo>
                    <a:pt x="311" y="44"/>
                  </a:lnTo>
                  <a:lnTo>
                    <a:pt x="319" y="44"/>
                  </a:lnTo>
                  <a:lnTo>
                    <a:pt x="326" y="45"/>
                  </a:lnTo>
                  <a:lnTo>
                    <a:pt x="333" y="46"/>
                  </a:lnTo>
                  <a:lnTo>
                    <a:pt x="338" y="48"/>
                  </a:lnTo>
                  <a:lnTo>
                    <a:pt x="344" y="52"/>
                  </a:lnTo>
                  <a:lnTo>
                    <a:pt x="349" y="54"/>
                  </a:lnTo>
                  <a:lnTo>
                    <a:pt x="352" y="59"/>
                  </a:lnTo>
                  <a:lnTo>
                    <a:pt x="356" y="63"/>
                  </a:lnTo>
                  <a:lnTo>
                    <a:pt x="358" y="68"/>
                  </a:lnTo>
                  <a:lnTo>
                    <a:pt x="360" y="74"/>
                  </a:lnTo>
                  <a:lnTo>
                    <a:pt x="362" y="81"/>
                  </a:lnTo>
                  <a:lnTo>
                    <a:pt x="364" y="87"/>
                  </a:lnTo>
                  <a:lnTo>
                    <a:pt x="365" y="95"/>
                  </a:lnTo>
                  <a:lnTo>
                    <a:pt x="366" y="104"/>
                  </a:lnTo>
                  <a:lnTo>
                    <a:pt x="366" y="113"/>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0" name="Freeform 139"/>
            <p:cNvSpPr>
              <a:spLocks noEditPoints="1"/>
            </p:cNvSpPr>
            <p:nvPr/>
          </p:nvSpPr>
          <p:spPr bwMode="auto">
            <a:xfrm>
              <a:off x="3814" y="2266"/>
              <a:ext cx="95" cy="106"/>
            </a:xfrm>
            <a:custGeom>
              <a:avLst/>
              <a:gdLst>
                <a:gd name="T0" fmla="*/ 66 w 283"/>
                <a:gd name="T1" fmla="*/ 72 h 318"/>
                <a:gd name="T2" fmla="*/ 62 w 283"/>
                <a:gd name="T3" fmla="*/ 81 h 318"/>
                <a:gd name="T4" fmla="*/ 54 w 283"/>
                <a:gd name="T5" fmla="*/ 87 h 318"/>
                <a:gd name="T6" fmla="*/ 42 w 283"/>
                <a:gd name="T7" fmla="*/ 91 h 318"/>
                <a:gd name="T8" fmla="*/ 31 w 283"/>
                <a:gd name="T9" fmla="*/ 91 h 318"/>
                <a:gd name="T10" fmla="*/ 25 w 283"/>
                <a:gd name="T11" fmla="*/ 89 h 318"/>
                <a:gd name="T12" fmla="*/ 20 w 283"/>
                <a:gd name="T13" fmla="*/ 85 h 318"/>
                <a:gd name="T14" fmla="*/ 18 w 283"/>
                <a:gd name="T15" fmla="*/ 79 h 318"/>
                <a:gd name="T16" fmla="*/ 18 w 283"/>
                <a:gd name="T17" fmla="*/ 72 h 318"/>
                <a:gd name="T18" fmla="*/ 20 w 283"/>
                <a:gd name="T19" fmla="*/ 67 h 318"/>
                <a:gd name="T20" fmla="*/ 24 w 283"/>
                <a:gd name="T21" fmla="*/ 62 h 318"/>
                <a:gd name="T22" fmla="*/ 31 w 283"/>
                <a:gd name="T23" fmla="*/ 60 h 318"/>
                <a:gd name="T24" fmla="*/ 44 w 283"/>
                <a:gd name="T25" fmla="*/ 58 h 318"/>
                <a:gd name="T26" fmla="*/ 59 w 283"/>
                <a:gd name="T27" fmla="*/ 55 h 318"/>
                <a:gd name="T28" fmla="*/ 68 w 283"/>
                <a:gd name="T29" fmla="*/ 90 h 318"/>
                <a:gd name="T30" fmla="*/ 69 w 283"/>
                <a:gd name="T31" fmla="*/ 97 h 318"/>
                <a:gd name="T32" fmla="*/ 73 w 283"/>
                <a:gd name="T33" fmla="*/ 101 h 318"/>
                <a:gd name="T34" fmla="*/ 78 w 283"/>
                <a:gd name="T35" fmla="*/ 104 h 318"/>
                <a:gd name="T36" fmla="*/ 85 w 283"/>
                <a:gd name="T37" fmla="*/ 105 h 318"/>
                <a:gd name="T38" fmla="*/ 95 w 283"/>
                <a:gd name="T39" fmla="*/ 103 h 318"/>
                <a:gd name="T40" fmla="*/ 89 w 283"/>
                <a:gd name="T41" fmla="*/ 91 h 318"/>
                <a:gd name="T42" fmla="*/ 85 w 283"/>
                <a:gd name="T43" fmla="*/ 87 h 318"/>
                <a:gd name="T44" fmla="*/ 84 w 283"/>
                <a:gd name="T45" fmla="*/ 31 h 318"/>
                <a:gd name="T46" fmla="*/ 82 w 283"/>
                <a:gd name="T47" fmla="*/ 17 h 318"/>
                <a:gd name="T48" fmla="*/ 75 w 283"/>
                <a:gd name="T49" fmla="*/ 8 h 318"/>
                <a:gd name="T50" fmla="*/ 62 w 283"/>
                <a:gd name="T51" fmla="*/ 2 h 318"/>
                <a:gd name="T52" fmla="*/ 45 w 283"/>
                <a:gd name="T53" fmla="*/ 0 h 318"/>
                <a:gd name="T54" fmla="*/ 28 w 283"/>
                <a:gd name="T55" fmla="*/ 2 h 318"/>
                <a:gd name="T56" fmla="*/ 15 w 283"/>
                <a:gd name="T57" fmla="*/ 9 h 318"/>
                <a:gd name="T58" fmla="*/ 7 w 283"/>
                <a:gd name="T59" fmla="*/ 19 h 318"/>
                <a:gd name="T60" fmla="*/ 5 w 283"/>
                <a:gd name="T61" fmla="*/ 32 h 318"/>
                <a:gd name="T62" fmla="*/ 21 w 283"/>
                <a:gd name="T63" fmla="*/ 29 h 318"/>
                <a:gd name="T64" fmla="*/ 24 w 283"/>
                <a:gd name="T65" fmla="*/ 22 h 318"/>
                <a:gd name="T66" fmla="*/ 30 w 283"/>
                <a:gd name="T67" fmla="*/ 18 h 318"/>
                <a:gd name="T68" fmla="*/ 39 w 283"/>
                <a:gd name="T69" fmla="*/ 15 h 318"/>
                <a:gd name="T70" fmla="*/ 49 w 283"/>
                <a:gd name="T71" fmla="*/ 15 h 318"/>
                <a:gd name="T72" fmla="*/ 58 w 283"/>
                <a:gd name="T73" fmla="*/ 17 h 318"/>
                <a:gd name="T74" fmla="*/ 64 w 283"/>
                <a:gd name="T75" fmla="*/ 21 h 318"/>
                <a:gd name="T76" fmla="*/ 67 w 283"/>
                <a:gd name="T77" fmla="*/ 27 h 318"/>
                <a:gd name="T78" fmla="*/ 67 w 283"/>
                <a:gd name="T79" fmla="*/ 34 h 318"/>
                <a:gd name="T80" fmla="*/ 65 w 283"/>
                <a:gd name="T81" fmla="*/ 39 h 318"/>
                <a:gd name="T82" fmla="*/ 58 w 283"/>
                <a:gd name="T83" fmla="*/ 42 h 318"/>
                <a:gd name="T84" fmla="*/ 44 w 283"/>
                <a:gd name="T85" fmla="*/ 44 h 318"/>
                <a:gd name="T86" fmla="*/ 26 w 283"/>
                <a:gd name="T87" fmla="*/ 46 h 318"/>
                <a:gd name="T88" fmla="*/ 13 w 283"/>
                <a:gd name="T89" fmla="*/ 51 h 318"/>
                <a:gd name="T90" fmla="*/ 5 w 283"/>
                <a:gd name="T91" fmla="*/ 59 h 318"/>
                <a:gd name="T92" fmla="*/ 0 w 283"/>
                <a:gd name="T93" fmla="*/ 70 h 318"/>
                <a:gd name="T94" fmla="*/ 0 w 283"/>
                <a:gd name="T95" fmla="*/ 83 h 318"/>
                <a:gd name="T96" fmla="*/ 5 w 283"/>
                <a:gd name="T97" fmla="*/ 94 h 318"/>
                <a:gd name="T98" fmla="*/ 13 w 283"/>
                <a:gd name="T99" fmla="*/ 102 h 318"/>
                <a:gd name="T100" fmla="*/ 26 w 283"/>
                <a:gd name="T101" fmla="*/ 106 h 318"/>
                <a:gd name="T102" fmla="*/ 42 w 283"/>
                <a:gd name="T103" fmla="*/ 105 h 318"/>
                <a:gd name="T104" fmla="*/ 60 w 283"/>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8">
                  <a:moveTo>
                    <a:pt x="199" y="156"/>
                  </a:moveTo>
                  <a:lnTo>
                    <a:pt x="199" y="201"/>
                  </a:lnTo>
                  <a:lnTo>
                    <a:pt x="199" y="209"/>
                  </a:lnTo>
                  <a:lnTo>
                    <a:pt x="198" y="216"/>
                  </a:lnTo>
                  <a:lnTo>
                    <a:pt x="196" y="224"/>
                  </a:lnTo>
                  <a:lnTo>
                    <a:pt x="192" y="231"/>
                  </a:lnTo>
                  <a:lnTo>
                    <a:pt x="189" y="237"/>
                  </a:lnTo>
                  <a:lnTo>
                    <a:pt x="184" y="244"/>
                  </a:lnTo>
                  <a:lnTo>
                    <a:pt x="179" y="248"/>
                  </a:lnTo>
                  <a:lnTo>
                    <a:pt x="174" y="254"/>
                  </a:lnTo>
                  <a:lnTo>
                    <a:pt x="167" y="258"/>
                  </a:lnTo>
                  <a:lnTo>
                    <a:pt x="160" y="262"/>
                  </a:lnTo>
                  <a:lnTo>
                    <a:pt x="152" y="267"/>
                  </a:lnTo>
                  <a:lnTo>
                    <a:pt x="144" y="269"/>
                  </a:lnTo>
                  <a:lnTo>
                    <a:pt x="135" y="271"/>
                  </a:lnTo>
                  <a:lnTo>
                    <a:pt x="125" y="273"/>
                  </a:lnTo>
                  <a:lnTo>
                    <a:pt x="116" y="275"/>
                  </a:lnTo>
                  <a:lnTo>
                    <a:pt x="106" y="275"/>
                  </a:lnTo>
                  <a:lnTo>
                    <a:pt x="99" y="275"/>
                  </a:lnTo>
                  <a:lnTo>
                    <a:pt x="93" y="273"/>
                  </a:lnTo>
                  <a:lnTo>
                    <a:pt x="87" y="272"/>
                  </a:lnTo>
                  <a:lnTo>
                    <a:pt x="83" y="271"/>
                  </a:lnTo>
                  <a:lnTo>
                    <a:pt x="78" y="270"/>
                  </a:lnTo>
                  <a:lnTo>
                    <a:pt x="74" y="268"/>
                  </a:lnTo>
                  <a:lnTo>
                    <a:pt x="69" y="265"/>
                  </a:lnTo>
                  <a:lnTo>
                    <a:pt x="65" y="262"/>
                  </a:lnTo>
                  <a:lnTo>
                    <a:pt x="62" y="260"/>
                  </a:lnTo>
                  <a:lnTo>
                    <a:pt x="60" y="255"/>
                  </a:lnTo>
                  <a:lnTo>
                    <a:pt x="57" y="252"/>
                  </a:lnTo>
                  <a:lnTo>
                    <a:pt x="55" y="248"/>
                  </a:lnTo>
                  <a:lnTo>
                    <a:pt x="54" y="244"/>
                  </a:lnTo>
                  <a:lnTo>
                    <a:pt x="53" y="238"/>
                  </a:lnTo>
                  <a:lnTo>
                    <a:pt x="52" y="233"/>
                  </a:lnTo>
                  <a:lnTo>
                    <a:pt x="52" y="227"/>
                  </a:lnTo>
                  <a:lnTo>
                    <a:pt x="52" y="223"/>
                  </a:lnTo>
                  <a:lnTo>
                    <a:pt x="53" y="217"/>
                  </a:lnTo>
                  <a:lnTo>
                    <a:pt x="53" y="212"/>
                  </a:lnTo>
                  <a:lnTo>
                    <a:pt x="55" y="208"/>
                  </a:lnTo>
                  <a:lnTo>
                    <a:pt x="56" y="203"/>
                  </a:lnTo>
                  <a:lnTo>
                    <a:pt x="59" y="200"/>
                  </a:lnTo>
                  <a:lnTo>
                    <a:pt x="61" y="196"/>
                  </a:lnTo>
                  <a:lnTo>
                    <a:pt x="64" y="193"/>
                  </a:lnTo>
                  <a:lnTo>
                    <a:pt x="68" y="191"/>
                  </a:lnTo>
                  <a:lnTo>
                    <a:pt x="71" y="187"/>
                  </a:lnTo>
                  <a:lnTo>
                    <a:pt x="76" y="185"/>
                  </a:lnTo>
                  <a:lnTo>
                    <a:pt x="80" y="184"/>
                  </a:lnTo>
                  <a:lnTo>
                    <a:pt x="85" y="181"/>
                  </a:lnTo>
                  <a:lnTo>
                    <a:pt x="91" y="180"/>
                  </a:lnTo>
                  <a:lnTo>
                    <a:pt x="97" y="178"/>
                  </a:lnTo>
                  <a:lnTo>
                    <a:pt x="103" y="177"/>
                  </a:lnTo>
                  <a:lnTo>
                    <a:pt x="117" y="176"/>
                  </a:lnTo>
                  <a:lnTo>
                    <a:pt x="130" y="173"/>
                  </a:lnTo>
                  <a:lnTo>
                    <a:pt x="143" y="172"/>
                  </a:lnTo>
                  <a:lnTo>
                    <a:pt x="154" y="170"/>
                  </a:lnTo>
                  <a:lnTo>
                    <a:pt x="167" y="168"/>
                  </a:lnTo>
                  <a:lnTo>
                    <a:pt x="177" y="165"/>
                  </a:lnTo>
                  <a:lnTo>
                    <a:pt x="189" y="161"/>
                  </a:lnTo>
                  <a:lnTo>
                    <a:pt x="199" y="156"/>
                  </a:lnTo>
                  <a:close/>
                  <a:moveTo>
                    <a:pt x="204" y="269"/>
                  </a:moveTo>
                  <a:lnTo>
                    <a:pt x="204" y="271"/>
                  </a:lnTo>
                  <a:lnTo>
                    <a:pt x="204" y="276"/>
                  </a:lnTo>
                  <a:lnTo>
                    <a:pt x="205" y="281"/>
                  </a:lnTo>
                  <a:lnTo>
                    <a:pt x="206" y="286"/>
                  </a:lnTo>
                  <a:lnTo>
                    <a:pt x="207" y="290"/>
                  </a:lnTo>
                  <a:lnTo>
                    <a:pt x="208" y="294"/>
                  </a:lnTo>
                  <a:lnTo>
                    <a:pt x="210" y="298"/>
                  </a:lnTo>
                  <a:lnTo>
                    <a:pt x="213" y="301"/>
                  </a:lnTo>
                  <a:lnTo>
                    <a:pt x="216" y="303"/>
                  </a:lnTo>
                  <a:lnTo>
                    <a:pt x="220" y="307"/>
                  </a:lnTo>
                  <a:lnTo>
                    <a:pt x="223" y="309"/>
                  </a:lnTo>
                  <a:lnTo>
                    <a:pt x="228" y="310"/>
                  </a:lnTo>
                  <a:lnTo>
                    <a:pt x="232" y="313"/>
                  </a:lnTo>
                  <a:lnTo>
                    <a:pt x="237" y="314"/>
                  </a:lnTo>
                  <a:lnTo>
                    <a:pt x="242" y="314"/>
                  </a:lnTo>
                  <a:lnTo>
                    <a:pt x="247" y="315"/>
                  </a:lnTo>
                  <a:lnTo>
                    <a:pt x="254" y="315"/>
                  </a:lnTo>
                  <a:lnTo>
                    <a:pt x="261" y="315"/>
                  </a:lnTo>
                  <a:lnTo>
                    <a:pt x="268" y="314"/>
                  </a:lnTo>
                  <a:lnTo>
                    <a:pt x="275" y="313"/>
                  </a:lnTo>
                  <a:lnTo>
                    <a:pt x="283" y="310"/>
                  </a:lnTo>
                  <a:lnTo>
                    <a:pt x="283" y="271"/>
                  </a:lnTo>
                  <a:lnTo>
                    <a:pt x="276" y="273"/>
                  </a:lnTo>
                  <a:lnTo>
                    <a:pt x="270" y="273"/>
                  </a:lnTo>
                  <a:lnTo>
                    <a:pt x="265" y="273"/>
                  </a:lnTo>
                  <a:lnTo>
                    <a:pt x="260" y="271"/>
                  </a:lnTo>
                  <a:lnTo>
                    <a:pt x="256" y="269"/>
                  </a:lnTo>
                  <a:lnTo>
                    <a:pt x="254" y="265"/>
                  </a:lnTo>
                  <a:lnTo>
                    <a:pt x="252" y="262"/>
                  </a:lnTo>
                  <a:lnTo>
                    <a:pt x="251" y="256"/>
                  </a:lnTo>
                  <a:lnTo>
                    <a:pt x="251" y="250"/>
                  </a:lnTo>
                  <a:lnTo>
                    <a:pt x="251" y="242"/>
                  </a:lnTo>
                  <a:lnTo>
                    <a:pt x="251" y="93"/>
                  </a:lnTo>
                  <a:lnTo>
                    <a:pt x="251" y="81"/>
                  </a:lnTo>
                  <a:lnTo>
                    <a:pt x="250" y="70"/>
                  </a:lnTo>
                  <a:lnTo>
                    <a:pt x="247" y="61"/>
                  </a:lnTo>
                  <a:lnTo>
                    <a:pt x="244" y="51"/>
                  </a:lnTo>
                  <a:lnTo>
                    <a:pt x="240" y="43"/>
                  </a:lnTo>
                  <a:lnTo>
                    <a:pt x="235" y="35"/>
                  </a:lnTo>
                  <a:lnTo>
                    <a:pt x="229" y="28"/>
                  </a:lnTo>
                  <a:lnTo>
                    <a:pt x="222" y="23"/>
                  </a:lnTo>
                  <a:lnTo>
                    <a:pt x="215" y="17"/>
                  </a:lnTo>
                  <a:lnTo>
                    <a:pt x="206" y="12"/>
                  </a:lnTo>
                  <a:lnTo>
                    <a:pt x="197" y="9"/>
                  </a:lnTo>
                  <a:lnTo>
                    <a:pt x="186" y="5"/>
                  </a:lnTo>
                  <a:lnTo>
                    <a:pt x="175" y="3"/>
                  </a:lnTo>
                  <a:lnTo>
                    <a:pt x="162" y="1"/>
                  </a:lnTo>
                  <a:lnTo>
                    <a:pt x="148" y="0"/>
                  </a:lnTo>
                  <a:lnTo>
                    <a:pt x="133" y="0"/>
                  </a:lnTo>
                  <a:lnTo>
                    <a:pt x="120" y="0"/>
                  </a:lnTo>
                  <a:lnTo>
                    <a:pt x="107" y="2"/>
                  </a:lnTo>
                  <a:lnTo>
                    <a:pt x="94" y="3"/>
                  </a:lnTo>
                  <a:lnTo>
                    <a:pt x="83" y="7"/>
                  </a:lnTo>
                  <a:lnTo>
                    <a:pt x="72" y="10"/>
                  </a:lnTo>
                  <a:lnTo>
                    <a:pt x="63" y="15"/>
                  </a:lnTo>
                  <a:lnTo>
                    <a:pt x="54" y="20"/>
                  </a:lnTo>
                  <a:lnTo>
                    <a:pt x="46" y="26"/>
                  </a:lnTo>
                  <a:lnTo>
                    <a:pt x="38" y="33"/>
                  </a:lnTo>
                  <a:lnTo>
                    <a:pt x="32" y="40"/>
                  </a:lnTo>
                  <a:lnTo>
                    <a:pt x="26" y="48"/>
                  </a:lnTo>
                  <a:lnTo>
                    <a:pt x="22" y="57"/>
                  </a:lnTo>
                  <a:lnTo>
                    <a:pt x="18" y="66"/>
                  </a:lnTo>
                  <a:lnTo>
                    <a:pt x="16" y="76"/>
                  </a:lnTo>
                  <a:lnTo>
                    <a:pt x="14" y="87"/>
                  </a:lnTo>
                  <a:lnTo>
                    <a:pt x="14" y="97"/>
                  </a:lnTo>
                  <a:lnTo>
                    <a:pt x="14" y="100"/>
                  </a:lnTo>
                  <a:lnTo>
                    <a:pt x="61" y="100"/>
                  </a:lnTo>
                  <a:lnTo>
                    <a:pt x="61" y="93"/>
                  </a:lnTo>
                  <a:lnTo>
                    <a:pt x="62" y="87"/>
                  </a:lnTo>
                  <a:lnTo>
                    <a:pt x="63" y="81"/>
                  </a:lnTo>
                  <a:lnTo>
                    <a:pt x="65" y="76"/>
                  </a:lnTo>
                  <a:lnTo>
                    <a:pt x="68" y="71"/>
                  </a:lnTo>
                  <a:lnTo>
                    <a:pt x="71" y="66"/>
                  </a:lnTo>
                  <a:lnTo>
                    <a:pt x="75" y="63"/>
                  </a:lnTo>
                  <a:lnTo>
                    <a:pt x="78" y="58"/>
                  </a:lnTo>
                  <a:lnTo>
                    <a:pt x="83" y="56"/>
                  </a:lnTo>
                  <a:lnTo>
                    <a:pt x="89" y="53"/>
                  </a:lnTo>
                  <a:lnTo>
                    <a:pt x="94" y="50"/>
                  </a:lnTo>
                  <a:lnTo>
                    <a:pt x="101" y="48"/>
                  </a:lnTo>
                  <a:lnTo>
                    <a:pt x="108" y="47"/>
                  </a:lnTo>
                  <a:lnTo>
                    <a:pt x="115" y="46"/>
                  </a:lnTo>
                  <a:lnTo>
                    <a:pt x="123" y="45"/>
                  </a:lnTo>
                  <a:lnTo>
                    <a:pt x="132" y="45"/>
                  </a:lnTo>
                  <a:lnTo>
                    <a:pt x="140" y="45"/>
                  </a:lnTo>
                  <a:lnTo>
                    <a:pt x="147" y="46"/>
                  </a:lnTo>
                  <a:lnTo>
                    <a:pt x="155" y="46"/>
                  </a:lnTo>
                  <a:lnTo>
                    <a:pt x="161" y="48"/>
                  </a:lnTo>
                  <a:lnTo>
                    <a:pt x="168" y="49"/>
                  </a:lnTo>
                  <a:lnTo>
                    <a:pt x="174" y="51"/>
                  </a:lnTo>
                  <a:lnTo>
                    <a:pt x="178" y="54"/>
                  </a:lnTo>
                  <a:lnTo>
                    <a:pt x="183" y="56"/>
                  </a:lnTo>
                  <a:lnTo>
                    <a:pt x="186" y="60"/>
                  </a:lnTo>
                  <a:lnTo>
                    <a:pt x="190" y="63"/>
                  </a:lnTo>
                  <a:lnTo>
                    <a:pt x="193" y="66"/>
                  </a:lnTo>
                  <a:lnTo>
                    <a:pt x="196" y="70"/>
                  </a:lnTo>
                  <a:lnTo>
                    <a:pt x="197" y="74"/>
                  </a:lnTo>
                  <a:lnTo>
                    <a:pt x="199" y="80"/>
                  </a:lnTo>
                  <a:lnTo>
                    <a:pt x="199" y="85"/>
                  </a:lnTo>
                  <a:lnTo>
                    <a:pt x="200" y="91"/>
                  </a:lnTo>
                  <a:lnTo>
                    <a:pt x="200" y="97"/>
                  </a:lnTo>
                  <a:lnTo>
                    <a:pt x="199" y="103"/>
                  </a:lnTo>
                  <a:lnTo>
                    <a:pt x="199" y="108"/>
                  </a:lnTo>
                  <a:lnTo>
                    <a:pt x="198" y="112"/>
                  </a:lnTo>
                  <a:lnTo>
                    <a:pt x="196" y="116"/>
                  </a:lnTo>
                  <a:lnTo>
                    <a:pt x="193" y="118"/>
                  </a:lnTo>
                  <a:lnTo>
                    <a:pt x="190" y="120"/>
                  </a:lnTo>
                  <a:lnTo>
                    <a:pt x="185" y="123"/>
                  </a:lnTo>
                  <a:lnTo>
                    <a:pt x="179" y="125"/>
                  </a:lnTo>
                  <a:lnTo>
                    <a:pt x="173" y="126"/>
                  </a:lnTo>
                  <a:lnTo>
                    <a:pt x="164" y="127"/>
                  </a:lnTo>
                  <a:lnTo>
                    <a:pt x="155" y="129"/>
                  </a:lnTo>
                  <a:lnTo>
                    <a:pt x="144" y="130"/>
                  </a:lnTo>
                  <a:lnTo>
                    <a:pt x="131" y="131"/>
                  </a:lnTo>
                  <a:lnTo>
                    <a:pt x="117" y="133"/>
                  </a:lnTo>
                  <a:lnTo>
                    <a:pt x="102" y="134"/>
                  </a:lnTo>
                  <a:lnTo>
                    <a:pt x="90" y="137"/>
                  </a:lnTo>
                  <a:lnTo>
                    <a:pt x="78" y="139"/>
                  </a:lnTo>
                  <a:lnTo>
                    <a:pt x="68" y="141"/>
                  </a:lnTo>
                  <a:lnTo>
                    <a:pt x="57" y="145"/>
                  </a:lnTo>
                  <a:lnTo>
                    <a:pt x="48" y="149"/>
                  </a:lnTo>
                  <a:lnTo>
                    <a:pt x="40" y="154"/>
                  </a:lnTo>
                  <a:lnTo>
                    <a:pt x="32" y="158"/>
                  </a:lnTo>
                  <a:lnTo>
                    <a:pt x="25" y="164"/>
                  </a:lnTo>
                  <a:lnTo>
                    <a:pt x="19" y="170"/>
                  </a:lnTo>
                  <a:lnTo>
                    <a:pt x="14" y="177"/>
                  </a:lnTo>
                  <a:lnTo>
                    <a:pt x="10" y="184"/>
                  </a:lnTo>
                  <a:lnTo>
                    <a:pt x="7" y="192"/>
                  </a:lnTo>
                  <a:lnTo>
                    <a:pt x="3" y="200"/>
                  </a:lnTo>
                  <a:lnTo>
                    <a:pt x="1" y="209"/>
                  </a:lnTo>
                  <a:lnTo>
                    <a:pt x="0" y="218"/>
                  </a:lnTo>
                  <a:lnTo>
                    <a:pt x="0" y="229"/>
                  </a:lnTo>
                  <a:lnTo>
                    <a:pt x="0" y="239"/>
                  </a:lnTo>
                  <a:lnTo>
                    <a:pt x="1" y="248"/>
                  </a:lnTo>
                  <a:lnTo>
                    <a:pt x="3" y="257"/>
                  </a:lnTo>
                  <a:lnTo>
                    <a:pt x="7" y="265"/>
                  </a:lnTo>
                  <a:lnTo>
                    <a:pt x="10" y="273"/>
                  </a:lnTo>
                  <a:lnTo>
                    <a:pt x="15" y="281"/>
                  </a:lnTo>
                  <a:lnTo>
                    <a:pt x="19" y="288"/>
                  </a:lnTo>
                  <a:lnTo>
                    <a:pt x="25" y="294"/>
                  </a:lnTo>
                  <a:lnTo>
                    <a:pt x="32" y="300"/>
                  </a:lnTo>
                  <a:lnTo>
                    <a:pt x="39" y="305"/>
                  </a:lnTo>
                  <a:lnTo>
                    <a:pt x="47" y="309"/>
                  </a:lnTo>
                  <a:lnTo>
                    <a:pt x="56" y="313"/>
                  </a:lnTo>
                  <a:lnTo>
                    <a:pt x="65" y="315"/>
                  </a:lnTo>
                  <a:lnTo>
                    <a:pt x="76" y="317"/>
                  </a:lnTo>
                  <a:lnTo>
                    <a:pt x="86" y="318"/>
                  </a:lnTo>
                  <a:lnTo>
                    <a:pt x="98" y="318"/>
                  </a:lnTo>
                  <a:lnTo>
                    <a:pt x="113" y="317"/>
                  </a:lnTo>
                  <a:lnTo>
                    <a:pt x="126" y="315"/>
                  </a:lnTo>
                  <a:lnTo>
                    <a:pt x="140" y="311"/>
                  </a:lnTo>
                  <a:lnTo>
                    <a:pt x="154" y="306"/>
                  </a:lnTo>
                  <a:lnTo>
                    <a:pt x="167" y="299"/>
                  </a:lnTo>
                  <a:lnTo>
                    <a:pt x="179" y="291"/>
                  </a:lnTo>
                  <a:lnTo>
                    <a:pt x="192" y="280"/>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1" name="Freeform 140"/>
            <p:cNvSpPr>
              <a:spLocks/>
            </p:cNvSpPr>
            <p:nvPr/>
          </p:nvSpPr>
          <p:spPr bwMode="auto">
            <a:xfrm>
              <a:off x="3924" y="2267"/>
              <a:ext cx="84" cy="102"/>
            </a:xfrm>
            <a:custGeom>
              <a:avLst/>
              <a:gdLst>
                <a:gd name="T0" fmla="*/ 84 w 251"/>
                <a:gd name="T1" fmla="*/ 102 h 307"/>
                <a:gd name="T2" fmla="*/ 84 w 251"/>
                <a:gd name="T3" fmla="*/ 38 h 307"/>
                <a:gd name="T4" fmla="*/ 84 w 251"/>
                <a:gd name="T5" fmla="*/ 31 h 307"/>
                <a:gd name="T6" fmla="*/ 83 w 251"/>
                <a:gd name="T7" fmla="*/ 25 h 307"/>
                <a:gd name="T8" fmla="*/ 82 w 251"/>
                <a:gd name="T9" fmla="*/ 19 h 307"/>
                <a:gd name="T10" fmla="*/ 80 w 251"/>
                <a:gd name="T11" fmla="*/ 13 h 307"/>
                <a:gd name="T12" fmla="*/ 77 w 251"/>
                <a:gd name="T13" fmla="*/ 10 h 307"/>
                <a:gd name="T14" fmla="*/ 74 w 251"/>
                <a:gd name="T15" fmla="*/ 8 h 307"/>
                <a:gd name="T16" fmla="*/ 71 w 251"/>
                <a:gd name="T17" fmla="*/ 5 h 307"/>
                <a:gd name="T18" fmla="*/ 67 w 251"/>
                <a:gd name="T19" fmla="*/ 3 h 307"/>
                <a:gd name="T20" fmla="*/ 64 w 251"/>
                <a:gd name="T21" fmla="*/ 2 h 307"/>
                <a:gd name="T22" fmla="*/ 59 w 251"/>
                <a:gd name="T23" fmla="*/ 1 h 307"/>
                <a:gd name="T24" fmla="*/ 54 w 251"/>
                <a:gd name="T25" fmla="*/ 0 h 307"/>
                <a:gd name="T26" fmla="*/ 49 w 251"/>
                <a:gd name="T27" fmla="*/ 0 h 307"/>
                <a:gd name="T28" fmla="*/ 44 w 251"/>
                <a:gd name="T29" fmla="*/ 0 h 307"/>
                <a:gd name="T30" fmla="*/ 38 w 251"/>
                <a:gd name="T31" fmla="*/ 1 h 307"/>
                <a:gd name="T32" fmla="*/ 34 w 251"/>
                <a:gd name="T33" fmla="*/ 2 h 307"/>
                <a:gd name="T34" fmla="*/ 30 w 251"/>
                <a:gd name="T35" fmla="*/ 4 h 307"/>
                <a:gd name="T36" fmla="*/ 26 w 251"/>
                <a:gd name="T37" fmla="*/ 7 h 307"/>
                <a:gd name="T38" fmla="*/ 22 w 251"/>
                <a:gd name="T39" fmla="*/ 10 h 307"/>
                <a:gd name="T40" fmla="*/ 19 w 251"/>
                <a:gd name="T41" fmla="*/ 13 h 307"/>
                <a:gd name="T42" fmla="*/ 16 w 251"/>
                <a:gd name="T43" fmla="*/ 17 h 307"/>
                <a:gd name="T44" fmla="*/ 0 w 251"/>
                <a:gd name="T45" fmla="*/ 2 h 307"/>
                <a:gd name="T46" fmla="*/ 17 w 251"/>
                <a:gd name="T47" fmla="*/ 102 h 307"/>
                <a:gd name="T48" fmla="*/ 17 w 251"/>
                <a:gd name="T49" fmla="*/ 42 h 307"/>
                <a:gd name="T50" fmla="*/ 18 w 251"/>
                <a:gd name="T51" fmla="*/ 35 h 307"/>
                <a:gd name="T52" fmla="*/ 20 w 251"/>
                <a:gd name="T53" fmla="*/ 30 h 307"/>
                <a:gd name="T54" fmla="*/ 23 w 251"/>
                <a:gd name="T55" fmla="*/ 25 h 307"/>
                <a:gd name="T56" fmla="*/ 27 w 251"/>
                <a:gd name="T57" fmla="*/ 21 h 307"/>
                <a:gd name="T58" fmla="*/ 31 w 251"/>
                <a:gd name="T59" fmla="*/ 18 h 307"/>
                <a:gd name="T60" fmla="*/ 37 w 251"/>
                <a:gd name="T61" fmla="*/ 16 h 307"/>
                <a:gd name="T62" fmla="*/ 44 w 251"/>
                <a:gd name="T63" fmla="*/ 15 h 307"/>
                <a:gd name="T64" fmla="*/ 50 w 251"/>
                <a:gd name="T65" fmla="*/ 15 h 307"/>
                <a:gd name="T66" fmla="*/ 55 w 251"/>
                <a:gd name="T67" fmla="*/ 16 h 307"/>
                <a:gd name="T68" fmla="*/ 59 w 251"/>
                <a:gd name="T69" fmla="*/ 17 h 307"/>
                <a:gd name="T70" fmla="*/ 62 w 251"/>
                <a:gd name="T71" fmla="*/ 20 h 307"/>
                <a:gd name="T72" fmla="*/ 64 w 251"/>
                <a:gd name="T73" fmla="*/ 23 h 307"/>
                <a:gd name="T74" fmla="*/ 66 w 251"/>
                <a:gd name="T75" fmla="*/ 27 h 307"/>
                <a:gd name="T76" fmla="*/ 67 w 251"/>
                <a:gd name="T77" fmla="*/ 32 h 307"/>
                <a:gd name="T78" fmla="*/ 67 w 251"/>
                <a:gd name="T79" fmla="*/ 38 h 307"/>
                <a:gd name="T80" fmla="*/ 67 w 251"/>
                <a:gd name="T81" fmla="*/ 102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0" y="307"/>
                  </a:moveTo>
                  <a:lnTo>
                    <a:pt x="251" y="307"/>
                  </a:lnTo>
                  <a:lnTo>
                    <a:pt x="251" y="128"/>
                  </a:lnTo>
                  <a:lnTo>
                    <a:pt x="251" y="113"/>
                  </a:lnTo>
                  <a:lnTo>
                    <a:pt x="251" y="102"/>
                  </a:lnTo>
                  <a:lnTo>
                    <a:pt x="251" y="92"/>
                  </a:lnTo>
                  <a:lnTo>
                    <a:pt x="250" y="83"/>
                  </a:lnTo>
                  <a:lnTo>
                    <a:pt x="249" y="74"/>
                  </a:lnTo>
                  <a:lnTo>
                    <a:pt x="247" y="64"/>
                  </a:lnTo>
                  <a:lnTo>
                    <a:pt x="245" y="56"/>
                  </a:lnTo>
                  <a:lnTo>
                    <a:pt x="242" y="48"/>
                  </a:lnTo>
                  <a:lnTo>
                    <a:pt x="238" y="40"/>
                  </a:lnTo>
                  <a:lnTo>
                    <a:pt x="235" y="36"/>
                  </a:lnTo>
                  <a:lnTo>
                    <a:pt x="231" y="31"/>
                  </a:lnTo>
                  <a:lnTo>
                    <a:pt x="227" y="26"/>
                  </a:lnTo>
                  <a:lnTo>
                    <a:pt x="222" y="23"/>
                  </a:lnTo>
                  <a:lnTo>
                    <a:pt x="217" y="20"/>
                  </a:lnTo>
                  <a:lnTo>
                    <a:pt x="213" y="16"/>
                  </a:lnTo>
                  <a:lnTo>
                    <a:pt x="207" y="13"/>
                  </a:lnTo>
                  <a:lnTo>
                    <a:pt x="201" y="10"/>
                  </a:lnTo>
                  <a:lnTo>
                    <a:pt x="196" y="8"/>
                  </a:lnTo>
                  <a:lnTo>
                    <a:pt x="190" y="6"/>
                  </a:lnTo>
                  <a:lnTo>
                    <a:pt x="183" y="5"/>
                  </a:lnTo>
                  <a:lnTo>
                    <a:pt x="176" y="2"/>
                  </a:lnTo>
                  <a:lnTo>
                    <a:pt x="169" y="1"/>
                  </a:lnTo>
                  <a:lnTo>
                    <a:pt x="161" y="1"/>
                  </a:lnTo>
                  <a:lnTo>
                    <a:pt x="153" y="0"/>
                  </a:lnTo>
                  <a:lnTo>
                    <a:pt x="145" y="0"/>
                  </a:lnTo>
                  <a:lnTo>
                    <a:pt x="137" y="0"/>
                  </a:lnTo>
                  <a:lnTo>
                    <a:pt x="130" y="1"/>
                  </a:lnTo>
                  <a:lnTo>
                    <a:pt x="122" y="2"/>
                  </a:lnTo>
                  <a:lnTo>
                    <a:pt x="115" y="3"/>
                  </a:lnTo>
                  <a:lnTo>
                    <a:pt x="108" y="5"/>
                  </a:lnTo>
                  <a:lnTo>
                    <a:pt x="102" y="7"/>
                  </a:lnTo>
                  <a:lnTo>
                    <a:pt x="95" y="9"/>
                  </a:lnTo>
                  <a:lnTo>
                    <a:pt x="90" y="13"/>
                  </a:lnTo>
                  <a:lnTo>
                    <a:pt x="84" y="16"/>
                  </a:lnTo>
                  <a:lnTo>
                    <a:pt x="78" y="20"/>
                  </a:lnTo>
                  <a:lnTo>
                    <a:pt x="72" y="24"/>
                  </a:lnTo>
                  <a:lnTo>
                    <a:pt x="67" y="29"/>
                  </a:lnTo>
                  <a:lnTo>
                    <a:pt x="62" y="33"/>
                  </a:lnTo>
                  <a:lnTo>
                    <a:pt x="58" y="39"/>
                  </a:lnTo>
                  <a:lnTo>
                    <a:pt x="53" y="45"/>
                  </a:lnTo>
                  <a:lnTo>
                    <a:pt x="48" y="51"/>
                  </a:lnTo>
                  <a:lnTo>
                    <a:pt x="48" y="7"/>
                  </a:lnTo>
                  <a:lnTo>
                    <a:pt x="0" y="7"/>
                  </a:lnTo>
                  <a:lnTo>
                    <a:pt x="0" y="307"/>
                  </a:lnTo>
                  <a:lnTo>
                    <a:pt x="51" y="307"/>
                  </a:lnTo>
                  <a:lnTo>
                    <a:pt x="51" y="137"/>
                  </a:lnTo>
                  <a:lnTo>
                    <a:pt x="51" y="125"/>
                  </a:lnTo>
                  <a:lnTo>
                    <a:pt x="52" y="116"/>
                  </a:lnTo>
                  <a:lnTo>
                    <a:pt x="54" y="106"/>
                  </a:lnTo>
                  <a:lnTo>
                    <a:pt x="56" y="98"/>
                  </a:lnTo>
                  <a:lnTo>
                    <a:pt x="60" y="89"/>
                  </a:lnTo>
                  <a:lnTo>
                    <a:pt x="64" y="82"/>
                  </a:lnTo>
                  <a:lnTo>
                    <a:pt x="69" y="75"/>
                  </a:lnTo>
                  <a:lnTo>
                    <a:pt x="75" y="69"/>
                  </a:lnTo>
                  <a:lnTo>
                    <a:pt x="81" y="63"/>
                  </a:lnTo>
                  <a:lnTo>
                    <a:pt x="87" y="59"/>
                  </a:lnTo>
                  <a:lnTo>
                    <a:pt x="94" y="54"/>
                  </a:lnTo>
                  <a:lnTo>
                    <a:pt x="102" y="51"/>
                  </a:lnTo>
                  <a:lnTo>
                    <a:pt x="110" y="48"/>
                  </a:lnTo>
                  <a:lnTo>
                    <a:pt x="120" y="46"/>
                  </a:lnTo>
                  <a:lnTo>
                    <a:pt x="130" y="45"/>
                  </a:lnTo>
                  <a:lnTo>
                    <a:pt x="140" y="45"/>
                  </a:lnTo>
                  <a:lnTo>
                    <a:pt x="148" y="45"/>
                  </a:lnTo>
                  <a:lnTo>
                    <a:pt x="156" y="46"/>
                  </a:lnTo>
                  <a:lnTo>
                    <a:pt x="163" y="47"/>
                  </a:lnTo>
                  <a:lnTo>
                    <a:pt x="169" y="49"/>
                  </a:lnTo>
                  <a:lnTo>
                    <a:pt x="175" y="52"/>
                  </a:lnTo>
                  <a:lnTo>
                    <a:pt x="181" y="55"/>
                  </a:lnTo>
                  <a:lnTo>
                    <a:pt x="184" y="60"/>
                  </a:lnTo>
                  <a:lnTo>
                    <a:pt x="189" y="64"/>
                  </a:lnTo>
                  <a:lnTo>
                    <a:pt x="191" y="69"/>
                  </a:lnTo>
                  <a:lnTo>
                    <a:pt x="193" y="75"/>
                  </a:lnTo>
                  <a:lnTo>
                    <a:pt x="196" y="82"/>
                  </a:lnTo>
                  <a:lnTo>
                    <a:pt x="198" y="89"/>
                  </a:lnTo>
                  <a:lnTo>
                    <a:pt x="199" y="95"/>
                  </a:lnTo>
                  <a:lnTo>
                    <a:pt x="199" y="105"/>
                  </a:lnTo>
                  <a:lnTo>
                    <a:pt x="200" y="113"/>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2" name="Freeform 141"/>
            <p:cNvSpPr>
              <a:spLocks noEditPoints="1"/>
            </p:cNvSpPr>
            <p:nvPr/>
          </p:nvSpPr>
          <p:spPr bwMode="auto">
            <a:xfrm>
              <a:off x="4026" y="2266"/>
              <a:ext cx="94" cy="106"/>
            </a:xfrm>
            <a:custGeom>
              <a:avLst/>
              <a:gdLst>
                <a:gd name="T0" fmla="*/ 66 w 283"/>
                <a:gd name="T1" fmla="*/ 72 h 318"/>
                <a:gd name="T2" fmla="*/ 61 w 283"/>
                <a:gd name="T3" fmla="*/ 81 h 318"/>
                <a:gd name="T4" fmla="*/ 53 w 283"/>
                <a:gd name="T5" fmla="*/ 87 h 318"/>
                <a:gd name="T6" fmla="*/ 42 w 283"/>
                <a:gd name="T7" fmla="*/ 91 h 318"/>
                <a:gd name="T8" fmla="*/ 31 w 283"/>
                <a:gd name="T9" fmla="*/ 91 h 318"/>
                <a:gd name="T10" fmla="*/ 25 w 283"/>
                <a:gd name="T11" fmla="*/ 89 h 318"/>
                <a:gd name="T12" fmla="*/ 20 w 283"/>
                <a:gd name="T13" fmla="*/ 85 h 318"/>
                <a:gd name="T14" fmla="*/ 18 w 283"/>
                <a:gd name="T15" fmla="*/ 79 h 318"/>
                <a:gd name="T16" fmla="*/ 18 w 283"/>
                <a:gd name="T17" fmla="*/ 72 h 318"/>
                <a:gd name="T18" fmla="*/ 20 w 283"/>
                <a:gd name="T19" fmla="*/ 67 h 318"/>
                <a:gd name="T20" fmla="*/ 24 w 283"/>
                <a:gd name="T21" fmla="*/ 62 h 318"/>
                <a:gd name="T22" fmla="*/ 30 w 283"/>
                <a:gd name="T23" fmla="*/ 60 h 318"/>
                <a:gd name="T24" fmla="*/ 43 w 283"/>
                <a:gd name="T25" fmla="*/ 58 h 318"/>
                <a:gd name="T26" fmla="*/ 59 w 283"/>
                <a:gd name="T27" fmla="*/ 55 h 318"/>
                <a:gd name="T28" fmla="*/ 68 w 283"/>
                <a:gd name="T29" fmla="*/ 90 h 318"/>
                <a:gd name="T30" fmla="*/ 69 w 283"/>
                <a:gd name="T31" fmla="*/ 97 h 318"/>
                <a:gd name="T32" fmla="*/ 72 w 283"/>
                <a:gd name="T33" fmla="*/ 101 h 318"/>
                <a:gd name="T34" fmla="*/ 77 w 283"/>
                <a:gd name="T35" fmla="*/ 104 h 318"/>
                <a:gd name="T36" fmla="*/ 84 w 283"/>
                <a:gd name="T37" fmla="*/ 105 h 318"/>
                <a:gd name="T38" fmla="*/ 94 w 283"/>
                <a:gd name="T39" fmla="*/ 103 h 318"/>
                <a:gd name="T40" fmla="*/ 88 w 283"/>
                <a:gd name="T41" fmla="*/ 91 h 318"/>
                <a:gd name="T42" fmla="*/ 84 w 283"/>
                <a:gd name="T43" fmla="*/ 87 h 318"/>
                <a:gd name="T44" fmla="*/ 83 w 283"/>
                <a:gd name="T45" fmla="*/ 31 h 318"/>
                <a:gd name="T46" fmla="*/ 81 w 283"/>
                <a:gd name="T47" fmla="*/ 17 h 318"/>
                <a:gd name="T48" fmla="*/ 74 w 283"/>
                <a:gd name="T49" fmla="*/ 8 h 318"/>
                <a:gd name="T50" fmla="*/ 62 w 283"/>
                <a:gd name="T51" fmla="*/ 2 h 318"/>
                <a:gd name="T52" fmla="*/ 45 w 283"/>
                <a:gd name="T53" fmla="*/ 0 h 318"/>
                <a:gd name="T54" fmla="*/ 28 w 283"/>
                <a:gd name="T55" fmla="*/ 2 h 318"/>
                <a:gd name="T56" fmla="*/ 15 w 283"/>
                <a:gd name="T57" fmla="*/ 9 h 318"/>
                <a:gd name="T58" fmla="*/ 7 w 283"/>
                <a:gd name="T59" fmla="*/ 19 h 318"/>
                <a:gd name="T60" fmla="*/ 5 w 283"/>
                <a:gd name="T61" fmla="*/ 32 h 318"/>
                <a:gd name="T62" fmla="*/ 21 w 283"/>
                <a:gd name="T63" fmla="*/ 29 h 318"/>
                <a:gd name="T64" fmla="*/ 24 w 283"/>
                <a:gd name="T65" fmla="*/ 22 h 318"/>
                <a:gd name="T66" fmla="*/ 30 w 283"/>
                <a:gd name="T67" fmla="*/ 18 h 318"/>
                <a:gd name="T68" fmla="*/ 38 w 283"/>
                <a:gd name="T69" fmla="*/ 15 h 318"/>
                <a:gd name="T70" fmla="*/ 49 w 283"/>
                <a:gd name="T71" fmla="*/ 15 h 318"/>
                <a:gd name="T72" fmla="*/ 58 w 283"/>
                <a:gd name="T73" fmla="*/ 17 h 318"/>
                <a:gd name="T74" fmla="*/ 63 w 283"/>
                <a:gd name="T75" fmla="*/ 21 h 318"/>
                <a:gd name="T76" fmla="*/ 66 w 283"/>
                <a:gd name="T77" fmla="*/ 27 h 318"/>
                <a:gd name="T78" fmla="*/ 66 w 283"/>
                <a:gd name="T79" fmla="*/ 34 h 318"/>
                <a:gd name="T80" fmla="*/ 64 w 283"/>
                <a:gd name="T81" fmla="*/ 39 h 318"/>
                <a:gd name="T82" fmla="*/ 57 w 283"/>
                <a:gd name="T83" fmla="*/ 42 h 318"/>
                <a:gd name="T84" fmla="*/ 44 w 283"/>
                <a:gd name="T85" fmla="*/ 44 h 318"/>
                <a:gd name="T86" fmla="*/ 26 w 283"/>
                <a:gd name="T87" fmla="*/ 46 h 318"/>
                <a:gd name="T88" fmla="*/ 13 w 283"/>
                <a:gd name="T89" fmla="*/ 51 h 318"/>
                <a:gd name="T90" fmla="*/ 5 w 283"/>
                <a:gd name="T91" fmla="*/ 59 h 318"/>
                <a:gd name="T92" fmla="*/ 0 w 283"/>
                <a:gd name="T93" fmla="*/ 70 h 318"/>
                <a:gd name="T94" fmla="*/ 0 w 283"/>
                <a:gd name="T95" fmla="*/ 83 h 318"/>
                <a:gd name="T96" fmla="*/ 5 w 283"/>
                <a:gd name="T97" fmla="*/ 94 h 318"/>
                <a:gd name="T98" fmla="*/ 13 w 283"/>
                <a:gd name="T99" fmla="*/ 102 h 318"/>
                <a:gd name="T100" fmla="*/ 25 w 283"/>
                <a:gd name="T101" fmla="*/ 106 h 318"/>
                <a:gd name="T102" fmla="*/ 42 w 283"/>
                <a:gd name="T103" fmla="*/ 105 h 318"/>
                <a:gd name="T104" fmla="*/ 60 w 283"/>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8">
                  <a:moveTo>
                    <a:pt x="199" y="156"/>
                  </a:moveTo>
                  <a:lnTo>
                    <a:pt x="199" y="201"/>
                  </a:lnTo>
                  <a:lnTo>
                    <a:pt x="199" y="209"/>
                  </a:lnTo>
                  <a:lnTo>
                    <a:pt x="198" y="216"/>
                  </a:lnTo>
                  <a:lnTo>
                    <a:pt x="196" y="224"/>
                  </a:lnTo>
                  <a:lnTo>
                    <a:pt x="192" y="231"/>
                  </a:lnTo>
                  <a:lnTo>
                    <a:pt x="189" y="237"/>
                  </a:lnTo>
                  <a:lnTo>
                    <a:pt x="184" y="244"/>
                  </a:lnTo>
                  <a:lnTo>
                    <a:pt x="180" y="248"/>
                  </a:lnTo>
                  <a:lnTo>
                    <a:pt x="174" y="254"/>
                  </a:lnTo>
                  <a:lnTo>
                    <a:pt x="167" y="258"/>
                  </a:lnTo>
                  <a:lnTo>
                    <a:pt x="160" y="262"/>
                  </a:lnTo>
                  <a:lnTo>
                    <a:pt x="152" y="267"/>
                  </a:lnTo>
                  <a:lnTo>
                    <a:pt x="144" y="269"/>
                  </a:lnTo>
                  <a:lnTo>
                    <a:pt x="135" y="271"/>
                  </a:lnTo>
                  <a:lnTo>
                    <a:pt x="125" y="273"/>
                  </a:lnTo>
                  <a:lnTo>
                    <a:pt x="116" y="275"/>
                  </a:lnTo>
                  <a:lnTo>
                    <a:pt x="106" y="275"/>
                  </a:lnTo>
                  <a:lnTo>
                    <a:pt x="99" y="275"/>
                  </a:lnTo>
                  <a:lnTo>
                    <a:pt x="93" y="273"/>
                  </a:lnTo>
                  <a:lnTo>
                    <a:pt x="87" y="272"/>
                  </a:lnTo>
                  <a:lnTo>
                    <a:pt x="83" y="271"/>
                  </a:lnTo>
                  <a:lnTo>
                    <a:pt x="78" y="270"/>
                  </a:lnTo>
                  <a:lnTo>
                    <a:pt x="74" y="268"/>
                  </a:lnTo>
                  <a:lnTo>
                    <a:pt x="69" y="265"/>
                  </a:lnTo>
                  <a:lnTo>
                    <a:pt x="66" y="262"/>
                  </a:lnTo>
                  <a:lnTo>
                    <a:pt x="62" y="260"/>
                  </a:lnTo>
                  <a:lnTo>
                    <a:pt x="60" y="255"/>
                  </a:lnTo>
                  <a:lnTo>
                    <a:pt x="58" y="252"/>
                  </a:lnTo>
                  <a:lnTo>
                    <a:pt x="55" y="248"/>
                  </a:lnTo>
                  <a:lnTo>
                    <a:pt x="54" y="244"/>
                  </a:lnTo>
                  <a:lnTo>
                    <a:pt x="53" y="238"/>
                  </a:lnTo>
                  <a:lnTo>
                    <a:pt x="52" y="233"/>
                  </a:lnTo>
                  <a:lnTo>
                    <a:pt x="52" y="227"/>
                  </a:lnTo>
                  <a:lnTo>
                    <a:pt x="52" y="223"/>
                  </a:lnTo>
                  <a:lnTo>
                    <a:pt x="53" y="217"/>
                  </a:lnTo>
                  <a:lnTo>
                    <a:pt x="53" y="212"/>
                  </a:lnTo>
                  <a:lnTo>
                    <a:pt x="55" y="208"/>
                  </a:lnTo>
                  <a:lnTo>
                    <a:pt x="56" y="203"/>
                  </a:lnTo>
                  <a:lnTo>
                    <a:pt x="59" y="200"/>
                  </a:lnTo>
                  <a:lnTo>
                    <a:pt x="61" y="196"/>
                  </a:lnTo>
                  <a:lnTo>
                    <a:pt x="64" y="193"/>
                  </a:lnTo>
                  <a:lnTo>
                    <a:pt x="68" y="191"/>
                  </a:lnTo>
                  <a:lnTo>
                    <a:pt x="71" y="187"/>
                  </a:lnTo>
                  <a:lnTo>
                    <a:pt x="76" y="185"/>
                  </a:lnTo>
                  <a:lnTo>
                    <a:pt x="81" y="184"/>
                  </a:lnTo>
                  <a:lnTo>
                    <a:pt x="85" y="181"/>
                  </a:lnTo>
                  <a:lnTo>
                    <a:pt x="91" y="180"/>
                  </a:lnTo>
                  <a:lnTo>
                    <a:pt x="97" y="178"/>
                  </a:lnTo>
                  <a:lnTo>
                    <a:pt x="104" y="177"/>
                  </a:lnTo>
                  <a:lnTo>
                    <a:pt x="117" y="176"/>
                  </a:lnTo>
                  <a:lnTo>
                    <a:pt x="130" y="173"/>
                  </a:lnTo>
                  <a:lnTo>
                    <a:pt x="143" y="172"/>
                  </a:lnTo>
                  <a:lnTo>
                    <a:pt x="154" y="170"/>
                  </a:lnTo>
                  <a:lnTo>
                    <a:pt x="167" y="168"/>
                  </a:lnTo>
                  <a:lnTo>
                    <a:pt x="177" y="165"/>
                  </a:lnTo>
                  <a:lnTo>
                    <a:pt x="189" y="161"/>
                  </a:lnTo>
                  <a:lnTo>
                    <a:pt x="199" y="156"/>
                  </a:lnTo>
                  <a:close/>
                  <a:moveTo>
                    <a:pt x="204" y="269"/>
                  </a:moveTo>
                  <a:lnTo>
                    <a:pt x="204" y="271"/>
                  </a:lnTo>
                  <a:lnTo>
                    <a:pt x="204" y="276"/>
                  </a:lnTo>
                  <a:lnTo>
                    <a:pt x="205" y="281"/>
                  </a:lnTo>
                  <a:lnTo>
                    <a:pt x="206" y="286"/>
                  </a:lnTo>
                  <a:lnTo>
                    <a:pt x="207" y="290"/>
                  </a:lnTo>
                  <a:lnTo>
                    <a:pt x="208" y="294"/>
                  </a:lnTo>
                  <a:lnTo>
                    <a:pt x="211" y="298"/>
                  </a:lnTo>
                  <a:lnTo>
                    <a:pt x="213" y="301"/>
                  </a:lnTo>
                  <a:lnTo>
                    <a:pt x="216" y="303"/>
                  </a:lnTo>
                  <a:lnTo>
                    <a:pt x="220" y="307"/>
                  </a:lnTo>
                  <a:lnTo>
                    <a:pt x="223" y="309"/>
                  </a:lnTo>
                  <a:lnTo>
                    <a:pt x="228" y="310"/>
                  </a:lnTo>
                  <a:lnTo>
                    <a:pt x="232" y="313"/>
                  </a:lnTo>
                  <a:lnTo>
                    <a:pt x="237" y="314"/>
                  </a:lnTo>
                  <a:lnTo>
                    <a:pt x="242" y="314"/>
                  </a:lnTo>
                  <a:lnTo>
                    <a:pt x="247" y="315"/>
                  </a:lnTo>
                  <a:lnTo>
                    <a:pt x="254" y="315"/>
                  </a:lnTo>
                  <a:lnTo>
                    <a:pt x="261" y="315"/>
                  </a:lnTo>
                  <a:lnTo>
                    <a:pt x="268" y="314"/>
                  </a:lnTo>
                  <a:lnTo>
                    <a:pt x="275" y="313"/>
                  </a:lnTo>
                  <a:lnTo>
                    <a:pt x="283" y="310"/>
                  </a:lnTo>
                  <a:lnTo>
                    <a:pt x="283" y="271"/>
                  </a:lnTo>
                  <a:lnTo>
                    <a:pt x="276" y="273"/>
                  </a:lnTo>
                  <a:lnTo>
                    <a:pt x="270" y="273"/>
                  </a:lnTo>
                  <a:lnTo>
                    <a:pt x="265" y="273"/>
                  </a:lnTo>
                  <a:lnTo>
                    <a:pt x="260" y="271"/>
                  </a:lnTo>
                  <a:lnTo>
                    <a:pt x="257" y="269"/>
                  </a:lnTo>
                  <a:lnTo>
                    <a:pt x="254" y="265"/>
                  </a:lnTo>
                  <a:lnTo>
                    <a:pt x="252" y="262"/>
                  </a:lnTo>
                  <a:lnTo>
                    <a:pt x="251" y="256"/>
                  </a:lnTo>
                  <a:lnTo>
                    <a:pt x="251" y="250"/>
                  </a:lnTo>
                  <a:lnTo>
                    <a:pt x="251" y="242"/>
                  </a:lnTo>
                  <a:lnTo>
                    <a:pt x="251" y="93"/>
                  </a:lnTo>
                  <a:lnTo>
                    <a:pt x="251" y="81"/>
                  </a:lnTo>
                  <a:lnTo>
                    <a:pt x="250" y="70"/>
                  </a:lnTo>
                  <a:lnTo>
                    <a:pt x="247" y="61"/>
                  </a:lnTo>
                  <a:lnTo>
                    <a:pt x="244" y="51"/>
                  </a:lnTo>
                  <a:lnTo>
                    <a:pt x="241" y="43"/>
                  </a:lnTo>
                  <a:lnTo>
                    <a:pt x="235" y="35"/>
                  </a:lnTo>
                  <a:lnTo>
                    <a:pt x="229" y="28"/>
                  </a:lnTo>
                  <a:lnTo>
                    <a:pt x="222" y="23"/>
                  </a:lnTo>
                  <a:lnTo>
                    <a:pt x="215" y="17"/>
                  </a:lnTo>
                  <a:lnTo>
                    <a:pt x="206" y="12"/>
                  </a:lnTo>
                  <a:lnTo>
                    <a:pt x="197" y="9"/>
                  </a:lnTo>
                  <a:lnTo>
                    <a:pt x="186" y="5"/>
                  </a:lnTo>
                  <a:lnTo>
                    <a:pt x="175" y="3"/>
                  </a:lnTo>
                  <a:lnTo>
                    <a:pt x="162" y="1"/>
                  </a:lnTo>
                  <a:lnTo>
                    <a:pt x="148" y="0"/>
                  </a:lnTo>
                  <a:lnTo>
                    <a:pt x="134" y="0"/>
                  </a:lnTo>
                  <a:lnTo>
                    <a:pt x="120" y="0"/>
                  </a:lnTo>
                  <a:lnTo>
                    <a:pt x="107" y="2"/>
                  </a:lnTo>
                  <a:lnTo>
                    <a:pt x="94" y="3"/>
                  </a:lnTo>
                  <a:lnTo>
                    <a:pt x="83" y="7"/>
                  </a:lnTo>
                  <a:lnTo>
                    <a:pt x="73" y="10"/>
                  </a:lnTo>
                  <a:lnTo>
                    <a:pt x="63" y="15"/>
                  </a:lnTo>
                  <a:lnTo>
                    <a:pt x="54" y="20"/>
                  </a:lnTo>
                  <a:lnTo>
                    <a:pt x="46" y="26"/>
                  </a:lnTo>
                  <a:lnTo>
                    <a:pt x="38" y="33"/>
                  </a:lnTo>
                  <a:lnTo>
                    <a:pt x="32" y="40"/>
                  </a:lnTo>
                  <a:lnTo>
                    <a:pt x="27" y="48"/>
                  </a:lnTo>
                  <a:lnTo>
                    <a:pt x="22" y="57"/>
                  </a:lnTo>
                  <a:lnTo>
                    <a:pt x="18" y="66"/>
                  </a:lnTo>
                  <a:lnTo>
                    <a:pt x="16" y="76"/>
                  </a:lnTo>
                  <a:lnTo>
                    <a:pt x="14" y="87"/>
                  </a:lnTo>
                  <a:lnTo>
                    <a:pt x="14" y="97"/>
                  </a:lnTo>
                  <a:lnTo>
                    <a:pt x="14" y="100"/>
                  </a:lnTo>
                  <a:lnTo>
                    <a:pt x="61" y="100"/>
                  </a:lnTo>
                  <a:lnTo>
                    <a:pt x="61" y="93"/>
                  </a:lnTo>
                  <a:lnTo>
                    <a:pt x="62" y="87"/>
                  </a:lnTo>
                  <a:lnTo>
                    <a:pt x="63" y="81"/>
                  </a:lnTo>
                  <a:lnTo>
                    <a:pt x="66" y="76"/>
                  </a:lnTo>
                  <a:lnTo>
                    <a:pt x="68" y="71"/>
                  </a:lnTo>
                  <a:lnTo>
                    <a:pt x="71" y="66"/>
                  </a:lnTo>
                  <a:lnTo>
                    <a:pt x="75" y="63"/>
                  </a:lnTo>
                  <a:lnTo>
                    <a:pt x="78" y="58"/>
                  </a:lnTo>
                  <a:lnTo>
                    <a:pt x="83" y="56"/>
                  </a:lnTo>
                  <a:lnTo>
                    <a:pt x="89" y="53"/>
                  </a:lnTo>
                  <a:lnTo>
                    <a:pt x="94" y="50"/>
                  </a:lnTo>
                  <a:lnTo>
                    <a:pt x="101" y="48"/>
                  </a:lnTo>
                  <a:lnTo>
                    <a:pt x="108" y="47"/>
                  </a:lnTo>
                  <a:lnTo>
                    <a:pt x="115" y="46"/>
                  </a:lnTo>
                  <a:lnTo>
                    <a:pt x="123" y="45"/>
                  </a:lnTo>
                  <a:lnTo>
                    <a:pt x="132" y="45"/>
                  </a:lnTo>
                  <a:lnTo>
                    <a:pt x="140" y="45"/>
                  </a:lnTo>
                  <a:lnTo>
                    <a:pt x="147" y="46"/>
                  </a:lnTo>
                  <a:lnTo>
                    <a:pt x="155" y="46"/>
                  </a:lnTo>
                  <a:lnTo>
                    <a:pt x="161" y="48"/>
                  </a:lnTo>
                  <a:lnTo>
                    <a:pt x="168" y="49"/>
                  </a:lnTo>
                  <a:lnTo>
                    <a:pt x="174" y="51"/>
                  </a:lnTo>
                  <a:lnTo>
                    <a:pt x="178" y="54"/>
                  </a:lnTo>
                  <a:lnTo>
                    <a:pt x="183" y="56"/>
                  </a:lnTo>
                  <a:lnTo>
                    <a:pt x="186" y="60"/>
                  </a:lnTo>
                  <a:lnTo>
                    <a:pt x="190" y="63"/>
                  </a:lnTo>
                  <a:lnTo>
                    <a:pt x="193" y="66"/>
                  </a:lnTo>
                  <a:lnTo>
                    <a:pt x="196" y="70"/>
                  </a:lnTo>
                  <a:lnTo>
                    <a:pt x="197" y="74"/>
                  </a:lnTo>
                  <a:lnTo>
                    <a:pt x="199" y="80"/>
                  </a:lnTo>
                  <a:lnTo>
                    <a:pt x="199" y="85"/>
                  </a:lnTo>
                  <a:lnTo>
                    <a:pt x="200" y="91"/>
                  </a:lnTo>
                  <a:lnTo>
                    <a:pt x="200" y="97"/>
                  </a:lnTo>
                  <a:lnTo>
                    <a:pt x="199" y="103"/>
                  </a:lnTo>
                  <a:lnTo>
                    <a:pt x="199" y="108"/>
                  </a:lnTo>
                  <a:lnTo>
                    <a:pt x="198" y="112"/>
                  </a:lnTo>
                  <a:lnTo>
                    <a:pt x="196" y="116"/>
                  </a:lnTo>
                  <a:lnTo>
                    <a:pt x="193" y="118"/>
                  </a:lnTo>
                  <a:lnTo>
                    <a:pt x="190" y="120"/>
                  </a:lnTo>
                  <a:lnTo>
                    <a:pt x="185" y="123"/>
                  </a:lnTo>
                  <a:lnTo>
                    <a:pt x="180" y="125"/>
                  </a:lnTo>
                  <a:lnTo>
                    <a:pt x="173" y="126"/>
                  </a:lnTo>
                  <a:lnTo>
                    <a:pt x="165" y="127"/>
                  </a:lnTo>
                  <a:lnTo>
                    <a:pt x="155" y="129"/>
                  </a:lnTo>
                  <a:lnTo>
                    <a:pt x="144" y="130"/>
                  </a:lnTo>
                  <a:lnTo>
                    <a:pt x="131" y="131"/>
                  </a:lnTo>
                  <a:lnTo>
                    <a:pt x="117" y="133"/>
                  </a:lnTo>
                  <a:lnTo>
                    <a:pt x="102" y="134"/>
                  </a:lnTo>
                  <a:lnTo>
                    <a:pt x="90" y="137"/>
                  </a:lnTo>
                  <a:lnTo>
                    <a:pt x="78" y="139"/>
                  </a:lnTo>
                  <a:lnTo>
                    <a:pt x="68" y="141"/>
                  </a:lnTo>
                  <a:lnTo>
                    <a:pt x="58" y="145"/>
                  </a:lnTo>
                  <a:lnTo>
                    <a:pt x="48" y="149"/>
                  </a:lnTo>
                  <a:lnTo>
                    <a:pt x="40" y="154"/>
                  </a:lnTo>
                  <a:lnTo>
                    <a:pt x="32" y="158"/>
                  </a:lnTo>
                  <a:lnTo>
                    <a:pt x="25" y="164"/>
                  </a:lnTo>
                  <a:lnTo>
                    <a:pt x="20" y="170"/>
                  </a:lnTo>
                  <a:lnTo>
                    <a:pt x="14" y="177"/>
                  </a:lnTo>
                  <a:lnTo>
                    <a:pt x="10" y="184"/>
                  </a:lnTo>
                  <a:lnTo>
                    <a:pt x="7" y="192"/>
                  </a:lnTo>
                  <a:lnTo>
                    <a:pt x="4" y="200"/>
                  </a:lnTo>
                  <a:lnTo>
                    <a:pt x="1" y="209"/>
                  </a:lnTo>
                  <a:lnTo>
                    <a:pt x="0" y="218"/>
                  </a:lnTo>
                  <a:lnTo>
                    <a:pt x="0" y="229"/>
                  </a:lnTo>
                  <a:lnTo>
                    <a:pt x="0" y="239"/>
                  </a:lnTo>
                  <a:lnTo>
                    <a:pt x="1" y="248"/>
                  </a:lnTo>
                  <a:lnTo>
                    <a:pt x="4" y="257"/>
                  </a:lnTo>
                  <a:lnTo>
                    <a:pt x="7" y="265"/>
                  </a:lnTo>
                  <a:lnTo>
                    <a:pt x="10" y="273"/>
                  </a:lnTo>
                  <a:lnTo>
                    <a:pt x="15" y="281"/>
                  </a:lnTo>
                  <a:lnTo>
                    <a:pt x="20" y="288"/>
                  </a:lnTo>
                  <a:lnTo>
                    <a:pt x="25" y="294"/>
                  </a:lnTo>
                  <a:lnTo>
                    <a:pt x="32" y="300"/>
                  </a:lnTo>
                  <a:lnTo>
                    <a:pt x="39" y="305"/>
                  </a:lnTo>
                  <a:lnTo>
                    <a:pt x="47" y="309"/>
                  </a:lnTo>
                  <a:lnTo>
                    <a:pt x="56" y="313"/>
                  </a:lnTo>
                  <a:lnTo>
                    <a:pt x="66" y="315"/>
                  </a:lnTo>
                  <a:lnTo>
                    <a:pt x="76" y="317"/>
                  </a:lnTo>
                  <a:lnTo>
                    <a:pt x="86" y="318"/>
                  </a:lnTo>
                  <a:lnTo>
                    <a:pt x="98" y="318"/>
                  </a:lnTo>
                  <a:lnTo>
                    <a:pt x="113" y="317"/>
                  </a:lnTo>
                  <a:lnTo>
                    <a:pt x="127" y="315"/>
                  </a:lnTo>
                  <a:lnTo>
                    <a:pt x="140" y="311"/>
                  </a:lnTo>
                  <a:lnTo>
                    <a:pt x="154" y="306"/>
                  </a:lnTo>
                  <a:lnTo>
                    <a:pt x="167" y="299"/>
                  </a:lnTo>
                  <a:lnTo>
                    <a:pt x="180" y="291"/>
                  </a:lnTo>
                  <a:lnTo>
                    <a:pt x="192" y="280"/>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3" name="Freeform 142"/>
            <p:cNvSpPr>
              <a:spLocks noEditPoints="1"/>
            </p:cNvSpPr>
            <p:nvPr/>
          </p:nvSpPr>
          <p:spPr bwMode="auto">
            <a:xfrm>
              <a:off x="4131" y="2266"/>
              <a:ext cx="93" cy="145"/>
            </a:xfrm>
            <a:custGeom>
              <a:avLst/>
              <a:gdLst>
                <a:gd name="T0" fmla="*/ 76 w 280"/>
                <a:gd name="T1" fmla="*/ 111 h 434"/>
                <a:gd name="T2" fmla="*/ 73 w 280"/>
                <a:gd name="T3" fmla="*/ 121 h 434"/>
                <a:gd name="T4" fmla="*/ 66 w 280"/>
                <a:gd name="T5" fmla="*/ 128 h 434"/>
                <a:gd name="T6" fmla="*/ 54 w 280"/>
                <a:gd name="T7" fmla="*/ 131 h 434"/>
                <a:gd name="T8" fmla="*/ 41 w 280"/>
                <a:gd name="T9" fmla="*/ 131 h 434"/>
                <a:gd name="T10" fmla="*/ 31 w 280"/>
                <a:gd name="T11" fmla="*/ 129 h 434"/>
                <a:gd name="T12" fmla="*/ 24 w 280"/>
                <a:gd name="T13" fmla="*/ 125 h 434"/>
                <a:gd name="T14" fmla="*/ 21 w 280"/>
                <a:gd name="T15" fmla="*/ 119 h 434"/>
                <a:gd name="T16" fmla="*/ 4 w 280"/>
                <a:gd name="T17" fmla="*/ 115 h 434"/>
                <a:gd name="T18" fmla="*/ 6 w 280"/>
                <a:gd name="T19" fmla="*/ 125 h 434"/>
                <a:gd name="T20" fmla="*/ 13 w 280"/>
                <a:gd name="T21" fmla="*/ 135 h 434"/>
                <a:gd name="T22" fmla="*/ 25 w 280"/>
                <a:gd name="T23" fmla="*/ 142 h 434"/>
                <a:gd name="T24" fmla="*/ 42 w 280"/>
                <a:gd name="T25" fmla="*/ 145 h 434"/>
                <a:gd name="T26" fmla="*/ 63 w 280"/>
                <a:gd name="T27" fmla="*/ 144 h 434"/>
                <a:gd name="T28" fmla="*/ 79 w 280"/>
                <a:gd name="T29" fmla="*/ 137 h 434"/>
                <a:gd name="T30" fmla="*/ 89 w 280"/>
                <a:gd name="T31" fmla="*/ 125 h 434"/>
                <a:gd name="T32" fmla="*/ 93 w 280"/>
                <a:gd name="T33" fmla="*/ 107 h 434"/>
                <a:gd name="T34" fmla="*/ 76 w 280"/>
                <a:gd name="T35" fmla="*/ 16 h 434"/>
                <a:gd name="T36" fmla="*/ 71 w 280"/>
                <a:gd name="T37" fmla="*/ 9 h 434"/>
                <a:gd name="T38" fmla="*/ 64 w 280"/>
                <a:gd name="T39" fmla="*/ 4 h 434"/>
                <a:gd name="T40" fmla="*/ 55 w 280"/>
                <a:gd name="T41" fmla="*/ 1 h 434"/>
                <a:gd name="T42" fmla="*/ 45 w 280"/>
                <a:gd name="T43" fmla="*/ 0 h 434"/>
                <a:gd name="T44" fmla="*/ 27 w 280"/>
                <a:gd name="T45" fmla="*/ 4 h 434"/>
                <a:gd name="T46" fmla="*/ 12 w 280"/>
                <a:gd name="T47" fmla="*/ 14 h 434"/>
                <a:gd name="T48" fmla="*/ 3 w 280"/>
                <a:gd name="T49" fmla="*/ 31 h 434"/>
                <a:gd name="T50" fmla="*/ 0 w 280"/>
                <a:gd name="T51" fmla="*/ 53 h 434"/>
                <a:gd name="T52" fmla="*/ 4 w 280"/>
                <a:gd name="T53" fmla="*/ 75 h 434"/>
                <a:gd name="T54" fmla="*/ 12 w 280"/>
                <a:gd name="T55" fmla="*/ 92 h 434"/>
                <a:gd name="T56" fmla="*/ 27 w 280"/>
                <a:gd name="T57" fmla="*/ 103 h 434"/>
                <a:gd name="T58" fmla="*/ 45 w 280"/>
                <a:gd name="T59" fmla="*/ 106 h 434"/>
                <a:gd name="T60" fmla="*/ 63 w 280"/>
                <a:gd name="T61" fmla="*/ 103 h 434"/>
                <a:gd name="T62" fmla="*/ 76 w 280"/>
                <a:gd name="T63" fmla="*/ 91 h 434"/>
                <a:gd name="T64" fmla="*/ 57 w 280"/>
                <a:gd name="T65" fmla="*/ 16 h 434"/>
                <a:gd name="T66" fmla="*/ 68 w 280"/>
                <a:gd name="T67" fmla="*/ 23 h 434"/>
                <a:gd name="T68" fmla="*/ 74 w 280"/>
                <a:gd name="T69" fmla="*/ 33 h 434"/>
                <a:gd name="T70" fmla="*/ 77 w 280"/>
                <a:gd name="T71" fmla="*/ 49 h 434"/>
                <a:gd name="T72" fmla="*/ 76 w 280"/>
                <a:gd name="T73" fmla="*/ 67 h 434"/>
                <a:gd name="T74" fmla="*/ 71 w 280"/>
                <a:gd name="T75" fmla="*/ 80 h 434"/>
                <a:gd name="T76" fmla="*/ 63 w 280"/>
                <a:gd name="T77" fmla="*/ 88 h 434"/>
                <a:gd name="T78" fmla="*/ 51 w 280"/>
                <a:gd name="T79" fmla="*/ 91 h 434"/>
                <a:gd name="T80" fmla="*/ 38 w 280"/>
                <a:gd name="T81" fmla="*/ 90 h 434"/>
                <a:gd name="T82" fmla="*/ 28 w 280"/>
                <a:gd name="T83" fmla="*/ 84 h 434"/>
                <a:gd name="T84" fmla="*/ 21 w 280"/>
                <a:gd name="T85" fmla="*/ 73 h 434"/>
                <a:gd name="T86" fmla="*/ 18 w 280"/>
                <a:gd name="T87" fmla="*/ 57 h 434"/>
                <a:gd name="T88" fmla="*/ 19 w 280"/>
                <a:gd name="T89" fmla="*/ 41 h 434"/>
                <a:gd name="T90" fmla="*/ 24 w 280"/>
                <a:gd name="T91" fmla="*/ 27 h 434"/>
                <a:gd name="T92" fmla="*/ 32 w 280"/>
                <a:gd name="T93" fmla="*/ 19 h 434"/>
                <a:gd name="T94" fmla="*/ 44 w 280"/>
                <a:gd name="T95" fmla="*/ 15 h 4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80" h="434">
                  <a:moveTo>
                    <a:pt x="230" y="272"/>
                  </a:moveTo>
                  <a:lnTo>
                    <a:pt x="230" y="314"/>
                  </a:lnTo>
                  <a:lnTo>
                    <a:pt x="230" y="323"/>
                  </a:lnTo>
                  <a:lnTo>
                    <a:pt x="229" y="332"/>
                  </a:lnTo>
                  <a:lnTo>
                    <a:pt x="228" y="341"/>
                  </a:lnTo>
                  <a:lnTo>
                    <a:pt x="226" y="349"/>
                  </a:lnTo>
                  <a:lnTo>
                    <a:pt x="224" y="356"/>
                  </a:lnTo>
                  <a:lnTo>
                    <a:pt x="220" y="362"/>
                  </a:lnTo>
                  <a:lnTo>
                    <a:pt x="215" y="368"/>
                  </a:lnTo>
                  <a:lnTo>
                    <a:pt x="211" y="374"/>
                  </a:lnTo>
                  <a:lnTo>
                    <a:pt x="205" y="378"/>
                  </a:lnTo>
                  <a:lnTo>
                    <a:pt x="198" y="382"/>
                  </a:lnTo>
                  <a:lnTo>
                    <a:pt x="191" y="385"/>
                  </a:lnTo>
                  <a:lnTo>
                    <a:pt x="183" y="387"/>
                  </a:lnTo>
                  <a:lnTo>
                    <a:pt x="174" y="390"/>
                  </a:lnTo>
                  <a:lnTo>
                    <a:pt x="164" y="391"/>
                  </a:lnTo>
                  <a:lnTo>
                    <a:pt x="153" y="392"/>
                  </a:lnTo>
                  <a:lnTo>
                    <a:pt x="142" y="392"/>
                  </a:lnTo>
                  <a:lnTo>
                    <a:pt x="131" y="392"/>
                  </a:lnTo>
                  <a:lnTo>
                    <a:pt x="122" y="391"/>
                  </a:lnTo>
                  <a:lnTo>
                    <a:pt x="114" y="391"/>
                  </a:lnTo>
                  <a:lnTo>
                    <a:pt x="106" y="388"/>
                  </a:lnTo>
                  <a:lnTo>
                    <a:pt x="99" y="387"/>
                  </a:lnTo>
                  <a:lnTo>
                    <a:pt x="92" y="385"/>
                  </a:lnTo>
                  <a:lnTo>
                    <a:pt x="87" y="383"/>
                  </a:lnTo>
                  <a:lnTo>
                    <a:pt x="82" y="380"/>
                  </a:lnTo>
                  <a:lnTo>
                    <a:pt x="77" y="377"/>
                  </a:lnTo>
                  <a:lnTo>
                    <a:pt x="73" y="374"/>
                  </a:lnTo>
                  <a:lnTo>
                    <a:pt x="69" y="370"/>
                  </a:lnTo>
                  <a:lnTo>
                    <a:pt x="67" y="365"/>
                  </a:lnTo>
                  <a:lnTo>
                    <a:pt x="65" y="361"/>
                  </a:lnTo>
                  <a:lnTo>
                    <a:pt x="64" y="356"/>
                  </a:lnTo>
                  <a:lnTo>
                    <a:pt x="62" y="351"/>
                  </a:lnTo>
                  <a:lnTo>
                    <a:pt x="62" y="345"/>
                  </a:lnTo>
                  <a:lnTo>
                    <a:pt x="62" y="344"/>
                  </a:lnTo>
                  <a:lnTo>
                    <a:pt x="12" y="344"/>
                  </a:lnTo>
                  <a:lnTo>
                    <a:pt x="12" y="346"/>
                  </a:lnTo>
                  <a:lnTo>
                    <a:pt x="13" y="356"/>
                  </a:lnTo>
                  <a:lnTo>
                    <a:pt x="14" y="365"/>
                  </a:lnTo>
                  <a:lnTo>
                    <a:pt x="18" y="375"/>
                  </a:lnTo>
                  <a:lnTo>
                    <a:pt x="21" y="383"/>
                  </a:lnTo>
                  <a:lnTo>
                    <a:pt x="26" y="391"/>
                  </a:lnTo>
                  <a:lnTo>
                    <a:pt x="31" y="398"/>
                  </a:lnTo>
                  <a:lnTo>
                    <a:pt x="38" y="405"/>
                  </a:lnTo>
                  <a:lnTo>
                    <a:pt x="45" y="410"/>
                  </a:lnTo>
                  <a:lnTo>
                    <a:pt x="54" y="416"/>
                  </a:lnTo>
                  <a:lnTo>
                    <a:pt x="64" y="421"/>
                  </a:lnTo>
                  <a:lnTo>
                    <a:pt x="74" y="425"/>
                  </a:lnTo>
                  <a:lnTo>
                    <a:pt x="85" y="429"/>
                  </a:lnTo>
                  <a:lnTo>
                    <a:pt x="98" y="431"/>
                  </a:lnTo>
                  <a:lnTo>
                    <a:pt x="111" y="433"/>
                  </a:lnTo>
                  <a:lnTo>
                    <a:pt x="125" y="434"/>
                  </a:lnTo>
                  <a:lnTo>
                    <a:pt x="140" y="434"/>
                  </a:lnTo>
                  <a:lnTo>
                    <a:pt x="158" y="434"/>
                  </a:lnTo>
                  <a:lnTo>
                    <a:pt x="174" y="432"/>
                  </a:lnTo>
                  <a:lnTo>
                    <a:pt x="190" y="430"/>
                  </a:lnTo>
                  <a:lnTo>
                    <a:pt x="204" y="426"/>
                  </a:lnTo>
                  <a:lnTo>
                    <a:pt x="217" y="422"/>
                  </a:lnTo>
                  <a:lnTo>
                    <a:pt x="228" y="417"/>
                  </a:lnTo>
                  <a:lnTo>
                    <a:pt x="238" y="410"/>
                  </a:lnTo>
                  <a:lnTo>
                    <a:pt x="248" y="403"/>
                  </a:lnTo>
                  <a:lnTo>
                    <a:pt x="255" y="394"/>
                  </a:lnTo>
                  <a:lnTo>
                    <a:pt x="262" y="385"/>
                  </a:lnTo>
                  <a:lnTo>
                    <a:pt x="267" y="374"/>
                  </a:lnTo>
                  <a:lnTo>
                    <a:pt x="272" y="362"/>
                  </a:lnTo>
                  <a:lnTo>
                    <a:pt x="275" y="349"/>
                  </a:lnTo>
                  <a:lnTo>
                    <a:pt x="278" y="334"/>
                  </a:lnTo>
                  <a:lnTo>
                    <a:pt x="280" y="319"/>
                  </a:lnTo>
                  <a:lnTo>
                    <a:pt x="280" y="303"/>
                  </a:lnTo>
                  <a:lnTo>
                    <a:pt x="280" y="9"/>
                  </a:lnTo>
                  <a:lnTo>
                    <a:pt x="230" y="9"/>
                  </a:lnTo>
                  <a:lnTo>
                    <a:pt x="230" y="47"/>
                  </a:lnTo>
                  <a:lnTo>
                    <a:pt x="227" y="41"/>
                  </a:lnTo>
                  <a:lnTo>
                    <a:pt x="222" y="37"/>
                  </a:lnTo>
                  <a:lnTo>
                    <a:pt x="218" y="32"/>
                  </a:lnTo>
                  <a:lnTo>
                    <a:pt x="213" y="27"/>
                  </a:lnTo>
                  <a:lnTo>
                    <a:pt x="209" y="24"/>
                  </a:lnTo>
                  <a:lnTo>
                    <a:pt x="203" y="19"/>
                  </a:lnTo>
                  <a:lnTo>
                    <a:pt x="198" y="16"/>
                  </a:lnTo>
                  <a:lnTo>
                    <a:pt x="192" y="12"/>
                  </a:lnTo>
                  <a:lnTo>
                    <a:pt x="187" y="10"/>
                  </a:lnTo>
                  <a:lnTo>
                    <a:pt x="180" y="8"/>
                  </a:lnTo>
                  <a:lnTo>
                    <a:pt x="174" y="5"/>
                  </a:lnTo>
                  <a:lnTo>
                    <a:pt x="167" y="3"/>
                  </a:lnTo>
                  <a:lnTo>
                    <a:pt x="160" y="2"/>
                  </a:lnTo>
                  <a:lnTo>
                    <a:pt x="152" y="1"/>
                  </a:lnTo>
                  <a:lnTo>
                    <a:pt x="144" y="0"/>
                  </a:lnTo>
                  <a:lnTo>
                    <a:pt x="136" y="0"/>
                  </a:lnTo>
                  <a:lnTo>
                    <a:pt x="121" y="1"/>
                  </a:lnTo>
                  <a:lnTo>
                    <a:pt x="107" y="3"/>
                  </a:lnTo>
                  <a:lnTo>
                    <a:pt x="94" y="7"/>
                  </a:lnTo>
                  <a:lnTo>
                    <a:pt x="81" y="11"/>
                  </a:lnTo>
                  <a:lnTo>
                    <a:pt x="68" y="17"/>
                  </a:lnTo>
                  <a:lnTo>
                    <a:pt x="58" y="25"/>
                  </a:lnTo>
                  <a:lnTo>
                    <a:pt x="47" y="33"/>
                  </a:lnTo>
                  <a:lnTo>
                    <a:pt x="37" y="43"/>
                  </a:lnTo>
                  <a:lnTo>
                    <a:pt x="29" y="54"/>
                  </a:lnTo>
                  <a:lnTo>
                    <a:pt x="22" y="66"/>
                  </a:lnTo>
                  <a:lnTo>
                    <a:pt x="15" y="79"/>
                  </a:lnTo>
                  <a:lnTo>
                    <a:pt x="10" y="93"/>
                  </a:lnTo>
                  <a:lnTo>
                    <a:pt x="6" y="108"/>
                  </a:lnTo>
                  <a:lnTo>
                    <a:pt x="3" y="124"/>
                  </a:lnTo>
                  <a:lnTo>
                    <a:pt x="1" y="141"/>
                  </a:lnTo>
                  <a:lnTo>
                    <a:pt x="0" y="158"/>
                  </a:lnTo>
                  <a:lnTo>
                    <a:pt x="1" y="176"/>
                  </a:lnTo>
                  <a:lnTo>
                    <a:pt x="3" y="193"/>
                  </a:lnTo>
                  <a:lnTo>
                    <a:pt x="6" y="209"/>
                  </a:lnTo>
                  <a:lnTo>
                    <a:pt x="11" y="224"/>
                  </a:lnTo>
                  <a:lnTo>
                    <a:pt x="15" y="239"/>
                  </a:lnTo>
                  <a:lnTo>
                    <a:pt x="22" y="252"/>
                  </a:lnTo>
                  <a:lnTo>
                    <a:pt x="29" y="264"/>
                  </a:lnTo>
                  <a:lnTo>
                    <a:pt x="37" y="275"/>
                  </a:lnTo>
                  <a:lnTo>
                    <a:pt x="47" y="285"/>
                  </a:lnTo>
                  <a:lnTo>
                    <a:pt x="58" y="293"/>
                  </a:lnTo>
                  <a:lnTo>
                    <a:pt x="68" y="301"/>
                  </a:lnTo>
                  <a:lnTo>
                    <a:pt x="81" y="307"/>
                  </a:lnTo>
                  <a:lnTo>
                    <a:pt x="94" y="311"/>
                  </a:lnTo>
                  <a:lnTo>
                    <a:pt x="106" y="316"/>
                  </a:lnTo>
                  <a:lnTo>
                    <a:pt x="121" y="317"/>
                  </a:lnTo>
                  <a:lnTo>
                    <a:pt x="135" y="318"/>
                  </a:lnTo>
                  <a:lnTo>
                    <a:pt x="150" y="317"/>
                  </a:lnTo>
                  <a:lnTo>
                    <a:pt x="164" y="316"/>
                  </a:lnTo>
                  <a:lnTo>
                    <a:pt x="178" y="311"/>
                  </a:lnTo>
                  <a:lnTo>
                    <a:pt x="189" y="307"/>
                  </a:lnTo>
                  <a:lnTo>
                    <a:pt x="201" y="300"/>
                  </a:lnTo>
                  <a:lnTo>
                    <a:pt x="212" y="293"/>
                  </a:lnTo>
                  <a:lnTo>
                    <a:pt x="221" y="284"/>
                  </a:lnTo>
                  <a:lnTo>
                    <a:pt x="230" y="272"/>
                  </a:lnTo>
                  <a:close/>
                  <a:moveTo>
                    <a:pt x="142" y="45"/>
                  </a:moveTo>
                  <a:lnTo>
                    <a:pt x="152" y="45"/>
                  </a:lnTo>
                  <a:lnTo>
                    <a:pt x="163" y="47"/>
                  </a:lnTo>
                  <a:lnTo>
                    <a:pt x="173" y="49"/>
                  </a:lnTo>
                  <a:lnTo>
                    <a:pt x="181" y="51"/>
                  </a:lnTo>
                  <a:lnTo>
                    <a:pt x="189" y="56"/>
                  </a:lnTo>
                  <a:lnTo>
                    <a:pt x="197" y="61"/>
                  </a:lnTo>
                  <a:lnTo>
                    <a:pt x="204" y="68"/>
                  </a:lnTo>
                  <a:lnTo>
                    <a:pt x="210" y="74"/>
                  </a:lnTo>
                  <a:lnTo>
                    <a:pt x="215" y="81"/>
                  </a:lnTo>
                  <a:lnTo>
                    <a:pt x="220" y="91"/>
                  </a:lnTo>
                  <a:lnTo>
                    <a:pt x="224" y="100"/>
                  </a:lnTo>
                  <a:lnTo>
                    <a:pt x="227" y="110"/>
                  </a:lnTo>
                  <a:lnTo>
                    <a:pt x="229" y="122"/>
                  </a:lnTo>
                  <a:lnTo>
                    <a:pt x="232" y="134"/>
                  </a:lnTo>
                  <a:lnTo>
                    <a:pt x="233" y="147"/>
                  </a:lnTo>
                  <a:lnTo>
                    <a:pt x="233" y="161"/>
                  </a:lnTo>
                  <a:lnTo>
                    <a:pt x="233" y="175"/>
                  </a:lnTo>
                  <a:lnTo>
                    <a:pt x="232" y="188"/>
                  </a:lnTo>
                  <a:lnTo>
                    <a:pt x="229" y="200"/>
                  </a:lnTo>
                  <a:lnTo>
                    <a:pt x="227" y="211"/>
                  </a:lnTo>
                  <a:lnTo>
                    <a:pt x="225" y="221"/>
                  </a:lnTo>
                  <a:lnTo>
                    <a:pt x="220" y="230"/>
                  </a:lnTo>
                  <a:lnTo>
                    <a:pt x="215" y="239"/>
                  </a:lnTo>
                  <a:lnTo>
                    <a:pt x="211" y="246"/>
                  </a:lnTo>
                  <a:lnTo>
                    <a:pt x="205" y="253"/>
                  </a:lnTo>
                  <a:lnTo>
                    <a:pt x="198" y="258"/>
                  </a:lnTo>
                  <a:lnTo>
                    <a:pt x="190" y="263"/>
                  </a:lnTo>
                  <a:lnTo>
                    <a:pt x="182" y="267"/>
                  </a:lnTo>
                  <a:lnTo>
                    <a:pt x="174" y="270"/>
                  </a:lnTo>
                  <a:lnTo>
                    <a:pt x="164" y="272"/>
                  </a:lnTo>
                  <a:lnTo>
                    <a:pt x="153" y="273"/>
                  </a:lnTo>
                  <a:lnTo>
                    <a:pt x="143" y="273"/>
                  </a:lnTo>
                  <a:lnTo>
                    <a:pt x="133" y="273"/>
                  </a:lnTo>
                  <a:lnTo>
                    <a:pt x="122" y="271"/>
                  </a:lnTo>
                  <a:lnTo>
                    <a:pt x="114" y="269"/>
                  </a:lnTo>
                  <a:lnTo>
                    <a:pt x="105" y="265"/>
                  </a:lnTo>
                  <a:lnTo>
                    <a:pt x="97" y="262"/>
                  </a:lnTo>
                  <a:lnTo>
                    <a:pt x="90" y="256"/>
                  </a:lnTo>
                  <a:lnTo>
                    <a:pt x="83" y="250"/>
                  </a:lnTo>
                  <a:lnTo>
                    <a:pt x="77" y="244"/>
                  </a:lnTo>
                  <a:lnTo>
                    <a:pt x="72" y="235"/>
                  </a:lnTo>
                  <a:lnTo>
                    <a:pt x="67" y="227"/>
                  </a:lnTo>
                  <a:lnTo>
                    <a:pt x="62" y="218"/>
                  </a:lnTo>
                  <a:lnTo>
                    <a:pt x="59" y="208"/>
                  </a:lnTo>
                  <a:lnTo>
                    <a:pt x="57" y="196"/>
                  </a:lnTo>
                  <a:lnTo>
                    <a:pt x="54" y="185"/>
                  </a:lnTo>
                  <a:lnTo>
                    <a:pt x="53" y="172"/>
                  </a:lnTo>
                  <a:lnTo>
                    <a:pt x="53" y="160"/>
                  </a:lnTo>
                  <a:lnTo>
                    <a:pt x="53" y="146"/>
                  </a:lnTo>
                  <a:lnTo>
                    <a:pt x="54" y="133"/>
                  </a:lnTo>
                  <a:lnTo>
                    <a:pt x="57" y="122"/>
                  </a:lnTo>
                  <a:lnTo>
                    <a:pt x="59" y="110"/>
                  </a:lnTo>
                  <a:lnTo>
                    <a:pt x="62" y="100"/>
                  </a:lnTo>
                  <a:lnTo>
                    <a:pt x="66" y="91"/>
                  </a:lnTo>
                  <a:lnTo>
                    <a:pt x="72" y="81"/>
                  </a:lnTo>
                  <a:lnTo>
                    <a:pt x="76" y="74"/>
                  </a:lnTo>
                  <a:lnTo>
                    <a:pt x="82" y="68"/>
                  </a:lnTo>
                  <a:lnTo>
                    <a:pt x="89" y="61"/>
                  </a:lnTo>
                  <a:lnTo>
                    <a:pt x="96" y="56"/>
                  </a:lnTo>
                  <a:lnTo>
                    <a:pt x="104" y="51"/>
                  </a:lnTo>
                  <a:lnTo>
                    <a:pt x="113" y="49"/>
                  </a:lnTo>
                  <a:lnTo>
                    <a:pt x="122" y="47"/>
                  </a:lnTo>
                  <a:lnTo>
                    <a:pt x="131" y="45"/>
                  </a:lnTo>
                  <a:lnTo>
                    <a:pt x="142"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4" name="Freeform 143"/>
            <p:cNvSpPr>
              <a:spLocks noEditPoints="1"/>
            </p:cNvSpPr>
            <p:nvPr/>
          </p:nvSpPr>
          <p:spPr bwMode="auto">
            <a:xfrm>
              <a:off x="4245" y="2266"/>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5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8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5 w 270"/>
                <a:gd name="T75" fmla="*/ 17 h 318"/>
                <a:gd name="T76" fmla="*/ 43 w 270"/>
                <a:gd name="T77" fmla="*/ 15 h 318"/>
                <a:gd name="T78" fmla="*/ 52 w 270"/>
                <a:gd name="T79" fmla="*/ 15 h 318"/>
                <a:gd name="T80" fmla="*/ 59 w 270"/>
                <a:gd name="T81" fmla="*/ 18 h 318"/>
                <a:gd name="T82" fmla="*/ 65 w 270"/>
                <a:gd name="T83" fmla="*/ 23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4" y="244"/>
                  </a:lnTo>
                  <a:lnTo>
                    <a:pt x="199" y="248"/>
                  </a:lnTo>
                  <a:lnTo>
                    <a:pt x="196" y="253"/>
                  </a:lnTo>
                  <a:lnTo>
                    <a:pt x="190" y="257"/>
                  </a:lnTo>
                  <a:lnTo>
                    <a:pt x="185" y="261"/>
                  </a:lnTo>
                  <a:lnTo>
                    <a:pt x="180" y="263"/>
                  </a:lnTo>
                  <a:lnTo>
                    <a:pt x="174" y="267"/>
                  </a:lnTo>
                  <a:lnTo>
                    <a:pt x="168" y="269"/>
                  </a:lnTo>
                  <a:lnTo>
                    <a:pt x="161" y="270"/>
                  </a:lnTo>
                  <a:lnTo>
                    <a:pt x="154" y="271"/>
                  </a:lnTo>
                  <a:lnTo>
                    <a:pt x="147" y="272"/>
                  </a:lnTo>
                  <a:lnTo>
                    <a:pt x="139" y="272"/>
                  </a:lnTo>
                  <a:lnTo>
                    <a:pt x="130" y="272"/>
                  </a:lnTo>
                  <a:lnTo>
                    <a:pt x="121" y="271"/>
                  </a:lnTo>
                  <a:lnTo>
                    <a:pt x="112" y="269"/>
                  </a:lnTo>
                  <a:lnTo>
                    <a:pt x="104" y="265"/>
                  </a:lnTo>
                  <a:lnTo>
                    <a:pt x="97" y="262"/>
                  </a:lnTo>
                  <a:lnTo>
                    <a:pt x="89" y="257"/>
                  </a:lnTo>
                  <a:lnTo>
                    <a:pt x="83" y="253"/>
                  </a:lnTo>
                  <a:lnTo>
                    <a:pt x="77" y="247"/>
                  </a:lnTo>
                  <a:lnTo>
                    <a:pt x="71" y="240"/>
                  </a:lnTo>
                  <a:lnTo>
                    <a:pt x="67" y="233"/>
                  </a:lnTo>
                  <a:lnTo>
                    <a:pt x="63" y="225"/>
                  </a:lnTo>
                  <a:lnTo>
                    <a:pt x="60" y="216"/>
                  </a:lnTo>
                  <a:lnTo>
                    <a:pt x="56" y="207"/>
                  </a:lnTo>
                  <a:lnTo>
                    <a:pt x="55" y="196"/>
                  </a:lnTo>
                  <a:lnTo>
                    <a:pt x="54" y="186"/>
                  </a:lnTo>
                  <a:lnTo>
                    <a:pt x="53" y="175"/>
                  </a:lnTo>
                  <a:lnTo>
                    <a:pt x="270" y="175"/>
                  </a:lnTo>
                  <a:lnTo>
                    <a:pt x="270" y="163"/>
                  </a:lnTo>
                  <a:lnTo>
                    <a:pt x="270" y="153"/>
                  </a:lnTo>
                  <a:lnTo>
                    <a:pt x="270"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80" y="5"/>
                  </a:lnTo>
                  <a:lnTo>
                    <a:pt x="166" y="2"/>
                  </a:lnTo>
                  <a:lnTo>
                    <a:pt x="151" y="1"/>
                  </a:lnTo>
                  <a:lnTo>
                    <a:pt x="135" y="0"/>
                  </a:lnTo>
                  <a:lnTo>
                    <a:pt x="120" y="1"/>
                  </a:lnTo>
                  <a:lnTo>
                    <a:pt x="106" y="2"/>
                  </a:lnTo>
                  <a:lnTo>
                    <a:pt x="92" y="5"/>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7"/>
                  </a:lnTo>
                  <a:lnTo>
                    <a:pt x="37" y="277"/>
                  </a:lnTo>
                  <a:lnTo>
                    <a:pt x="46" y="286"/>
                  </a:lnTo>
                  <a:lnTo>
                    <a:pt x="56" y="294"/>
                  </a:lnTo>
                  <a:lnTo>
                    <a:pt x="67" y="302"/>
                  </a:lnTo>
                  <a:lnTo>
                    <a:pt x="79" y="308"/>
                  </a:lnTo>
                  <a:lnTo>
                    <a:pt x="92" y="313"/>
                  </a:lnTo>
                  <a:lnTo>
                    <a:pt x="106" y="316"/>
                  </a:lnTo>
                  <a:lnTo>
                    <a:pt x="120" y="317"/>
                  </a:lnTo>
                  <a:lnTo>
                    <a:pt x="135" y="318"/>
                  </a:lnTo>
                  <a:lnTo>
                    <a:pt x="148" y="318"/>
                  </a:lnTo>
                  <a:lnTo>
                    <a:pt x="160" y="316"/>
                  </a:lnTo>
                  <a:lnTo>
                    <a:pt x="173" y="314"/>
                  </a:lnTo>
                  <a:lnTo>
                    <a:pt x="184" y="311"/>
                  </a:lnTo>
                  <a:lnTo>
                    <a:pt x="195" y="307"/>
                  </a:lnTo>
                  <a:lnTo>
                    <a:pt x="205" y="302"/>
                  </a:lnTo>
                  <a:lnTo>
                    <a:pt x="214" y="296"/>
                  </a:lnTo>
                  <a:lnTo>
                    <a:pt x="223" y="291"/>
                  </a:lnTo>
                  <a:lnTo>
                    <a:pt x="231" y="283"/>
                  </a:lnTo>
                  <a:lnTo>
                    <a:pt x="238" y="275"/>
                  </a:lnTo>
                  <a:lnTo>
                    <a:pt x="245" y="267"/>
                  </a:lnTo>
                  <a:lnTo>
                    <a:pt x="251" y="257"/>
                  </a:lnTo>
                  <a:lnTo>
                    <a:pt x="257" y="247"/>
                  </a:lnTo>
                  <a:lnTo>
                    <a:pt x="261" y="235"/>
                  </a:lnTo>
                  <a:lnTo>
                    <a:pt x="264" y="225"/>
                  </a:lnTo>
                  <a:lnTo>
                    <a:pt x="267" y="212"/>
                  </a:lnTo>
                  <a:lnTo>
                    <a:pt x="216" y="212"/>
                  </a:lnTo>
                  <a:close/>
                  <a:moveTo>
                    <a:pt x="53" y="133"/>
                  </a:moveTo>
                  <a:lnTo>
                    <a:pt x="54" y="123"/>
                  </a:lnTo>
                  <a:lnTo>
                    <a:pt x="56" y="112"/>
                  </a:lnTo>
                  <a:lnTo>
                    <a:pt x="59" y="103"/>
                  </a:lnTo>
                  <a:lnTo>
                    <a:pt x="61" y="95"/>
                  </a:lnTo>
                  <a:lnTo>
                    <a:pt x="64" y="87"/>
                  </a:lnTo>
                  <a:lnTo>
                    <a:pt x="68" y="80"/>
                  </a:lnTo>
                  <a:lnTo>
                    <a:pt x="73" y="73"/>
                  </a:lnTo>
                  <a:lnTo>
                    <a:pt x="78" y="68"/>
                  </a:lnTo>
                  <a:lnTo>
                    <a:pt x="83" y="62"/>
                  </a:lnTo>
                  <a:lnTo>
                    <a:pt x="90" y="57"/>
                  </a:lnTo>
                  <a:lnTo>
                    <a:pt x="97" y="54"/>
                  </a:lnTo>
                  <a:lnTo>
                    <a:pt x="104" y="50"/>
                  </a:lnTo>
                  <a:lnTo>
                    <a:pt x="111" y="48"/>
                  </a:lnTo>
                  <a:lnTo>
                    <a:pt x="119" y="46"/>
                  </a:lnTo>
                  <a:lnTo>
                    <a:pt x="128" y="45"/>
                  </a:lnTo>
                  <a:lnTo>
                    <a:pt x="137" y="45"/>
                  </a:lnTo>
                  <a:lnTo>
                    <a:pt x="146" y="45"/>
                  </a:lnTo>
                  <a:lnTo>
                    <a:pt x="155" y="46"/>
                  </a:lnTo>
                  <a:lnTo>
                    <a:pt x="163" y="48"/>
                  </a:lnTo>
                  <a:lnTo>
                    <a:pt x="170" y="50"/>
                  </a:lnTo>
                  <a:lnTo>
                    <a:pt x="178" y="54"/>
                  </a:lnTo>
                  <a:lnTo>
                    <a:pt x="184" y="57"/>
                  </a:lnTo>
                  <a:lnTo>
                    <a:pt x="191" y="62"/>
                  </a:lnTo>
                  <a:lnTo>
                    <a:pt x="196" y="68"/>
                  </a:lnTo>
                  <a:lnTo>
                    <a:pt x="201" y="73"/>
                  </a:lnTo>
                  <a:lnTo>
                    <a:pt x="205" y="80"/>
                  </a:lnTo>
                  <a:lnTo>
                    <a:pt x="208" y="87"/>
                  </a:lnTo>
                  <a:lnTo>
                    <a:pt x="212" y="95"/>
                  </a:lnTo>
                  <a:lnTo>
                    <a:pt x="214" y="103"/>
                  </a:lnTo>
                  <a:lnTo>
                    <a:pt x="216" y="112"/>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5" name="Freeform 144"/>
            <p:cNvSpPr>
              <a:spLocks/>
            </p:cNvSpPr>
            <p:nvPr/>
          </p:nvSpPr>
          <p:spPr bwMode="auto">
            <a:xfrm>
              <a:off x="4354" y="2267"/>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6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2" y="120"/>
                  </a:lnTo>
                  <a:lnTo>
                    <a:pt x="54" y="111"/>
                  </a:lnTo>
                  <a:lnTo>
                    <a:pt x="56" y="103"/>
                  </a:lnTo>
                  <a:lnTo>
                    <a:pt x="59" y="94"/>
                  </a:lnTo>
                  <a:lnTo>
                    <a:pt x="62" y="88"/>
                  </a:lnTo>
                  <a:lnTo>
                    <a:pt x="67" y="81"/>
                  </a:lnTo>
                  <a:lnTo>
                    <a:pt x="71" y="75"/>
                  </a:lnTo>
                  <a:lnTo>
                    <a:pt x="77" y="70"/>
                  </a:lnTo>
                  <a:lnTo>
                    <a:pt x="83" y="66"/>
                  </a:lnTo>
                  <a:lnTo>
                    <a:pt x="90" y="62"/>
                  </a:lnTo>
                  <a:lnTo>
                    <a:pt x="98" y="59"/>
                  </a:lnTo>
                  <a:lnTo>
                    <a:pt x="106" y="57"/>
                  </a:lnTo>
                  <a:lnTo>
                    <a:pt x="114" y="54"/>
                  </a:lnTo>
                  <a:lnTo>
                    <a:pt x="123" y="53"/>
                  </a:lnTo>
                  <a:lnTo>
                    <a:pt x="133" y="53"/>
                  </a:lnTo>
                  <a:lnTo>
                    <a:pt x="139" y="53"/>
                  </a:lnTo>
                  <a:lnTo>
                    <a:pt x="145" y="54"/>
                  </a:lnTo>
                  <a:lnTo>
                    <a:pt x="145" y="0"/>
                  </a:lnTo>
                  <a:lnTo>
                    <a:pt x="138" y="0"/>
                  </a:lnTo>
                  <a:lnTo>
                    <a:pt x="132" y="0"/>
                  </a:lnTo>
                  <a:lnTo>
                    <a:pt x="124" y="0"/>
                  </a:lnTo>
                  <a:lnTo>
                    <a:pt x="117" y="1"/>
                  </a:lnTo>
                  <a:lnTo>
                    <a:pt x="110" y="2"/>
                  </a:lnTo>
                  <a:lnTo>
                    <a:pt x="105" y="4"/>
                  </a:lnTo>
                  <a:lnTo>
                    <a:pt x="98" y="6"/>
                  </a:lnTo>
                  <a:lnTo>
                    <a:pt x="92" y="8"/>
                  </a:lnTo>
                  <a:lnTo>
                    <a:pt x="87" y="12"/>
                  </a:lnTo>
                  <a:lnTo>
                    <a:pt x="82" y="15"/>
                  </a:lnTo>
                  <a:lnTo>
                    <a:pt x="77" y="19"/>
                  </a:lnTo>
                  <a:lnTo>
                    <a:pt x="71" y="23"/>
                  </a:lnTo>
                  <a:lnTo>
                    <a:pt x="67" y="28"/>
                  </a:lnTo>
                  <a:lnTo>
                    <a:pt x="63" y="34"/>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6" name="Rectangle 145"/>
            <p:cNvSpPr>
              <a:spLocks noChangeArrowheads="1"/>
            </p:cNvSpPr>
            <p:nvPr/>
          </p:nvSpPr>
          <p:spPr bwMode="auto">
            <a:xfrm>
              <a:off x="4404" y="2348"/>
              <a:ext cx="19"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557" name="Freeform 146"/>
            <p:cNvSpPr>
              <a:spLocks noEditPoints="1"/>
            </p:cNvSpPr>
            <p:nvPr/>
          </p:nvSpPr>
          <p:spPr bwMode="auto">
            <a:xfrm>
              <a:off x="752" y="2474"/>
              <a:ext cx="98" cy="137"/>
            </a:xfrm>
            <a:custGeom>
              <a:avLst/>
              <a:gdLst>
                <a:gd name="T0" fmla="*/ 19 w 295"/>
                <a:gd name="T1" fmla="*/ 137 h 413"/>
                <a:gd name="T2" fmla="*/ 47 w 295"/>
                <a:gd name="T3" fmla="*/ 79 h 413"/>
                <a:gd name="T4" fmla="*/ 57 w 295"/>
                <a:gd name="T5" fmla="*/ 79 h 413"/>
                <a:gd name="T6" fmla="*/ 66 w 295"/>
                <a:gd name="T7" fmla="*/ 79 h 413"/>
                <a:gd name="T8" fmla="*/ 73 w 295"/>
                <a:gd name="T9" fmla="*/ 77 h 413"/>
                <a:gd name="T10" fmla="*/ 80 w 295"/>
                <a:gd name="T11" fmla="*/ 74 h 413"/>
                <a:gd name="T12" fmla="*/ 85 w 295"/>
                <a:gd name="T13" fmla="*/ 71 h 413"/>
                <a:gd name="T14" fmla="*/ 88 w 295"/>
                <a:gd name="T15" fmla="*/ 68 h 413"/>
                <a:gd name="T16" fmla="*/ 91 w 295"/>
                <a:gd name="T17" fmla="*/ 64 h 413"/>
                <a:gd name="T18" fmla="*/ 93 w 295"/>
                <a:gd name="T19" fmla="*/ 60 h 413"/>
                <a:gd name="T20" fmla="*/ 95 w 295"/>
                <a:gd name="T21" fmla="*/ 55 h 413"/>
                <a:gd name="T22" fmla="*/ 97 w 295"/>
                <a:gd name="T23" fmla="*/ 51 h 413"/>
                <a:gd name="T24" fmla="*/ 98 w 295"/>
                <a:gd name="T25" fmla="*/ 45 h 413"/>
                <a:gd name="T26" fmla="*/ 98 w 295"/>
                <a:gd name="T27" fmla="*/ 40 h 413"/>
                <a:gd name="T28" fmla="*/ 98 w 295"/>
                <a:gd name="T29" fmla="*/ 34 h 413"/>
                <a:gd name="T30" fmla="*/ 97 w 295"/>
                <a:gd name="T31" fmla="*/ 28 h 413"/>
                <a:gd name="T32" fmla="*/ 95 w 295"/>
                <a:gd name="T33" fmla="*/ 23 h 413"/>
                <a:gd name="T34" fmla="*/ 93 w 295"/>
                <a:gd name="T35" fmla="*/ 19 h 413"/>
                <a:gd name="T36" fmla="*/ 91 w 295"/>
                <a:gd name="T37" fmla="*/ 15 h 413"/>
                <a:gd name="T38" fmla="*/ 88 w 295"/>
                <a:gd name="T39" fmla="*/ 11 h 413"/>
                <a:gd name="T40" fmla="*/ 85 w 295"/>
                <a:gd name="T41" fmla="*/ 8 h 413"/>
                <a:gd name="T42" fmla="*/ 81 w 295"/>
                <a:gd name="T43" fmla="*/ 5 h 413"/>
                <a:gd name="T44" fmla="*/ 74 w 295"/>
                <a:gd name="T45" fmla="*/ 2 h 413"/>
                <a:gd name="T46" fmla="*/ 67 w 295"/>
                <a:gd name="T47" fmla="*/ 1 h 413"/>
                <a:gd name="T48" fmla="*/ 59 w 295"/>
                <a:gd name="T49" fmla="*/ 0 h 413"/>
                <a:gd name="T50" fmla="*/ 50 w 295"/>
                <a:gd name="T51" fmla="*/ 0 h 413"/>
                <a:gd name="T52" fmla="*/ 0 w 295"/>
                <a:gd name="T53" fmla="*/ 0 h 413"/>
                <a:gd name="T54" fmla="*/ 19 w 295"/>
                <a:gd name="T55" fmla="*/ 63 h 413"/>
                <a:gd name="T56" fmla="*/ 51 w 295"/>
                <a:gd name="T57" fmla="*/ 17 h 413"/>
                <a:gd name="T58" fmla="*/ 58 w 295"/>
                <a:gd name="T59" fmla="*/ 17 h 413"/>
                <a:gd name="T60" fmla="*/ 64 w 295"/>
                <a:gd name="T61" fmla="*/ 18 h 413"/>
                <a:gd name="T62" fmla="*/ 68 w 295"/>
                <a:gd name="T63" fmla="*/ 20 h 413"/>
                <a:gd name="T64" fmla="*/ 73 w 295"/>
                <a:gd name="T65" fmla="*/ 22 h 413"/>
                <a:gd name="T66" fmla="*/ 75 w 295"/>
                <a:gd name="T67" fmla="*/ 25 h 413"/>
                <a:gd name="T68" fmla="*/ 78 w 295"/>
                <a:gd name="T69" fmla="*/ 29 h 413"/>
                <a:gd name="T70" fmla="*/ 79 w 295"/>
                <a:gd name="T71" fmla="*/ 34 h 413"/>
                <a:gd name="T72" fmla="*/ 79 w 295"/>
                <a:gd name="T73" fmla="*/ 40 h 413"/>
                <a:gd name="T74" fmla="*/ 79 w 295"/>
                <a:gd name="T75" fmla="*/ 46 h 413"/>
                <a:gd name="T76" fmla="*/ 78 w 295"/>
                <a:gd name="T77" fmla="*/ 51 h 413"/>
                <a:gd name="T78" fmla="*/ 75 w 295"/>
                <a:gd name="T79" fmla="*/ 55 h 413"/>
                <a:gd name="T80" fmla="*/ 72 w 295"/>
                <a:gd name="T81" fmla="*/ 58 h 413"/>
                <a:gd name="T82" fmla="*/ 68 w 295"/>
                <a:gd name="T83" fmla="*/ 60 h 413"/>
                <a:gd name="T84" fmla="*/ 63 w 295"/>
                <a:gd name="T85" fmla="*/ 62 h 413"/>
                <a:gd name="T86" fmla="*/ 57 w 295"/>
                <a:gd name="T87" fmla="*/ 63 h 413"/>
                <a:gd name="T88" fmla="*/ 50 w 295"/>
                <a:gd name="T89" fmla="*/ 63 h 4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95" h="413">
                  <a:moveTo>
                    <a:pt x="0" y="413"/>
                  </a:moveTo>
                  <a:lnTo>
                    <a:pt x="57" y="413"/>
                  </a:lnTo>
                  <a:lnTo>
                    <a:pt x="57" y="239"/>
                  </a:lnTo>
                  <a:lnTo>
                    <a:pt x="142" y="239"/>
                  </a:lnTo>
                  <a:lnTo>
                    <a:pt x="157" y="239"/>
                  </a:lnTo>
                  <a:lnTo>
                    <a:pt x="172" y="239"/>
                  </a:lnTo>
                  <a:lnTo>
                    <a:pt x="184" y="238"/>
                  </a:lnTo>
                  <a:lnTo>
                    <a:pt x="198" y="237"/>
                  </a:lnTo>
                  <a:lnTo>
                    <a:pt x="210" y="235"/>
                  </a:lnTo>
                  <a:lnTo>
                    <a:pt x="221" y="232"/>
                  </a:lnTo>
                  <a:lnTo>
                    <a:pt x="232" y="228"/>
                  </a:lnTo>
                  <a:lnTo>
                    <a:pt x="242" y="223"/>
                  </a:lnTo>
                  <a:lnTo>
                    <a:pt x="249" y="219"/>
                  </a:lnTo>
                  <a:lnTo>
                    <a:pt x="255" y="214"/>
                  </a:lnTo>
                  <a:lnTo>
                    <a:pt x="259" y="209"/>
                  </a:lnTo>
                  <a:lnTo>
                    <a:pt x="265" y="205"/>
                  </a:lnTo>
                  <a:lnTo>
                    <a:pt x="270" y="199"/>
                  </a:lnTo>
                  <a:lnTo>
                    <a:pt x="274" y="193"/>
                  </a:lnTo>
                  <a:lnTo>
                    <a:pt x="278" y="188"/>
                  </a:lnTo>
                  <a:lnTo>
                    <a:pt x="281" y="181"/>
                  </a:lnTo>
                  <a:lnTo>
                    <a:pt x="285" y="174"/>
                  </a:lnTo>
                  <a:lnTo>
                    <a:pt x="287" y="167"/>
                  </a:lnTo>
                  <a:lnTo>
                    <a:pt x="289" y="160"/>
                  </a:lnTo>
                  <a:lnTo>
                    <a:pt x="291" y="153"/>
                  </a:lnTo>
                  <a:lnTo>
                    <a:pt x="293" y="145"/>
                  </a:lnTo>
                  <a:lnTo>
                    <a:pt x="294" y="137"/>
                  </a:lnTo>
                  <a:lnTo>
                    <a:pt x="295" y="128"/>
                  </a:lnTo>
                  <a:lnTo>
                    <a:pt x="295" y="120"/>
                  </a:lnTo>
                  <a:lnTo>
                    <a:pt x="295" y="111"/>
                  </a:lnTo>
                  <a:lnTo>
                    <a:pt x="294" y="102"/>
                  </a:lnTo>
                  <a:lnTo>
                    <a:pt x="293" y="93"/>
                  </a:lnTo>
                  <a:lnTo>
                    <a:pt x="291" y="85"/>
                  </a:lnTo>
                  <a:lnTo>
                    <a:pt x="289" y="77"/>
                  </a:lnTo>
                  <a:lnTo>
                    <a:pt x="287" y="70"/>
                  </a:lnTo>
                  <a:lnTo>
                    <a:pt x="285" y="63"/>
                  </a:lnTo>
                  <a:lnTo>
                    <a:pt x="281" y="56"/>
                  </a:lnTo>
                  <a:lnTo>
                    <a:pt x="278" y="50"/>
                  </a:lnTo>
                  <a:lnTo>
                    <a:pt x="274" y="44"/>
                  </a:lnTo>
                  <a:lnTo>
                    <a:pt x="270" y="38"/>
                  </a:lnTo>
                  <a:lnTo>
                    <a:pt x="265" y="32"/>
                  </a:lnTo>
                  <a:lnTo>
                    <a:pt x="260" y="28"/>
                  </a:lnTo>
                  <a:lnTo>
                    <a:pt x="255" y="23"/>
                  </a:lnTo>
                  <a:lnTo>
                    <a:pt x="249" y="20"/>
                  </a:lnTo>
                  <a:lnTo>
                    <a:pt x="243" y="16"/>
                  </a:lnTo>
                  <a:lnTo>
                    <a:pt x="233" y="10"/>
                  </a:lnTo>
                  <a:lnTo>
                    <a:pt x="222" y="7"/>
                  </a:lnTo>
                  <a:lnTo>
                    <a:pt x="212" y="5"/>
                  </a:lnTo>
                  <a:lnTo>
                    <a:pt x="201" y="2"/>
                  </a:lnTo>
                  <a:lnTo>
                    <a:pt x="189" y="1"/>
                  </a:lnTo>
                  <a:lnTo>
                    <a:pt x="178" y="0"/>
                  </a:lnTo>
                  <a:lnTo>
                    <a:pt x="165" y="0"/>
                  </a:lnTo>
                  <a:lnTo>
                    <a:pt x="152" y="0"/>
                  </a:lnTo>
                  <a:lnTo>
                    <a:pt x="137" y="0"/>
                  </a:lnTo>
                  <a:lnTo>
                    <a:pt x="0" y="0"/>
                  </a:lnTo>
                  <a:lnTo>
                    <a:pt x="0" y="413"/>
                  </a:lnTo>
                  <a:close/>
                  <a:moveTo>
                    <a:pt x="57" y="190"/>
                  </a:moveTo>
                  <a:lnTo>
                    <a:pt x="57" y="51"/>
                  </a:lnTo>
                  <a:lnTo>
                    <a:pt x="155" y="51"/>
                  </a:lnTo>
                  <a:lnTo>
                    <a:pt x="165" y="51"/>
                  </a:lnTo>
                  <a:lnTo>
                    <a:pt x="175" y="52"/>
                  </a:lnTo>
                  <a:lnTo>
                    <a:pt x="184" y="53"/>
                  </a:lnTo>
                  <a:lnTo>
                    <a:pt x="193" y="54"/>
                  </a:lnTo>
                  <a:lnTo>
                    <a:pt x="199" y="56"/>
                  </a:lnTo>
                  <a:lnTo>
                    <a:pt x="206" y="59"/>
                  </a:lnTo>
                  <a:lnTo>
                    <a:pt x="213" y="62"/>
                  </a:lnTo>
                  <a:lnTo>
                    <a:pt x="219" y="66"/>
                  </a:lnTo>
                  <a:lnTo>
                    <a:pt x="224" y="70"/>
                  </a:lnTo>
                  <a:lnTo>
                    <a:pt x="227" y="76"/>
                  </a:lnTo>
                  <a:lnTo>
                    <a:pt x="230" y="82"/>
                  </a:lnTo>
                  <a:lnTo>
                    <a:pt x="234" y="88"/>
                  </a:lnTo>
                  <a:lnTo>
                    <a:pt x="236" y="94"/>
                  </a:lnTo>
                  <a:lnTo>
                    <a:pt x="237" y="102"/>
                  </a:lnTo>
                  <a:lnTo>
                    <a:pt x="239" y="111"/>
                  </a:lnTo>
                  <a:lnTo>
                    <a:pt x="239" y="120"/>
                  </a:lnTo>
                  <a:lnTo>
                    <a:pt x="239" y="130"/>
                  </a:lnTo>
                  <a:lnTo>
                    <a:pt x="237" y="138"/>
                  </a:lnTo>
                  <a:lnTo>
                    <a:pt x="236" y="146"/>
                  </a:lnTo>
                  <a:lnTo>
                    <a:pt x="234" y="154"/>
                  </a:lnTo>
                  <a:lnTo>
                    <a:pt x="230" y="160"/>
                  </a:lnTo>
                  <a:lnTo>
                    <a:pt x="227" y="166"/>
                  </a:lnTo>
                  <a:lnTo>
                    <a:pt x="222" y="171"/>
                  </a:lnTo>
                  <a:lnTo>
                    <a:pt x="218" y="175"/>
                  </a:lnTo>
                  <a:lnTo>
                    <a:pt x="212" y="180"/>
                  </a:lnTo>
                  <a:lnTo>
                    <a:pt x="205" y="182"/>
                  </a:lnTo>
                  <a:lnTo>
                    <a:pt x="198" y="184"/>
                  </a:lnTo>
                  <a:lnTo>
                    <a:pt x="190" y="186"/>
                  </a:lnTo>
                  <a:lnTo>
                    <a:pt x="181" y="188"/>
                  </a:lnTo>
                  <a:lnTo>
                    <a:pt x="172" y="189"/>
                  </a:lnTo>
                  <a:lnTo>
                    <a:pt x="161" y="190"/>
                  </a:lnTo>
                  <a:lnTo>
                    <a:pt x="151" y="190"/>
                  </a:lnTo>
                  <a:lnTo>
                    <a:pt x="57" y="1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8" name="Freeform 147"/>
            <p:cNvSpPr>
              <a:spLocks noEditPoints="1"/>
            </p:cNvSpPr>
            <p:nvPr/>
          </p:nvSpPr>
          <p:spPr bwMode="auto">
            <a:xfrm>
              <a:off x="863" y="2508"/>
              <a:ext cx="95" cy="106"/>
            </a:xfrm>
            <a:custGeom>
              <a:avLst/>
              <a:gdLst>
                <a:gd name="T0" fmla="*/ 1 w 287"/>
                <a:gd name="T1" fmla="*/ 65 h 318"/>
                <a:gd name="T2" fmla="*/ 5 w 287"/>
                <a:gd name="T3" fmla="*/ 80 h 318"/>
                <a:gd name="T4" fmla="*/ 13 w 287"/>
                <a:gd name="T5" fmla="*/ 92 h 318"/>
                <a:gd name="T6" fmla="*/ 23 w 287"/>
                <a:gd name="T7" fmla="*/ 101 h 318"/>
                <a:gd name="T8" fmla="*/ 37 w 287"/>
                <a:gd name="T9" fmla="*/ 105 h 318"/>
                <a:gd name="T10" fmla="*/ 53 w 287"/>
                <a:gd name="T11" fmla="*/ 106 h 318"/>
                <a:gd name="T12" fmla="*/ 68 w 287"/>
                <a:gd name="T13" fmla="*/ 103 h 318"/>
                <a:gd name="T14" fmla="*/ 79 w 287"/>
                <a:gd name="T15" fmla="*/ 95 h 318"/>
                <a:gd name="T16" fmla="*/ 88 w 287"/>
                <a:gd name="T17" fmla="*/ 85 h 318"/>
                <a:gd name="T18" fmla="*/ 93 w 287"/>
                <a:gd name="T19" fmla="*/ 70 h 318"/>
                <a:gd name="T20" fmla="*/ 95 w 287"/>
                <a:gd name="T21" fmla="*/ 53 h 318"/>
                <a:gd name="T22" fmla="*/ 93 w 287"/>
                <a:gd name="T23" fmla="*/ 36 h 318"/>
                <a:gd name="T24" fmla="*/ 88 w 287"/>
                <a:gd name="T25" fmla="*/ 21 h 318"/>
                <a:gd name="T26" fmla="*/ 79 w 287"/>
                <a:gd name="T27" fmla="*/ 11 h 318"/>
                <a:gd name="T28" fmla="*/ 68 w 287"/>
                <a:gd name="T29" fmla="*/ 3 h 318"/>
                <a:gd name="T30" fmla="*/ 53 w 287"/>
                <a:gd name="T31" fmla="*/ 0 h 318"/>
                <a:gd name="T32" fmla="*/ 37 w 287"/>
                <a:gd name="T33" fmla="*/ 1 h 318"/>
                <a:gd name="T34" fmla="*/ 23 w 287"/>
                <a:gd name="T35" fmla="*/ 5 h 318"/>
                <a:gd name="T36" fmla="*/ 13 w 287"/>
                <a:gd name="T37" fmla="*/ 14 h 318"/>
                <a:gd name="T38" fmla="*/ 5 w 287"/>
                <a:gd name="T39" fmla="*/ 26 h 318"/>
                <a:gd name="T40" fmla="*/ 1 w 287"/>
                <a:gd name="T41" fmla="*/ 41 h 318"/>
                <a:gd name="T42" fmla="*/ 17 w 287"/>
                <a:gd name="T43" fmla="*/ 53 h 318"/>
                <a:gd name="T44" fmla="*/ 18 w 287"/>
                <a:gd name="T45" fmla="*/ 40 h 318"/>
                <a:gd name="T46" fmla="*/ 22 w 287"/>
                <a:gd name="T47" fmla="*/ 30 h 318"/>
                <a:gd name="T48" fmla="*/ 27 w 287"/>
                <a:gd name="T49" fmla="*/ 22 h 318"/>
                <a:gd name="T50" fmla="*/ 34 w 287"/>
                <a:gd name="T51" fmla="*/ 17 h 318"/>
                <a:gd name="T52" fmla="*/ 44 w 287"/>
                <a:gd name="T53" fmla="*/ 15 h 318"/>
                <a:gd name="T54" fmla="*/ 55 w 287"/>
                <a:gd name="T55" fmla="*/ 16 h 318"/>
                <a:gd name="T56" fmla="*/ 64 w 287"/>
                <a:gd name="T57" fmla="*/ 19 h 318"/>
                <a:gd name="T58" fmla="*/ 70 w 287"/>
                <a:gd name="T59" fmla="*/ 25 h 318"/>
                <a:gd name="T60" fmla="*/ 75 w 287"/>
                <a:gd name="T61" fmla="*/ 33 h 318"/>
                <a:gd name="T62" fmla="*/ 77 w 287"/>
                <a:gd name="T63" fmla="*/ 44 h 318"/>
                <a:gd name="T64" fmla="*/ 78 w 287"/>
                <a:gd name="T65" fmla="*/ 57 h 318"/>
                <a:gd name="T66" fmla="*/ 76 w 287"/>
                <a:gd name="T67" fmla="*/ 69 h 318"/>
                <a:gd name="T68" fmla="*/ 72 w 287"/>
                <a:gd name="T69" fmla="*/ 79 h 318"/>
                <a:gd name="T70" fmla="*/ 66 w 287"/>
                <a:gd name="T71" fmla="*/ 86 h 318"/>
                <a:gd name="T72" fmla="*/ 58 w 287"/>
                <a:gd name="T73" fmla="*/ 90 h 318"/>
                <a:gd name="T74" fmla="*/ 48 w 287"/>
                <a:gd name="T75" fmla="*/ 91 h 318"/>
                <a:gd name="T76" fmla="*/ 38 w 287"/>
                <a:gd name="T77" fmla="*/ 90 h 318"/>
                <a:gd name="T78" fmla="*/ 29 w 287"/>
                <a:gd name="T79" fmla="*/ 86 h 318"/>
                <a:gd name="T80" fmla="*/ 23 w 287"/>
                <a:gd name="T81" fmla="*/ 79 h 318"/>
                <a:gd name="T82" fmla="*/ 19 w 287"/>
                <a:gd name="T83" fmla="*/ 69 h 318"/>
                <a:gd name="T84" fmla="*/ 17 w 287"/>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8">
                  <a:moveTo>
                    <a:pt x="0" y="160"/>
                  </a:moveTo>
                  <a:lnTo>
                    <a:pt x="1" y="178"/>
                  </a:lnTo>
                  <a:lnTo>
                    <a:pt x="2" y="195"/>
                  </a:lnTo>
                  <a:lnTo>
                    <a:pt x="5" y="211"/>
                  </a:lnTo>
                  <a:lnTo>
                    <a:pt x="9" y="226"/>
                  </a:lnTo>
                  <a:lnTo>
                    <a:pt x="15" y="241"/>
                  </a:lnTo>
                  <a:lnTo>
                    <a:pt x="22" y="254"/>
                  </a:lnTo>
                  <a:lnTo>
                    <a:pt x="30" y="265"/>
                  </a:lnTo>
                  <a:lnTo>
                    <a:pt x="38" y="277"/>
                  </a:lnTo>
                  <a:lnTo>
                    <a:pt x="48" y="286"/>
                  </a:lnTo>
                  <a:lnTo>
                    <a:pt x="58" y="294"/>
                  </a:lnTo>
                  <a:lnTo>
                    <a:pt x="70" y="302"/>
                  </a:lnTo>
                  <a:lnTo>
                    <a:pt x="83" y="308"/>
                  </a:lnTo>
                  <a:lnTo>
                    <a:pt x="96" y="312"/>
                  </a:lnTo>
                  <a:lnTo>
                    <a:pt x="111" y="316"/>
                  </a:lnTo>
                  <a:lnTo>
                    <a:pt x="127" y="317"/>
                  </a:lnTo>
                  <a:lnTo>
                    <a:pt x="144" y="318"/>
                  </a:lnTo>
                  <a:lnTo>
                    <a:pt x="161" y="317"/>
                  </a:lnTo>
                  <a:lnTo>
                    <a:pt x="176" y="316"/>
                  </a:lnTo>
                  <a:lnTo>
                    <a:pt x="191" y="312"/>
                  </a:lnTo>
                  <a:lnTo>
                    <a:pt x="205" y="308"/>
                  </a:lnTo>
                  <a:lnTo>
                    <a:pt x="217" y="302"/>
                  </a:lnTo>
                  <a:lnTo>
                    <a:pt x="229" y="294"/>
                  </a:lnTo>
                  <a:lnTo>
                    <a:pt x="240" y="286"/>
                  </a:lnTo>
                  <a:lnTo>
                    <a:pt x="249" y="277"/>
                  </a:lnTo>
                  <a:lnTo>
                    <a:pt x="259" y="265"/>
                  </a:lnTo>
                  <a:lnTo>
                    <a:pt x="266" y="254"/>
                  </a:lnTo>
                  <a:lnTo>
                    <a:pt x="272" y="241"/>
                  </a:lnTo>
                  <a:lnTo>
                    <a:pt x="278" y="226"/>
                  </a:lnTo>
                  <a:lnTo>
                    <a:pt x="282" y="211"/>
                  </a:lnTo>
                  <a:lnTo>
                    <a:pt x="285" y="195"/>
                  </a:lnTo>
                  <a:lnTo>
                    <a:pt x="286" y="178"/>
                  </a:lnTo>
                  <a:lnTo>
                    <a:pt x="287" y="160"/>
                  </a:lnTo>
                  <a:lnTo>
                    <a:pt x="286" y="140"/>
                  </a:lnTo>
                  <a:lnTo>
                    <a:pt x="285" y="123"/>
                  </a:lnTo>
                  <a:lnTo>
                    <a:pt x="282" y="107"/>
                  </a:lnTo>
                  <a:lnTo>
                    <a:pt x="278" y="92"/>
                  </a:lnTo>
                  <a:lnTo>
                    <a:pt x="272" y="77"/>
                  </a:lnTo>
                  <a:lnTo>
                    <a:pt x="266" y="64"/>
                  </a:lnTo>
                  <a:lnTo>
                    <a:pt x="259" y="53"/>
                  </a:lnTo>
                  <a:lnTo>
                    <a:pt x="249" y="41"/>
                  </a:lnTo>
                  <a:lnTo>
                    <a:pt x="239" y="32"/>
                  </a:lnTo>
                  <a:lnTo>
                    <a:pt x="229" y="24"/>
                  </a:lnTo>
                  <a:lnTo>
                    <a:pt x="217" y="16"/>
                  </a:lnTo>
                  <a:lnTo>
                    <a:pt x="205" y="10"/>
                  </a:lnTo>
                  <a:lnTo>
                    <a:pt x="191" y="5"/>
                  </a:lnTo>
                  <a:lnTo>
                    <a:pt x="176" y="2"/>
                  </a:lnTo>
                  <a:lnTo>
                    <a:pt x="160" y="1"/>
                  </a:lnTo>
                  <a:lnTo>
                    <a:pt x="144" y="0"/>
                  </a:lnTo>
                  <a:lnTo>
                    <a:pt x="126" y="1"/>
                  </a:lnTo>
                  <a:lnTo>
                    <a:pt x="111" y="2"/>
                  </a:lnTo>
                  <a:lnTo>
                    <a:pt x="96" y="5"/>
                  </a:lnTo>
                  <a:lnTo>
                    <a:pt x="83" y="10"/>
                  </a:lnTo>
                  <a:lnTo>
                    <a:pt x="70" y="16"/>
                  </a:lnTo>
                  <a:lnTo>
                    <a:pt x="58" y="24"/>
                  </a:lnTo>
                  <a:lnTo>
                    <a:pt x="48" y="32"/>
                  </a:lnTo>
                  <a:lnTo>
                    <a:pt x="38" y="41"/>
                  </a:lnTo>
                  <a:lnTo>
                    <a:pt x="29" y="53"/>
                  </a:lnTo>
                  <a:lnTo>
                    <a:pt x="22" y="64"/>
                  </a:lnTo>
                  <a:lnTo>
                    <a:pt x="15" y="77"/>
                  </a:lnTo>
                  <a:lnTo>
                    <a:pt x="9" y="92"/>
                  </a:lnTo>
                  <a:lnTo>
                    <a:pt x="5" y="107"/>
                  </a:lnTo>
                  <a:lnTo>
                    <a:pt x="2" y="123"/>
                  </a:lnTo>
                  <a:lnTo>
                    <a:pt x="1" y="140"/>
                  </a:lnTo>
                  <a:lnTo>
                    <a:pt x="0" y="160"/>
                  </a:lnTo>
                  <a:close/>
                  <a:moveTo>
                    <a:pt x="52" y="160"/>
                  </a:moveTo>
                  <a:lnTo>
                    <a:pt x="52" y="146"/>
                  </a:lnTo>
                  <a:lnTo>
                    <a:pt x="53" y="133"/>
                  </a:lnTo>
                  <a:lnTo>
                    <a:pt x="55" y="120"/>
                  </a:lnTo>
                  <a:lnTo>
                    <a:pt x="57" y="110"/>
                  </a:lnTo>
                  <a:lnTo>
                    <a:pt x="61" y="100"/>
                  </a:lnTo>
                  <a:lnTo>
                    <a:pt x="65" y="90"/>
                  </a:lnTo>
                  <a:lnTo>
                    <a:pt x="70" y="81"/>
                  </a:lnTo>
                  <a:lnTo>
                    <a:pt x="76" y="74"/>
                  </a:lnTo>
                  <a:lnTo>
                    <a:pt x="81" y="67"/>
                  </a:lnTo>
                  <a:lnTo>
                    <a:pt x="88" y="61"/>
                  </a:lnTo>
                  <a:lnTo>
                    <a:pt x="96" y="56"/>
                  </a:lnTo>
                  <a:lnTo>
                    <a:pt x="104" y="51"/>
                  </a:lnTo>
                  <a:lnTo>
                    <a:pt x="114" y="49"/>
                  </a:lnTo>
                  <a:lnTo>
                    <a:pt x="123" y="47"/>
                  </a:lnTo>
                  <a:lnTo>
                    <a:pt x="133" y="44"/>
                  </a:lnTo>
                  <a:lnTo>
                    <a:pt x="145" y="44"/>
                  </a:lnTo>
                  <a:lnTo>
                    <a:pt x="155" y="44"/>
                  </a:lnTo>
                  <a:lnTo>
                    <a:pt x="165" y="47"/>
                  </a:lnTo>
                  <a:lnTo>
                    <a:pt x="175" y="49"/>
                  </a:lnTo>
                  <a:lnTo>
                    <a:pt x="183" y="51"/>
                  </a:lnTo>
                  <a:lnTo>
                    <a:pt x="192" y="56"/>
                  </a:lnTo>
                  <a:lnTo>
                    <a:pt x="199" y="61"/>
                  </a:lnTo>
                  <a:lnTo>
                    <a:pt x="206" y="67"/>
                  </a:lnTo>
                  <a:lnTo>
                    <a:pt x="211" y="74"/>
                  </a:lnTo>
                  <a:lnTo>
                    <a:pt x="217" y="81"/>
                  </a:lnTo>
                  <a:lnTo>
                    <a:pt x="222" y="90"/>
                  </a:lnTo>
                  <a:lnTo>
                    <a:pt x="226" y="100"/>
                  </a:lnTo>
                  <a:lnTo>
                    <a:pt x="230" y="110"/>
                  </a:lnTo>
                  <a:lnTo>
                    <a:pt x="232" y="120"/>
                  </a:lnTo>
                  <a:lnTo>
                    <a:pt x="234" y="133"/>
                  </a:lnTo>
                  <a:lnTo>
                    <a:pt x="236" y="146"/>
                  </a:lnTo>
                  <a:lnTo>
                    <a:pt x="236" y="160"/>
                  </a:lnTo>
                  <a:lnTo>
                    <a:pt x="236" y="172"/>
                  </a:lnTo>
                  <a:lnTo>
                    <a:pt x="234" y="185"/>
                  </a:lnTo>
                  <a:lnTo>
                    <a:pt x="232" y="197"/>
                  </a:lnTo>
                  <a:lnTo>
                    <a:pt x="230" y="208"/>
                  </a:lnTo>
                  <a:lnTo>
                    <a:pt x="226" y="218"/>
                  </a:lnTo>
                  <a:lnTo>
                    <a:pt x="222" y="227"/>
                  </a:lnTo>
                  <a:lnTo>
                    <a:pt x="217" y="237"/>
                  </a:lnTo>
                  <a:lnTo>
                    <a:pt x="211" y="245"/>
                  </a:lnTo>
                  <a:lnTo>
                    <a:pt x="206" y="250"/>
                  </a:lnTo>
                  <a:lnTo>
                    <a:pt x="199" y="257"/>
                  </a:lnTo>
                  <a:lnTo>
                    <a:pt x="192" y="262"/>
                  </a:lnTo>
                  <a:lnTo>
                    <a:pt x="183" y="266"/>
                  </a:lnTo>
                  <a:lnTo>
                    <a:pt x="175" y="269"/>
                  </a:lnTo>
                  <a:lnTo>
                    <a:pt x="165" y="271"/>
                  </a:lnTo>
                  <a:lnTo>
                    <a:pt x="155" y="273"/>
                  </a:lnTo>
                  <a:lnTo>
                    <a:pt x="145" y="273"/>
                  </a:lnTo>
                  <a:lnTo>
                    <a:pt x="133" y="273"/>
                  </a:lnTo>
                  <a:lnTo>
                    <a:pt x="123" y="271"/>
                  </a:lnTo>
                  <a:lnTo>
                    <a:pt x="114" y="269"/>
                  </a:lnTo>
                  <a:lnTo>
                    <a:pt x="104" y="266"/>
                  </a:lnTo>
                  <a:lnTo>
                    <a:pt x="96" y="262"/>
                  </a:lnTo>
                  <a:lnTo>
                    <a:pt x="88" y="257"/>
                  </a:lnTo>
                  <a:lnTo>
                    <a:pt x="81" y="250"/>
                  </a:lnTo>
                  <a:lnTo>
                    <a:pt x="76" y="245"/>
                  </a:lnTo>
                  <a:lnTo>
                    <a:pt x="70" y="237"/>
                  </a:lnTo>
                  <a:lnTo>
                    <a:pt x="65" y="227"/>
                  </a:lnTo>
                  <a:lnTo>
                    <a:pt x="61" y="218"/>
                  </a:lnTo>
                  <a:lnTo>
                    <a:pt x="57" y="208"/>
                  </a:lnTo>
                  <a:lnTo>
                    <a:pt x="55" y="197"/>
                  </a:lnTo>
                  <a:lnTo>
                    <a:pt x="53" y="185"/>
                  </a:lnTo>
                  <a:lnTo>
                    <a:pt x="52" y="172"/>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59" name="Freeform 148"/>
            <p:cNvSpPr>
              <a:spLocks/>
            </p:cNvSpPr>
            <p:nvPr/>
          </p:nvSpPr>
          <p:spPr bwMode="auto">
            <a:xfrm>
              <a:off x="972" y="2508"/>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5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9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0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4" y="247"/>
                  </a:lnTo>
                  <a:lnTo>
                    <a:pt x="9" y="257"/>
                  </a:lnTo>
                  <a:lnTo>
                    <a:pt x="12" y="266"/>
                  </a:lnTo>
                  <a:lnTo>
                    <a:pt x="18" y="276"/>
                  </a:lnTo>
                  <a:lnTo>
                    <a:pt x="25" y="284"/>
                  </a:lnTo>
                  <a:lnTo>
                    <a:pt x="32" y="291"/>
                  </a:lnTo>
                  <a:lnTo>
                    <a:pt x="40" y="298"/>
                  </a:lnTo>
                  <a:lnTo>
                    <a:pt x="49" y="302"/>
                  </a:lnTo>
                  <a:lnTo>
                    <a:pt x="58" y="308"/>
                  </a:lnTo>
                  <a:lnTo>
                    <a:pt x="70" y="311"/>
                  </a:lnTo>
                  <a:lnTo>
                    <a:pt x="81" y="315"/>
                  </a:lnTo>
                  <a:lnTo>
                    <a:pt x="93" y="316"/>
                  </a:lnTo>
                  <a:lnTo>
                    <a:pt x="107" y="318"/>
                  </a:lnTo>
                  <a:lnTo>
                    <a:pt x="120" y="318"/>
                  </a:lnTo>
                  <a:lnTo>
                    <a:pt x="135" y="318"/>
                  </a:lnTo>
                  <a:lnTo>
                    <a:pt x="149" y="317"/>
                  </a:lnTo>
                  <a:lnTo>
                    <a:pt x="162" y="315"/>
                  </a:lnTo>
                  <a:lnTo>
                    <a:pt x="175" y="311"/>
                  </a:lnTo>
                  <a:lnTo>
                    <a:pt x="185" y="308"/>
                  </a:lnTo>
                  <a:lnTo>
                    <a:pt x="195" y="303"/>
                  </a:lnTo>
                  <a:lnTo>
                    <a:pt x="204" y="298"/>
                  </a:lnTo>
                  <a:lnTo>
                    <a:pt x="214" y="292"/>
                  </a:lnTo>
                  <a:lnTo>
                    <a:pt x="221" y="285"/>
                  </a:lnTo>
                  <a:lnTo>
                    <a:pt x="227" y="278"/>
                  </a:lnTo>
                  <a:lnTo>
                    <a:pt x="233" y="270"/>
                  </a:lnTo>
                  <a:lnTo>
                    <a:pt x="238" y="261"/>
                  </a:lnTo>
                  <a:lnTo>
                    <a:pt x="241" y="252"/>
                  </a:lnTo>
                  <a:lnTo>
                    <a:pt x="244" y="241"/>
                  </a:lnTo>
                  <a:lnTo>
                    <a:pt x="246" y="231"/>
                  </a:lnTo>
                  <a:lnTo>
                    <a:pt x="246" y="219"/>
                  </a:lnTo>
                  <a:lnTo>
                    <a:pt x="246" y="210"/>
                  </a:lnTo>
                  <a:lnTo>
                    <a:pt x="245" y="201"/>
                  </a:lnTo>
                  <a:lnTo>
                    <a:pt x="242" y="193"/>
                  </a:lnTo>
                  <a:lnTo>
                    <a:pt x="240" y="186"/>
                  </a:lnTo>
                  <a:lnTo>
                    <a:pt x="237" y="179"/>
                  </a:lnTo>
                  <a:lnTo>
                    <a:pt x="233" y="173"/>
                  </a:lnTo>
                  <a:lnTo>
                    <a:pt x="229" y="168"/>
                  </a:lnTo>
                  <a:lnTo>
                    <a:pt x="223" y="162"/>
                  </a:lnTo>
                  <a:lnTo>
                    <a:pt x="217" y="157"/>
                  </a:lnTo>
                  <a:lnTo>
                    <a:pt x="210" y="153"/>
                  </a:lnTo>
                  <a:lnTo>
                    <a:pt x="203" y="149"/>
                  </a:lnTo>
                  <a:lnTo>
                    <a:pt x="195" y="146"/>
                  </a:lnTo>
                  <a:lnTo>
                    <a:pt x="186" y="142"/>
                  </a:lnTo>
                  <a:lnTo>
                    <a:pt x="176" y="139"/>
                  </a:lnTo>
                  <a:lnTo>
                    <a:pt x="165" y="136"/>
                  </a:lnTo>
                  <a:lnTo>
                    <a:pt x="155" y="133"/>
                  </a:lnTo>
                  <a:lnTo>
                    <a:pt x="106" y="122"/>
                  </a:lnTo>
                  <a:lnTo>
                    <a:pt x="100" y="120"/>
                  </a:lnTo>
                  <a:lnTo>
                    <a:pt x="94" y="119"/>
                  </a:lnTo>
                  <a:lnTo>
                    <a:pt x="89" y="118"/>
                  </a:lnTo>
                  <a:lnTo>
                    <a:pt x="85" y="116"/>
                  </a:lnTo>
                  <a:lnTo>
                    <a:pt x="80" y="115"/>
                  </a:lnTo>
                  <a:lnTo>
                    <a:pt x="77" y="112"/>
                  </a:lnTo>
                  <a:lnTo>
                    <a:pt x="73" y="111"/>
                  </a:lnTo>
                  <a:lnTo>
                    <a:pt x="70" y="109"/>
                  </a:lnTo>
                  <a:lnTo>
                    <a:pt x="68" y="107"/>
                  </a:lnTo>
                  <a:lnTo>
                    <a:pt x="65" y="104"/>
                  </a:lnTo>
                  <a:lnTo>
                    <a:pt x="63" y="101"/>
                  </a:lnTo>
                  <a:lnTo>
                    <a:pt x="61" y="99"/>
                  </a:lnTo>
                  <a:lnTo>
                    <a:pt x="60" y="95"/>
                  </a:lnTo>
                  <a:lnTo>
                    <a:pt x="60" y="92"/>
                  </a:lnTo>
                  <a:lnTo>
                    <a:pt x="58" y="88"/>
                  </a:lnTo>
                  <a:lnTo>
                    <a:pt x="58" y="85"/>
                  </a:lnTo>
                  <a:lnTo>
                    <a:pt x="58" y="79"/>
                  </a:lnTo>
                  <a:lnTo>
                    <a:pt x="60" y="74"/>
                  </a:lnTo>
                  <a:lnTo>
                    <a:pt x="61" y="71"/>
                  </a:lnTo>
                  <a:lnTo>
                    <a:pt x="62" y="66"/>
                  </a:lnTo>
                  <a:lnTo>
                    <a:pt x="64" y="63"/>
                  </a:lnTo>
                  <a:lnTo>
                    <a:pt x="68" y="59"/>
                  </a:lnTo>
                  <a:lnTo>
                    <a:pt x="71" y="56"/>
                  </a:lnTo>
                  <a:lnTo>
                    <a:pt x="74" y="54"/>
                  </a:lnTo>
                  <a:lnTo>
                    <a:pt x="78" y="50"/>
                  </a:lnTo>
                  <a:lnTo>
                    <a:pt x="83" y="48"/>
                  </a:lnTo>
                  <a:lnTo>
                    <a:pt x="88" y="47"/>
                  </a:lnTo>
                  <a:lnTo>
                    <a:pt x="94" y="44"/>
                  </a:lnTo>
                  <a:lnTo>
                    <a:pt x="100" y="43"/>
                  </a:lnTo>
                  <a:lnTo>
                    <a:pt x="107" y="43"/>
                  </a:lnTo>
                  <a:lnTo>
                    <a:pt x="114" y="42"/>
                  </a:lnTo>
                  <a:lnTo>
                    <a:pt x="120" y="42"/>
                  </a:lnTo>
                  <a:lnTo>
                    <a:pt x="129" y="42"/>
                  </a:lnTo>
                  <a:lnTo>
                    <a:pt x="135" y="43"/>
                  </a:lnTo>
                  <a:lnTo>
                    <a:pt x="142" y="44"/>
                  </a:lnTo>
                  <a:lnTo>
                    <a:pt x="148" y="46"/>
                  </a:lnTo>
                  <a:lnTo>
                    <a:pt x="154" y="48"/>
                  </a:lnTo>
                  <a:lnTo>
                    <a:pt x="160" y="50"/>
                  </a:lnTo>
                  <a:lnTo>
                    <a:pt x="164" y="53"/>
                  </a:lnTo>
                  <a:lnTo>
                    <a:pt x="169" y="56"/>
                  </a:lnTo>
                  <a:lnTo>
                    <a:pt x="173" y="59"/>
                  </a:lnTo>
                  <a:lnTo>
                    <a:pt x="177" y="63"/>
                  </a:lnTo>
                  <a:lnTo>
                    <a:pt x="180" y="67"/>
                  </a:lnTo>
                  <a:lnTo>
                    <a:pt x="183" y="71"/>
                  </a:lnTo>
                  <a:lnTo>
                    <a:pt x="185" y="77"/>
                  </a:lnTo>
                  <a:lnTo>
                    <a:pt x="187" y="81"/>
                  </a:lnTo>
                  <a:lnTo>
                    <a:pt x="188" y="87"/>
                  </a:lnTo>
                  <a:lnTo>
                    <a:pt x="188" y="93"/>
                  </a:lnTo>
                  <a:lnTo>
                    <a:pt x="238" y="93"/>
                  </a:lnTo>
                  <a:lnTo>
                    <a:pt x="238" y="92"/>
                  </a:lnTo>
                  <a:lnTo>
                    <a:pt x="238" y="81"/>
                  </a:lnTo>
                  <a:lnTo>
                    <a:pt x="236" y="72"/>
                  </a:lnTo>
                  <a:lnTo>
                    <a:pt x="233" y="63"/>
                  </a:lnTo>
                  <a:lnTo>
                    <a:pt x="230" y="54"/>
                  </a:lnTo>
                  <a:lnTo>
                    <a:pt x="225" y="46"/>
                  </a:lnTo>
                  <a:lnTo>
                    <a:pt x="219" y="38"/>
                  </a:lnTo>
                  <a:lnTo>
                    <a:pt x="214" y="31"/>
                  </a:lnTo>
                  <a:lnTo>
                    <a:pt x="206" y="25"/>
                  </a:lnTo>
                  <a:lnTo>
                    <a:pt x="198" y="19"/>
                  </a:lnTo>
                  <a:lnTo>
                    <a:pt x="190" y="15"/>
                  </a:lnTo>
                  <a:lnTo>
                    <a:pt x="179" y="10"/>
                  </a:lnTo>
                  <a:lnTo>
                    <a:pt x="169" y="7"/>
                  </a:lnTo>
                  <a:lnTo>
                    <a:pt x="158" y="3"/>
                  </a:lnTo>
                  <a:lnTo>
                    <a:pt x="146" y="1"/>
                  </a:lnTo>
                  <a:lnTo>
                    <a:pt x="133" y="0"/>
                  </a:lnTo>
                  <a:lnTo>
                    <a:pt x="120" y="0"/>
                  </a:lnTo>
                  <a:lnTo>
                    <a:pt x="108" y="0"/>
                  </a:lnTo>
                  <a:lnTo>
                    <a:pt x="95" y="1"/>
                  </a:lnTo>
                  <a:lnTo>
                    <a:pt x="84" y="3"/>
                  </a:lnTo>
                  <a:lnTo>
                    <a:pt x="72" y="5"/>
                  </a:lnTo>
                  <a:lnTo>
                    <a:pt x="63" y="9"/>
                  </a:lnTo>
                  <a:lnTo>
                    <a:pt x="54" y="13"/>
                  </a:lnTo>
                  <a:lnTo>
                    <a:pt x="45" y="18"/>
                  </a:lnTo>
                  <a:lnTo>
                    <a:pt x="38" y="24"/>
                  </a:lnTo>
                  <a:lnTo>
                    <a:pt x="31" y="30"/>
                  </a:lnTo>
                  <a:lnTo>
                    <a:pt x="25" y="36"/>
                  </a:lnTo>
                  <a:lnTo>
                    <a:pt x="19" y="43"/>
                  </a:lnTo>
                  <a:lnTo>
                    <a:pt x="16" y="51"/>
                  </a:lnTo>
                  <a:lnTo>
                    <a:pt x="12" y="59"/>
                  </a:lnTo>
                  <a:lnTo>
                    <a:pt x="10" y="67"/>
                  </a:lnTo>
                  <a:lnTo>
                    <a:pt x="8" y="77"/>
                  </a:lnTo>
                  <a:lnTo>
                    <a:pt x="8" y="86"/>
                  </a:lnTo>
                  <a:lnTo>
                    <a:pt x="8" y="95"/>
                  </a:lnTo>
                  <a:lnTo>
                    <a:pt x="9" y="103"/>
                  </a:lnTo>
                  <a:lnTo>
                    <a:pt x="10" y="111"/>
                  </a:lnTo>
                  <a:lnTo>
                    <a:pt x="12" y="118"/>
                  </a:lnTo>
                  <a:lnTo>
                    <a:pt x="16" y="125"/>
                  </a:lnTo>
                  <a:lnTo>
                    <a:pt x="19" y="131"/>
                  </a:lnTo>
                  <a:lnTo>
                    <a:pt x="24" y="136"/>
                  </a:lnTo>
                  <a:lnTo>
                    <a:pt x="28" y="142"/>
                  </a:lnTo>
                  <a:lnTo>
                    <a:pt x="34" y="147"/>
                  </a:lnTo>
                  <a:lnTo>
                    <a:pt x="40" y="150"/>
                  </a:lnTo>
                  <a:lnTo>
                    <a:pt x="47" y="155"/>
                  </a:lnTo>
                  <a:lnTo>
                    <a:pt x="55" y="158"/>
                  </a:lnTo>
                  <a:lnTo>
                    <a:pt x="63" y="162"/>
                  </a:lnTo>
                  <a:lnTo>
                    <a:pt x="72" y="165"/>
                  </a:lnTo>
                  <a:lnTo>
                    <a:pt x="83" y="168"/>
                  </a:lnTo>
                  <a:lnTo>
                    <a:pt x="93" y="171"/>
                  </a:lnTo>
                  <a:lnTo>
                    <a:pt x="149" y="185"/>
                  </a:lnTo>
                  <a:lnTo>
                    <a:pt x="155" y="186"/>
                  </a:lnTo>
                  <a:lnTo>
                    <a:pt x="160" y="188"/>
                  </a:lnTo>
                  <a:lnTo>
                    <a:pt x="165" y="189"/>
                  </a:lnTo>
                  <a:lnTo>
                    <a:pt x="170" y="191"/>
                  </a:lnTo>
                  <a:lnTo>
                    <a:pt x="173" y="193"/>
                  </a:lnTo>
                  <a:lnTo>
                    <a:pt x="178" y="194"/>
                  </a:lnTo>
                  <a:lnTo>
                    <a:pt x="180" y="196"/>
                  </a:lnTo>
                  <a:lnTo>
                    <a:pt x="184" y="199"/>
                  </a:lnTo>
                  <a:lnTo>
                    <a:pt x="186" y="201"/>
                  </a:lnTo>
                  <a:lnTo>
                    <a:pt x="188"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8" y="249"/>
                  </a:lnTo>
                  <a:lnTo>
                    <a:pt x="185" y="254"/>
                  </a:lnTo>
                  <a:lnTo>
                    <a:pt x="181" y="257"/>
                  </a:lnTo>
                  <a:lnTo>
                    <a:pt x="177" y="261"/>
                  </a:lnTo>
                  <a:lnTo>
                    <a:pt x="172" y="263"/>
                  </a:lnTo>
                  <a:lnTo>
                    <a:pt x="167" y="265"/>
                  </a:lnTo>
                  <a:lnTo>
                    <a:pt x="161" y="268"/>
                  </a:lnTo>
                  <a:lnTo>
                    <a:pt x="155" y="270"/>
                  </a:lnTo>
                  <a:lnTo>
                    <a:pt x="148" y="271"/>
                  </a:lnTo>
                  <a:lnTo>
                    <a:pt x="141" y="272"/>
                  </a:lnTo>
                  <a:lnTo>
                    <a:pt x="133" y="273"/>
                  </a:lnTo>
                  <a:lnTo>
                    <a:pt x="125" y="273"/>
                  </a:lnTo>
                  <a:lnTo>
                    <a:pt x="117" y="273"/>
                  </a:lnTo>
                  <a:lnTo>
                    <a:pt x="109" y="272"/>
                  </a:lnTo>
                  <a:lnTo>
                    <a:pt x="101" y="271"/>
                  </a:lnTo>
                  <a:lnTo>
                    <a:pt x="94" y="270"/>
                  </a:lnTo>
                  <a:lnTo>
                    <a:pt x="87" y="268"/>
                  </a:lnTo>
                  <a:lnTo>
                    <a:pt x="81" y="264"/>
                  </a:lnTo>
                  <a:lnTo>
                    <a:pt x="76" y="262"/>
                  </a:lnTo>
                  <a:lnTo>
                    <a:pt x="71" y="257"/>
                  </a:lnTo>
                  <a:lnTo>
                    <a:pt x="66" y="254"/>
                  </a:lnTo>
                  <a:lnTo>
                    <a:pt x="62" y="249"/>
                  </a:lnTo>
                  <a:lnTo>
                    <a:pt x="58" y="243"/>
                  </a:lnTo>
                  <a:lnTo>
                    <a:pt x="55" y="238"/>
                  </a:lnTo>
                  <a:lnTo>
                    <a:pt x="53" y="232"/>
                  </a:lnTo>
                  <a:lnTo>
                    <a:pt x="51"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0" name="Freeform 149"/>
            <p:cNvSpPr>
              <a:spLocks/>
            </p:cNvSpPr>
            <p:nvPr/>
          </p:nvSpPr>
          <p:spPr bwMode="auto">
            <a:xfrm>
              <a:off x="1067" y="2508"/>
              <a:ext cx="82" cy="106"/>
            </a:xfrm>
            <a:custGeom>
              <a:avLst/>
              <a:gdLst>
                <a:gd name="T0" fmla="*/ 1 w 246"/>
                <a:gd name="T1" fmla="*/ 82 h 318"/>
                <a:gd name="T2" fmla="*/ 8 w 246"/>
                <a:gd name="T3" fmla="*/ 95 h 318"/>
                <a:gd name="T4" fmla="*/ 20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5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4 w 246"/>
                <a:gd name="T89" fmla="*/ 91 h 318"/>
                <a:gd name="T90" fmla="*/ 34 w 246"/>
                <a:gd name="T91" fmla="*/ 90 h 318"/>
                <a:gd name="T92" fmla="*/ 25 w 246"/>
                <a:gd name="T93" fmla="*/ 87 h 318"/>
                <a:gd name="T94" fmla="*/ 20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4" y="247"/>
                  </a:lnTo>
                  <a:lnTo>
                    <a:pt x="9" y="257"/>
                  </a:lnTo>
                  <a:lnTo>
                    <a:pt x="13" y="266"/>
                  </a:lnTo>
                  <a:lnTo>
                    <a:pt x="18" y="276"/>
                  </a:lnTo>
                  <a:lnTo>
                    <a:pt x="25" y="284"/>
                  </a:lnTo>
                  <a:lnTo>
                    <a:pt x="32" y="291"/>
                  </a:lnTo>
                  <a:lnTo>
                    <a:pt x="40" y="298"/>
                  </a:lnTo>
                  <a:lnTo>
                    <a:pt x="49" y="302"/>
                  </a:lnTo>
                  <a:lnTo>
                    <a:pt x="59" y="308"/>
                  </a:lnTo>
                  <a:lnTo>
                    <a:pt x="70" y="311"/>
                  </a:lnTo>
                  <a:lnTo>
                    <a:pt x="82" y="315"/>
                  </a:lnTo>
                  <a:lnTo>
                    <a:pt x="93" y="316"/>
                  </a:lnTo>
                  <a:lnTo>
                    <a:pt x="107" y="318"/>
                  </a:lnTo>
                  <a:lnTo>
                    <a:pt x="121" y="318"/>
                  </a:lnTo>
                  <a:lnTo>
                    <a:pt x="136" y="318"/>
                  </a:lnTo>
                  <a:lnTo>
                    <a:pt x="149" y="317"/>
                  </a:lnTo>
                  <a:lnTo>
                    <a:pt x="162" y="315"/>
                  </a:lnTo>
                  <a:lnTo>
                    <a:pt x="175" y="311"/>
                  </a:lnTo>
                  <a:lnTo>
                    <a:pt x="185" y="308"/>
                  </a:lnTo>
                  <a:lnTo>
                    <a:pt x="195" y="303"/>
                  </a:lnTo>
                  <a:lnTo>
                    <a:pt x="205" y="298"/>
                  </a:lnTo>
                  <a:lnTo>
                    <a:pt x="214" y="292"/>
                  </a:lnTo>
                  <a:lnTo>
                    <a:pt x="221" y="285"/>
                  </a:lnTo>
                  <a:lnTo>
                    <a:pt x="228" y="278"/>
                  </a:lnTo>
                  <a:lnTo>
                    <a:pt x="233" y="270"/>
                  </a:lnTo>
                  <a:lnTo>
                    <a:pt x="238" y="261"/>
                  </a:lnTo>
                  <a:lnTo>
                    <a:pt x="242" y="252"/>
                  </a:lnTo>
                  <a:lnTo>
                    <a:pt x="244" y="241"/>
                  </a:lnTo>
                  <a:lnTo>
                    <a:pt x="246" y="231"/>
                  </a:lnTo>
                  <a:lnTo>
                    <a:pt x="246" y="219"/>
                  </a:lnTo>
                  <a:lnTo>
                    <a:pt x="246" y="210"/>
                  </a:lnTo>
                  <a:lnTo>
                    <a:pt x="245" y="201"/>
                  </a:lnTo>
                  <a:lnTo>
                    <a:pt x="243" y="193"/>
                  </a:lnTo>
                  <a:lnTo>
                    <a:pt x="240" y="186"/>
                  </a:lnTo>
                  <a:lnTo>
                    <a:pt x="237" y="179"/>
                  </a:lnTo>
                  <a:lnTo>
                    <a:pt x="233" y="173"/>
                  </a:lnTo>
                  <a:lnTo>
                    <a:pt x="229" y="168"/>
                  </a:lnTo>
                  <a:lnTo>
                    <a:pt x="223" y="162"/>
                  </a:lnTo>
                  <a:lnTo>
                    <a:pt x="217" y="157"/>
                  </a:lnTo>
                  <a:lnTo>
                    <a:pt x="210" y="153"/>
                  </a:lnTo>
                  <a:lnTo>
                    <a:pt x="204" y="149"/>
                  </a:lnTo>
                  <a:lnTo>
                    <a:pt x="195" y="146"/>
                  </a:lnTo>
                  <a:lnTo>
                    <a:pt x="186" y="142"/>
                  </a:lnTo>
                  <a:lnTo>
                    <a:pt x="176" y="139"/>
                  </a:lnTo>
                  <a:lnTo>
                    <a:pt x="166" y="136"/>
                  </a:lnTo>
                  <a:lnTo>
                    <a:pt x="155" y="133"/>
                  </a:lnTo>
                  <a:lnTo>
                    <a:pt x="106" y="122"/>
                  </a:lnTo>
                  <a:lnTo>
                    <a:pt x="100" y="120"/>
                  </a:lnTo>
                  <a:lnTo>
                    <a:pt x="94" y="119"/>
                  </a:lnTo>
                  <a:lnTo>
                    <a:pt x="90" y="118"/>
                  </a:lnTo>
                  <a:lnTo>
                    <a:pt x="85" y="116"/>
                  </a:lnTo>
                  <a:lnTo>
                    <a:pt x="80" y="115"/>
                  </a:lnTo>
                  <a:lnTo>
                    <a:pt x="77" y="112"/>
                  </a:lnTo>
                  <a:lnTo>
                    <a:pt x="74" y="111"/>
                  </a:lnTo>
                  <a:lnTo>
                    <a:pt x="70" y="109"/>
                  </a:lnTo>
                  <a:lnTo>
                    <a:pt x="68" y="107"/>
                  </a:lnTo>
                  <a:lnTo>
                    <a:pt x="65" y="104"/>
                  </a:lnTo>
                  <a:lnTo>
                    <a:pt x="63" y="101"/>
                  </a:lnTo>
                  <a:lnTo>
                    <a:pt x="61" y="99"/>
                  </a:lnTo>
                  <a:lnTo>
                    <a:pt x="60" y="95"/>
                  </a:lnTo>
                  <a:lnTo>
                    <a:pt x="60" y="92"/>
                  </a:lnTo>
                  <a:lnTo>
                    <a:pt x="59" y="88"/>
                  </a:lnTo>
                  <a:lnTo>
                    <a:pt x="59" y="85"/>
                  </a:lnTo>
                  <a:lnTo>
                    <a:pt x="59" y="79"/>
                  </a:lnTo>
                  <a:lnTo>
                    <a:pt x="60" y="74"/>
                  </a:lnTo>
                  <a:lnTo>
                    <a:pt x="61" y="71"/>
                  </a:lnTo>
                  <a:lnTo>
                    <a:pt x="62" y="66"/>
                  </a:lnTo>
                  <a:lnTo>
                    <a:pt x="64" y="63"/>
                  </a:lnTo>
                  <a:lnTo>
                    <a:pt x="68" y="59"/>
                  </a:lnTo>
                  <a:lnTo>
                    <a:pt x="71" y="56"/>
                  </a:lnTo>
                  <a:lnTo>
                    <a:pt x="75" y="54"/>
                  </a:lnTo>
                  <a:lnTo>
                    <a:pt x="78" y="50"/>
                  </a:lnTo>
                  <a:lnTo>
                    <a:pt x="83" y="48"/>
                  </a:lnTo>
                  <a:lnTo>
                    <a:pt x="88" y="47"/>
                  </a:lnTo>
                  <a:lnTo>
                    <a:pt x="94" y="44"/>
                  </a:lnTo>
                  <a:lnTo>
                    <a:pt x="100" y="43"/>
                  </a:lnTo>
                  <a:lnTo>
                    <a:pt x="107" y="43"/>
                  </a:lnTo>
                  <a:lnTo>
                    <a:pt x="114" y="42"/>
                  </a:lnTo>
                  <a:lnTo>
                    <a:pt x="121" y="42"/>
                  </a:lnTo>
                  <a:lnTo>
                    <a:pt x="129" y="42"/>
                  </a:lnTo>
                  <a:lnTo>
                    <a:pt x="136" y="43"/>
                  </a:lnTo>
                  <a:lnTo>
                    <a:pt x="143" y="44"/>
                  </a:lnTo>
                  <a:lnTo>
                    <a:pt x="148" y="46"/>
                  </a:lnTo>
                  <a:lnTo>
                    <a:pt x="154" y="48"/>
                  </a:lnTo>
                  <a:lnTo>
                    <a:pt x="160" y="50"/>
                  </a:lnTo>
                  <a:lnTo>
                    <a:pt x="164" y="53"/>
                  </a:lnTo>
                  <a:lnTo>
                    <a:pt x="169" y="56"/>
                  </a:lnTo>
                  <a:lnTo>
                    <a:pt x="174" y="59"/>
                  </a:lnTo>
                  <a:lnTo>
                    <a:pt x="177" y="63"/>
                  </a:lnTo>
                  <a:lnTo>
                    <a:pt x="181" y="67"/>
                  </a:lnTo>
                  <a:lnTo>
                    <a:pt x="183" y="71"/>
                  </a:lnTo>
                  <a:lnTo>
                    <a:pt x="185" y="77"/>
                  </a:lnTo>
                  <a:lnTo>
                    <a:pt x="187" y="81"/>
                  </a:lnTo>
                  <a:lnTo>
                    <a:pt x="189" y="87"/>
                  </a:lnTo>
                  <a:lnTo>
                    <a:pt x="189" y="93"/>
                  </a:lnTo>
                  <a:lnTo>
                    <a:pt x="238" y="93"/>
                  </a:lnTo>
                  <a:lnTo>
                    <a:pt x="238" y="92"/>
                  </a:lnTo>
                  <a:lnTo>
                    <a:pt x="238" y="81"/>
                  </a:lnTo>
                  <a:lnTo>
                    <a:pt x="236" y="72"/>
                  </a:lnTo>
                  <a:lnTo>
                    <a:pt x="233" y="63"/>
                  </a:lnTo>
                  <a:lnTo>
                    <a:pt x="230" y="54"/>
                  </a:lnTo>
                  <a:lnTo>
                    <a:pt x="225" y="46"/>
                  </a:lnTo>
                  <a:lnTo>
                    <a:pt x="220" y="38"/>
                  </a:lnTo>
                  <a:lnTo>
                    <a:pt x="214" y="31"/>
                  </a:lnTo>
                  <a:lnTo>
                    <a:pt x="206" y="25"/>
                  </a:lnTo>
                  <a:lnTo>
                    <a:pt x="198" y="19"/>
                  </a:lnTo>
                  <a:lnTo>
                    <a:pt x="190" y="15"/>
                  </a:lnTo>
                  <a:lnTo>
                    <a:pt x="179" y="10"/>
                  </a:lnTo>
                  <a:lnTo>
                    <a:pt x="169" y="7"/>
                  </a:lnTo>
                  <a:lnTo>
                    <a:pt x="159" y="3"/>
                  </a:lnTo>
                  <a:lnTo>
                    <a:pt x="146" y="1"/>
                  </a:lnTo>
                  <a:lnTo>
                    <a:pt x="133" y="0"/>
                  </a:lnTo>
                  <a:lnTo>
                    <a:pt x="121" y="0"/>
                  </a:lnTo>
                  <a:lnTo>
                    <a:pt x="108" y="0"/>
                  </a:lnTo>
                  <a:lnTo>
                    <a:pt x="95" y="1"/>
                  </a:lnTo>
                  <a:lnTo>
                    <a:pt x="84" y="3"/>
                  </a:lnTo>
                  <a:lnTo>
                    <a:pt x="72" y="5"/>
                  </a:lnTo>
                  <a:lnTo>
                    <a:pt x="63" y="9"/>
                  </a:lnTo>
                  <a:lnTo>
                    <a:pt x="54" y="13"/>
                  </a:lnTo>
                  <a:lnTo>
                    <a:pt x="45" y="18"/>
                  </a:lnTo>
                  <a:lnTo>
                    <a:pt x="38" y="24"/>
                  </a:lnTo>
                  <a:lnTo>
                    <a:pt x="31" y="30"/>
                  </a:lnTo>
                  <a:lnTo>
                    <a:pt x="25" y="36"/>
                  </a:lnTo>
                  <a:lnTo>
                    <a:pt x="19" y="43"/>
                  </a:lnTo>
                  <a:lnTo>
                    <a:pt x="16" y="51"/>
                  </a:lnTo>
                  <a:lnTo>
                    <a:pt x="13" y="59"/>
                  </a:lnTo>
                  <a:lnTo>
                    <a:pt x="10" y="67"/>
                  </a:lnTo>
                  <a:lnTo>
                    <a:pt x="8" y="77"/>
                  </a:lnTo>
                  <a:lnTo>
                    <a:pt x="8" y="86"/>
                  </a:lnTo>
                  <a:lnTo>
                    <a:pt x="8" y="95"/>
                  </a:lnTo>
                  <a:lnTo>
                    <a:pt x="9" y="103"/>
                  </a:lnTo>
                  <a:lnTo>
                    <a:pt x="10" y="111"/>
                  </a:lnTo>
                  <a:lnTo>
                    <a:pt x="13" y="118"/>
                  </a:lnTo>
                  <a:lnTo>
                    <a:pt x="16" y="125"/>
                  </a:lnTo>
                  <a:lnTo>
                    <a:pt x="19" y="131"/>
                  </a:lnTo>
                  <a:lnTo>
                    <a:pt x="24" y="136"/>
                  </a:lnTo>
                  <a:lnTo>
                    <a:pt x="29" y="142"/>
                  </a:lnTo>
                  <a:lnTo>
                    <a:pt x="34" y="147"/>
                  </a:lnTo>
                  <a:lnTo>
                    <a:pt x="40" y="150"/>
                  </a:lnTo>
                  <a:lnTo>
                    <a:pt x="47" y="155"/>
                  </a:lnTo>
                  <a:lnTo>
                    <a:pt x="55" y="158"/>
                  </a:lnTo>
                  <a:lnTo>
                    <a:pt x="63" y="162"/>
                  </a:lnTo>
                  <a:lnTo>
                    <a:pt x="72" y="165"/>
                  </a:lnTo>
                  <a:lnTo>
                    <a:pt x="83" y="168"/>
                  </a:lnTo>
                  <a:lnTo>
                    <a:pt x="93" y="171"/>
                  </a:lnTo>
                  <a:lnTo>
                    <a:pt x="149" y="185"/>
                  </a:lnTo>
                  <a:lnTo>
                    <a:pt x="155" y="186"/>
                  </a:lnTo>
                  <a:lnTo>
                    <a:pt x="160" y="188"/>
                  </a:lnTo>
                  <a:lnTo>
                    <a:pt x="166" y="189"/>
                  </a:lnTo>
                  <a:lnTo>
                    <a:pt x="170" y="191"/>
                  </a:lnTo>
                  <a:lnTo>
                    <a:pt x="174" y="193"/>
                  </a:lnTo>
                  <a:lnTo>
                    <a:pt x="178" y="194"/>
                  </a:lnTo>
                  <a:lnTo>
                    <a:pt x="181" y="196"/>
                  </a:lnTo>
                  <a:lnTo>
                    <a:pt x="184" y="199"/>
                  </a:lnTo>
                  <a:lnTo>
                    <a:pt x="186" y="201"/>
                  </a:lnTo>
                  <a:lnTo>
                    <a:pt x="189"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9" y="249"/>
                  </a:lnTo>
                  <a:lnTo>
                    <a:pt x="185" y="254"/>
                  </a:lnTo>
                  <a:lnTo>
                    <a:pt x="182" y="257"/>
                  </a:lnTo>
                  <a:lnTo>
                    <a:pt x="177" y="261"/>
                  </a:lnTo>
                  <a:lnTo>
                    <a:pt x="172" y="263"/>
                  </a:lnTo>
                  <a:lnTo>
                    <a:pt x="167" y="265"/>
                  </a:lnTo>
                  <a:lnTo>
                    <a:pt x="161" y="268"/>
                  </a:lnTo>
                  <a:lnTo>
                    <a:pt x="155" y="270"/>
                  </a:lnTo>
                  <a:lnTo>
                    <a:pt x="148" y="271"/>
                  </a:lnTo>
                  <a:lnTo>
                    <a:pt x="141" y="272"/>
                  </a:lnTo>
                  <a:lnTo>
                    <a:pt x="133" y="273"/>
                  </a:lnTo>
                  <a:lnTo>
                    <a:pt x="125" y="273"/>
                  </a:lnTo>
                  <a:lnTo>
                    <a:pt x="117" y="273"/>
                  </a:lnTo>
                  <a:lnTo>
                    <a:pt x="109" y="272"/>
                  </a:lnTo>
                  <a:lnTo>
                    <a:pt x="101" y="271"/>
                  </a:lnTo>
                  <a:lnTo>
                    <a:pt x="94" y="270"/>
                  </a:lnTo>
                  <a:lnTo>
                    <a:pt x="87" y="268"/>
                  </a:lnTo>
                  <a:lnTo>
                    <a:pt x="82" y="264"/>
                  </a:lnTo>
                  <a:lnTo>
                    <a:pt x="76" y="262"/>
                  </a:lnTo>
                  <a:lnTo>
                    <a:pt x="71" y="257"/>
                  </a:lnTo>
                  <a:lnTo>
                    <a:pt x="67" y="254"/>
                  </a:lnTo>
                  <a:lnTo>
                    <a:pt x="62" y="249"/>
                  </a:lnTo>
                  <a:lnTo>
                    <a:pt x="59" y="243"/>
                  </a:lnTo>
                  <a:lnTo>
                    <a:pt x="55" y="238"/>
                  </a:lnTo>
                  <a:lnTo>
                    <a:pt x="53" y="232"/>
                  </a:lnTo>
                  <a:lnTo>
                    <a:pt x="52"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1" name="Freeform 150"/>
            <p:cNvSpPr>
              <a:spLocks noEditPoints="1"/>
            </p:cNvSpPr>
            <p:nvPr/>
          </p:nvSpPr>
          <p:spPr bwMode="auto">
            <a:xfrm>
              <a:off x="1168" y="2474"/>
              <a:ext cx="17" cy="137"/>
            </a:xfrm>
            <a:custGeom>
              <a:avLst/>
              <a:gdLst>
                <a:gd name="T0" fmla="*/ 0 w 50"/>
                <a:gd name="T1" fmla="*/ 137 h 413"/>
                <a:gd name="T2" fmla="*/ 17 w 50"/>
                <a:gd name="T3" fmla="*/ 137 h 413"/>
                <a:gd name="T4" fmla="*/ 17 w 50"/>
                <a:gd name="T5" fmla="*/ 37 h 413"/>
                <a:gd name="T6" fmla="*/ 0 w 50"/>
                <a:gd name="T7" fmla="*/ 37 h 413"/>
                <a:gd name="T8" fmla="*/ 0 w 50"/>
                <a:gd name="T9" fmla="*/ 137 h 413"/>
                <a:gd name="T10" fmla="*/ 0 w 50"/>
                <a:gd name="T11" fmla="*/ 19 h 413"/>
                <a:gd name="T12" fmla="*/ 17 w 50"/>
                <a:gd name="T13" fmla="*/ 19 h 413"/>
                <a:gd name="T14" fmla="*/ 17 w 50"/>
                <a:gd name="T15" fmla="*/ 0 h 413"/>
                <a:gd name="T16" fmla="*/ 0 w 50"/>
                <a:gd name="T17" fmla="*/ 0 h 413"/>
                <a:gd name="T18" fmla="*/ 0 w 50"/>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413">
                  <a:moveTo>
                    <a:pt x="0" y="413"/>
                  </a:moveTo>
                  <a:lnTo>
                    <a:pt x="50" y="413"/>
                  </a:lnTo>
                  <a:lnTo>
                    <a:pt x="50" y="113"/>
                  </a:lnTo>
                  <a:lnTo>
                    <a:pt x="0" y="113"/>
                  </a:lnTo>
                  <a:lnTo>
                    <a:pt x="0" y="413"/>
                  </a:lnTo>
                  <a:close/>
                  <a:moveTo>
                    <a:pt x="0" y="58"/>
                  </a:moveTo>
                  <a:lnTo>
                    <a:pt x="50" y="58"/>
                  </a:lnTo>
                  <a:lnTo>
                    <a:pt x="50"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2" name="Freeform 151"/>
            <p:cNvSpPr>
              <a:spLocks noEditPoints="1"/>
            </p:cNvSpPr>
            <p:nvPr/>
          </p:nvSpPr>
          <p:spPr bwMode="auto">
            <a:xfrm>
              <a:off x="1211" y="2474"/>
              <a:ext cx="93" cy="140"/>
            </a:xfrm>
            <a:custGeom>
              <a:avLst/>
              <a:gdLst>
                <a:gd name="T0" fmla="*/ 16 w 278"/>
                <a:gd name="T1" fmla="*/ 137 h 422"/>
                <a:gd name="T2" fmla="*/ 19 w 278"/>
                <a:gd name="T3" fmla="*/ 128 h 422"/>
                <a:gd name="T4" fmla="*/ 27 w 278"/>
                <a:gd name="T5" fmla="*/ 134 h 422"/>
                <a:gd name="T6" fmla="*/ 35 w 278"/>
                <a:gd name="T7" fmla="*/ 138 h 422"/>
                <a:gd name="T8" fmla="*/ 44 w 278"/>
                <a:gd name="T9" fmla="*/ 140 h 422"/>
                <a:gd name="T10" fmla="*/ 54 w 278"/>
                <a:gd name="T11" fmla="*/ 140 h 422"/>
                <a:gd name="T12" fmla="*/ 63 w 278"/>
                <a:gd name="T13" fmla="*/ 138 h 422"/>
                <a:gd name="T14" fmla="*/ 71 w 278"/>
                <a:gd name="T15" fmla="*/ 134 h 422"/>
                <a:gd name="T16" fmla="*/ 78 w 278"/>
                <a:gd name="T17" fmla="*/ 129 h 422"/>
                <a:gd name="T18" fmla="*/ 84 w 278"/>
                <a:gd name="T19" fmla="*/ 122 h 422"/>
                <a:gd name="T20" fmla="*/ 88 w 278"/>
                <a:gd name="T21" fmla="*/ 114 h 422"/>
                <a:gd name="T22" fmla="*/ 91 w 278"/>
                <a:gd name="T23" fmla="*/ 105 h 422"/>
                <a:gd name="T24" fmla="*/ 93 w 278"/>
                <a:gd name="T25" fmla="*/ 94 h 422"/>
                <a:gd name="T26" fmla="*/ 93 w 278"/>
                <a:gd name="T27" fmla="*/ 82 h 422"/>
                <a:gd name="T28" fmla="*/ 91 w 278"/>
                <a:gd name="T29" fmla="*/ 70 h 422"/>
                <a:gd name="T30" fmla="*/ 88 w 278"/>
                <a:gd name="T31" fmla="*/ 61 h 422"/>
                <a:gd name="T32" fmla="*/ 83 w 278"/>
                <a:gd name="T33" fmla="*/ 52 h 422"/>
                <a:gd name="T34" fmla="*/ 78 w 278"/>
                <a:gd name="T35" fmla="*/ 45 h 422"/>
                <a:gd name="T36" fmla="*/ 71 w 278"/>
                <a:gd name="T37" fmla="*/ 40 h 422"/>
                <a:gd name="T38" fmla="*/ 63 w 278"/>
                <a:gd name="T39" fmla="*/ 36 h 422"/>
                <a:gd name="T40" fmla="*/ 54 w 278"/>
                <a:gd name="T41" fmla="*/ 35 h 422"/>
                <a:gd name="T42" fmla="*/ 46 w 278"/>
                <a:gd name="T43" fmla="*/ 35 h 422"/>
                <a:gd name="T44" fmla="*/ 41 w 278"/>
                <a:gd name="T45" fmla="*/ 35 h 422"/>
                <a:gd name="T46" fmla="*/ 37 w 278"/>
                <a:gd name="T47" fmla="*/ 36 h 422"/>
                <a:gd name="T48" fmla="*/ 32 w 278"/>
                <a:gd name="T49" fmla="*/ 38 h 422"/>
                <a:gd name="T50" fmla="*/ 28 w 278"/>
                <a:gd name="T51" fmla="*/ 40 h 422"/>
                <a:gd name="T52" fmla="*/ 24 w 278"/>
                <a:gd name="T53" fmla="*/ 42 h 422"/>
                <a:gd name="T54" fmla="*/ 21 w 278"/>
                <a:gd name="T55" fmla="*/ 46 h 422"/>
                <a:gd name="T56" fmla="*/ 18 w 278"/>
                <a:gd name="T57" fmla="*/ 49 h 422"/>
                <a:gd name="T58" fmla="*/ 16 w 278"/>
                <a:gd name="T59" fmla="*/ 0 h 422"/>
                <a:gd name="T60" fmla="*/ 0 w 278"/>
                <a:gd name="T61" fmla="*/ 137 h 422"/>
                <a:gd name="T62" fmla="*/ 16 w 278"/>
                <a:gd name="T63" fmla="*/ 82 h 422"/>
                <a:gd name="T64" fmla="*/ 17 w 278"/>
                <a:gd name="T65" fmla="*/ 74 h 422"/>
                <a:gd name="T66" fmla="*/ 19 w 278"/>
                <a:gd name="T67" fmla="*/ 67 h 422"/>
                <a:gd name="T68" fmla="*/ 21 w 278"/>
                <a:gd name="T69" fmla="*/ 61 h 422"/>
                <a:gd name="T70" fmla="*/ 25 w 278"/>
                <a:gd name="T71" fmla="*/ 56 h 422"/>
                <a:gd name="T72" fmla="*/ 30 w 278"/>
                <a:gd name="T73" fmla="*/ 53 h 422"/>
                <a:gd name="T74" fmla="*/ 35 w 278"/>
                <a:gd name="T75" fmla="*/ 50 h 422"/>
                <a:gd name="T76" fmla="*/ 42 w 278"/>
                <a:gd name="T77" fmla="*/ 49 h 422"/>
                <a:gd name="T78" fmla="*/ 49 w 278"/>
                <a:gd name="T79" fmla="*/ 49 h 422"/>
                <a:gd name="T80" fmla="*/ 55 w 278"/>
                <a:gd name="T81" fmla="*/ 51 h 422"/>
                <a:gd name="T82" fmla="*/ 61 w 278"/>
                <a:gd name="T83" fmla="*/ 53 h 422"/>
                <a:gd name="T84" fmla="*/ 65 w 278"/>
                <a:gd name="T85" fmla="*/ 57 h 422"/>
                <a:gd name="T86" fmla="*/ 69 w 278"/>
                <a:gd name="T87" fmla="*/ 62 h 422"/>
                <a:gd name="T88" fmla="*/ 72 w 278"/>
                <a:gd name="T89" fmla="*/ 68 h 422"/>
                <a:gd name="T90" fmla="*/ 74 w 278"/>
                <a:gd name="T91" fmla="*/ 76 h 422"/>
                <a:gd name="T92" fmla="*/ 75 w 278"/>
                <a:gd name="T93" fmla="*/ 84 h 422"/>
                <a:gd name="T94" fmla="*/ 75 w 278"/>
                <a:gd name="T95" fmla="*/ 93 h 422"/>
                <a:gd name="T96" fmla="*/ 74 w 278"/>
                <a:gd name="T97" fmla="*/ 101 h 422"/>
                <a:gd name="T98" fmla="*/ 72 w 278"/>
                <a:gd name="T99" fmla="*/ 107 h 422"/>
                <a:gd name="T100" fmla="*/ 69 w 278"/>
                <a:gd name="T101" fmla="*/ 113 h 422"/>
                <a:gd name="T102" fmla="*/ 65 w 278"/>
                <a:gd name="T103" fmla="*/ 117 h 422"/>
                <a:gd name="T104" fmla="*/ 60 w 278"/>
                <a:gd name="T105" fmla="*/ 121 h 422"/>
                <a:gd name="T106" fmla="*/ 55 w 278"/>
                <a:gd name="T107" fmla="*/ 124 h 422"/>
                <a:gd name="T108" fmla="*/ 49 w 278"/>
                <a:gd name="T109" fmla="*/ 125 h 422"/>
                <a:gd name="T110" fmla="*/ 42 w 278"/>
                <a:gd name="T111" fmla="*/ 125 h 422"/>
                <a:gd name="T112" fmla="*/ 36 w 278"/>
                <a:gd name="T113" fmla="*/ 124 h 422"/>
                <a:gd name="T114" fmla="*/ 30 w 278"/>
                <a:gd name="T115" fmla="*/ 121 h 422"/>
                <a:gd name="T116" fmla="*/ 26 w 278"/>
                <a:gd name="T117" fmla="*/ 117 h 422"/>
                <a:gd name="T118" fmla="*/ 22 w 278"/>
                <a:gd name="T119" fmla="*/ 112 h 422"/>
                <a:gd name="T120" fmla="*/ 19 w 278"/>
                <a:gd name="T121" fmla="*/ 106 h 422"/>
                <a:gd name="T122" fmla="*/ 17 w 278"/>
                <a:gd name="T123" fmla="*/ 100 h 422"/>
                <a:gd name="T124" fmla="*/ 16 w 278"/>
                <a:gd name="T125" fmla="*/ 91 h 42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 h="422">
                  <a:moveTo>
                    <a:pt x="0" y="413"/>
                  </a:moveTo>
                  <a:lnTo>
                    <a:pt x="49" y="413"/>
                  </a:lnTo>
                  <a:lnTo>
                    <a:pt x="49" y="375"/>
                  </a:lnTo>
                  <a:lnTo>
                    <a:pt x="58" y="387"/>
                  </a:lnTo>
                  <a:lnTo>
                    <a:pt x="69" y="397"/>
                  </a:lnTo>
                  <a:lnTo>
                    <a:pt x="80" y="405"/>
                  </a:lnTo>
                  <a:lnTo>
                    <a:pt x="92" y="411"/>
                  </a:lnTo>
                  <a:lnTo>
                    <a:pt x="104" y="416"/>
                  </a:lnTo>
                  <a:lnTo>
                    <a:pt x="117" y="420"/>
                  </a:lnTo>
                  <a:lnTo>
                    <a:pt x="132" y="421"/>
                  </a:lnTo>
                  <a:lnTo>
                    <a:pt x="147" y="422"/>
                  </a:lnTo>
                  <a:lnTo>
                    <a:pt x="161" y="421"/>
                  </a:lnTo>
                  <a:lnTo>
                    <a:pt x="174" y="420"/>
                  </a:lnTo>
                  <a:lnTo>
                    <a:pt x="188" y="416"/>
                  </a:lnTo>
                  <a:lnTo>
                    <a:pt x="200" y="412"/>
                  </a:lnTo>
                  <a:lnTo>
                    <a:pt x="212" y="405"/>
                  </a:lnTo>
                  <a:lnTo>
                    <a:pt x="223" y="398"/>
                  </a:lnTo>
                  <a:lnTo>
                    <a:pt x="233" y="390"/>
                  </a:lnTo>
                  <a:lnTo>
                    <a:pt x="241" y="380"/>
                  </a:lnTo>
                  <a:lnTo>
                    <a:pt x="250" y="369"/>
                  </a:lnTo>
                  <a:lnTo>
                    <a:pt x="257" y="357"/>
                  </a:lnTo>
                  <a:lnTo>
                    <a:pt x="263" y="344"/>
                  </a:lnTo>
                  <a:lnTo>
                    <a:pt x="269" y="330"/>
                  </a:lnTo>
                  <a:lnTo>
                    <a:pt x="272" y="315"/>
                  </a:lnTo>
                  <a:lnTo>
                    <a:pt x="276" y="299"/>
                  </a:lnTo>
                  <a:lnTo>
                    <a:pt x="277" y="282"/>
                  </a:lnTo>
                  <a:lnTo>
                    <a:pt x="278" y="265"/>
                  </a:lnTo>
                  <a:lnTo>
                    <a:pt x="277" y="246"/>
                  </a:lnTo>
                  <a:lnTo>
                    <a:pt x="276" y="229"/>
                  </a:lnTo>
                  <a:lnTo>
                    <a:pt x="272" y="212"/>
                  </a:lnTo>
                  <a:lnTo>
                    <a:pt x="269" y="197"/>
                  </a:lnTo>
                  <a:lnTo>
                    <a:pt x="263" y="183"/>
                  </a:lnTo>
                  <a:lnTo>
                    <a:pt x="257" y="169"/>
                  </a:lnTo>
                  <a:lnTo>
                    <a:pt x="249" y="158"/>
                  </a:lnTo>
                  <a:lnTo>
                    <a:pt x="241" y="146"/>
                  </a:lnTo>
                  <a:lnTo>
                    <a:pt x="232" y="137"/>
                  </a:lnTo>
                  <a:lnTo>
                    <a:pt x="222" y="128"/>
                  </a:lnTo>
                  <a:lnTo>
                    <a:pt x="211" y="121"/>
                  </a:lnTo>
                  <a:lnTo>
                    <a:pt x="200" y="115"/>
                  </a:lnTo>
                  <a:lnTo>
                    <a:pt x="187" y="109"/>
                  </a:lnTo>
                  <a:lnTo>
                    <a:pt x="174" y="106"/>
                  </a:lnTo>
                  <a:lnTo>
                    <a:pt x="161" y="105"/>
                  </a:lnTo>
                  <a:lnTo>
                    <a:pt x="146" y="104"/>
                  </a:lnTo>
                  <a:lnTo>
                    <a:pt x="139" y="104"/>
                  </a:lnTo>
                  <a:lnTo>
                    <a:pt x="131" y="105"/>
                  </a:lnTo>
                  <a:lnTo>
                    <a:pt x="124" y="106"/>
                  </a:lnTo>
                  <a:lnTo>
                    <a:pt x="117" y="107"/>
                  </a:lnTo>
                  <a:lnTo>
                    <a:pt x="110" y="108"/>
                  </a:lnTo>
                  <a:lnTo>
                    <a:pt x="103" y="111"/>
                  </a:lnTo>
                  <a:lnTo>
                    <a:pt x="96" y="114"/>
                  </a:lnTo>
                  <a:lnTo>
                    <a:pt x="90" y="116"/>
                  </a:lnTo>
                  <a:lnTo>
                    <a:pt x="85" y="120"/>
                  </a:lnTo>
                  <a:lnTo>
                    <a:pt x="79" y="124"/>
                  </a:lnTo>
                  <a:lnTo>
                    <a:pt x="73" y="128"/>
                  </a:lnTo>
                  <a:lnTo>
                    <a:pt x="67" y="132"/>
                  </a:lnTo>
                  <a:lnTo>
                    <a:pt x="63" y="138"/>
                  </a:lnTo>
                  <a:lnTo>
                    <a:pt x="58" y="143"/>
                  </a:lnTo>
                  <a:lnTo>
                    <a:pt x="54" y="148"/>
                  </a:lnTo>
                  <a:lnTo>
                    <a:pt x="49" y="154"/>
                  </a:lnTo>
                  <a:lnTo>
                    <a:pt x="49" y="0"/>
                  </a:lnTo>
                  <a:lnTo>
                    <a:pt x="0" y="0"/>
                  </a:lnTo>
                  <a:lnTo>
                    <a:pt x="0" y="413"/>
                  </a:lnTo>
                  <a:close/>
                  <a:moveTo>
                    <a:pt x="47" y="261"/>
                  </a:moveTo>
                  <a:lnTo>
                    <a:pt x="47" y="247"/>
                  </a:lnTo>
                  <a:lnTo>
                    <a:pt x="48" y="235"/>
                  </a:lnTo>
                  <a:lnTo>
                    <a:pt x="50" y="223"/>
                  </a:lnTo>
                  <a:lnTo>
                    <a:pt x="52" y="212"/>
                  </a:lnTo>
                  <a:lnTo>
                    <a:pt x="56" y="201"/>
                  </a:lnTo>
                  <a:lnTo>
                    <a:pt x="59" y="192"/>
                  </a:lnTo>
                  <a:lnTo>
                    <a:pt x="64" y="184"/>
                  </a:lnTo>
                  <a:lnTo>
                    <a:pt x="69" y="176"/>
                  </a:lnTo>
                  <a:lnTo>
                    <a:pt x="75" y="170"/>
                  </a:lnTo>
                  <a:lnTo>
                    <a:pt x="81" y="165"/>
                  </a:lnTo>
                  <a:lnTo>
                    <a:pt x="89" y="160"/>
                  </a:lnTo>
                  <a:lnTo>
                    <a:pt x="97" y="155"/>
                  </a:lnTo>
                  <a:lnTo>
                    <a:pt x="105" y="152"/>
                  </a:lnTo>
                  <a:lnTo>
                    <a:pt x="115" y="151"/>
                  </a:lnTo>
                  <a:lnTo>
                    <a:pt x="125" y="148"/>
                  </a:lnTo>
                  <a:lnTo>
                    <a:pt x="136" y="148"/>
                  </a:lnTo>
                  <a:lnTo>
                    <a:pt x="146" y="148"/>
                  </a:lnTo>
                  <a:lnTo>
                    <a:pt x="156" y="151"/>
                  </a:lnTo>
                  <a:lnTo>
                    <a:pt x="165" y="153"/>
                  </a:lnTo>
                  <a:lnTo>
                    <a:pt x="173" y="157"/>
                  </a:lnTo>
                  <a:lnTo>
                    <a:pt x="181" y="160"/>
                  </a:lnTo>
                  <a:lnTo>
                    <a:pt x="188" y="166"/>
                  </a:lnTo>
                  <a:lnTo>
                    <a:pt x="195" y="171"/>
                  </a:lnTo>
                  <a:lnTo>
                    <a:pt x="201" y="178"/>
                  </a:lnTo>
                  <a:lnTo>
                    <a:pt x="207" y="186"/>
                  </a:lnTo>
                  <a:lnTo>
                    <a:pt x="211" y="196"/>
                  </a:lnTo>
                  <a:lnTo>
                    <a:pt x="216" y="206"/>
                  </a:lnTo>
                  <a:lnTo>
                    <a:pt x="219" y="216"/>
                  </a:lnTo>
                  <a:lnTo>
                    <a:pt x="222" y="228"/>
                  </a:lnTo>
                  <a:lnTo>
                    <a:pt x="224" y="240"/>
                  </a:lnTo>
                  <a:lnTo>
                    <a:pt x="225" y="253"/>
                  </a:lnTo>
                  <a:lnTo>
                    <a:pt x="225" y="267"/>
                  </a:lnTo>
                  <a:lnTo>
                    <a:pt x="225" y="280"/>
                  </a:lnTo>
                  <a:lnTo>
                    <a:pt x="224" y="292"/>
                  </a:lnTo>
                  <a:lnTo>
                    <a:pt x="222" y="303"/>
                  </a:lnTo>
                  <a:lnTo>
                    <a:pt x="219" y="313"/>
                  </a:lnTo>
                  <a:lnTo>
                    <a:pt x="216" y="323"/>
                  </a:lnTo>
                  <a:lnTo>
                    <a:pt x="211" y="333"/>
                  </a:lnTo>
                  <a:lnTo>
                    <a:pt x="207" y="341"/>
                  </a:lnTo>
                  <a:lnTo>
                    <a:pt x="201" y="349"/>
                  </a:lnTo>
                  <a:lnTo>
                    <a:pt x="195" y="354"/>
                  </a:lnTo>
                  <a:lnTo>
                    <a:pt x="188" y="361"/>
                  </a:lnTo>
                  <a:lnTo>
                    <a:pt x="180" y="366"/>
                  </a:lnTo>
                  <a:lnTo>
                    <a:pt x="172" y="369"/>
                  </a:lnTo>
                  <a:lnTo>
                    <a:pt x="164" y="373"/>
                  </a:lnTo>
                  <a:lnTo>
                    <a:pt x="155" y="375"/>
                  </a:lnTo>
                  <a:lnTo>
                    <a:pt x="146" y="377"/>
                  </a:lnTo>
                  <a:lnTo>
                    <a:pt x="135" y="377"/>
                  </a:lnTo>
                  <a:lnTo>
                    <a:pt x="125" y="377"/>
                  </a:lnTo>
                  <a:lnTo>
                    <a:pt x="116" y="375"/>
                  </a:lnTo>
                  <a:lnTo>
                    <a:pt x="107" y="373"/>
                  </a:lnTo>
                  <a:lnTo>
                    <a:pt x="98" y="369"/>
                  </a:lnTo>
                  <a:lnTo>
                    <a:pt x="90" y="366"/>
                  </a:lnTo>
                  <a:lnTo>
                    <a:pt x="82" y="360"/>
                  </a:lnTo>
                  <a:lnTo>
                    <a:pt x="77" y="354"/>
                  </a:lnTo>
                  <a:lnTo>
                    <a:pt x="70" y="347"/>
                  </a:lnTo>
                  <a:lnTo>
                    <a:pt x="65" y="339"/>
                  </a:lnTo>
                  <a:lnTo>
                    <a:pt x="60" y="331"/>
                  </a:lnTo>
                  <a:lnTo>
                    <a:pt x="56" y="321"/>
                  </a:lnTo>
                  <a:lnTo>
                    <a:pt x="52" y="311"/>
                  </a:lnTo>
                  <a:lnTo>
                    <a:pt x="50" y="300"/>
                  </a:lnTo>
                  <a:lnTo>
                    <a:pt x="48" y="288"/>
                  </a:lnTo>
                  <a:lnTo>
                    <a:pt x="47" y="275"/>
                  </a:lnTo>
                  <a:lnTo>
                    <a:pt x="4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3" name="Rectangle 152"/>
            <p:cNvSpPr>
              <a:spLocks noChangeArrowheads="1"/>
            </p:cNvSpPr>
            <p:nvPr/>
          </p:nvSpPr>
          <p:spPr bwMode="auto">
            <a:xfrm>
              <a:off x="1324" y="2474"/>
              <a:ext cx="17" cy="1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564" name="Freeform 153"/>
            <p:cNvSpPr>
              <a:spLocks noEditPoints="1"/>
            </p:cNvSpPr>
            <p:nvPr/>
          </p:nvSpPr>
          <p:spPr bwMode="auto">
            <a:xfrm>
              <a:off x="1362" y="2508"/>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4 w 270"/>
                <a:gd name="T75" fmla="*/ 17 h 318"/>
                <a:gd name="T76" fmla="*/ 43 w 270"/>
                <a:gd name="T77" fmla="*/ 15 h 318"/>
                <a:gd name="T78" fmla="*/ 52 w 270"/>
                <a:gd name="T79" fmla="*/ 15 h 318"/>
                <a:gd name="T80" fmla="*/ 59 w 270"/>
                <a:gd name="T81" fmla="*/ 18 h 318"/>
                <a:gd name="T82" fmla="*/ 65 w 270"/>
                <a:gd name="T83" fmla="*/ 22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4" y="243"/>
                  </a:lnTo>
                  <a:lnTo>
                    <a:pt x="199" y="248"/>
                  </a:lnTo>
                  <a:lnTo>
                    <a:pt x="195" y="253"/>
                  </a:lnTo>
                  <a:lnTo>
                    <a:pt x="190" y="257"/>
                  </a:lnTo>
                  <a:lnTo>
                    <a:pt x="185" y="261"/>
                  </a:lnTo>
                  <a:lnTo>
                    <a:pt x="179" y="263"/>
                  </a:lnTo>
                  <a:lnTo>
                    <a:pt x="174" y="266"/>
                  </a:lnTo>
                  <a:lnTo>
                    <a:pt x="168" y="269"/>
                  </a:lnTo>
                  <a:lnTo>
                    <a:pt x="161" y="270"/>
                  </a:lnTo>
                  <a:lnTo>
                    <a:pt x="154" y="271"/>
                  </a:lnTo>
                  <a:lnTo>
                    <a:pt x="147" y="272"/>
                  </a:lnTo>
                  <a:lnTo>
                    <a:pt x="139" y="272"/>
                  </a:lnTo>
                  <a:lnTo>
                    <a:pt x="130" y="272"/>
                  </a:lnTo>
                  <a:lnTo>
                    <a:pt x="121" y="271"/>
                  </a:lnTo>
                  <a:lnTo>
                    <a:pt x="111" y="269"/>
                  </a:lnTo>
                  <a:lnTo>
                    <a:pt x="103" y="265"/>
                  </a:lnTo>
                  <a:lnTo>
                    <a:pt x="97" y="262"/>
                  </a:lnTo>
                  <a:lnTo>
                    <a:pt x="88" y="257"/>
                  </a:lnTo>
                  <a:lnTo>
                    <a:pt x="83" y="253"/>
                  </a:lnTo>
                  <a:lnTo>
                    <a:pt x="77" y="247"/>
                  </a:lnTo>
                  <a:lnTo>
                    <a:pt x="71" y="240"/>
                  </a:lnTo>
                  <a:lnTo>
                    <a:pt x="67" y="233"/>
                  </a:lnTo>
                  <a:lnTo>
                    <a:pt x="63" y="225"/>
                  </a:lnTo>
                  <a:lnTo>
                    <a:pt x="60" y="216"/>
                  </a:lnTo>
                  <a:lnTo>
                    <a:pt x="56" y="207"/>
                  </a:lnTo>
                  <a:lnTo>
                    <a:pt x="55" y="196"/>
                  </a:lnTo>
                  <a:lnTo>
                    <a:pt x="54" y="186"/>
                  </a:lnTo>
                  <a:lnTo>
                    <a:pt x="53" y="174"/>
                  </a:lnTo>
                  <a:lnTo>
                    <a:pt x="270" y="174"/>
                  </a:lnTo>
                  <a:lnTo>
                    <a:pt x="270" y="163"/>
                  </a:lnTo>
                  <a:lnTo>
                    <a:pt x="270" y="153"/>
                  </a:lnTo>
                  <a:lnTo>
                    <a:pt x="270" y="134"/>
                  </a:lnTo>
                  <a:lnTo>
                    <a:pt x="268" y="117"/>
                  </a:lnTo>
                  <a:lnTo>
                    <a:pt x="266" y="102"/>
                  </a:lnTo>
                  <a:lnTo>
                    <a:pt x="261" y="87"/>
                  </a:lnTo>
                  <a:lnTo>
                    <a:pt x="256" y="73"/>
                  </a:lnTo>
                  <a:lnTo>
                    <a:pt x="250" y="61"/>
                  </a:lnTo>
                  <a:lnTo>
                    <a:pt x="243" y="49"/>
                  </a:lnTo>
                  <a:lnTo>
                    <a:pt x="235" y="39"/>
                  </a:lnTo>
                  <a:lnTo>
                    <a:pt x="225" y="30"/>
                  </a:lnTo>
                  <a:lnTo>
                    <a:pt x="215" y="23"/>
                  </a:lnTo>
                  <a:lnTo>
                    <a:pt x="205" y="16"/>
                  </a:lnTo>
                  <a:lnTo>
                    <a:pt x="192" y="10"/>
                  </a:lnTo>
                  <a:lnTo>
                    <a:pt x="179" y="5"/>
                  </a:lnTo>
                  <a:lnTo>
                    <a:pt x="166" y="2"/>
                  </a:lnTo>
                  <a:lnTo>
                    <a:pt x="151" y="1"/>
                  </a:lnTo>
                  <a:lnTo>
                    <a:pt x="134" y="0"/>
                  </a:lnTo>
                  <a:lnTo>
                    <a:pt x="120" y="1"/>
                  </a:lnTo>
                  <a:lnTo>
                    <a:pt x="106" y="2"/>
                  </a:lnTo>
                  <a:lnTo>
                    <a:pt x="92" y="5"/>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6"/>
                  </a:lnTo>
                  <a:lnTo>
                    <a:pt x="37" y="277"/>
                  </a:lnTo>
                  <a:lnTo>
                    <a:pt x="46" y="286"/>
                  </a:lnTo>
                  <a:lnTo>
                    <a:pt x="56" y="294"/>
                  </a:lnTo>
                  <a:lnTo>
                    <a:pt x="67" y="302"/>
                  </a:lnTo>
                  <a:lnTo>
                    <a:pt x="79" y="308"/>
                  </a:lnTo>
                  <a:lnTo>
                    <a:pt x="92" y="312"/>
                  </a:lnTo>
                  <a:lnTo>
                    <a:pt x="106" y="316"/>
                  </a:lnTo>
                  <a:lnTo>
                    <a:pt x="120" y="317"/>
                  </a:lnTo>
                  <a:lnTo>
                    <a:pt x="134" y="318"/>
                  </a:lnTo>
                  <a:lnTo>
                    <a:pt x="148" y="318"/>
                  </a:lnTo>
                  <a:lnTo>
                    <a:pt x="160" y="316"/>
                  </a:lnTo>
                  <a:lnTo>
                    <a:pt x="172" y="314"/>
                  </a:lnTo>
                  <a:lnTo>
                    <a:pt x="184" y="311"/>
                  </a:lnTo>
                  <a:lnTo>
                    <a:pt x="194" y="307"/>
                  </a:lnTo>
                  <a:lnTo>
                    <a:pt x="205" y="302"/>
                  </a:lnTo>
                  <a:lnTo>
                    <a:pt x="214" y="296"/>
                  </a:lnTo>
                  <a:lnTo>
                    <a:pt x="223" y="291"/>
                  </a:lnTo>
                  <a:lnTo>
                    <a:pt x="231" y="283"/>
                  </a:lnTo>
                  <a:lnTo>
                    <a:pt x="238" y="275"/>
                  </a:lnTo>
                  <a:lnTo>
                    <a:pt x="245" y="266"/>
                  </a:lnTo>
                  <a:lnTo>
                    <a:pt x="251" y="257"/>
                  </a:lnTo>
                  <a:lnTo>
                    <a:pt x="256" y="247"/>
                  </a:lnTo>
                  <a:lnTo>
                    <a:pt x="261" y="235"/>
                  </a:lnTo>
                  <a:lnTo>
                    <a:pt x="263" y="225"/>
                  </a:lnTo>
                  <a:lnTo>
                    <a:pt x="267" y="212"/>
                  </a:lnTo>
                  <a:lnTo>
                    <a:pt x="216" y="212"/>
                  </a:lnTo>
                  <a:close/>
                  <a:moveTo>
                    <a:pt x="53" y="133"/>
                  </a:moveTo>
                  <a:lnTo>
                    <a:pt x="54" y="123"/>
                  </a:lnTo>
                  <a:lnTo>
                    <a:pt x="56" y="112"/>
                  </a:lnTo>
                  <a:lnTo>
                    <a:pt x="59" y="103"/>
                  </a:lnTo>
                  <a:lnTo>
                    <a:pt x="61" y="95"/>
                  </a:lnTo>
                  <a:lnTo>
                    <a:pt x="64" y="87"/>
                  </a:lnTo>
                  <a:lnTo>
                    <a:pt x="68" y="80"/>
                  </a:lnTo>
                  <a:lnTo>
                    <a:pt x="72" y="73"/>
                  </a:lnTo>
                  <a:lnTo>
                    <a:pt x="78" y="67"/>
                  </a:lnTo>
                  <a:lnTo>
                    <a:pt x="83" y="62"/>
                  </a:lnTo>
                  <a:lnTo>
                    <a:pt x="90" y="57"/>
                  </a:lnTo>
                  <a:lnTo>
                    <a:pt x="97" y="54"/>
                  </a:lnTo>
                  <a:lnTo>
                    <a:pt x="103" y="50"/>
                  </a:lnTo>
                  <a:lnTo>
                    <a:pt x="110" y="48"/>
                  </a:lnTo>
                  <a:lnTo>
                    <a:pt x="118" y="46"/>
                  </a:lnTo>
                  <a:lnTo>
                    <a:pt x="128" y="44"/>
                  </a:lnTo>
                  <a:lnTo>
                    <a:pt x="137" y="44"/>
                  </a:lnTo>
                  <a:lnTo>
                    <a:pt x="146" y="44"/>
                  </a:lnTo>
                  <a:lnTo>
                    <a:pt x="155" y="46"/>
                  </a:lnTo>
                  <a:lnTo>
                    <a:pt x="163" y="48"/>
                  </a:lnTo>
                  <a:lnTo>
                    <a:pt x="170" y="50"/>
                  </a:lnTo>
                  <a:lnTo>
                    <a:pt x="178" y="54"/>
                  </a:lnTo>
                  <a:lnTo>
                    <a:pt x="184" y="57"/>
                  </a:lnTo>
                  <a:lnTo>
                    <a:pt x="191" y="62"/>
                  </a:lnTo>
                  <a:lnTo>
                    <a:pt x="195" y="67"/>
                  </a:lnTo>
                  <a:lnTo>
                    <a:pt x="201" y="73"/>
                  </a:lnTo>
                  <a:lnTo>
                    <a:pt x="205" y="80"/>
                  </a:lnTo>
                  <a:lnTo>
                    <a:pt x="208" y="87"/>
                  </a:lnTo>
                  <a:lnTo>
                    <a:pt x="212"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5" name="Freeform 154"/>
            <p:cNvSpPr>
              <a:spLocks/>
            </p:cNvSpPr>
            <p:nvPr/>
          </p:nvSpPr>
          <p:spPr bwMode="auto">
            <a:xfrm>
              <a:off x="1522" y="2511"/>
              <a:ext cx="84" cy="103"/>
            </a:xfrm>
            <a:custGeom>
              <a:avLst/>
              <a:gdLst>
                <a:gd name="T0" fmla="*/ 0 w 251"/>
                <a:gd name="T1" fmla="*/ 0 h 307"/>
                <a:gd name="T2" fmla="*/ 0 w 251"/>
                <a:gd name="T3" fmla="*/ 65 h 307"/>
                <a:gd name="T4" fmla="*/ 0 w 251"/>
                <a:gd name="T5" fmla="*/ 72 h 307"/>
                <a:gd name="T6" fmla="*/ 1 w 251"/>
                <a:gd name="T7" fmla="*/ 78 h 307"/>
                <a:gd name="T8" fmla="*/ 2 w 251"/>
                <a:gd name="T9" fmla="*/ 84 h 307"/>
                <a:gd name="T10" fmla="*/ 4 w 251"/>
                <a:gd name="T11" fmla="*/ 90 h 307"/>
                <a:gd name="T12" fmla="*/ 6 w 251"/>
                <a:gd name="T13" fmla="*/ 93 h 307"/>
                <a:gd name="T14" fmla="*/ 9 w 251"/>
                <a:gd name="T15" fmla="*/ 95 h 307"/>
                <a:gd name="T16" fmla="*/ 13 w 251"/>
                <a:gd name="T17" fmla="*/ 98 h 307"/>
                <a:gd name="T18" fmla="*/ 16 w 251"/>
                <a:gd name="T19" fmla="*/ 100 h 307"/>
                <a:gd name="T20" fmla="*/ 20 w 251"/>
                <a:gd name="T21" fmla="*/ 101 h 307"/>
                <a:gd name="T22" fmla="*/ 24 w 251"/>
                <a:gd name="T23" fmla="*/ 102 h 307"/>
                <a:gd name="T24" fmla="*/ 29 w 251"/>
                <a:gd name="T25" fmla="*/ 103 h 307"/>
                <a:gd name="T26" fmla="*/ 34 w 251"/>
                <a:gd name="T27" fmla="*/ 103 h 307"/>
                <a:gd name="T28" fmla="*/ 40 w 251"/>
                <a:gd name="T29" fmla="*/ 103 h 307"/>
                <a:gd name="T30" fmla="*/ 45 w 251"/>
                <a:gd name="T31" fmla="*/ 102 h 307"/>
                <a:gd name="T32" fmla="*/ 50 w 251"/>
                <a:gd name="T33" fmla="*/ 101 h 307"/>
                <a:gd name="T34" fmla="*/ 54 w 251"/>
                <a:gd name="T35" fmla="*/ 99 h 307"/>
                <a:gd name="T36" fmla="*/ 58 w 251"/>
                <a:gd name="T37" fmla="*/ 96 h 307"/>
                <a:gd name="T38" fmla="*/ 62 w 251"/>
                <a:gd name="T39" fmla="*/ 93 h 307"/>
                <a:gd name="T40" fmla="*/ 65 w 251"/>
                <a:gd name="T41" fmla="*/ 90 h 307"/>
                <a:gd name="T42" fmla="*/ 68 w 251"/>
                <a:gd name="T43" fmla="*/ 86 h 307"/>
                <a:gd name="T44" fmla="*/ 84 w 251"/>
                <a:gd name="T45" fmla="*/ 101 h 307"/>
                <a:gd name="T46" fmla="*/ 67 w 251"/>
                <a:gd name="T47" fmla="*/ 0 h 307"/>
                <a:gd name="T48" fmla="*/ 67 w 251"/>
                <a:gd name="T49" fmla="*/ 58 h 307"/>
                <a:gd name="T50" fmla="*/ 66 w 251"/>
                <a:gd name="T51" fmla="*/ 65 h 307"/>
                <a:gd name="T52" fmla="*/ 64 w 251"/>
                <a:gd name="T53" fmla="*/ 72 h 307"/>
                <a:gd name="T54" fmla="*/ 61 w 251"/>
                <a:gd name="T55" fmla="*/ 77 h 307"/>
                <a:gd name="T56" fmla="*/ 57 w 251"/>
                <a:gd name="T57" fmla="*/ 82 h 307"/>
                <a:gd name="T58" fmla="*/ 53 w 251"/>
                <a:gd name="T59" fmla="*/ 85 h 307"/>
                <a:gd name="T60" fmla="*/ 47 w 251"/>
                <a:gd name="T61" fmla="*/ 87 h 307"/>
                <a:gd name="T62" fmla="*/ 41 w 251"/>
                <a:gd name="T63" fmla="*/ 88 h 307"/>
                <a:gd name="T64" fmla="*/ 34 w 251"/>
                <a:gd name="T65" fmla="*/ 88 h 307"/>
                <a:gd name="T66" fmla="*/ 29 w 251"/>
                <a:gd name="T67" fmla="*/ 87 h 307"/>
                <a:gd name="T68" fmla="*/ 25 w 251"/>
                <a:gd name="T69" fmla="*/ 86 h 307"/>
                <a:gd name="T70" fmla="*/ 22 w 251"/>
                <a:gd name="T71" fmla="*/ 83 h 307"/>
                <a:gd name="T72" fmla="*/ 20 w 251"/>
                <a:gd name="T73" fmla="*/ 80 h 307"/>
                <a:gd name="T74" fmla="*/ 18 w 251"/>
                <a:gd name="T75" fmla="*/ 75 h 307"/>
                <a:gd name="T76" fmla="*/ 17 w 251"/>
                <a:gd name="T77" fmla="*/ 71 h 307"/>
                <a:gd name="T78" fmla="*/ 17 w 251"/>
                <a:gd name="T79" fmla="*/ 65 h 307"/>
                <a:gd name="T80" fmla="*/ 17 w 251"/>
                <a:gd name="T81" fmla="*/ 0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50" y="0"/>
                  </a:moveTo>
                  <a:lnTo>
                    <a:pt x="0" y="0"/>
                  </a:lnTo>
                  <a:lnTo>
                    <a:pt x="0" y="179"/>
                  </a:lnTo>
                  <a:lnTo>
                    <a:pt x="0" y="194"/>
                  </a:lnTo>
                  <a:lnTo>
                    <a:pt x="0" y="205"/>
                  </a:lnTo>
                  <a:lnTo>
                    <a:pt x="0" y="215"/>
                  </a:lnTo>
                  <a:lnTo>
                    <a:pt x="1" y="224"/>
                  </a:lnTo>
                  <a:lnTo>
                    <a:pt x="2" y="233"/>
                  </a:lnTo>
                  <a:lnTo>
                    <a:pt x="3" y="243"/>
                  </a:lnTo>
                  <a:lnTo>
                    <a:pt x="6" y="251"/>
                  </a:lnTo>
                  <a:lnTo>
                    <a:pt x="9" y="259"/>
                  </a:lnTo>
                  <a:lnTo>
                    <a:pt x="12" y="267"/>
                  </a:lnTo>
                  <a:lnTo>
                    <a:pt x="16" y="271"/>
                  </a:lnTo>
                  <a:lnTo>
                    <a:pt x="19" y="276"/>
                  </a:lnTo>
                  <a:lnTo>
                    <a:pt x="24" y="279"/>
                  </a:lnTo>
                  <a:lnTo>
                    <a:pt x="27" y="284"/>
                  </a:lnTo>
                  <a:lnTo>
                    <a:pt x="32" y="287"/>
                  </a:lnTo>
                  <a:lnTo>
                    <a:pt x="38" y="291"/>
                  </a:lnTo>
                  <a:lnTo>
                    <a:pt x="42" y="293"/>
                  </a:lnTo>
                  <a:lnTo>
                    <a:pt x="48" y="297"/>
                  </a:lnTo>
                  <a:lnTo>
                    <a:pt x="54" y="299"/>
                  </a:lnTo>
                  <a:lnTo>
                    <a:pt x="60" y="301"/>
                  </a:lnTo>
                  <a:lnTo>
                    <a:pt x="67" y="302"/>
                  </a:lnTo>
                  <a:lnTo>
                    <a:pt x="73" y="305"/>
                  </a:lnTo>
                  <a:lnTo>
                    <a:pt x="80" y="306"/>
                  </a:lnTo>
                  <a:lnTo>
                    <a:pt x="87" y="306"/>
                  </a:lnTo>
                  <a:lnTo>
                    <a:pt x="95" y="307"/>
                  </a:lnTo>
                  <a:lnTo>
                    <a:pt x="103" y="307"/>
                  </a:lnTo>
                  <a:lnTo>
                    <a:pt x="111" y="307"/>
                  </a:lnTo>
                  <a:lnTo>
                    <a:pt x="119" y="306"/>
                  </a:lnTo>
                  <a:lnTo>
                    <a:pt x="128" y="305"/>
                  </a:lnTo>
                  <a:lnTo>
                    <a:pt x="134" y="303"/>
                  </a:lnTo>
                  <a:lnTo>
                    <a:pt x="142" y="302"/>
                  </a:lnTo>
                  <a:lnTo>
                    <a:pt x="149" y="300"/>
                  </a:lnTo>
                  <a:lnTo>
                    <a:pt x="155" y="297"/>
                  </a:lnTo>
                  <a:lnTo>
                    <a:pt x="162" y="294"/>
                  </a:lnTo>
                  <a:lnTo>
                    <a:pt x="168" y="291"/>
                  </a:lnTo>
                  <a:lnTo>
                    <a:pt x="174" y="286"/>
                  </a:lnTo>
                  <a:lnTo>
                    <a:pt x="179" y="283"/>
                  </a:lnTo>
                  <a:lnTo>
                    <a:pt x="185" y="277"/>
                  </a:lnTo>
                  <a:lnTo>
                    <a:pt x="190" y="272"/>
                  </a:lnTo>
                  <a:lnTo>
                    <a:pt x="194" y="267"/>
                  </a:lnTo>
                  <a:lnTo>
                    <a:pt x="199" y="261"/>
                  </a:lnTo>
                  <a:lnTo>
                    <a:pt x="202" y="255"/>
                  </a:lnTo>
                  <a:lnTo>
                    <a:pt x="202" y="300"/>
                  </a:lnTo>
                  <a:lnTo>
                    <a:pt x="251" y="300"/>
                  </a:lnTo>
                  <a:lnTo>
                    <a:pt x="251" y="0"/>
                  </a:lnTo>
                  <a:lnTo>
                    <a:pt x="200" y="0"/>
                  </a:lnTo>
                  <a:lnTo>
                    <a:pt x="200" y="161"/>
                  </a:lnTo>
                  <a:lnTo>
                    <a:pt x="200" y="174"/>
                  </a:lnTo>
                  <a:lnTo>
                    <a:pt x="199" y="185"/>
                  </a:lnTo>
                  <a:lnTo>
                    <a:pt x="197" y="195"/>
                  </a:lnTo>
                  <a:lnTo>
                    <a:pt x="194" y="205"/>
                  </a:lnTo>
                  <a:lnTo>
                    <a:pt x="191" y="214"/>
                  </a:lnTo>
                  <a:lnTo>
                    <a:pt x="187" y="222"/>
                  </a:lnTo>
                  <a:lnTo>
                    <a:pt x="183" y="230"/>
                  </a:lnTo>
                  <a:lnTo>
                    <a:pt x="177" y="237"/>
                  </a:lnTo>
                  <a:lnTo>
                    <a:pt x="171" y="243"/>
                  </a:lnTo>
                  <a:lnTo>
                    <a:pt x="165" y="248"/>
                  </a:lnTo>
                  <a:lnTo>
                    <a:pt x="157" y="252"/>
                  </a:lnTo>
                  <a:lnTo>
                    <a:pt x="149" y="255"/>
                  </a:lnTo>
                  <a:lnTo>
                    <a:pt x="141" y="259"/>
                  </a:lnTo>
                  <a:lnTo>
                    <a:pt x="132" y="261"/>
                  </a:lnTo>
                  <a:lnTo>
                    <a:pt x="122" y="262"/>
                  </a:lnTo>
                  <a:lnTo>
                    <a:pt x="111" y="262"/>
                  </a:lnTo>
                  <a:lnTo>
                    <a:pt x="103" y="262"/>
                  </a:lnTo>
                  <a:lnTo>
                    <a:pt x="95" y="261"/>
                  </a:lnTo>
                  <a:lnTo>
                    <a:pt x="88" y="260"/>
                  </a:lnTo>
                  <a:lnTo>
                    <a:pt x="82" y="257"/>
                  </a:lnTo>
                  <a:lnTo>
                    <a:pt x="76" y="255"/>
                  </a:lnTo>
                  <a:lnTo>
                    <a:pt x="71" y="252"/>
                  </a:lnTo>
                  <a:lnTo>
                    <a:pt x="67" y="247"/>
                  </a:lnTo>
                  <a:lnTo>
                    <a:pt x="63" y="243"/>
                  </a:lnTo>
                  <a:lnTo>
                    <a:pt x="60" y="238"/>
                  </a:lnTo>
                  <a:lnTo>
                    <a:pt x="57" y="232"/>
                  </a:lnTo>
                  <a:lnTo>
                    <a:pt x="55" y="225"/>
                  </a:lnTo>
                  <a:lnTo>
                    <a:pt x="53" y="218"/>
                  </a:lnTo>
                  <a:lnTo>
                    <a:pt x="52" y="211"/>
                  </a:lnTo>
                  <a:lnTo>
                    <a:pt x="52" y="202"/>
                  </a:lnTo>
                  <a:lnTo>
                    <a:pt x="50" y="193"/>
                  </a:lnTo>
                  <a:lnTo>
                    <a:pt x="50" y="184"/>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6" name="Freeform 155"/>
            <p:cNvSpPr>
              <a:spLocks/>
            </p:cNvSpPr>
            <p:nvPr/>
          </p:nvSpPr>
          <p:spPr bwMode="auto">
            <a:xfrm>
              <a:off x="1624" y="2508"/>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5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9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4" y="247"/>
                  </a:lnTo>
                  <a:lnTo>
                    <a:pt x="9" y="257"/>
                  </a:lnTo>
                  <a:lnTo>
                    <a:pt x="12" y="266"/>
                  </a:lnTo>
                  <a:lnTo>
                    <a:pt x="18" y="276"/>
                  </a:lnTo>
                  <a:lnTo>
                    <a:pt x="25" y="284"/>
                  </a:lnTo>
                  <a:lnTo>
                    <a:pt x="32" y="291"/>
                  </a:lnTo>
                  <a:lnTo>
                    <a:pt x="40" y="298"/>
                  </a:lnTo>
                  <a:lnTo>
                    <a:pt x="49" y="302"/>
                  </a:lnTo>
                  <a:lnTo>
                    <a:pt x="58" y="308"/>
                  </a:lnTo>
                  <a:lnTo>
                    <a:pt x="70" y="311"/>
                  </a:lnTo>
                  <a:lnTo>
                    <a:pt x="81" y="315"/>
                  </a:lnTo>
                  <a:lnTo>
                    <a:pt x="93" y="316"/>
                  </a:lnTo>
                  <a:lnTo>
                    <a:pt x="107" y="318"/>
                  </a:lnTo>
                  <a:lnTo>
                    <a:pt x="121" y="318"/>
                  </a:lnTo>
                  <a:lnTo>
                    <a:pt x="135" y="318"/>
                  </a:lnTo>
                  <a:lnTo>
                    <a:pt x="149" y="317"/>
                  </a:lnTo>
                  <a:lnTo>
                    <a:pt x="162" y="315"/>
                  </a:lnTo>
                  <a:lnTo>
                    <a:pt x="175" y="311"/>
                  </a:lnTo>
                  <a:lnTo>
                    <a:pt x="185" y="308"/>
                  </a:lnTo>
                  <a:lnTo>
                    <a:pt x="195" y="303"/>
                  </a:lnTo>
                  <a:lnTo>
                    <a:pt x="205" y="298"/>
                  </a:lnTo>
                  <a:lnTo>
                    <a:pt x="214" y="292"/>
                  </a:lnTo>
                  <a:lnTo>
                    <a:pt x="221" y="285"/>
                  </a:lnTo>
                  <a:lnTo>
                    <a:pt x="228" y="278"/>
                  </a:lnTo>
                  <a:lnTo>
                    <a:pt x="233" y="270"/>
                  </a:lnTo>
                  <a:lnTo>
                    <a:pt x="238" y="261"/>
                  </a:lnTo>
                  <a:lnTo>
                    <a:pt x="241" y="252"/>
                  </a:lnTo>
                  <a:lnTo>
                    <a:pt x="244" y="241"/>
                  </a:lnTo>
                  <a:lnTo>
                    <a:pt x="246" y="231"/>
                  </a:lnTo>
                  <a:lnTo>
                    <a:pt x="246" y="219"/>
                  </a:lnTo>
                  <a:lnTo>
                    <a:pt x="246" y="210"/>
                  </a:lnTo>
                  <a:lnTo>
                    <a:pt x="245" y="201"/>
                  </a:lnTo>
                  <a:lnTo>
                    <a:pt x="243" y="193"/>
                  </a:lnTo>
                  <a:lnTo>
                    <a:pt x="240" y="186"/>
                  </a:lnTo>
                  <a:lnTo>
                    <a:pt x="237" y="179"/>
                  </a:lnTo>
                  <a:lnTo>
                    <a:pt x="233" y="173"/>
                  </a:lnTo>
                  <a:lnTo>
                    <a:pt x="229" y="168"/>
                  </a:lnTo>
                  <a:lnTo>
                    <a:pt x="223" y="162"/>
                  </a:lnTo>
                  <a:lnTo>
                    <a:pt x="217" y="157"/>
                  </a:lnTo>
                  <a:lnTo>
                    <a:pt x="210" y="153"/>
                  </a:lnTo>
                  <a:lnTo>
                    <a:pt x="203" y="149"/>
                  </a:lnTo>
                  <a:lnTo>
                    <a:pt x="195" y="146"/>
                  </a:lnTo>
                  <a:lnTo>
                    <a:pt x="186" y="142"/>
                  </a:lnTo>
                  <a:lnTo>
                    <a:pt x="176" y="139"/>
                  </a:lnTo>
                  <a:lnTo>
                    <a:pt x="165" y="136"/>
                  </a:lnTo>
                  <a:lnTo>
                    <a:pt x="155" y="133"/>
                  </a:lnTo>
                  <a:lnTo>
                    <a:pt x="106" y="122"/>
                  </a:lnTo>
                  <a:lnTo>
                    <a:pt x="100" y="120"/>
                  </a:lnTo>
                  <a:lnTo>
                    <a:pt x="94" y="119"/>
                  </a:lnTo>
                  <a:lnTo>
                    <a:pt x="89" y="118"/>
                  </a:lnTo>
                  <a:lnTo>
                    <a:pt x="85" y="116"/>
                  </a:lnTo>
                  <a:lnTo>
                    <a:pt x="80" y="115"/>
                  </a:lnTo>
                  <a:lnTo>
                    <a:pt x="77" y="112"/>
                  </a:lnTo>
                  <a:lnTo>
                    <a:pt x="73" y="111"/>
                  </a:lnTo>
                  <a:lnTo>
                    <a:pt x="70" y="109"/>
                  </a:lnTo>
                  <a:lnTo>
                    <a:pt x="68" y="107"/>
                  </a:lnTo>
                  <a:lnTo>
                    <a:pt x="65" y="104"/>
                  </a:lnTo>
                  <a:lnTo>
                    <a:pt x="63" y="101"/>
                  </a:lnTo>
                  <a:lnTo>
                    <a:pt x="61" y="99"/>
                  </a:lnTo>
                  <a:lnTo>
                    <a:pt x="60" y="95"/>
                  </a:lnTo>
                  <a:lnTo>
                    <a:pt x="60" y="92"/>
                  </a:lnTo>
                  <a:lnTo>
                    <a:pt x="58" y="88"/>
                  </a:lnTo>
                  <a:lnTo>
                    <a:pt x="58" y="85"/>
                  </a:lnTo>
                  <a:lnTo>
                    <a:pt x="58" y="79"/>
                  </a:lnTo>
                  <a:lnTo>
                    <a:pt x="60" y="74"/>
                  </a:lnTo>
                  <a:lnTo>
                    <a:pt x="61" y="71"/>
                  </a:lnTo>
                  <a:lnTo>
                    <a:pt x="62" y="66"/>
                  </a:lnTo>
                  <a:lnTo>
                    <a:pt x="64" y="63"/>
                  </a:lnTo>
                  <a:lnTo>
                    <a:pt x="68" y="59"/>
                  </a:lnTo>
                  <a:lnTo>
                    <a:pt x="71" y="56"/>
                  </a:lnTo>
                  <a:lnTo>
                    <a:pt x="75" y="54"/>
                  </a:lnTo>
                  <a:lnTo>
                    <a:pt x="78" y="50"/>
                  </a:lnTo>
                  <a:lnTo>
                    <a:pt x="83" y="48"/>
                  </a:lnTo>
                  <a:lnTo>
                    <a:pt x="88" y="47"/>
                  </a:lnTo>
                  <a:lnTo>
                    <a:pt x="94" y="44"/>
                  </a:lnTo>
                  <a:lnTo>
                    <a:pt x="100" y="43"/>
                  </a:lnTo>
                  <a:lnTo>
                    <a:pt x="107" y="43"/>
                  </a:lnTo>
                  <a:lnTo>
                    <a:pt x="114" y="42"/>
                  </a:lnTo>
                  <a:lnTo>
                    <a:pt x="121" y="42"/>
                  </a:lnTo>
                  <a:lnTo>
                    <a:pt x="129" y="42"/>
                  </a:lnTo>
                  <a:lnTo>
                    <a:pt x="135" y="43"/>
                  </a:lnTo>
                  <a:lnTo>
                    <a:pt x="142" y="44"/>
                  </a:lnTo>
                  <a:lnTo>
                    <a:pt x="148" y="46"/>
                  </a:lnTo>
                  <a:lnTo>
                    <a:pt x="154" y="48"/>
                  </a:lnTo>
                  <a:lnTo>
                    <a:pt x="160" y="50"/>
                  </a:lnTo>
                  <a:lnTo>
                    <a:pt x="164" y="53"/>
                  </a:lnTo>
                  <a:lnTo>
                    <a:pt x="169" y="56"/>
                  </a:lnTo>
                  <a:lnTo>
                    <a:pt x="173" y="59"/>
                  </a:lnTo>
                  <a:lnTo>
                    <a:pt x="177" y="63"/>
                  </a:lnTo>
                  <a:lnTo>
                    <a:pt x="180" y="67"/>
                  </a:lnTo>
                  <a:lnTo>
                    <a:pt x="183" y="71"/>
                  </a:lnTo>
                  <a:lnTo>
                    <a:pt x="185" y="77"/>
                  </a:lnTo>
                  <a:lnTo>
                    <a:pt x="187" y="81"/>
                  </a:lnTo>
                  <a:lnTo>
                    <a:pt x="188" y="87"/>
                  </a:lnTo>
                  <a:lnTo>
                    <a:pt x="188" y="93"/>
                  </a:lnTo>
                  <a:lnTo>
                    <a:pt x="238" y="93"/>
                  </a:lnTo>
                  <a:lnTo>
                    <a:pt x="238" y="92"/>
                  </a:lnTo>
                  <a:lnTo>
                    <a:pt x="238" y="81"/>
                  </a:lnTo>
                  <a:lnTo>
                    <a:pt x="236" y="72"/>
                  </a:lnTo>
                  <a:lnTo>
                    <a:pt x="233" y="63"/>
                  </a:lnTo>
                  <a:lnTo>
                    <a:pt x="230" y="54"/>
                  </a:lnTo>
                  <a:lnTo>
                    <a:pt x="225" y="46"/>
                  </a:lnTo>
                  <a:lnTo>
                    <a:pt x="219" y="38"/>
                  </a:lnTo>
                  <a:lnTo>
                    <a:pt x="214" y="31"/>
                  </a:lnTo>
                  <a:lnTo>
                    <a:pt x="206" y="25"/>
                  </a:lnTo>
                  <a:lnTo>
                    <a:pt x="198" y="19"/>
                  </a:lnTo>
                  <a:lnTo>
                    <a:pt x="190" y="15"/>
                  </a:lnTo>
                  <a:lnTo>
                    <a:pt x="179" y="10"/>
                  </a:lnTo>
                  <a:lnTo>
                    <a:pt x="169" y="7"/>
                  </a:lnTo>
                  <a:lnTo>
                    <a:pt x="159" y="3"/>
                  </a:lnTo>
                  <a:lnTo>
                    <a:pt x="146" y="1"/>
                  </a:lnTo>
                  <a:lnTo>
                    <a:pt x="133" y="0"/>
                  </a:lnTo>
                  <a:lnTo>
                    <a:pt x="121" y="0"/>
                  </a:lnTo>
                  <a:lnTo>
                    <a:pt x="108" y="0"/>
                  </a:lnTo>
                  <a:lnTo>
                    <a:pt x="95" y="1"/>
                  </a:lnTo>
                  <a:lnTo>
                    <a:pt x="84" y="3"/>
                  </a:lnTo>
                  <a:lnTo>
                    <a:pt x="72" y="5"/>
                  </a:lnTo>
                  <a:lnTo>
                    <a:pt x="63" y="9"/>
                  </a:lnTo>
                  <a:lnTo>
                    <a:pt x="54" y="13"/>
                  </a:lnTo>
                  <a:lnTo>
                    <a:pt x="45" y="18"/>
                  </a:lnTo>
                  <a:lnTo>
                    <a:pt x="38" y="24"/>
                  </a:lnTo>
                  <a:lnTo>
                    <a:pt x="31" y="30"/>
                  </a:lnTo>
                  <a:lnTo>
                    <a:pt x="25" y="36"/>
                  </a:lnTo>
                  <a:lnTo>
                    <a:pt x="19" y="43"/>
                  </a:lnTo>
                  <a:lnTo>
                    <a:pt x="16" y="51"/>
                  </a:lnTo>
                  <a:lnTo>
                    <a:pt x="12" y="59"/>
                  </a:lnTo>
                  <a:lnTo>
                    <a:pt x="10" y="67"/>
                  </a:lnTo>
                  <a:lnTo>
                    <a:pt x="8" y="77"/>
                  </a:lnTo>
                  <a:lnTo>
                    <a:pt x="8" y="86"/>
                  </a:lnTo>
                  <a:lnTo>
                    <a:pt x="8" y="95"/>
                  </a:lnTo>
                  <a:lnTo>
                    <a:pt x="9" y="103"/>
                  </a:lnTo>
                  <a:lnTo>
                    <a:pt x="10" y="111"/>
                  </a:lnTo>
                  <a:lnTo>
                    <a:pt x="12" y="118"/>
                  </a:lnTo>
                  <a:lnTo>
                    <a:pt x="16" y="125"/>
                  </a:lnTo>
                  <a:lnTo>
                    <a:pt x="19" y="131"/>
                  </a:lnTo>
                  <a:lnTo>
                    <a:pt x="24" y="136"/>
                  </a:lnTo>
                  <a:lnTo>
                    <a:pt x="28" y="142"/>
                  </a:lnTo>
                  <a:lnTo>
                    <a:pt x="34" y="147"/>
                  </a:lnTo>
                  <a:lnTo>
                    <a:pt x="40" y="150"/>
                  </a:lnTo>
                  <a:lnTo>
                    <a:pt x="47" y="155"/>
                  </a:lnTo>
                  <a:lnTo>
                    <a:pt x="55" y="158"/>
                  </a:lnTo>
                  <a:lnTo>
                    <a:pt x="63" y="162"/>
                  </a:lnTo>
                  <a:lnTo>
                    <a:pt x="72" y="165"/>
                  </a:lnTo>
                  <a:lnTo>
                    <a:pt x="83" y="168"/>
                  </a:lnTo>
                  <a:lnTo>
                    <a:pt x="93" y="171"/>
                  </a:lnTo>
                  <a:lnTo>
                    <a:pt x="149" y="185"/>
                  </a:lnTo>
                  <a:lnTo>
                    <a:pt x="155" y="186"/>
                  </a:lnTo>
                  <a:lnTo>
                    <a:pt x="160" y="188"/>
                  </a:lnTo>
                  <a:lnTo>
                    <a:pt x="165" y="189"/>
                  </a:lnTo>
                  <a:lnTo>
                    <a:pt x="170" y="191"/>
                  </a:lnTo>
                  <a:lnTo>
                    <a:pt x="173" y="193"/>
                  </a:lnTo>
                  <a:lnTo>
                    <a:pt x="178" y="194"/>
                  </a:lnTo>
                  <a:lnTo>
                    <a:pt x="180" y="196"/>
                  </a:lnTo>
                  <a:lnTo>
                    <a:pt x="184" y="199"/>
                  </a:lnTo>
                  <a:lnTo>
                    <a:pt x="186" y="201"/>
                  </a:lnTo>
                  <a:lnTo>
                    <a:pt x="188" y="203"/>
                  </a:lnTo>
                  <a:lnTo>
                    <a:pt x="191" y="207"/>
                  </a:lnTo>
                  <a:lnTo>
                    <a:pt x="193" y="210"/>
                  </a:lnTo>
                  <a:lnTo>
                    <a:pt x="194" y="214"/>
                  </a:lnTo>
                  <a:lnTo>
                    <a:pt x="194" y="217"/>
                  </a:lnTo>
                  <a:lnTo>
                    <a:pt x="195" y="222"/>
                  </a:lnTo>
                  <a:lnTo>
                    <a:pt x="195" y="226"/>
                  </a:lnTo>
                  <a:lnTo>
                    <a:pt x="195" y="231"/>
                  </a:lnTo>
                  <a:lnTo>
                    <a:pt x="194" y="237"/>
                  </a:lnTo>
                  <a:lnTo>
                    <a:pt x="193" y="241"/>
                  </a:lnTo>
                  <a:lnTo>
                    <a:pt x="191" y="246"/>
                  </a:lnTo>
                  <a:lnTo>
                    <a:pt x="188" y="249"/>
                  </a:lnTo>
                  <a:lnTo>
                    <a:pt x="185" y="254"/>
                  </a:lnTo>
                  <a:lnTo>
                    <a:pt x="182" y="257"/>
                  </a:lnTo>
                  <a:lnTo>
                    <a:pt x="177" y="261"/>
                  </a:lnTo>
                  <a:lnTo>
                    <a:pt x="172" y="263"/>
                  </a:lnTo>
                  <a:lnTo>
                    <a:pt x="167" y="265"/>
                  </a:lnTo>
                  <a:lnTo>
                    <a:pt x="161" y="268"/>
                  </a:lnTo>
                  <a:lnTo>
                    <a:pt x="155" y="270"/>
                  </a:lnTo>
                  <a:lnTo>
                    <a:pt x="148" y="271"/>
                  </a:lnTo>
                  <a:lnTo>
                    <a:pt x="141" y="272"/>
                  </a:lnTo>
                  <a:lnTo>
                    <a:pt x="133" y="273"/>
                  </a:lnTo>
                  <a:lnTo>
                    <a:pt x="125" y="273"/>
                  </a:lnTo>
                  <a:lnTo>
                    <a:pt x="117" y="273"/>
                  </a:lnTo>
                  <a:lnTo>
                    <a:pt x="109" y="272"/>
                  </a:lnTo>
                  <a:lnTo>
                    <a:pt x="101" y="271"/>
                  </a:lnTo>
                  <a:lnTo>
                    <a:pt x="94" y="270"/>
                  </a:lnTo>
                  <a:lnTo>
                    <a:pt x="87" y="268"/>
                  </a:lnTo>
                  <a:lnTo>
                    <a:pt x="81" y="264"/>
                  </a:lnTo>
                  <a:lnTo>
                    <a:pt x="76" y="262"/>
                  </a:lnTo>
                  <a:lnTo>
                    <a:pt x="71" y="257"/>
                  </a:lnTo>
                  <a:lnTo>
                    <a:pt x="66" y="254"/>
                  </a:lnTo>
                  <a:lnTo>
                    <a:pt x="62" y="249"/>
                  </a:lnTo>
                  <a:lnTo>
                    <a:pt x="58" y="243"/>
                  </a:lnTo>
                  <a:lnTo>
                    <a:pt x="55" y="238"/>
                  </a:lnTo>
                  <a:lnTo>
                    <a:pt x="53" y="232"/>
                  </a:lnTo>
                  <a:lnTo>
                    <a:pt x="51"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7" name="Freeform 156"/>
            <p:cNvSpPr>
              <a:spLocks noEditPoints="1"/>
            </p:cNvSpPr>
            <p:nvPr/>
          </p:nvSpPr>
          <p:spPr bwMode="auto">
            <a:xfrm>
              <a:off x="1721" y="2508"/>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4 w 270"/>
                <a:gd name="T75" fmla="*/ 17 h 318"/>
                <a:gd name="T76" fmla="*/ 43 w 270"/>
                <a:gd name="T77" fmla="*/ 15 h 318"/>
                <a:gd name="T78" fmla="*/ 52 w 270"/>
                <a:gd name="T79" fmla="*/ 15 h 318"/>
                <a:gd name="T80" fmla="*/ 59 w 270"/>
                <a:gd name="T81" fmla="*/ 18 h 318"/>
                <a:gd name="T82" fmla="*/ 65 w 270"/>
                <a:gd name="T83" fmla="*/ 22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3" y="243"/>
                  </a:lnTo>
                  <a:lnTo>
                    <a:pt x="199" y="248"/>
                  </a:lnTo>
                  <a:lnTo>
                    <a:pt x="195" y="253"/>
                  </a:lnTo>
                  <a:lnTo>
                    <a:pt x="190" y="257"/>
                  </a:lnTo>
                  <a:lnTo>
                    <a:pt x="185" y="261"/>
                  </a:lnTo>
                  <a:lnTo>
                    <a:pt x="179" y="263"/>
                  </a:lnTo>
                  <a:lnTo>
                    <a:pt x="174" y="266"/>
                  </a:lnTo>
                  <a:lnTo>
                    <a:pt x="168" y="269"/>
                  </a:lnTo>
                  <a:lnTo>
                    <a:pt x="161" y="270"/>
                  </a:lnTo>
                  <a:lnTo>
                    <a:pt x="154" y="271"/>
                  </a:lnTo>
                  <a:lnTo>
                    <a:pt x="147" y="272"/>
                  </a:lnTo>
                  <a:lnTo>
                    <a:pt x="139" y="272"/>
                  </a:lnTo>
                  <a:lnTo>
                    <a:pt x="130" y="272"/>
                  </a:lnTo>
                  <a:lnTo>
                    <a:pt x="121" y="271"/>
                  </a:lnTo>
                  <a:lnTo>
                    <a:pt x="111" y="269"/>
                  </a:lnTo>
                  <a:lnTo>
                    <a:pt x="103" y="265"/>
                  </a:lnTo>
                  <a:lnTo>
                    <a:pt x="96" y="262"/>
                  </a:lnTo>
                  <a:lnTo>
                    <a:pt x="88" y="257"/>
                  </a:lnTo>
                  <a:lnTo>
                    <a:pt x="83" y="253"/>
                  </a:lnTo>
                  <a:lnTo>
                    <a:pt x="77" y="247"/>
                  </a:lnTo>
                  <a:lnTo>
                    <a:pt x="71" y="240"/>
                  </a:lnTo>
                  <a:lnTo>
                    <a:pt x="67" y="233"/>
                  </a:lnTo>
                  <a:lnTo>
                    <a:pt x="63" y="225"/>
                  </a:lnTo>
                  <a:lnTo>
                    <a:pt x="60" y="216"/>
                  </a:lnTo>
                  <a:lnTo>
                    <a:pt x="56" y="207"/>
                  </a:lnTo>
                  <a:lnTo>
                    <a:pt x="55" y="196"/>
                  </a:lnTo>
                  <a:lnTo>
                    <a:pt x="54" y="186"/>
                  </a:lnTo>
                  <a:lnTo>
                    <a:pt x="53" y="174"/>
                  </a:lnTo>
                  <a:lnTo>
                    <a:pt x="270" y="174"/>
                  </a:lnTo>
                  <a:lnTo>
                    <a:pt x="270" y="163"/>
                  </a:lnTo>
                  <a:lnTo>
                    <a:pt x="270" y="153"/>
                  </a:lnTo>
                  <a:lnTo>
                    <a:pt x="270" y="134"/>
                  </a:lnTo>
                  <a:lnTo>
                    <a:pt x="268" y="117"/>
                  </a:lnTo>
                  <a:lnTo>
                    <a:pt x="266" y="102"/>
                  </a:lnTo>
                  <a:lnTo>
                    <a:pt x="261" y="87"/>
                  </a:lnTo>
                  <a:lnTo>
                    <a:pt x="256" y="73"/>
                  </a:lnTo>
                  <a:lnTo>
                    <a:pt x="250" y="61"/>
                  </a:lnTo>
                  <a:lnTo>
                    <a:pt x="243" y="49"/>
                  </a:lnTo>
                  <a:lnTo>
                    <a:pt x="235" y="39"/>
                  </a:lnTo>
                  <a:lnTo>
                    <a:pt x="225" y="30"/>
                  </a:lnTo>
                  <a:lnTo>
                    <a:pt x="215" y="23"/>
                  </a:lnTo>
                  <a:lnTo>
                    <a:pt x="205" y="16"/>
                  </a:lnTo>
                  <a:lnTo>
                    <a:pt x="192" y="10"/>
                  </a:lnTo>
                  <a:lnTo>
                    <a:pt x="179" y="5"/>
                  </a:lnTo>
                  <a:lnTo>
                    <a:pt x="166" y="2"/>
                  </a:lnTo>
                  <a:lnTo>
                    <a:pt x="151" y="1"/>
                  </a:lnTo>
                  <a:lnTo>
                    <a:pt x="134" y="0"/>
                  </a:lnTo>
                  <a:lnTo>
                    <a:pt x="119" y="1"/>
                  </a:lnTo>
                  <a:lnTo>
                    <a:pt x="106" y="2"/>
                  </a:lnTo>
                  <a:lnTo>
                    <a:pt x="92" y="5"/>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6"/>
                  </a:lnTo>
                  <a:lnTo>
                    <a:pt x="37" y="277"/>
                  </a:lnTo>
                  <a:lnTo>
                    <a:pt x="46" y="286"/>
                  </a:lnTo>
                  <a:lnTo>
                    <a:pt x="56" y="294"/>
                  </a:lnTo>
                  <a:lnTo>
                    <a:pt x="67" y="302"/>
                  </a:lnTo>
                  <a:lnTo>
                    <a:pt x="79" y="308"/>
                  </a:lnTo>
                  <a:lnTo>
                    <a:pt x="92" y="312"/>
                  </a:lnTo>
                  <a:lnTo>
                    <a:pt x="106" y="316"/>
                  </a:lnTo>
                  <a:lnTo>
                    <a:pt x="119" y="317"/>
                  </a:lnTo>
                  <a:lnTo>
                    <a:pt x="134" y="318"/>
                  </a:lnTo>
                  <a:lnTo>
                    <a:pt x="148" y="318"/>
                  </a:lnTo>
                  <a:lnTo>
                    <a:pt x="160" y="316"/>
                  </a:lnTo>
                  <a:lnTo>
                    <a:pt x="172" y="314"/>
                  </a:lnTo>
                  <a:lnTo>
                    <a:pt x="184" y="311"/>
                  </a:lnTo>
                  <a:lnTo>
                    <a:pt x="194" y="307"/>
                  </a:lnTo>
                  <a:lnTo>
                    <a:pt x="205" y="302"/>
                  </a:lnTo>
                  <a:lnTo>
                    <a:pt x="214" y="296"/>
                  </a:lnTo>
                  <a:lnTo>
                    <a:pt x="223" y="291"/>
                  </a:lnTo>
                  <a:lnTo>
                    <a:pt x="231" y="283"/>
                  </a:lnTo>
                  <a:lnTo>
                    <a:pt x="238" y="275"/>
                  </a:lnTo>
                  <a:lnTo>
                    <a:pt x="245" y="266"/>
                  </a:lnTo>
                  <a:lnTo>
                    <a:pt x="251" y="257"/>
                  </a:lnTo>
                  <a:lnTo>
                    <a:pt x="256" y="247"/>
                  </a:lnTo>
                  <a:lnTo>
                    <a:pt x="261" y="235"/>
                  </a:lnTo>
                  <a:lnTo>
                    <a:pt x="263" y="225"/>
                  </a:lnTo>
                  <a:lnTo>
                    <a:pt x="267" y="212"/>
                  </a:lnTo>
                  <a:lnTo>
                    <a:pt x="216" y="212"/>
                  </a:lnTo>
                  <a:close/>
                  <a:moveTo>
                    <a:pt x="53" y="133"/>
                  </a:moveTo>
                  <a:lnTo>
                    <a:pt x="54" y="123"/>
                  </a:lnTo>
                  <a:lnTo>
                    <a:pt x="56" y="112"/>
                  </a:lnTo>
                  <a:lnTo>
                    <a:pt x="59" y="103"/>
                  </a:lnTo>
                  <a:lnTo>
                    <a:pt x="61" y="95"/>
                  </a:lnTo>
                  <a:lnTo>
                    <a:pt x="64" y="87"/>
                  </a:lnTo>
                  <a:lnTo>
                    <a:pt x="68" y="80"/>
                  </a:lnTo>
                  <a:lnTo>
                    <a:pt x="72" y="73"/>
                  </a:lnTo>
                  <a:lnTo>
                    <a:pt x="78" y="67"/>
                  </a:lnTo>
                  <a:lnTo>
                    <a:pt x="83" y="62"/>
                  </a:lnTo>
                  <a:lnTo>
                    <a:pt x="90" y="57"/>
                  </a:lnTo>
                  <a:lnTo>
                    <a:pt x="96" y="54"/>
                  </a:lnTo>
                  <a:lnTo>
                    <a:pt x="103" y="50"/>
                  </a:lnTo>
                  <a:lnTo>
                    <a:pt x="110" y="48"/>
                  </a:lnTo>
                  <a:lnTo>
                    <a:pt x="118" y="46"/>
                  </a:lnTo>
                  <a:lnTo>
                    <a:pt x="128" y="44"/>
                  </a:lnTo>
                  <a:lnTo>
                    <a:pt x="137" y="44"/>
                  </a:lnTo>
                  <a:lnTo>
                    <a:pt x="146" y="44"/>
                  </a:lnTo>
                  <a:lnTo>
                    <a:pt x="155" y="46"/>
                  </a:lnTo>
                  <a:lnTo>
                    <a:pt x="163" y="48"/>
                  </a:lnTo>
                  <a:lnTo>
                    <a:pt x="170" y="50"/>
                  </a:lnTo>
                  <a:lnTo>
                    <a:pt x="178" y="54"/>
                  </a:lnTo>
                  <a:lnTo>
                    <a:pt x="184" y="57"/>
                  </a:lnTo>
                  <a:lnTo>
                    <a:pt x="191" y="62"/>
                  </a:lnTo>
                  <a:lnTo>
                    <a:pt x="195" y="67"/>
                  </a:lnTo>
                  <a:lnTo>
                    <a:pt x="201" y="73"/>
                  </a:lnTo>
                  <a:lnTo>
                    <a:pt x="205" y="80"/>
                  </a:lnTo>
                  <a:lnTo>
                    <a:pt x="208" y="87"/>
                  </a:lnTo>
                  <a:lnTo>
                    <a:pt x="212"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8" name="Freeform 157"/>
            <p:cNvSpPr>
              <a:spLocks/>
            </p:cNvSpPr>
            <p:nvPr/>
          </p:nvSpPr>
          <p:spPr bwMode="auto">
            <a:xfrm>
              <a:off x="1830" y="2509"/>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19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29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6 w 145"/>
                <a:gd name="T53" fmla="*/ 1 h 306"/>
                <a:gd name="T54" fmla="*/ 34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19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1" y="120"/>
                  </a:lnTo>
                  <a:lnTo>
                    <a:pt x="54" y="110"/>
                  </a:lnTo>
                  <a:lnTo>
                    <a:pt x="56" y="102"/>
                  </a:lnTo>
                  <a:lnTo>
                    <a:pt x="58" y="94"/>
                  </a:lnTo>
                  <a:lnTo>
                    <a:pt x="62" y="87"/>
                  </a:lnTo>
                  <a:lnTo>
                    <a:pt x="66" y="81"/>
                  </a:lnTo>
                  <a:lnTo>
                    <a:pt x="71" y="75"/>
                  </a:lnTo>
                  <a:lnTo>
                    <a:pt x="77" y="70"/>
                  </a:lnTo>
                  <a:lnTo>
                    <a:pt x="82" y="66"/>
                  </a:lnTo>
                  <a:lnTo>
                    <a:pt x="89" y="62"/>
                  </a:lnTo>
                  <a:lnTo>
                    <a:pt x="97" y="59"/>
                  </a:lnTo>
                  <a:lnTo>
                    <a:pt x="105" y="56"/>
                  </a:lnTo>
                  <a:lnTo>
                    <a:pt x="114" y="54"/>
                  </a:lnTo>
                  <a:lnTo>
                    <a:pt x="123" y="53"/>
                  </a:lnTo>
                  <a:lnTo>
                    <a:pt x="133" y="53"/>
                  </a:lnTo>
                  <a:lnTo>
                    <a:pt x="139" y="53"/>
                  </a:lnTo>
                  <a:lnTo>
                    <a:pt x="145" y="54"/>
                  </a:lnTo>
                  <a:lnTo>
                    <a:pt x="145" y="0"/>
                  </a:lnTo>
                  <a:lnTo>
                    <a:pt x="138" y="0"/>
                  </a:lnTo>
                  <a:lnTo>
                    <a:pt x="132" y="0"/>
                  </a:lnTo>
                  <a:lnTo>
                    <a:pt x="124" y="0"/>
                  </a:lnTo>
                  <a:lnTo>
                    <a:pt x="117" y="1"/>
                  </a:lnTo>
                  <a:lnTo>
                    <a:pt x="110" y="2"/>
                  </a:lnTo>
                  <a:lnTo>
                    <a:pt x="104" y="4"/>
                  </a:lnTo>
                  <a:lnTo>
                    <a:pt x="97" y="6"/>
                  </a:lnTo>
                  <a:lnTo>
                    <a:pt x="92" y="8"/>
                  </a:lnTo>
                  <a:lnTo>
                    <a:pt x="87" y="12"/>
                  </a:lnTo>
                  <a:lnTo>
                    <a:pt x="81" y="15"/>
                  </a:lnTo>
                  <a:lnTo>
                    <a:pt x="77" y="18"/>
                  </a:lnTo>
                  <a:lnTo>
                    <a:pt x="71" y="23"/>
                  </a:lnTo>
                  <a:lnTo>
                    <a:pt x="66" y="28"/>
                  </a:lnTo>
                  <a:lnTo>
                    <a:pt x="63" y="33"/>
                  </a:lnTo>
                  <a:lnTo>
                    <a:pt x="58" y="39"/>
                  </a:lnTo>
                  <a:lnTo>
                    <a:pt x="55" y="46"/>
                  </a:lnTo>
                  <a:lnTo>
                    <a:pt x="51"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69" name="Freeform 158"/>
            <p:cNvSpPr>
              <a:spLocks/>
            </p:cNvSpPr>
            <p:nvPr/>
          </p:nvSpPr>
          <p:spPr bwMode="auto">
            <a:xfrm>
              <a:off x="1938" y="2508"/>
              <a:ext cx="82" cy="106"/>
            </a:xfrm>
            <a:custGeom>
              <a:avLst/>
              <a:gdLst>
                <a:gd name="T0" fmla="*/ 2 w 246"/>
                <a:gd name="T1" fmla="*/ 82 h 318"/>
                <a:gd name="T2" fmla="*/ 8 w 246"/>
                <a:gd name="T3" fmla="*/ 95 h 318"/>
                <a:gd name="T4" fmla="*/ 20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5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3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5 w 246"/>
                <a:gd name="T89" fmla="*/ 91 h 318"/>
                <a:gd name="T90" fmla="*/ 34 w 246"/>
                <a:gd name="T91" fmla="*/ 90 h 318"/>
                <a:gd name="T92" fmla="*/ 25 w 246"/>
                <a:gd name="T93" fmla="*/ 87 h 318"/>
                <a:gd name="T94" fmla="*/ 20 w 246"/>
                <a:gd name="T95" fmla="*/ 81 h 318"/>
                <a:gd name="T96" fmla="*/ 17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5" y="247"/>
                  </a:lnTo>
                  <a:lnTo>
                    <a:pt x="9" y="257"/>
                  </a:lnTo>
                  <a:lnTo>
                    <a:pt x="13" y="266"/>
                  </a:lnTo>
                  <a:lnTo>
                    <a:pt x="18" y="276"/>
                  </a:lnTo>
                  <a:lnTo>
                    <a:pt x="25" y="284"/>
                  </a:lnTo>
                  <a:lnTo>
                    <a:pt x="32" y="291"/>
                  </a:lnTo>
                  <a:lnTo>
                    <a:pt x="40" y="298"/>
                  </a:lnTo>
                  <a:lnTo>
                    <a:pt x="50" y="302"/>
                  </a:lnTo>
                  <a:lnTo>
                    <a:pt x="59" y="308"/>
                  </a:lnTo>
                  <a:lnTo>
                    <a:pt x="70" y="311"/>
                  </a:lnTo>
                  <a:lnTo>
                    <a:pt x="82" y="315"/>
                  </a:lnTo>
                  <a:lnTo>
                    <a:pt x="93" y="316"/>
                  </a:lnTo>
                  <a:lnTo>
                    <a:pt x="107" y="318"/>
                  </a:lnTo>
                  <a:lnTo>
                    <a:pt x="121" y="318"/>
                  </a:lnTo>
                  <a:lnTo>
                    <a:pt x="136" y="318"/>
                  </a:lnTo>
                  <a:lnTo>
                    <a:pt x="150" y="317"/>
                  </a:lnTo>
                  <a:lnTo>
                    <a:pt x="162" y="315"/>
                  </a:lnTo>
                  <a:lnTo>
                    <a:pt x="175" y="311"/>
                  </a:lnTo>
                  <a:lnTo>
                    <a:pt x="185" y="308"/>
                  </a:lnTo>
                  <a:lnTo>
                    <a:pt x="196" y="303"/>
                  </a:lnTo>
                  <a:lnTo>
                    <a:pt x="205" y="298"/>
                  </a:lnTo>
                  <a:lnTo>
                    <a:pt x="214" y="292"/>
                  </a:lnTo>
                  <a:lnTo>
                    <a:pt x="221" y="285"/>
                  </a:lnTo>
                  <a:lnTo>
                    <a:pt x="228" y="278"/>
                  </a:lnTo>
                  <a:lnTo>
                    <a:pt x="234" y="270"/>
                  </a:lnTo>
                  <a:lnTo>
                    <a:pt x="238" y="261"/>
                  </a:lnTo>
                  <a:lnTo>
                    <a:pt x="242" y="252"/>
                  </a:lnTo>
                  <a:lnTo>
                    <a:pt x="244" y="241"/>
                  </a:lnTo>
                  <a:lnTo>
                    <a:pt x="246" y="231"/>
                  </a:lnTo>
                  <a:lnTo>
                    <a:pt x="246" y="219"/>
                  </a:lnTo>
                  <a:lnTo>
                    <a:pt x="246" y="210"/>
                  </a:lnTo>
                  <a:lnTo>
                    <a:pt x="245" y="201"/>
                  </a:lnTo>
                  <a:lnTo>
                    <a:pt x="243" y="193"/>
                  </a:lnTo>
                  <a:lnTo>
                    <a:pt x="241" y="186"/>
                  </a:lnTo>
                  <a:lnTo>
                    <a:pt x="237" y="179"/>
                  </a:lnTo>
                  <a:lnTo>
                    <a:pt x="234" y="173"/>
                  </a:lnTo>
                  <a:lnTo>
                    <a:pt x="229" y="168"/>
                  </a:lnTo>
                  <a:lnTo>
                    <a:pt x="223" y="162"/>
                  </a:lnTo>
                  <a:lnTo>
                    <a:pt x="218" y="157"/>
                  </a:lnTo>
                  <a:lnTo>
                    <a:pt x="211" y="153"/>
                  </a:lnTo>
                  <a:lnTo>
                    <a:pt x="204" y="149"/>
                  </a:lnTo>
                  <a:lnTo>
                    <a:pt x="196" y="146"/>
                  </a:lnTo>
                  <a:lnTo>
                    <a:pt x="186" y="142"/>
                  </a:lnTo>
                  <a:lnTo>
                    <a:pt x="176" y="139"/>
                  </a:lnTo>
                  <a:lnTo>
                    <a:pt x="166" y="136"/>
                  </a:lnTo>
                  <a:lnTo>
                    <a:pt x="155" y="133"/>
                  </a:lnTo>
                  <a:lnTo>
                    <a:pt x="106" y="122"/>
                  </a:lnTo>
                  <a:lnTo>
                    <a:pt x="100" y="120"/>
                  </a:lnTo>
                  <a:lnTo>
                    <a:pt x="94" y="119"/>
                  </a:lnTo>
                  <a:lnTo>
                    <a:pt x="90" y="118"/>
                  </a:lnTo>
                  <a:lnTo>
                    <a:pt x="85" y="116"/>
                  </a:lnTo>
                  <a:lnTo>
                    <a:pt x="81" y="115"/>
                  </a:lnTo>
                  <a:lnTo>
                    <a:pt x="77" y="112"/>
                  </a:lnTo>
                  <a:lnTo>
                    <a:pt x="74" y="111"/>
                  </a:lnTo>
                  <a:lnTo>
                    <a:pt x="70" y="109"/>
                  </a:lnTo>
                  <a:lnTo>
                    <a:pt x="68" y="107"/>
                  </a:lnTo>
                  <a:lnTo>
                    <a:pt x="66" y="104"/>
                  </a:lnTo>
                  <a:lnTo>
                    <a:pt x="63" y="101"/>
                  </a:lnTo>
                  <a:lnTo>
                    <a:pt x="61" y="99"/>
                  </a:lnTo>
                  <a:lnTo>
                    <a:pt x="60" y="95"/>
                  </a:lnTo>
                  <a:lnTo>
                    <a:pt x="60" y="92"/>
                  </a:lnTo>
                  <a:lnTo>
                    <a:pt x="59" y="88"/>
                  </a:lnTo>
                  <a:lnTo>
                    <a:pt x="59" y="85"/>
                  </a:lnTo>
                  <a:lnTo>
                    <a:pt x="59" y="79"/>
                  </a:lnTo>
                  <a:lnTo>
                    <a:pt x="60" y="74"/>
                  </a:lnTo>
                  <a:lnTo>
                    <a:pt x="61" y="71"/>
                  </a:lnTo>
                  <a:lnTo>
                    <a:pt x="62" y="66"/>
                  </a:lnTo>
                  <a:lnTo>
                    <a:pt x="65" y="63"/>
                  </a:lnTo>
                  <a:lnTo>
                    <a:pt x="68" y="59"/>
                  </a:lnTo>
                  <a:lnTo>
                    <a:pt x="71" y="56"/>
                  </a:lnTo>
                  <a:lnTo>
                    <a:pt x="75" y="54"/>
                  </a:lnTo>
                  <a:lnTo>
                    <a:pt x="78" y="50"/>
                  </a:lnTo>
                  <a:lnTo>
                    <a:pt x="83" y="48"/>
                  </a:lnTo>
                  <a:lnTo>
                    <a:pt x="89" y="47"/>
                  </a:lnTo>
                  <a:lnTo>
                    <a:pt x="94" y="44"/>
                  </a:lnTo>
                  <a:lnTo>
                    <a:pt x="100" y="43"/>
                  </a:lnTo>
                  <a:lnTo>
                    <a:pt x="107" y="43"/>
                  </a:lnTo>
                  <a:lnTo>
                    <a:pt x="114" y="42"/>
                  </a:lnTo>
                  <a:lnTo>
                    <a:pt x="121" y="42"/>
                  </a:lnTo>
                  <a:lnTo>
                    <a:pt x="129" y="42"/>
                  </a:lnTo>
                  <a:lnTo>
                    <a:pt x="136" y="43"/>
                  </a:lnTo>
                  <a:lnTo>
                    <a:pt x="143" y="44"/>
                  </a:lnTo>
                  <a:lnTo>
                    <a:pt x="149" y="46"/>
                  </a:lnTo>
                  <a:lnTo>
                    <a:pt x="154" y="48"/>
                  </a:lnTo>
                  <a:lnTo>
                    <a:pt x="160" y="50"/>
                  </a:lnTo>
                  <a:lnTo>
                    <a:pt x="165" y="53"/>
                  </a:lnTo>
                  <a:lnTo>
                    <a:pt x="169" y="56"/>
                  </a:lnTo>
                  <a:lnTo>
                    <a:pt x="174" y="59"/>
                  </a:lnTo>
                  <a:lnTo>
                    <a:pt x="177" y="63"/>
                  </a:lnTo>
                  <a:lnTo>
                    <a:pt x="181" y="67"/>
                  </a:lnTo>
                  <a:lnTo>
                    <a:pt x="183" y="71"/>
                  </a:lnTo>
                  <a:lnTo>
                    <a:pt x="185" y="77"/>
                  </a:lnTo>
                  <a:lnTo>
                    <a:pt x="188" y="81"/>
                  </a:lnTo>
                  <a:lnTo>
                    <a:pt x="189" y="87"/>
                  </a:lnTo>
                  <a:lnTo>
                    <a:pt x="189" y="93"/>
                  </a:lnTo>
                  <a:lnTo>
                    <a:pt x="238" y="93"/>
                  </a:lnTo>
                  <a:lnTo>
                    <a:pt x="238" y="92"/>
                  </a:lnTo>
                  <a:lnTo>
                    <a:pt x="238" y="81"/>
                  </a:lnTo>
                  <a:lnTo>
                    <a:pt x="236" y="72"/>
                  </a:lnTo>
                  <a:lnTo>
                    <a:pt x="234" y="63"/>
                  </a:lnTo>
                  <a:lnTo>
                    <a:pt x="230" y="54"/>
                  </a:lnTo>
                  <a:lnTo>
                    <a:pt x="226" y="46"/>
                  </a:lnTo>
                  <a:lnTo>
                    <a:pt x="220" y="38"/>
                  </a:lnTo>
                  <a:lnTo>
                    <a:pt x="214" y="31"/>
                  </a:lnTo>
                  <a:lnTo>
                    <a:pt x="206" y="25"/>
                  </a:lnTo>
                  <a:lnTo>
                    <a:pt x="198" y="19"/>
                  </a:lnTo>
                  <a:lnTo>
                    <a:pt x="190" y="15"/>
                  </a:lnTo>
                  <a:lnTo>
                    <a:pt x="180" y="10"/>
                  </a:lnTo>
                  <a:lnTo>
                    <a:pt x="169" y="7"/>
                  </a:lnTo>
                  <a:lnTo>
                    <a:pt x="159" y="3"/>
                  </a:lnTo>
                  <a:lnTo>
                    <a:pt x="146" y="1"/>
                  </a:lnTo>
                  <a:lnTo>
                    <a:pt x="134" y="0"/>
                  </a:lnTo>
                  <a:lnTo>
                    <a:pt x="121" y="0"/>
                  </a:lnTo>
                  <a:lnTo>
                    <a:pt x="108" y="0"/>
                  </a:lnTo>
                  <a:lnTo>
                    <a:pt x="96" y="1"/>
                  </a:lnTo>
                  <a:lnTo>
                    <a:pt x="84" y="3"/>
                  </a:lnTo>
                  <a:lnTo>
                    <a:pt x="73" y="5"/>
                  </a:lnTo>
                  <a:lnTo>
                    <a:pt x="63" y="9"/>
                  </a:lnTo>
                  <a:lnTo>
                    <a:pt x="54" y="13"/>
                  </a:lnTo>
                  <a:lnTo>
                    <a:pt x="45" y="18"/>
                  </a:lnTo>
                  <a:lnTo>
                    <a:pt x="38" y="24"/>
                  </a:lnTo>
                  <a:lnTo>
                    <a:pt x="31" y="30"/>
                  </a:lnTo>
                  <a:lnTo>
                    <a:pt x="25" y="36"/>
                  </a:lnTo>
                  <a:lnTo>
                    <a:pt x="20" y="43"/>
                  </a:lnTo>
                  <a:lnTo>
                    <a:pt x="16" y="51"/>
                  </a:lnTo>
                  <a:lnTo>
                    <a:pt x="13" y="59"/>
                  </a:lnTo>
                  <a:lnTo>
                    <a:pt x="10" y="67"/>
                  </a:lnTo>
                  <a:lnTo>
                    <a:pt x="8" y="77"/>
                  </a:lnTo>
                  <a:lnTo>
                    <a:pt x="8" y="86"/>
                  </a:lnTo>
                  <a:lnTo>
                    <a:pt x="8" y="95"/>
                  </a:lnTo>
                  <a:lnTo>
                    <a:pt x="9" y="103"/>
                  </a:lnTo>
                  <a:lnTo>
                    <a:pt x="10" y="111"/>
                  </a:lnTo>
                  <a:lnTo>
                    <a:pt x="13" y="118"/>
                  </a:lnTo>
                  <a:lnTo>
                    <a:pt x="16" y="125"/>
                  </a:lnTo>
                  <a:lnTo>
                    <a:pt x="20" y="131"/>
                  </a:lnTo>
                  <a:lnTo>
                    <a:pt x="24" y="136"/>
                  </a:lnTo>
                  <a:lnTo>
                    <a:pt x="29" y="142"/>
                  </a:lnTo>
                  <a:lnTo>
                    <a:pt x="35" y="147"/>
                  </a:lnTo>
                  <a:lnTo>
                    <a:pt x="40" y="150"/>
                  </a:lnTo>
                  <a:lnTo>
                    <a:pt x="47" y="155"/>
                  </a:lnTo>
                  <a:lnTo>
                    <a:pt x="55" y="158"/>
                  </a:lnTo>
                  <a:lnTo>
                    <a:pt x="63" y="162"/>
                  </a:lnTo>
                  <a:lnTo>
                    <a:pt x="73" y="165"/>
                  </a:lnTo>
                  <a:lnTo>
                    <a:pt x="83" y="168"/>
                  </a:lnTo>
                  <a:lnTo>
                    <a:pt x="93" y="171"/>
                  </a:lnTo>
                  <a:lnTo>
                    <a:pt x="150" y="185"/>
                  </a:lnTo>
                  <a:lnTo>
                    <a:pt x="155" y="186"/>
                  </a:lnTo>
                  <a:lnTo>
                    <a:pt x="160" y="188"/>
                  </a:lnTo>
                  <a:lnTo>
                    <a:pt x="166" y="189"/>
                  </a:lnTo>
                  <a:lnTo>
                    <a:pt x="170" y="191"/>
                  </a:lnTo>
                  <a:lnTo>
                    <a:pt x="174" y="193"/>
                  </a:lnTo>
                  <a:lnTo>
                    <a:pt x="178" y="194"/>
                  </a:lnTo>
                  <a:lnTo>
                    <a:pt x="181" y="196"/>
                  </a:lnTo>
                  <a:lnTo>
                    <a:pt x="184" y="199"/>
                  </a:lnTo>
                  <a:lnTo>
                    <a:pt x="186" y="201"/>
                  </a:lnTo>
                  <a:lnTo>
                    <a:pt x="189" y="203"/>
                  </a:lnTo>
                  <a:lnTo>
                    <a:pt x="191" y="207"/>
                  </a:lnTo>
                  <a:lnTo>
                    <a:pt x="193" y="210"/>
                  </a:lnTo>
                  <a:lnTo>
                    <a:pt x="195" y="214"/>
                  </a:lnTo>
                  <a:lnTo>
                    <a:pt x="195" y="217"/>
                  </a:lnTo>
                  <a:lnTo>
                    <a:pt x="196" y="222"/>
                  </a:lnTo>
                  <a:lnTo>
                    <a:pt x="196" y="226"/>
                  </a:lnTo>
                  <a:lnTo>
                    <a:pt x="196" y="231"/>
                  </a:lnTo>
                  <a:lnTo>
                    <a:pt x="195" y="237"/>
                  </a:lnTo>
                  <a:lnTo>
                    <a:pt x="193" y="241"/>
                  </a:lnTo>
                  <a:lnTo>
                    <a:pt x="191" y="246"/>
                  </a:lnTo>
                  <a:lnTo>
                    <a:pt x="189" y="249"/>
                  </a:lnTo>
                  <a:lnTo>
                    <a:pt x="185" y="254"/>
                  </a:lnTo>
                  <a:lnTo>
                    <a:pt x="182" y="257"/>
                  </a:lnTo>
                  <a:lnTo>
                    <a:pt x="177" y="261"/>
                  </a:lnTo>
                  <a:lnTo>
                    <a:pt x="173" y="263"/>
                  </a:lnTo>
                  <a:lnTo>
                    <a:pt x="167" y="265"/>
                  </a:lnTo>
                  <a:lnTo>
                    <a:pt x="161" y="268"/>
                  </a:lnTo>
                  <a:lnTo>
                    <a:pt x="155" y="270"/>
                  </a:lnTo>
                  <a:lnTo>
                    <a:pt x="149" y="271"/>
                  </a:lnTo>
                  <a:lnTo>
                    <a:pt x="142" y="272"/>
                  </a:lnTo>
                  <a:lnTo>
                    <a:pt x="134" y="273"/>
                  </a:lnTo>
                  <a:lnTo>
                    <a:pt x="125" y="273"/>
                  </a:lnTo>
                  <a:lnTo>
                    <a:pt x="117" y="273"/>
                  </a:lnTo>
                  <a:lnTo>
                    <a:pt x="109" y="272"/>
                  </a:lnTo>
                  <a:lnTo>
                    <a:pt x="101" y="271"/>
                  </a:lnTo>
                  <a:lnTo>
                    <a:pt x="94" y="270"/>
                  </a:lnTo>
                  <a:lnTo>
                    <a:pt x="88" y="268"/>
                  </a:lnTo>
                  <a:lnTo>
                    <a:pt x="82" y="264"/>
                  </a:lnTo>
                  <a:lnTo>
                    <a:pt x="76" y="262"/>
                  </a:lnTo>
                  <a:lnTo>
                    <a:pt x="71" y="257"/>
                  </a:lnTo>
                  <a:lnTo>
                    <a:pt x="67" y="254"/>
                  </a:lnTo>
                  <a:lnTo>
                    <a:pt x="62" y="249"/>
                  </a:lnTo>
                  <a:lnTo>
                    <a:pt x="59" y="243"/>
                  </a:lnTo>
                  <a:lnTo>
                    <a:pt x="55" y="238"/>
                  </a:lnTo>
                  <a:lnTo>
                    <a:pt x="53" y="232"/>
                  </a:lnTo>
                  <a:lnTo>
                    <a:pt x="52" y="226"/>
                  </a:lnTo>
                  <a:lnTo>
                    <a:pt x="50" y="218"/>
                  </a:lnTo>
                  <a:lnTo>
                    <a:pt x="50"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0" name="Freeform 159"/>
            <p:cNvSpPr>
              <a:spLocks/>
            </p:cNvSpPr>
            <p:nvPr/>
          </p:nvSpPr>
          <p:spPr bwMode="auto">
            <a:xfrm>
              <a:off x="2028" y="2483"/>
              <a:ext cx="50" cy="129"/>
            </a:xfrm>
            <a:custGeom>
              <a:avLst/>
              <a:gdLst>
                <a:gd name="T0" fmla="*/ 32 w 150"/>
                <a:gd name="T1" fmla="*/ 103 h 387"/>
                <a:gd name="T2" fmla="*/ 32 w 150"/>
                <a:gd name="T3" fmla="*/ 41 h 387"/>
                <a:gd name="T4" fmla="*/ 50 w 150"/>
                <a:gd name="T5" fmla="*/ 41 h 387"/>
                <a:gd name="T6" fmla="*/ 50 w 150"/>
                <a:gd name="T7" fmla="*/ 28 h 387"/>
                <a:gd name="T8" fmla="*/ 32 w 150"/>
                <a:gd name="T9" fmla="*/ 28 h 387"/>
                <a:gd name="T10" fmla="*/ 32 w 150"/>
                <a:gd name="T11" fmla="*/ 0 h 387"/>
                <a:gd name="T12" fmla="*/ 15 w 150"/>
                <a:gd name="T13" fmla="*/ 0 h 387"/>
                <a:gd name="T14" fmla="*/ 15 w 150"/>
                <a:gd name="T15" fmla="*/ 28 h 387"/>
                <a:gd name="T16" fmla="*/ 0 w 150"/>
                <a:gd name="T17" fmla="*/ 28 h 387"/>
                <a:gd name="T18" fmla="*/ 0 w 150"/>
                <a:gd name="T19" fmla="*/ 41 h 387"/>
                <a:gd name="T20" fmla="*/ 15 w 150"/>
                <a:gd name="T21" fmla="*/ 41 h 387"/>
                <a:gd name="T22" fmla="*/ 15 w 150"/>
                <a:gd name="T23" fmla="*/ 108 h 387"/>
                <a:gd name="T24" fmla="*/ 15 w 150"/>
                <a:gd name="T25" fmla="*/ 111 h 387"/>
                <a:gd name="T26" fmla="*/ 15 w 150"/>
                <a:gd name="T27" fmla="*/ 114 h 387"/>
                <a:gd name="T28" fmla="*/ 16 w 150"/>
                <a:gd name="T29" fmla="*/ 116 h 387"/>
                <a:gd name="T30" fmla="*/ 16 w 150"/>
                <a:gd name="T31" fmla="*/ 118 h 387"/>
                <a:gd name="T32" fmla="*/ 17 w 150"/>
                <a:gd name="T33" fmla="*/ 120 h 387"/>
                <a:gd name="T34" fmla="*/ 18 w 150"/>
                <a:gd name="T35" fmla="*/ 121 h 387"/>
                <a:gd name="T36" fmla="*/ 19 w 150"/>
                <a:gd name="T37" fmla="*/ 123 h 387"/>
                <a:gd name="T38" fmla="*/ 20 w 150"/>
                <a:gd name="T39" fmla="*/ 125 h 387"/>
                <a:gd name="T40" fmla="*/ 21 w 150"/>
                <a:gd name="T41" fmla="*/ 126 h 387"/>
                <a:gd name="T42" fmla="*/ 23 w 150"/>
                <a:gd name="T43" fmla="*/ 126 h 387"/>
                <a:gd name="T44" fmla="*/ 24 w 150"/>
                <a:gd name="T45" fmla="*/ 127 h 387"/>
                <a:gd name="T46" fmla="*/ 27 w 150"/>
                <a:gd name="T47" fmla="*/ 128 h 387"/>
                <a:gd name="T48" fmla="*/ 28 w 150"/>
                <a:gd name="T49" fmla="*/ 128 h 387"/>
                <a:gd name="T50" fmla="*/ 31 w 150"/>
                <a:gd name="T51" fmla="*/ 129 h 387"/>
                <a:gd name="T52" fmla="*/ 33 w 150"/>
                <a:gd name="T53" fmla="*/ 129 h 387"/>
                <a:gd name="T54" fmla="*/ 37 w 150"/>
                <a:gd name="T55" fmla="*/ 129 h 387"/>
                <a:gd name="T56" fmla="*/ 40 w 150"/>
                <a:gd name="T57" fmla="*/ 129 h 387"/>
                <a:gd name="T58" fmla="*/ 43 w 150"/>
                <a:gd name="T59" fmla="*/ 129 h 387"/>
                <a:gd name="T60" fmla="*/ 46 w 150"/>
                <a:gd name="T61" fmla="*/ 128 h 387"/>
                <a:gd name="T62" fmla="*/ 50 w 150"/>
                <a:gd name="T63" fmla="*/ 128 h 387"/>
                <a:gd name="T64" fmla="*/ 50 w 150"/>
                <a:gd name="T65" fmla="*/ 113 h 387"/>
                <a:gd name="T66" fmla="*/ 45 w 150"/>
                <a:gd name="T67" fmla="*/ 114 h 387"/>
                <a:gd name="T68" fmla="*/ 41 w 150"/>
                <a:gd name="T69" fmla="*/ 114 h 387"/>
                <a:gd name="T70" fmla="*/ 38 w 150"/>
                <a:gd name="T71" fmla="*/ 114 h 387"/>
                <a:gd name="T72" fmla="*/ 37 w 150"/>
                <a:gd name="T73" fmla="*/ 113 h 387"/>
                <a:gd name="T74" fmla="*/ 35 w 150"/>
                <a:gd name="T75" fmla="*/ 112 h 387"/>
                <a:gd name="T76" fmla="*/ 33 w 150"/>
                <a:gd name="T77" fmla="*/ 111 h 387"/>
                <a:gd name="T78" fmla="*/ 33 w 150"/>
                <a:gd name="T79" fmla="*/ 110 h 387"/>
                <a:gd name="T80" fmla="*/ 32 w 150"/>
                <a:gd name="T81" fmla="*/ 108 h 387"/>
                <a:gd name="T82" fmla="*/ 32 w 150"/>
                <a:gd name="T83" fmla="*/ 105 h 387"/>
                <a:gd name="T84" fmla="*/ 32 w 150"/>
                <a:gd name="T85" fmla="*/ 103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1"/>
                  </a:lnTo>
                  <a:lnTo>
                    <a:pt x="47" y="348"/>
                  </a:lnTo>
                  <a:lnTo>
                    <a:pt x="49" y="354"/>
                  </a:lnTo>
                  <a:lnTo>
                    <a:pt x="51" y="360"/>
                  </a:lnTo>
                  <a:lnTo>
                    <a:pt x="53" y="364"/>
                  </a:lnTo>
                  <a:lnTo>
                    <a:pt x="56" y="369"/>
                  </a:lnTo>
                  <a:lnTo>
                    <a:pt x="59" y="374"/>
                  </a:lnTo>
                  <a:lnTo>
                    <a:pt x="64" y="377"/>
                  </a:lnTo>
                  <a:lnTo>
                    <a:pt x="68" y="379"/>
                  </a:lnTo>
                  <a:lnTo>
                    <a:pt x="73" y="382"/>
                  </a:lnTo>
                  <a:lnTo>
                    <a:pt x="80" y="384"/>
                  </a:lnTo>
                  <a:lnTo>
                    <a:pt x="85" y="385"/>
                  </a:lnTo>
                  <a:lnTo>
                    <a:pt x="94" y="386"/>
                  </a:lnTo>
                  <a:lnTo>
                    <a:pt x="100" y="387"/>
                  </a:lnTo>
                  <a:lnTo>
                    <a:pt x="110" y="387"/>
                  </a:lnTo>
                  <a:lnTo>
                    <a:pt x="119" y="387"/>
                  </a:lnTo>
                  <a:lnTo>
                    <a:pt x="128" y="386"/>
                  </a:lnTo>
                  <a:lnTo>
                    <a:pt x="138" y="385"/>
                  </a:lnTo>
                  <a:lnTo>
                    <a:pt x="150" y="383"/>
                  </a:lnTo>
                  <a:lnTo>
                    <a:pt x="150" y="340"/>
                  </a:lnTo>
                  <a:lnTo>
                    <a:pt x="134" y="341"/>
                  </a:lnTo>
                  <a:lnTo>
                    <a:pt x="123" y="341"/>
                  </a:lnTo>
                  <a:lnTo>
                    <a:pt x="115" y="341"/>
                  </a:lnTo>
                  <a:lnTo>
                    <a:pt x="110" y="339"/>
                  </a:lnTo>
                  <a:lnTo>
                    <a:pt x="105" y="337"/>
                  </a:lnTo>
                  <a:lnTo>
                    <a:pt x="100"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1" name="Freeform 160"/>
            <p:cNvSpPr>
              <a:spLocks/>
            </p:cNvSpPr>
            <p:nvPr/>
          </p:nvSpPr>
          <p:spPr bwMode="auto">
            <a:xfrm>
              <a:off x="2093" y="2509"/>
              <a:ext cx="49" cy="102"/>
            </a:xfrm>
            <a:custGeom>
              <a:avLst/>
              <a:gdLst>
                <a:gd name="T0" fmla="*/ 0 w 145"/>
                <a:gd name="T1" fmla="*/ 102 h 306"/>
                <a:gd name="T2" fmla="*/ 17 w 145"/>
                <a:gd name="T3" fmla="*/ 102 h 306"/>
                <a:gd name="T4" fmla="*/ 17 w 145"/>
                <a:gd name="T5" fmla="*/ 46 h 306"/>
                <a:gd name="T6" fmla="*/ 17 w 145"/>
                <a:gd name="T7" fmla="*/ 43 h 306"/>
                <a:gd name="T8" fmla="*/ 18 w 145"/>
                <a:gd name="T9" fmla="*/ 40 h 306"/>
                <a:gd name="T10" fmla="*/ 18 w 145"/>
                <a:gd name="T11" fmla="*/ 37 h 306"/>
                <a:gd name="T12" fmla="*/ 19 w 145"/>
                <a:gd name="T13" fmla="*/ 34 h 306"/>
                <a:gd name="T14" fmla="*/ 20 w 145"/>
                <a:gd name="T15" fmla="*/ 31 h 306"/>
                <a:gd name="T16" fmla="*/ 21 w 145"/>
                <a:gd name="T17" fmla="*/ 29 h 306"/>
                <a:gd name="T18" fmla="*/ 23 w 145"/>
                <a:gd name="T19" fmla="*/ 27 h 306"/>
                <a:gd name="T20" fmla="*/ 24 w 145"/>
                <a:gd name="T21" fmla="*/ 25 h 306"/>
                <a:gd name="T22" fmla="*/ 26 w 145"/>
                <a:gd name="T23" fmla="*/ 23 h 306"/>
                <a:gd name="T24" fmla="*/ 28 w 145"/>
                <a:gd name="T25" fmla="*/ 22 h 306"/>
                <a:gd name="T26" fmla="*/ 30 w 145"/>
                <a:gd name="T27" fmla="*/ 21 h 306"/>
                <a:gd name="T28" fmla="*/ 33 w 145"/>
                <a:gd name="T29" fmla="*/ 20 h 306"/>
                <a:gd name="T30" fmla="*/ 36 w 145"/>
                <a:gd name="T31" fmla="*/ 19 h 306"/>
                <a:gd name="T32" fmla="*/ 39 w 145"/>
                <a:gd name="T33" fmla="*/ 18 h 306"/>
                <a:gd name="T34" fmla="*/ 42 w 145"/>
                <a:gd name="T35" fmla="*/ 18 h 306"/>
                <a:gd name="T36" fmla="*/ 45 w 145"/>
                <a:gd name="T37" fmla="*/ 18 h 306"/>
                <a:gd name="T38" fmla="*/ 47 w 145"/>
                <a:gd name="T39" fmla="*/ 18 h 306"/>
                <a:gd name="T40" fmla="*/ 49 w 145"/>
                <a:gd name="T41" fmla="*/ 18 h 306"/>
                <a:gd name="T42" fmla="*/ 49 w 145"/>
                <a:gd name="T43" fmla="*/ 0 h 306"/>
                <a:gd name="T44" fmla="*/ 47 w 145"/>
                <a:gd name="T45" fmla="*/ 0 h 306"/>
                <a:gd name="T46" fmla="*/ 45 w 145"/>
                <a:gd name="T47" fmla="*/ 0 h 306"/>
                <a:gd name="T48" fmla="*/ 42 w 145"/>
                <a:gd name="T49" fmla="*/ 0 h 306"/>
                <a:gd name="T50" fmla="*/ 40 w 145"/>
                <a:gd name="T51" fmla="*/ 0 h 306"/>
                <a:gd name="T52" fmla="*/ 38 w 145"/>
                <a:gd name="T53" fmla="*/ 1 h 306"/>
                <a:gd name="T54" fmla="*/ 35 w 145"/>
                <a:gd name="T55" fmla="*/ 1 h 306"/>
                <a:gd name="T56" fmla="*/ 33 w 145"/>
                <a:gd name="T57" fmla="*/ 2 h 306"/>
                <a:gd name="T58" fmla="*/ 31 w 145"/>
                <a:gd name="T59" fmla="*/ 3 h 306"/>
                <a:gd name="T60" fmla="*/ 30 w 145"/>
                <a:gd name="T61" fmla="*/ 4 h 306"/>
                <a:gd name="T62" fmla="*/ 28 w 145"/>
                <a:gd name="T63" fmla="*/ 5 h 306"/>
                <a:gd name="T64" fmla="*/ 26 w 145"/>
                <a:gd name="T65" fmla="*/ 6 h 306"/>
                <a:gd name="T66" fmla="*/ 24 w 145"/>
                <a:gd name="T67" fmla="*/ 8 h 306"/>
                <a:gd name="T68" fmla="*/ 23 w 145"/>
                <a:gd name="T69" fmla="*/ 9 h 306"/>
                <a:gd name="T70" fmla="*/ 21 w 145"/>
                <a:gd name="T71" fmla="*/ 11 h 306"/>
                <a:gd name="T72" fmla="*/ 20 w 145"/>
                <a:gd name="T73" fmla="*/ 13 h 306"/>
                <a:gd name="T74" fmla="*/ 19 w 145"/>
                <a:gd name="T75" fmla="*/ 15 h 306"/>
                <a:gd name="T76" fmla="*/ 18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0"/>
                  </a:lnTo>
                  <a:lnTo>
                    <a:pt x="56" y="102"/>
                  </a:lnTo>
                  <a:lnTo>
                    <a:pt x="59" y="94"/>
                  </a:lnTo>
                  <a:lnTo>
                    <a:pt x="62" y="87"/>
                  </a:lnTo>
                  <a:lnTo>
                    <a:pt x="67" y="81"/>
                  </a:lnTo>
                  <a:lnTo>
                    <a:pt x="71" y="75"/>
                  </a:lnTo>
                  <a:lnTo>
                    <a:pt x="77" y="70"/>
                  </a:lnTo>
                  <a:lnTo>
                    <a:pt x="83" y="66"/>
                  </a:lnTo>
                  <a:lnTo>
                    <a:pt x="90" y="62"/>
                  </a:lnTo>
                  <a:lnTo>
                    <a:pt x="98" y="59"/>
                  </a:lnTo>
                  <a:lnTo>
                    <a:pt x="106" y="56"/>
                  </a:lnTo>
                  <a:lnTo>
                    <a:pt x="114" y="54"/>
                  </a:lnTo>
                  <a:lnTo>
                    <a:pt x="123" y="53"/>
                  </a:lnTo>
                  <a:lnTo>
                    <a:pt x="134" y="53"/>
                  </a:lnTo>
                  <a:lnTo>
                    <a:pt x="139" y="53"/>
                  </a:lnTo>
                  <a:lnTo>
                    <a:pt x="145" y="54"/>
                  </a:lnTo>
                  <a:lnTo>
                    <a:pt x="145" y="0"/>
                  </a:lnTo>
                  <a:lnTo>
                    <a:pt x="138" y="0"/>
                  </a:lnTo>
                  <a:lnTo>
                    <a:pt x="132" y="0"/>
                  </a:lnTo>
                  <a:lnTo>
                    <a:pt x="124" y="0"/>
                  </a:lnTo>
                  <a:lnTo>
                    <a:pt x="117" y="1"/>
                  </a:lnTo>
                  <a:lnTo>
                    <a:pt x="111" y="2"/>
                  </a:lnTo>
                  <a:lnTo>
                    <a:pt x="105" y="4"/>
                  </a:lnTo>
                  <a:lnTo>
                    <a:pt x="98" y="6"/>
                  </a:lnTo>
                  <a:lnTo>
                    <a:pt x="92" y="8"/>
                  </a:lnTo>
                  <a:lnTo>
                    <a:pt x="88" y="12"/>
                  </a:lnTo>
                  <a:lnTo>
                    <a:pt x="82" y="15"/>
                  </a:lnTo>
                  <a:lnTo>
                    <a:pt x="77" y="18"/>
                  </a:lnTo>
                  <a:lnTo>
                    <a:pt x="71" y="23"/>
                  </a:lnTo>
                  <a:lnTo>
                    <a:pt x="67" y="28"/>
                  </a:lnTo>
                  <a:lnTo>
                    <a:pt x="63" y="33"/>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2" name="Freeform 161"/>
            <p:cNvSpPr>
              <a:spLocks noEditPoints="1"/>
            </p:cNvSpPr>
            <p:nvPr/>
          </p:nvSpPr>
          <p:spPr bwMode="auto">
            <a:xfrm>
              <a:off x="2151" y="2508"/>
              <a:ext cx="94" cy="106"/>
            </a:xfrm>
            <a:custGeom>
              <a:avLst/>
              <a:gdLst>
                <a:gd name="T0" fmla="*/ 65 w 283"/>
                <a:gd name="T1" fmla="*/ 72 h 318"/>
                <a:gd name="T2" fmla="*/ 61 w 283"/>
                <a:gd name="T3" fmla="*/ 81 h 318"/>
                <a:gd name="T4" fmla="*/ 53 w 283"/>
                <a:gd name="T5" fmla="*/ 87 h 318"/>
                <a:gd name="T6" fmla="*/ 42 w 283"/>
                <a:gd name="T7" fmla="*/ 91 h 318"/>
                <a:gd name="T8" fmla="*/ 31 w 283"/>
                <a:gd name="T9" fmla="*/ 91 h 318"/>
                <a:gd name="T10" fmla="*/ 24 w 283"/>
                <a:gd name="T11" fmla="*/ 89 h 318"/>
                <a:gd name="T12" fmla="*/ 20 w 283"/>
                <a:gd name="T13" fmla="*/ 85 h 318"/>
                <a:gd name="T14" fmla="*/ 17 w 283"/>
                <a:gd name="T15" fmla="*/ 79 h 318"/>
                <a:gd name="T16" fmla="*/ 17 w 283"/>
                <a:gd name="T17" fmla="*/ 72 h 318"/>
                <a:gd name="T18" fmla="*/ 19 w 283"/>
                <a:gd name="T19" fmla="*/ 67 h 318"/>
                <a:gd name="T20" fmla="*/ 24 w 283"/>
                <a:gd name="T21" fmla="*/ 62 h 318"/>
                <a:gd name="T22" fmla="*/ 30 w 283"/>
                <a:gd name="T23" fmla="*/ 60 h 318"/>
                <a:gd name="T24" fmla="*/ 43 w 283"/>
                <a:gd name="T25" fmla="*/ 58 h 318"/>
                <a:gd name="T26" fmla="*/ 59 w 283"/>
                <a:gd name="T27" fmla="*/ 55 h 318"/>
                <a:gd name="T28" fmla="*/ 67 w 283"/>
                <a:gd name="T29" fmla="*/ 90 h 318"/>
                <a:gd name="T30" fmla="*/ 69 w 283"/>
                <a:gd name="T31" fmla="*/ 96 h 318"/>
                <a:gd name="T32" fmla="*/ 72 w 283"/>
                <a:gd name="T33" fmla="*/ 101 h 318"/>
                <a:gd name="T34" fmla="*/ 77 w 283"/>
                <a:gd name="T35" fmla="*/ 104 h 318"/>
                <a:gd name="T36" fmla="*/ 84 w 283"/>
                <a:gd name="T37" fmla="*/ 105 h 318"/>
                <a:gd name="T38" fmla="*/ 94 w 283"/>
                <a:gd name="T39" fmla="*/ 103 h 318"/>
                <a:gd name="T40" fmla="*/ 88 w 283"/>
                <a:gd name="T41" fmla="*/ 91 h 318"/>
                <a:gd name="T42" fmla="*/ 84 w 283"/>
                <a:gd name="T43" fmla="*/ 87 h 318"/>
                <a:gd name="T44" fmla="*/ 83 w 283"/>
                <a:gd name="T45" fmla="*/ 31 h 318"/>
                <a:gd name="T46" fmla="*/ 81 w 283"/>
                <a:gd name="T47" fmla="*/ 17 h 318"/>
                <a:gd name="T48" fmla="*/ 74 w 283"/>
                <a:gd name="T49" fmla="*/ 8 h 318"/>
                <a:gd name="T50" fmla="*/ 62 w 283"/>
                <a:gd name="T51" fmla="*/ 2 h 318"/>
                <a:gd name="T52" fmla="*/ 44 w 283"/>
                <a:gd name="T53" fmla="*/ 0 h 318"/>
                <a:gd name="T54" fmla="*/ 27 w 283"/>
                <a:gd name="T55" fmla="*/ 2 h 318"/>
                <a:gd name="T56" fmla="*/ 15 w 283"/>
                <a:gd name="T57" fmla="*/ 9 h 318"/>
                <a:gd name="T58" fmla="*/ 7 w 283"/>
                <a:gd name="T59" fmla="*/ 19 h 318"/>
                <a:gd name="T60" fmla="*/ 4 w 283"/>
                <a:gd name="T61" fmla="*/ 32 h 318"/>
                <a:gd name="T62" fmla="*/ 21 w 283"/>
                <a:gd name="T63" fmla="*/ 29 h 318"/>
                <a:gd name="T64" fmla="*/ 24 w 283"/>
                <a:gd name="T65" fmla="*/ 22 h 318"/>
                <a:gd name="T66" fmla="*/ 29 w 283"/>
                <a:gd name="T67" fmla="*/ 18 h 318"/>
                <a:gd name="T68" fmla="*/ 38 w 283"/>
                <a:gd name="T69" fmla="*/ 15 h 318"/>
                <a:gd name="T70" fmla="*/ 49 w 283"/>
                <a:gd name="T71" fmla="*/ 15 h 318"/>
                <a:gd name="T72" fmla="*/ 57 w 283"/>
                <a:gd name="T73" fmla="*/ 17 h 318"/>
                <a:gd name="T74" fmla="*/ 63 w 283"/>
                <a:gd name="T75" fmla="*/ 21 h 318"/>
                <a:gd name="T76" fmla="*/ 66 w 283"/>
                <a:gd name="T77" fmla="*/ 27 h 318"/>
                <a:gd name="T78" fmla="*/ 66 w 283"/>
                <a:gd name="T79" fmla="*/ 34 h 318"/>
                <a:gd name="T80" fmla="*/ 64 w 283"/>
                <a:gd name="T81" fmla="*/ 39 h 318"/>
                <a:gd name="T82" fmla="*/ 57 w 283"/>
                <a:gd name="T83" fmla="*/ 42 h 318"/>
                <a:gd name="T84" fmla="*/ 44 w 283"/>
                <a:gd name="T85" fmla="*/ 44 h 318"/>
                <a:gd name="T86" fmla="*/ 26 w 283"/>
                <a:gd name="T87" fmla="*/ 46 h 318"/>
                <a:gd name="T88" fmla="*/ 13 w 283"/>
                <a:gd name="T89" fmla="*/ 51 h 318"/>
                <a:gd name="T90" fmla="*/ 4 w 283"/>
                <a:gd name="T91" fmla="*/ 59 h 318"/>
                <a:gd name="T92" fmla="*/ 0 w 283"/>
                <a:gd name="T93" fmla="*/ 70 h 318"/>
                <a:gd name="T94" fmla="*/ 0 w 283"/>
                <a:gd name="T95" fmla="*/ 83 h 318"/>
                <a:gd name="T96" fmla="*/ 5 w 283"/>
                <a:gd name="T97" fmla="*/ 94 h 318"/>
                <a:gd name="T98" fmla="*/ 13 w 283"/>
                <a:gd name="T99" fmla="*/ 101 h 318"/>
                <a:gd name="T100" fmla="*/ 25 w 283"/>
                <a:gd name="T101" fmla="*/ 106 h 318"/>
                <a:gd name="T102" fmla="*/ 42 w 283"/>
                <a:gd name="T103" fmla="*/ 105 h 318"/>
                <a:gd name="T104" fmla="*/ 59 w 283"/>
                <a:gd name="T105" fmla="*/ 97 h 3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8">
                  <a:moveTo>
                    <a:pt x="199" y="156"/>
                  </a:moveTo>
                  <a:lnTo>
                    <a:pt x="199" y="201"/>
                  </a:lnTo>
                  <a:lnTo>
                    <a:pt x="199" y="209"/>
                  </a:lnTo>
                  <a:lnTo>
                    <a:pt x="197" y="216"/>
                  </a:lnTo>
                  <a:lnTo>
                    <a:pt x="195" y="224"/>
                  </a:lnTo>
                  <a:lnTo>
                    <a:pt x="192" y="231"/>
                  </a:lnTo>
                  <a:lnTo>
                    <a:pt x="188" y="237"/>
                  </a:lnTo>
                  <a:lnTo>
                    <a:pt x="184" y="243"/>
                  </a:lnTo>
                  <a:lnTo>
                    <a:pt x="179" y="248"/>
                  </a:lnTo>
                  <a:lnTo>
                    <a:pt x="173" y="254"/>
                  </a:lnTo>
                  <a:lnTo>
                    <a:pt x="166" y="258"/>
                  </a:lnTo>
                  <a:lnTo>
                    <a:pt x="159" y="262"/>
                  </a:lnTo>
                  <a:lnTo>
                    <a:pt x="151" y="266"/>
                  </a:lnTo>
                  <a:lnTo>
                    <a:pt x="143" y="269"/>
                  </a:lnTo>
                  <a:lnTo>
                    <a:pt x="134" y="271"/>
                  </a:lnTo>
                  <a:lnTo>
                    <a:pt x="125" y="273"/>
                  </a:lnTo>
                  <a:lnTo>
                    <a:pt x="116" y="275"/>
                  </a:lnTo>
                  <a:lnTo>
                    <a:pt x="105" y="275"/>
                  </a:lnTo>
                  <a:lnTo>
                    <a:pt x="98" y="275"/>
                  </a:lnTo>
                  <a:lnTo>
                    <a:pt x="93" y="273"/>
                  </a:lnTo>
                  <a:lnTo>
                    <a:pt x="87" y="272"/>
                  </a:lnTo>
                  <a:lnTo>
                    <a:pt x="82" y="271"/>
                  </a:lnTo>
                  <a:lnTo>
                    <a:pt x="78" y="270"/>
                  </a:lnTo>
                  <a:lnTo>
                    <a:pt x="73" y="268"/>
                  </a:lnTo>
                  <a:lnTo>
                    <a:pt x="69" y="265"/>
                  </a:lnTo>
                  <a:lnTo>
                    <a:pt x="65" y="262"/>
                  </a:lnTo>
                  <a:lnTo>
                    <a:pt x="62" y="260"/>
                  </a:lnTo>
                  <a:lnTo>
                    <a:pt x="59" y="255"/>
                  </a:lnTo>
                  <a:lnTo>
                    <a:pt x="57" y="252"/>
                  </a:lnTo>
                  <a:lnTo>
                    <a:pt x="55" y="248"/>
                  </a:lnTo>
                  <a:lnTo>
                    <a:pt x="54" y="243"/>
                  </a:lnTo>
                  <a:lnTo>
                    <a:pt x="52" y="238"/>
                  </a:lnTo>
                  <a:lnTo>
                    <a:pt x="51" y="233"/>
                  </a:lnTo>
                  <a:lnTo>
                    <a:pt x="51" y="227"/>
                  </a:lnTo>
                  <a:lnTo>
                    <a:pt x="51" y="223"/>
                  </a:lnTo>
                  <a:lnTo>
                    <a:pt x="52" y="217"/>
                  </a:lnTo>
                  <a:lnTo>
                    <a:pt x="52" y="212"/>
                  </a:lnTo>
                  <a:lnTo>
                    <a:pt x="55" y="208"/>
                  </a:lnTo>
                  <a:lnTo>
                    <a:pt x="56" y="203"/>
                  </a:lnTo>
                  <a:lnTo>
                    <a:pt x="58" y="200"/>
                  </a:lnTo>
                  <a:lnTo>
                    <a:pt x="61" y="196"/>
                  </a:lnTo>
                  <a:lnTo>
                    <a:pt x="64" y="193"/>
                  </a:lnTo>
                  <a:lnTo>
                    <a:pt x="67" y="191"/>
                  </a:lnTo>
                  <a:lnTo>
                    <a:pt x="71" y="187"/>
                  </a:lnTo>
                  <a:lnTo>
                    <a:pt x="75" y="185"/>
                  </a:lnTo>
                  <a:lnTo>
                    <a:pt x="80" y="184"/>
                  </a:lnTo>
                  <a:lnTo>
                    <a:pt x="85" y="181"/>
                  </a:lnTo>
                  <a:lnTo>
                    <a:pt x="90" y="180"/>
                  </a:lnTo>
                  <a:lnTo>
                    <a:pt x="96" y="178"/>
                  </a:lnTo>
                  <a:lnTo>
                    <a:pt x="103" y="177"/>
                  </a:lnTo>
                  <a:lnTo>
                    <a:pt x="117" y="176"/>
                  </a:lnTo>
                  <a:lnTo>
                    <a:pt x="130" y="173"/>
                  </a:lnTo>
                  <a:lnTo>
                    <a:pt x="142" y="172"/>
                  </a:lnTo>
                  <a:lnTo>
                    <a:pt x="154" y="170"/>
                  </a:lnTo>
                  <a:lnTo>
                    <a:pt x="166" y="168"/>
                  </a:lnTo>
                  <a:lnTo>
                    <a:pt x="177" y="165"/>
                  </a:lnTo>
                  <a:lnTo>
                    <a:pt x="188" y="161"/>
                  </a:lnTo>
                  <a:lnTo>
                    <a:pt x="199" y="156"/>
                  </a:lnTo>
                  <a:close/>
                  <a:moveTo>
                    <a:pt x="203" y="269"/>
                  </a:moveTo>
                  <a:lnTo>
                    <a:pt x="203" y="271"/>
                  </a:lnTo>
                  <a:lnTo>
                    <a:pt x="203" y="276"/>
                  </a:lnTo>
                  <a:lnTo>
                    <a:pt x="204" y="281"/>
                  </a:lnTo>
                  <a:lnTo>
                    <a:pt x="205" y="286"/>
                  </a:lnTo>
                  <a:lnTo>
                    <a:pt x="207" y="289"/>
                  </a:lnTo>
                  <a:lnTo>
                    <a:pt x="208" y="294"/>
                  </a:lnTo>
                  <a:lnTo>
                    <a:pt x="210" y="298"/>
                  </a:lnTo>
                  <a:lnTo>
                    <a:pt x="212" y="301"/>
                  </a:lnTo>
                  <a:lnTo>
                    <a:pt x="216" y="303"/>
                  </a:lnTo>
                  <a:lnTo>
                    <a:pt x="219" y="307"/>
                  </a:lnTo>
                  <a:lnTo>
                    <a:pt x="223" y="309"/>
                  </a:lnTo>
                  <a:lnTo>
                    <a:pt x="227" y="310"/>
                  </a:lnTo>
                  <a:lnTo>
                    <a:pt x="232" y="312"/>
                  </a:lnTo>
                  <a:lnTo>
                    <a:pt x="237" y="314"/>
                  </a:lnTo>
                  <a:lnTo>
                    <a:pt x="241" y="314"/>
                  </a:lnTo>
                  <a:lnTo>
                    <a:pt x="247" y="315"/>
                  </a:lnTo>
                  <a:lnTo>
                    <a:pt x="254" y="315"/>
                  </a:lnTo>
                  <a:lnTo>
                    <a:pt x="261" y="315"/>
                  </a:lnTo>
                  <a:lnTo>
                    <a:pt x="268" y="314"/>
                  </a:lnTo>
                  <a:lnTo>
                    <a:pt x="275" y="312"/>
                  </a:lnTo>
                  <a:lnTo>
                    <a:pt x="283" y="310"/>
                  </a:lnTo>
                  <a:lnTo>
                    <a:pt x="283" y="271"/>
                  </a:lnTo>
                  <a:lnTo>
                    <a:pt x="276" y="273"/>
                  </a:lnTo>
                  <a:lnTo>
                    <a:pt x="270" y="273"/>
                  </a:lnTo>
                  <a:lnTo>
                    <a:pt x="264" y="273"/>
                  </a:lnTo>
                  <a:lnTo>
                    <a:pt x="260" y="271"/>
                  </a:lnTo>
                  <a:lnTo>
                    <a:pt x="256" y="269"/>
                  </a:lnTo>
                  <a:lnTo>
                    <a:pt x="254" y="265"/>
                  </a:lnTo>
                  <a:lnTo>
                    <a:pt x="252" y="262"/>
                  </a:lnTo>
                  <a:lnTo>
                    <a:pt x="250" y="256"/>
                  </a:lnTo>
                  <a:lnTo>
                    <a:pt x="250" y="250"/>
                  </a:lnTo>
                  <a:lnTo>
                    <a:pt x="250" y="242"/>
                  </a:lnTo>
                  <a:lnTo>
                    <a:pt x="250" y="93"/>
                  </a:lnTo>
                  <a:lnTo>
                    <a:pt x="250" y="81"/>
                  </a:lnTo>
                  <a:lnTo>
                    <a:pt x="249" y="70"/>
                  </a:lnTo>
                  <a:lnTo>
                    <a:pt x="247" y="61"/>
                  </a:lnTo>
                  <a:lnTo>
                    <a:pt x="243" y="51"/>
                  </a:lnTo>
                  <a:lnTo>
                    <a:pt x="240" y="43"/>
                  </a:lnTo>
                  <a:lnTo>
                    <a:pt x="234" y="35"/>
                  </a:lnTo>
                  <a:lnTo>
                    <a:pt x="228" y="28"/>
                  </a:lnTo>
                  <a:lnTo>
                    <a:pt x="222" y="23"/>
                  </a:lnTo>
                  <a:lnTo>
                    <a:pt x="215" y="17"/>
                  </a:lnTo>
                  <a:lnTo>
                    <a:pt x="205" y="12"/>
                  </a:lnTo>
                  <a:lnTo>
                    <a:pt x="196" y="9"/>
                  </a:lnTo>
                  <a:lnTo>
                    <a:pt x="186" y="5"/>
                  </a:lnTo>
                  <a:lnTo>
                    <a:pt x="174" y="3"/>
                  </a:lnTo>
                  <a:lnTo>
                    <a:pt x="162" y="1"/>
                  </a:lnTo>
                  <a:lnTo>
                    <a:pt x="148" y="0"/>
                  </a:lnTo>
                  <a:lnTo>
                    <a:pt x="133" y="0"/>
                  </a:lnTo>
                  <a:lnTo>
                    <a:pt x="119" y="0"/>
                  </a:lnTo>
                  <a:lnTo>
                    <a:pt x="107" y="2"/>
                  </a:lnTo>
                  <a:lnTo>
                    <a:pt x="94" y="3"/>
                  </a:lnTo>
                  <a:lnTo>
                    <a:pt x="82" y="7"/>
                  </a:lnTo>
                  <a:lnTo>
                    <a:pt x="72" y="10"/>
                  </a:lnTo>
                  <a:lnTo>
                    <a:pt x="63" y="15"/>
                  </a:lnTo>
                  <a:lnTo>
                    <a:pt x="54" y="20"/>
                  </a:lnTo>
                  <a:lnTo>
                    <a:pt x="46" y="26"/>
                  </a:lnTo>
                  <a:lnTo>
                    <a:pt x="37" y="33"/>
                  </a:lnTo>
                  <a:lnTo>
                    <a:pt x="32" y="40"/>
                  </a:lnTo>
                  <a:lnTo>
                    <a:pt x="26" y="48"/>
                  </a:lnTo>
                  <a:lnTo>
                    <a:pt x="21" y="57"/>
                  </a:lnTo>
                  <a:lnTo>
                    <a:pt x="18" y="66"/>
                  </a:lnTo>
                  <a:lnTo>
                    <a:pt x="16" y="76"/>
                  </a:lnTo>
                  <a:lnTo>
                    <a:pt x="13" y="87"/>
                  </a:lnTo>
                  <a:lnTo>
                    <a:pt x="13" y="97"/>
                  </a:lnTo>
                  <a:lnTo>
                    <a:pt x="13" y="100"/>
                  </a:lnTo>
                  <a:lnTo>
                    <a:pt x="61" y="100"/>
                  </a:lnTo>
                  <a:lnTo>
                    <a:pt x="61" y="93"/>
                  </a:lnTo>
                  <a:lnTo>
                    <a:pt x="62" y="87"/>
                  </a:lnTo>
                  <a:lnTo>
                    <a:pt x="63" y="81"/>
                  </a:lnTo>
                  <a:lnTo>
                    <a:pt x="65" y="76"/>
                  </a:lnTo>
                  <a:lnTo>
                    <a:pt x="67" y="71"/>
                  </a:lnTo>
                  <a:lnTo>
                    <a:pt x="71" y="66"/>
                  </a:lnTo>
                  <a:lnTo>
                    <a:pt x="74" y="63"/>
                  </a:lnTo>
                  <a:lnTo>
                    <a:pt x="78" y="58"/>
                  </a:lnTo>
                  <a:lnTo>
                    <a:pt x="82" y="56"/>
                  </a:lnTo>
                  <a:lnTo>
                    <a:pt x="88" y="53"/>
                  </a:lnTo>
                  <a:lnTo>
                    <a:pt x="94" y="50"/>
                  </a:lnTo>
                  <a:lnTo>
                    <a:pt x="101" y="48"/>
                  </a:lnTo>
                  <a:lnTo>
                    <a:pt x="108" y="47"/>
                  </a:lnTo>
                  <a:lnTo>
                    <a:pt x="115" y="46"/>
                  </a:lnTo>
                  <a:lnTo>
                    <a:pt x="123" y="44"/>
                  </a:lnTo>
                  <a:lnTo>
                    <a:pt x="132" y="44"/>
                  </a:lnTo>
                  <a:lnTo>
                    <a:pt x="140" y="44"/>
                  </a:lnTo>
                  <a:lnTo>
                    <a:pt x="147" y="46"/>
                  </a:lnTo>
                  <a:lnTo>
                    <a:pt x="155" y="46"/>
                  </a:lnTo>
                  <a:lnTo>
                    <a:pt x="161" y="48"/>
                  </a:lnTo>
                  <a:lnTo>
                    <a:pt x="168" y="49"/>
                  </a:lnTo>
                  <a:lnTo>
                    <a:pt x="173" y="51"/>
                  </a:lnTo>
                  <a:lnTo>
                    <a:pt x="178" y="54"/>
                  </a:lnTo>
                  <a:lnTo>
                    <a:pt x="182" y="56"/>
                  </a:lnTo>
                  <a:lnTo>
                    <a:pt x="186" y="59"/>
                  </a:lnTo>
                  <a:lnTo>
                    <a:pt x="189" y="63"/>
                  </a:lnTo>
                  <a:lnTo>
                    <a:pt x="193" y="66"/>
                  </a:lnTo>
                  <a:lnTo>
                    <a:pt x="195" y="70"/>
                  </a:lnTo>
                  <a:lnTo>
                    <a:pt x="196" y="74"/>
                  </a:lnTo>
                  <a:lnTo>
                    <a:pt x="199" y="80"/>
                  </a:lnTo>
                  <a:lnTo>
                    <a:pt x="199" y="85"/>
                  </a:lnTo>
                  <a:lnTo>
                    <a:pt x="200" y="90"/>
                  </a:lnTo>
                  <a:lnTo>
                    <a:pt x="200" y="97"/>
                  </a:lnTo>
                  <a:lnTo>
                    <a:pt x="199" y="103"/>
                  </a:lnTo>
                  <a:lnTo>
                    <a:pt x="199" y="108"/>
                  </a:lnTo>
                  <a:lnTo>
                    <a:pt x="197" y="112"/>
                  </a:lnTo>
                  <a:lnTo>
                    <a:pt x="195" y="116"/>
                  </a:lnTo>
                  <a:lnTo>
                    <a:pt x="193" y="118"/>
                  </a:lnTo>
                  <a:lnTo>
                    <a:pt x="189" y="120"/>
                  </a:lnTo>
                  <a:lnTo>
                    <a:pt x="185" y="123"/>
                  </a:lnTo>
                  <a:lnTo>
                    <a:pt x="179" y="125"/>
                  </a:lnTo>
                  <a:lnTo>
                    <a:pt x="172" y="126"/>
                  </a:lnTo>
                  <a:lnTo>
                    <a:pt x="164" y="127"/>
                  </a:lnTo>
                  <a:lnTo>
                    <a:pt x="155" y="128"/>
                  </a:lnTo>
                  <a:lnTo>
                    <a:pt x="143" y="130"/>
                  </a:lnTo>
                  <a:lnTo>
                    <a:pt x="131" y="131"/>
                  </a:lnTo>
                  <a:lnTo>
                    <a:pt x="117" y="133"/>
                  </a:lnTo>
                  <a:lnTo>
                    <a:pt x="102" y="134"/>
                  </a:lnTo>
                  <a:lnTo>
                    <a:pt x="89" y="136"/>
                  </a:lnTo>
                  <a:lnTo>
                    <a:pt x="78" y="139"/>
                  </a:lnTo>
                  <a:lnTo>
                    <a:pt x="67" y="141"/>
                  </a:lnTo>
                  <a:lnTo>
                    <a:pt x="57" y="145"/>
                  </a:lnTo>
                  <a:lnTo>
                    <a:pt x="48" y="149"/>
                  </a:lnTo>
                  <a:lnTo>
                    <a:pt x="40" y="154"/>
                  </a:lnTo>
                  <a:lnTo>
                    <a:pt x="32" y="158"/>
                  </a:lnTo>
                  <a:lnTo>
                    <a:pt x="25" y="164"/>
                  </a:lnTo>
                  <a:lnTo>
                    <a:pt x="19" y="170"/>
                  </a:lnTo>
                  <a:lnTo>
                    <a:pt x="13" y="177"/>
                  </a:lnTo>
                  <a:lnTo>
                    <a:pt x="10" y="184"/>
                  </a:lnTo>
                  <a:lnTo>
                    <a:pt x="6" y="192"/>
                  </a:lnTo>
                  <a:lnTo>
                    <a:pt x="3" y="200"/>
                  </a:lnTo>
                  <a:lnTo>
                    <a:pt x="1" y="209"/>
                  </a:lnTo>
                  <a:lnTo>
                    <a:pt x="0" y="218"/>
                  </a:lnTo>
                  <a:lnTo>
                    <a:pt x="0" y="229"/>
                  </a:lnTo>
                  <a:lnTo>
                    <a:pt x="0" y="239"/>
                  </a:lnTo>
                  <a:lnTo>
                    <a:pt x="1" y="248"/>
                  </a:lnTo>
                  <a:lnTo>
                    <a:pt x="3" y="257"/>
                  </a:lnTo>
                  <a:lnTo>
                    <a:pt x="6" y="265"/>
                  </a:lnTo>
                  <a:lnTo>
                    <a:pt x="10" y="273"/>
                  </a:lnTo>
                  <a:lnTo>
                    <a:pt x="14" y="281"/>
                  </a:lnTo>
                  <a:lnTo>
                    <a:pt x="19" y="288"/>
                  </a:lnTo>
                  <a:lnTo>
                    <a:pt x="25" y="294"/>
                  </a:lnTo>
                  <a:lnTo>
                    <a:pt x="32" y="300"/>
                  </a:lnTo>
                  <a:lnTo>
                    <a:pt x="39" y="304"/>
                  </a:lnTo>
                  <a:lnTo>
                    <a:pt x="47" y="309"/>
                  </a:lnTo>
                  <a:lnTo>
                    <a:pt x="56" y="312"/>
                  </a:lnTo>
                  <a:lnTo>
                    <a:pt x="65" y="315"/>
                  </a:lnTo>
                  <a:lnTo>
                    <a:pt x="75" y="317"/>
                  </a:lnTo>
                  <a:lnTo>
                    <a:pt x="86" y="318"/>
                  </a:lnTo>
                  <a:lnTo>
                    <a:pt x="97" y="318"/>
                  </a:lnTo>
                  <a:lnTo>
                    <a:pt x="112" y="317"/>
                  </a:lnTo>
                  <a:lnTo>
                    <a:pt x="126" y="315"/>
                  </a:lnTo>
                  <a:lnTo>
                    <a:pt x="140" y="311"/>
                  </a:lnTo>
                  <a:lnTo>
                    <a:pt x="154" y="306"/>
                  </a:lnTo>
                  <a:lnTo>
                    <a:pt x="166" y="299"/>
                  </a:lnTo>
                  <a:lnTo>
                    <a:pt x="179" y="291"/>
                  </a:lnTo>
                  <a:lnTo>
                    <a:pt x="192" y="280"/>
                  </a:lnTo>
                  <a:lnTo>
                    <a:pt x="203"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3" name="Freeform 162"/>
            <p:cNvSpPr>
              <a:spLocks/>
            </p:cNvSpPr>
            <p:nvPr/>
          </p:nvSpPr>
          <p:spPr bwMode="auto">
            <a:xfrm>
              <a:off x="2248" y="2483"/>
              <a:ext cx="50" cy="129"/>
            </a:xfrm>
            <a:custGeom>
              <a:avLst/>
              <a:gdLst>
                <a:gd name="T0" fmla="*/ 32 w 150"/>
                <a:gd name="T1" fmla="*/ 103 h 387"/>
                <a:gd name="T2" fmla="*/ 32 w 150"/>
                <a:gd name="T3" fmla="*/ 41 h 387"/>
                <a:gd name="T4" fmla="*/ 50 w 150"/>
                <a:gd name="T5" fmla="*/ 41 h 387"/>
                <a:gd name="T6" fmla="*/ 50 w 150"/>
                <a:gd name="T7" fmla="*/ 28 h 387"/>
                <a:gd name="T8" fmla="*/ 32 w 150"/>
                <a:gd name="T9" fmla="*/ 28 h 387"/>
                <a:gd name="T10" fmla="*/ 32 w 150"/>
                <a:gd name="T11" fmla="*/ 0 h 387"/>
                <a:gd name="T12" fmla="*/ 15 w 150"/>
                <a:gd name="T13" fmla="*/ 0 h 387"/>
                <a:gd name="T14" fmla="*/ 15 w 150"/>
                <a:gd name="T15" fmla="*/ 28 h 387"/>
                <a:gd name="T16" fmla="*/ 0 w 150"/>
                <a:gd name="T17" fmla="*/ 28 h 387"/>
                <a:gd name="T18" fmla="*/ 0 w 150"/>
                <a:gd name="T19" fmla="*/ 41 h 387"/>
                <a:gd name="T20" fmla="*/ 15 w 150"/>
                <a:gd name="T21" fmla="*/ 41 h 387"/>
                <a:gd name="T22" fmla="*/ 15 w 150"/>
                <a:gd name="T23" fmla="*/ 108 h 387"/>
                <a:gd name="T24" fmla="*/ 15 w 150"/>
                <a:gd name="T25" fmla="*/ 111 h 387"/>
                <a:gd name="T26" fmla="*/ 15 w 150"/>
                <a:gd name="T27" fmla="*/ 114 h 387"/>
                <a:gd name="T28" fmla="*/ 16 w 150"/>
                <a:gd name="T29" fmla="*/ 116 h 387"/>
                <a:gd name="T30" fmla="*/ 16 w 150"/>
                <a:gd name="T31" fmla="*/ 118 h 387"/>
                <a:gd name="T32" fmla="*/ 17 w 150"/>
                <a:gd name="T33" fmla="*/ 120 h 387"/>
                <a:gd name="T34" fmla="*/ 18 w 150"/>
                <a:gd name="T35" fmla="*/ 121 h 387"/>
                <a:gd name="T36" fmla="*/ 18 w 150"/>
                <a:gd name="T37" fmla="*/ 123 h 387"/>
                <a:gd name="T38" fmla="*/ 20 w 150"/>
                <a:gd name="T39" fmla="*/ 125 h 387"/>
                <a:gd name="T40" fmla="*/ 21 w 150"/>
                <a:gd name="T41" fmla="*/ 126 h 387"/>
                <a:gd name="T42" fmla="*/ 23 w 150"/>
                <a:gd name="T43" fmla="*/ 126 h 387"/>
                <a:gd name="T44" fmla="*/ 24 w 150"/>
                <a:gd name="T45" fmla="*/ 127 h 387"/>
                <a:gd name="T46" fmla="*/ 26 w 150"/>
                <a:gd name="T47" fmla="*/ 128 h 387"/>
                <a:gd name="T48" fmla="*/ 28 w 150"/>
                <a:gd name="T49" fmla="*/ 128 h 387"/>
                <a:gd name="T50" fmla="*/ 31 w 150"/>
                <a:gd name="T51" fmla="*/ 129 h 387"/>
                <a:gd name="T52" fmla="*/ 33 w 150"/>
                <a:gd name="T53" fmla="*/ 129 h 387"/>
                <a:gd name="T54" fmla="*/ 36 w 150"/>
                <a:gd name="T55" fmla="*/ 129 h 387"/>
                <a:gd name="T56" fmla="*/ 39 w 150"/>
                <a:gd name="T57" fmla="*/ 129 h 387"/>
                <a:gd name="T58" fmla="*/ 43 w 150"/>
                <a:gd name="T59" fmla="*/ 129 h 387"/>
                <a:gd name="T60" fmla="*/ 46 w 150"/>
                <a:gd name="T61" fmla="*/ 128 h 387"/>
                <a:gd name="T62" fmla="*/ 50 w 150"/>
                <a:gd name="T63" fmla="*/ 128 h 387"/>
                <a:gd name="T64" fmla="*/ 50 w 150"/>
                <a:gd name="T65" fmla="*/ 113 h 387"/>
                <a:gd name="T66" fmla="*/ 44 w 150"/>
                <a:gd name="T67" fmla="*/ 114 h 387"/>
                <a:gd name="T68" fmla="*/ 41 w 150"/>
                <a:gd name="T69" fmla="*/ 114 h 387"/>
                <a:gd name="T70" fmla="*/ 38 w 150"/>
                <a:gd name="T71" fmla="*/ 114 h 387"/>
                <a:gd name="T72" fmla="*/ 36 w 150"/>
                <a:gd name="T73" fmla="*/ 113 h 387"/>
                <a:gd name="T74" fmla="*/ 35 w 150"/>
                <a:gd name="T75" fmla="*/ 112 h 387"/>
                <a:gd name="T76" fmla="*/ 33 w 150"/>
                <a:gd name="T77" fmla="*/ 111 h 387"/>
                <a:gd name="T78" fmla="*/ 33 w 150"/>
                <a:gd name="T79" fmla="*/ 110 h 387"/>
                <a:gd name="T80" fmla="*/ 32 w 150"/>
                <a:gd name="T81" fmla="*/ 108 h 387"/>
                <a:gd name="T82" fmla="*/ 32 w 150"/>
                <a:gd name="T83" fmla="*/ 105 h 387"/>
                <a:gd name="T84" fmla="*/ 32 w 150"/>
                <a:gd name="T85" fmla="*/ 103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5" y="308"/>
                  </a:moveTo>
                  <a:lnTo>
                    <a:pt x="95" y="124"/>
                  </a:lnTo>
                  <a:lnTo>
                    <a:pt x="150" y="124"/>
                  </a:lnTo>
                  <a:lnTo>
                    <a:pt x="150" y="84"/>
                  </a:lnTo>
                  <a:lnTo>
                    <a:pt x="95" y="84"/>
                  </a:lnTo>
                  <a:lnTo>
                    <a:pt x="95" y="0"/>
                  </a:lnTo>
                  <a:lnTo>
                    <a:pt x="45" y="0"/>
                  </a:lnTo>
                  <a:lnTo>
                    <a:pt x="45" y="84"/>
                  </a:lnTo>
                  <a:lnTo>
                    <a:pt x="0" y="84"/>
                  </a:lnTo>
                  <a:lnTo>
                    <a:pt x="0" y="124"/>
                  </a:lnTo>
                  <a:lnTo>
                    <a:pt x="45" y="124"/>
                  </a:lnTo>
                  <a:lnTo>
                    <a:pt x="45" y="325"/>
                  </a:lnTo>
                  <a:lnTo>
                    <a:pt x="45" y="333"/>
                  </a:lnTo>
                  <a:lnTo>
                    <a:pt x="46" y="341"/>
                  </a:lnTo>
                  <a:lnTo>
                    <a:pt x="47" y="348"/>
                  </a:lnTo>
                  <a:lnTo>
                    <a:pt x="48" y="354"/>
                  </a:lnTo>
                  <a:lnTo>
                    <a:pt x="51" y="360"/>
                  </a:lnTo>
                  <a:lnTo>
                    <a:pt x="53" y="364"/>
                  </a:lnTo>
                  <a:lnTo>
                    <a:pt x="55" y="369"/>
                  </a:lnTo>
                  <a:lnTo>
                    <a:pt x="59" y="374"/>
                  </a:lnTo>
                  <a:lnTo>
                    <a:pt x="63" y="377"/>
                  </a:lnTo>
                  <a:lnTo>
                    <a:pt x="68" y="379"/>
                  </a:lnTo>
                  <a:lnTo>
                    <a:pt x="72" y="382"/>
                  </a:lnTo>
                  <a:lnTo>
                    <a:pt x="79" y="384"/>
                  </a:lnTo>
                  <a:lnTo>
                    <a:pt x="85" y="385"/>
                  </a:lnTo>
                  <a:lnTo>
                    <a:pt x="93" y="386"/>
                  </a:lnTo>
                  <a:lnTo>
                    <a:pt x="100" y="387"/>
                  </a:lnTo>
                  <a:lnTo>
                    <a:pt x="109" y="387"/>
                  </a:lnTo>
                  <a:lnTo>
                    <a:pt x="118" y="387"/>
                  </a:lnTo>
                  <a:lnTo>
                    <a:pt x="128" y="386"/>
                  </a:lnTo>
                  <a:lnTo>
                    <a:pt x="138" y="385"/>
                  </a:lnTo>
                  <a:lnTo>
                    <a:pt x="150" y="383"/>
                  </a:lnTo>
                  <a:lnTo>
                    <a:pt x="150" y="340"/>
                  </a:lnTo>
                  <a:lnTo>
                    <a:pt x="133" y="341"/>
                  </a:lnTo>
                  <a:lnTo>
                    <a:pt x="123" y="341"/>
                  </a:lnTo>
                  <a:lnTo>
                    <a:pt x="115" y="341"/>
                  </a:lnTo>
                  <a:lnTo>
                    <a:pt x="109" y="339"/>
                  </a:lnTo>
                  <a:lnTo>
                    <a:pt x="105" y="337"/>
                  </a:lnTo>
                  <a:lnTo>
                    <a:pt x="100" y="333"/>
                  </a:lnTo>
                  <a:lnTo>
                    <a:pt x="98" y="329"/>
                  </a:lnTo>
                  <a:lnTo>
                    <a:pt x="97" y="323"/>
                  </a:lnTo>
                  <a:lnTo>
                    <a:pt x="95" y="316"/>
                  </a:lnTo>
                  <a:lnTo>
                    <a:pt x="95"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4" name="Freeform 163"/>
            <p:cNvSpPr>
              <a:spLocks noEditPoints="1"/>
            </p:cNvSpPr>
            <p:nvPr/>
          </p:nvSpPr>
          <p:spPr bwMode="auto">
            <a:xfrm>
              <a:off x="2309" y="2508"/>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4 w 270"/>
                <a:gd name="T75" fmla="*/ 17 h 318"/>
                <a:gd name="T76" fmla="*/ 43 w 270"/>
                <a:gd name="T77" fmla="*/ 15 h 318"/>
                <a:gd name="T78" fmla="*/ 52 w 270"/>
                <a:gd name="T79" fmla="*/ 15 h 318"/>
                <a:gd name="T80" fmla="*/ 59 w 270"/>
                <a:gd name="T81" fmla="*/ 18 h 318"/>
                <a:gd name="T82" fmla="*/ 65 w 270"/>
                <a:gd name="T83" fmla="*/ 22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4" y="243"/>
                  </a:lnTo>
                  <a:lnTo>
                    <a:pt x="199" y="248"/>
                  </a:lnTo>
                  <a:lnTo>
                    <a:pt x="195" y="253"/>
                  </a:lnTo>
                  <a:lnTo>
                    <a:pt x="190" y="257"/>
                  </a:lnTo>
                  <a:lnTo>
                    <a:pt x="185" y="261"/>
                  </a:lnTo>
                  <a:lnTo>
                    <a:pt x="179" y="263"/>
                  </a:lnTo>
                  <a:lnTo>
                    <a:pt x="174" y="266"/>
                  </a:lnTo>
                  <a:lnTo>
                    <a:pt x="168" y="269"/>
                  </a:lnTo>
                  <a:lnTo>
                    <a:pt x="161" y="270"/>
                  </a:lnTo>
                  <a:lnTo>
                    <a:pt x="154" y="271"/>
                  </a:lnTo>
                  <a:lnTo>
                    <a:pt x="147" y="272"/>
                  </a:lnTo>
                  <a:lnTo>
                    <a:pt x="139" y="272"/>
                  </a:lnTo>
                  <a:lnTo>
                    <a:pt x="130" y="272"/>
                  </a:lnTo>
                  <a:lnTo>
                    <a:pt x="121" y="271"/>
                  </a:lnTo>
                  <a:lnTo>
                    <a:pt x="111" y="269"/>
                  </a:lnTo>
                  <a:lnTo>
                    <a:pt x="103" y="265"/>
                  </a:lnTo>
                  <a:lnTo>
                    <a:pt x="97" y="262"/>
                  </a:lnTo>
                  <a:lnTo>
                    <a:pt x="88" y="257"/>
                  </a:lnTo>
                  <a:lnTo>
                    <a:pt x="83" y="253"/>
                  </a:lnTo>
                  <a:lnTo>
                    <a:pt x="77" y="247"/>
                  </a:lnTo>
                  <a:lnTo>
                    <a:pt x="71" y="240"/>
                  </a:lnTo>
                  <a:lnTo>
                    <a:pt x="67" y="233"/>
                  </a:lnTo>
                  <a:lnTo>
                    <a:pt x="63" y="225"/>
                  </a:lnTo>
                  <a:lnTo>
                    <a:pt x="60" y="216"/>
                  </a:lnTo>
                  <a:lnTo>
                    <a:pt x="56" y="207"/>
                  </a:lnTo>
                  <a:lnTo>
                    <a:pt x="55" y="196"/>
                  </a:lnTo>
                  <a:lnTo>
                    <a:pt x="54" y="186"/>
                  </a:lnTo>
                  <a:lnTo>
                    <a:pt x="53" y="174"/>
                  </a:lnTo>
                  <a:lnTo>
                    <a:pt x="270" y="174"/>
                  </a:lnTo>
                  <a:lnTo>
                    <a:pt x="270" y="163"/>
                  </a:lnTo>
                  <a:lnTo>
                    <a:pt x="270" y="153"/>
                  </a:lnTo>
                  <a:lnTo>
                    <a:pt x="270" y="134"/>
                  </a:lnTo>
                  <a:lnTo>
                    <a:pt x="268" y="117"/>
                  </a:lnTo>
                  <a:lnTo>
                    <a:pt x="266" y="102"/>
                  </a:lnTo>
                  <a:lnTo>
                    <a:pt x="261" y="87"/>
                  </a:lnTo>
                  <a:lnTo>
                    <a:pt x="256" y="73"/>
                  </a:lnTo>
                  <a:lnTo>
                    <a:pt x="250" y="61"/>
                  </a:lnTo>
                  <a:lnTo>
                    <a:pt x="243" y="49"/>
                  </a:lnTo>
                  <a:lnTo>
                    <a:pt x="235" y="39"/>
                  </a:lnTo>
                  <a:lnTo>
                    <a:pt x="225" y="30"/>
                  </a:lnTo>
                  <a:lnTo>
                    <a:pt x="215" y="23"/>
                  </a:lnTo>
                  <a:lnTo>
                    <a:pt x="205" y="16"/>
                  </a:lnTo>
                  <a:lnTo>
                    <a:pt x="192" y="10"/>
                  </a:lnTo>
                  <a:lnTo>
                    <a:pt x="179" y="5"/>
                  </a:lnTo>
                  <a:lnTo>
                    <a:pt x="166" y="2"/>
                  </a:lnTo>
                  <a:lnTo>
                    <a:pt x="151" y="1"/>
                  </a:lnTo>
                  <a:lnTo>
                    <a:pt x="135" y="0"/>
                  </a:lnTo>
                  <a:lnTo>
                    <a:pt x="120" y="1"/>
                  </a:lnTo>
                  <a:lnTo>
                    <a:pt x="106" y="2"/>
                  </a:lnTo>
                  <a:lnTo>
                    <a:pt x="92" y="5"/>
                  </a:lnTo>
                  <a:lnTo>
                    <a:pt x="79" y="10"/>
                  </a:lnTo>
                  <a:lnTo>
                    <a:pt x="67" y="17"/>
                  </a:lnTo>
                  <a:lnTo>
                    <a:pt x="56" y="24"/>
                  </a:lnTo>
                  <a:lnTo>
                    <a:pt x="46" y="32"/>
                  </a:lnTo>
                  <a:lnTo>
                    <a:pt x="37" y="42"/>
                  </a:lnTo>
                  <a:lnTo>
                    <a:pt x="29" y="53"/>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6"/>
                  </a:lnTo>
                  <a:lnTo>
                    <a:pt x="37" y="277"/>
                  </a:lnTo>
                  <a:lnTo>
                    <a:pt x="46" y="286"/>
                  </a:lnTo>
                  <a:lnTo>
                    <a:pt x="56" y="294"/>
                  </a:lnTo>
                  <a:lnTo>
                    <a:pt x="67" y="302"/>
                  </a:lnTo>
                  <a:lnTo>
                    <a:pt x="79" y="308"/>
                  </a:lnTo>
                  <a:lnTo>
                    <a:pt x="92" y="312"/>
                  </a:lnTo>
                  <a:lnTo>
                    <a:pt x="106" y="316"/>
                  </a:lnTo>
                  <a:lnTo>
                    <a:pt x="120" y="317"/>
                  </a:lnTo>
                  <a:lnTo>
                    <a:pt x="135" y="318"/>
                  </a:lnTo>
                  <a:lnTo>
                    <a:pt x="148" y="318"/>
                  </a:lnTo>
                  <a:lnTo>
                    <a:pt x="160" y="316"/>
                  </a:lnTo>
                  <a:lnTo>
                    <a:pt x="172" y="314"/>
                  </a:lnTo>
                  <a:lnTo>
                    <a:pt x="184" y="311"/>
                  </a:lnTo>
                  <a:lnTo>
                    <a:pt x="194" y="307"/>
                  </a:lnTo>
                  <a:lnTo>
                    <a:pt x="205" y="302"/>
                  </a:lnTo>
                  <a:lnTo>
                    <a:pt x="214" y="296"/>
                  </a:lnTo>
                  <a:lnTo>
                    <a:pt x="223" y="291"/>
                  </a:lnTo>
                  <a:lnTo>
                    <a:pt x="231" y="283"/>
                  </a:lnTo>
                  <a:lnTo>
                    <a:pt x="238" y="275"/>
                  </a:lnTo>
                  <a:lnTo>
                    <a:pt x="245" y="266"/>
                  </a:lnTo>
                  <a:lnTo>
                    <a:pt x="251" y="257"/>
                  </a:lnTo>
                  <a:lnTo>
                    <a:pt x="256" y="247"/>
                  </a:lnTo>
                  <a:lnTo>
                    <a:pt x="261" y="235"/>
                  </a:lnTo>
                  <a:lnTo>
                    <a:pt x="263" y="225"/>
                  </a:lnTo>
                  <a:lnTo>
                    <a:pt x="267" y="212"/>
                  </a:lnTo>
                  <a:lnTo>
                    <a:pt x="216" y="212"/>
                  </a:lnTo>
                  <a:close/>
                  <a:moveTo>
                    <a:pt x="53" y="133"/>
                  </a:moveTo>
                  <a:lnTo>
                    <a:pt x="54" y="123"/>
                  </a:lnTo>
                  <a:lnTo>
                    <a:pt x="56" y="112"/>
                  </a:lnTo>
                  <a:lnTo>
                    <a:pt x="59" y="103"/>
                  </a:lnTo>
                  <a:lnTo>
                    <a:pt x="61" y="95"/>
                  </a:lnTo>
                  <a:lnTo>
                    <a:pt x="64" y="87"/>
                  </a:lnTo>
                  <a:lnTo>
                    <a:pt x="68" y="80"/>
                  </a:lnTo>
                  <a:lnTo>
                    <a:pt x="72" y="73"/>
                  </a:lnTo>
                  <a:lnTo>
                    <a:pt x="78" y="67"/>
                  </a:lnTo>
                  <a:lnTo>
                    <a:pt x="83" y="62"/>
                  </a:lnTo>
                  <a:lnTo>
                    <a:pt x="90" y="57"/>
                  </a:lnTo>
                  <a:lnTo>
                    <a:pt x="97" y="54"/>
                  </a:lnTo>
                  <a:lnTo>
                    <a:pt x="103" y="50"/>
                  </a:lnTo>
                  <a:lnTo>
                    <a:pt x="110" y="48"/>
                  </a:lnTo>
                  <a:lnTo>
                    <a:pt x="118" y="46"/>
                  </a:lnTo>
                  <a:lnTo>
                    <a:pt x="128" y="44"/>
                  </a:lnTo>
                  <a:lnTo>
                    <a:pt x="137" y="44"/>
                  </a:lnTo>
                  <a:lnTo>
                    <a:pt x="146" y="44"/>
                  </a:lnTo>
                  <a:lnTo>
                    <a:pt x="155" y="46"/>
                  </a:lnTo>
                  <a:lnTo>
                    <a:pt x="163" y="48"/>
                  </a:lnTo>
                  <a:lnTo>
                    <a:pt x="170" y="50"/>
                  </a:lnTo>
                  <a:lnTo>
                    <a:pt x="178" y="54"/>
                  </a:lnTo>
                  <a:lnTo>
                    <a:pt x="184" y="57"/>
                  </a:lnTo>
                  <a:lnTo>
                    <a:pt x="191" y="62"/>
                  </a:lnTo>
                  <a:lnTo>
                    <a:pt x="195" y="67"/>
                  </a:lnTo>
                  <a:lnTo>
                    <a:pt x="201" y="73"/>
                  </a:lnTo>
                  <a:lnTo>
                    <a:pt x="205" y="80"/>
                  </a:lnTo>
                  <a:lnTo>
                    <a:pt x="208" y="87"/>
                  </a:lnTo>
                  <a:lnTo>
                    <a:pt x="212"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5" name="Freeform 164"/>
            <p:cNvSpPr>
              <a:spLocks noEditPoints="1"/>
            </p:cNvSpPr>
            <p:nvPr/>
          </p:nvSpPr>
          <p:spPr bwMode="auto">
            <a:xfrm>
              <a:off x="2414" y="2508"/>
              <a:ext cx="93" cy="145"/>
            </a:xfrm>
            <a:custGeom>
              <a:avLst/>
              <a:gdLst>
                <a:gd name="T0" fmla="*/ 76 w 279"/>
                <a:gd name="T1" fmla="*/ 111 h 434"/>
                <a:gd name="T2" fmla="*/ 73 w 279"/>
                <a:gd name="T3" fmla="*/ 121 h 434"/>
                <a:gd name="T4" fmla="*/ 66 w 279"/>
                <a:gd name="T5" fmla="*/ 127 h 434"/>
                <a:gd name="T6" fmla="*/ 54 w 279"/>
                <a:gd name="T7" fmla="*/ 131 h 434"/>
                <a:gd name="T8" fmla="*/ 41 w 279"/>
                <a:gd name="T9" fmla="*/ 131 h 434"/>
                <a:gd name="T10" fmla="*/ 31 w 279"/>
                <a:gd name="T11" fmla="*/ 129 h 434"/>
                <a:gd name="T12" fmla="*/ 24 w 279"/>
                <a:gd name="T13" fmla="*/ 125 h 434"/>
                <a:gd name="T14" fmla="*/ 21 w 279"/>
                <a:gd name="T15" fmla="*/ 119 h 434"/>
                <a:gd name="T16" fmla="*/ 4 w 279"/>
                <a:gd name="T17" fmla="*/ 115 h 434"/>
                <a:gd name="T18" fmla="*/ 6 w 279"/>
                <a:gd name="T19" fmla="*/ 125 h 434"/>
                <a:gd name="T20" fmla="*/ 13 w 279"/>
                <a:gd name="T21" fmla="*/ 135 h 434"/>
                <a:gd name="T22" fmla="*/ 24 w 279"/>
                <a:gd name="T23" fmla="*/ 142 h 434"/>
                <a:gd name="T24" fmla="*/ 41 w 279"/>
                <a:gd name="T25" fmla="*/ 145 h 434"/>
                <a:gd name="T26" fmla="*/ 63 w 279"/>
                <a:gd name="T27" fmla="*/ 144 h 434"/>
                <a:gd name="T28" fmla="*/ 79 w 279"/>
                <a:gd name="T29" fmla="*/ 137 h 434"/>
                <a:gd name="T30" fmla="*/ 89 w 279"/>
                <a:gd name="T31" fmla="*/ 125 h 434"/>
                <a:gd name="T32" fmla="*/ 93 w 279"/>
                <a:gd name="T33" fmla="*/ 107 h 434"/>
                <a:gd name="T34" fmla="*/ 77 w 279"/>
                <a:gd name="T35" fmla="*/ 16 h 434"/>
                <a:gd name="T36" fmla="*/ 71 w 279"/>
                <a:gd name="T37" fmla="*/ 9 h 434"/>
                <a:gd name="T38" fmla="*/ 64 w 279"/>
                <a:gd name="T39" fmla="*/ 4 h 434"/>
                <a:gd name="T40" fmla="*/ 56 w 279"/>
                <a:gd name="T41" fmla="*/ 1 h 434"/>
                <a:gd name="T42" fmla="*/ 45 w 279"/>
                <a:gd name="T43" fmla="*/ 0 h 434"/>
                <a:gd name="T44" fmla="*/ 27 w 279"/>
                <a:gd name="T45" fmla="*/ 4 h 434"/>
                <a:gd name="T46" fmla="*/ 12 w 279"/>
                <a:gd name="T47" fmla="*/ 14 h 434"/>
                <a:gd name="T48" fmla="*/ 3 w 279"/>
                <a:gd name="T49" fmla="*/ 31 h 434"/>
                <a:gd name="T50" fmla="*/ 0 w 279"/>
                <a:gd name="T51" fmla="*/ 53 h 434"/>
                <a:gd name="T52" fmla="*/ 3 w 279"/>
                <a:gd name="T53" fmla="*/ 75 h 434"/>
                <a:gd name="T54" fmla="*/ 12 w 279"/>
                <a:gd name="T55" fmla="*/ 92 h 434"/>
                <a:gd name="T56" fmla="*/ 27 w 279"/>
                <a:gd name="T57" fmla="*/ 103 h 434"/>
                <a:gd name="T58" fmla="*/ 45 w 279"/>
                <a:gd name="T59" fmla="*/ 106 h 434"/>
                <a:gd name="T60" fmla="*/ 63 w 279"/>
                <a:gd name="T61" fmla="*/ 103 h 434"/>
                <a:gd name="T62" fmla="*/ 77 w 279"/>
                <a:gd name="T63" fmla="*/ 91 h 434"/>
                <a:gd name="T64" fmla="*/ 57 w 279"/>
                <a:gd name="T65" fmla="*/ 16 h 434"/>
                <a:gd name="T66" fmla="*/ 68 w 279"/>
                <a:gd name="T67" fmla="*/ 22 h 434"/>
                <a:gd name="T68" fmla="*/ 74 w 279"/>
                <a:gd name="T69" fmla="*/ 33 h 434"/>
                <a:gd name="T70" fmla="*/ 77 w 279"/>
                <a:gd name="T71" fmla="*/ 49 h 434"/>
                <a:gd name="T72" fmla="*/ 76 w 279"/>
                <a:gd name="T73" fmla="*/ 67 h 434"/>
                <a:gd name="T74" fmla="*/ 72 w 279"/>
                <a:gd name="T75" fmla="*/ 80 h 434"/>
                <a:gd name="T76" fmla="*/ 63 w 279"/>
                <a:gd name="T77" fmla="*/ 88 h 434"/>
                <a:gd name="T78" fmla="*/ 51 w 279"/>
                <a:gd name="T79" fmla="*/ 91 h 434"/>
                <a:gd name="T80" fmla="*/ 38 w 279"/>
                <a:gd name="T81" fmla="*/ 90 h 434"/>
                <a:gd name="T82" fmla="*/ 28 w 279"/>
                <a:gd name="T83" fmla="*/ 84 h 434"/>
                <a:gd name="T84" fmla="*/ 21 w 279"/>
                <a:gd name="T85" fmla="*/ 73 h 434"/>
                <a:gd name="T86" fmla="*/ 18 w 279"/>
                <a:gd name="T87" fmla="*/ 57 h 434"/>
                <a:gd name="T88" fmla="*/ 19 w 279"/>
                <a:gd name="T89" fmla="*/ 41 h 434"/>
                <a:gd name="T90" fmla="*/ 24 w 279"/>
                <a:gd name="T91" fmla="*/ 27 h 434"/>
                <a:gd name="T92" fmla="*/ 32 w 279"/>
                <a:gd name="T93" fmla="*/ 19 h 434"/>
                <a:gd name="T94" fmla="*/ 44 w 279"/>
                <a:gd name="T95" fmla="*/ 15 h 4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79" h="434">
                  <a:moveTo>
                    <a:pt x="230" y="272"/>
                  </a:moveTo>
                  <a:lnTo>
                    <a:pt x="230" y="314"/>
                  </a:lnTo>
                  <a:lnTo>
                    <a:pt x="230" y="323"/>
                  </a:lnTo>
                  <a:lnTo>
                    <a:pt x="229" y="332"/>
                  </a:lnTo>
                  <a:lnTo>
                    <a:pt x="228" y="341"/>
                  </a:lnTo>
                  <a:lnTo>
                    <a:pt x="225" y="349"/>
                  </a:lnTo>
                  <a:lnTo>
                    <a:pt x="223" y="356"/>
                  </a:lnTo>
                  <a:lnTo>
                    <a:pt x="220" y="362"/>
                  </a:lnTo>
                  <a:lnTo>
                    <a:pt x="215" y="368"/>
                  </a:lnTo>
                  <a:lnTo>
                    <a:pt x="210" y="373"/>
                  </a:lnTo>
                  <a:lnTo>
                    <a:pt x="205" y="378"/>
                  </a:lnTo>
                  <a:lnTo>
                    <a:pt x="198" y="381"/>
                  </a:lnTo>
                  <a:lnTo>
                    <a:pt x="191" y="385"/>
                  </a:lnTo>
                  <a:lnTo>
                    <a:pt x="183" y="387"/>
                  </a:lnTo>
                  <a:lnTo>
                    <a:pt x="174" y="390"/>
                  </a:lnTo>
                  <a:lnTo>
                    <a:pt x="163" y="391"/>
                  </a:lnTo>
                  <a:lnTo>
                    <a:pt x="153" y="392"/>
                  </a:lnTo>
                  <a:lnTo>
                    <a:pt x="141" y="392"/>
                  </a:lnTo>
                  <a:lnTo>
                    <a:pt x="131" y="392"/>
                  </a:lnTo>
                  <a:lnTo>
                    <a:pt x="122" y="391"/>
                  </a:lnTo>
                  <a:lnTo>
                    <a:pt x="114" y="391"/>
                  </a:lnTo>
                  <a:lnTo>
                    <a:pt x="106" y="388"/>
                  </a:lnTo>
                  <a:lnTo>
                    <a:pt x="99" y="387"/>
                  </a:lnTo>
                  <a:lnTo>
                    <a:pt x="92" y="385"/>
                  </a:lnTo>
                  <a:lnTo>
                    <a:pt x="86" y="383"/>
                  </a:lnTo>
                  <a:lnTo>
                    <a:pt x="82" y="380"/>
                  </a:lnTo>
                  <a:lnTo>
                    <a:pt x="77" y="377"/>
                  </a:lnTo>
                  <a:lnTo>
                    <a:pt x="72" y="373"/>
                  </a:lnTo>
                  <a:lnTo>
                    <a:pt x="69" y="370"/>
                  </a:lnTo>
                  <a:lnTo>
                    <a:pt x="67" y="365"/>
                  </a:lnTo>
                  <a:lnTo>
                    <a:pt x="64" y="361"/>
                  </a:lnTo>
                  <a:lnTo>
                    <a:pt x="63" y="356"/>
                  </a:lnTo>
                  <a:lnTo>
                    <a:pt x="62" y="350"/>
                  </a:lnTo>
                  <a:lnTo>
                    <a:pt x="62" y="345"/>
                  </a:lnTo>
                  <a:lnTo>
                    <a:pt x="62" y="344"/>
                  </a:lnTo>
                  <a:lnTo>
                    <a:pt x="11" y="344"/>
                  </a:lnTo>
                  <a:lnTo>
                    <a:pt x="11" y="346"/>
                  </a:lnTo>
                  <a:lnTo>
                    <a:pt x="13" y="356"/>
                  </a:lnTo>
                  <a:lnTo>
                    <a:pt x="14" y="365"/>
                  </a:lnTo>
                  <a:lnTo>
                    <a:pt x="17" y="375"/>
                  </a:lnTo>
                  <a:lnTo>
                    <a:pt x="21" y="383"/>
                  </a:lnTo>
                  <a:lnTo>
                    <a:pt x="25" y="391"/>
                  </a:lnTo>
                  <a:lnTo>
                    <a:pt x="31" y="398"/>
                  </a:lnTo>
                  <a:lnTo>
                    <a:pt x="38" y="404"/>
                  </a:lnTo>
                  <a:lnTo>
                    <a:pt x="45" y="410"/>
                  </a:lnTo>
                  <a:lnTo>
                    <a:pt x="54" y="416"/>
                  </a:lnTo>
                  <a:lnTo>
                    <a:pt x="63" y="421"/>
                  </a:lnTo>
                  <a:lnTo>
                    <a:pt x="73" y="425"/>
                  </a:lnTo>
                  <a:lnTo>
                    <a:pt x="85" y="429"/>
                  </a:lnTo>
                  <a:lnTo>
                    <a:pt x="98" y="431"/>
                  </a:lnTo>
                  <a:lnTo>
                    <a:pt x="110" y="433"/>
                  </a:lnTo>
                  <a:lnTo>
                    <a:pt x="124" y="434"/>
                  </a:lnTo>
                  <a:lnTo>
                    <a:pt x="139" y="434"/>
                  </a:lnTo>
                  <a:lnTo>
                    <a:pt x="157" y="434"/>
                  </a:lnTo>
                  <a:lnTo>
                    <a:pt x="174" y="432"/>
                  </a:lnTo>
                  <a:lnTo>
                    <a:pt x="190" y="430"/>
                  </a:lnTo>
                  <a:lnTo>
                    <a:pt x="204" y="426"/>
                  </a:lnTo>
                  <a:lnTo>
                    <a:pt x="216" y="422"/>
                  </a:lnTo>
                  <a:lnTo>
                    <a:pt x="228" y="417"/>
                  </a:lnTo>
                  <a:lnTo>
                    <a:pt x="238" y="410"/>
                  </a:lnTo>
                  <a:lnTo>
                    <a:pt x="247" y="403"/>
                  </a:lnTo>
                  <a:lnTo>
                    <a:pt x="254" y="394"/>
                  </a:lnTo>
                  <a:lnTo>
                    <a:pt x="261" y="385"/>
                  </a:lnTo>
                  <a:lnTo>
                    <a:pt x="267" y="373"/>
                  </a:lnTo>
                  <a:lnTo>
                    <a:pt x="271" y="362"/>
                  </a:lnTo>
                  <a:lnTo>
                    <a:pt x="275" y="349"/>
                  </a:lnTo>
                  <a:lnTo>
                    <a:pt x="277" y="334"/>
                  </a:lnTo>
                  <a:lnTo>
                    <a:pt x="279" y="319"/>
                  </a:lnTo>
                  <a:lnTo>
                    <a:pt x="279" y="303"/>
                  </a:lnTo>
                  <a:lnTo>
                    <a:pt x="279" y="9"/>
                  </a:lnTo>
                  <a:lnTo>
                    <a:pt x="230" y="9"/>
                  </a:lnTo>
                  <a:lnTo>
                    <a:pt x="230" y="47"/>
                  </a:lnTo>
                  <a:lnTo>
                    <a:pt x="227" y="41"/>
                  </a:lnTo>
                  <a:lnTo>
                    <a:pt x="222" y="36"/>
                  </a:lnTo>
                  <a:lnTo>
                    <a:pt x="217" y="32"/>
                  </a:lnTo>
                  <a:lnTo>
                    <a:pt x="213" y="27"/>
                  </a:lnTo>
                  <a:lnTo>
                    <a:pt x="208" y="24"/>
                  </a:lnTo>
                  <a:lnTo>
                    <a:pt x="202" y="19"/>
                  </a:lnTo>
                  <a:lnTo>
                    <a:pt x="198" y="16"/>
                  </a:lnTo>
                  <a:lnTo>
                    <a:pt x="192" y="12"/>
                  </a:lnTo>
                  <a:lnTo>
                    <a:pt x="186" y="10"/>
                  </a:lnTo>
                  <a:lnTo>
                    <a:pt x="179" y="8"/>
                  </a:lnTo>
                  <a:lnTo>
                    <a:pt x="174" y="5"/>
                  </a:lnTo>
                  <a:lnTo>
                    <a:pt x="167" y="3"/>
                  </a:lnTo>
                  <a:lnTo>
                    <a:pt x="160" y="2"/>
                  </a:lnTo>
                  <a:lnTo>
                    <a:pt x="152" y="1"/>
                  </a:lnTo>
                  <a:lnTo>
                    <a:pt x="144" y="0"/>
                  </a:lnTo>
                  <a:lnTo>
                    <a:pt x="136" y="0"/>
                  </a:lnTo>
                  <a:lnTo>
                    <a:pt x="121" y="1"/>
                  </a:lnTo>
                  <a:lnTo>
                    <a:pt x="107" y="3"/>
                  </a:lnTo>
                  <a:lnTo>
                    <a:pt x="93" y="7"/>
                  </a:lnTo>
                  <a:lnTo>
                    <a:pt x="80" y="11"/>
                  </a:lnTo>
                  <a:lnTo>
                    <a:pt x="68" y="17"/>
                  </a:lnTo>
                  <a:lnTo>
                    <a:pt x="57" y="25"/>
                  </a:lnTo>
                  <a:lnTo>
                    <a:pt x="47" y="33"/>
                  </a:lnTo>
                  <a:lnTo>
                    <a:pt x="37" y="43"/>
                  </a:lnTo>
                  <a:lnTo>
                    <a:pt x="29" y="54"/>
                  </a:lnTo>
                  <a:lnTo>
                    <a:pt x="22" y="66"/>
                  </a:lnTo>
                  <a:lnTo>
                    <a:pt x="15" y="79"/>
                  </a:lnTo>
                  <a:lnTo>
                    <a:pt x="9" y="93"/>
                  </a:lnTo>
                  <a:lnTo>
                    <a:pt x="6" y="108"/>
                  </a:lnTo>
                  <a:lnTo>
                    <a:pt x="2" y="124"/>
                  </a:lnTo>
                  <a:lnTo>
                    <a:pt x="1" y="141"/>
                  </a:lnTo>
                  <a:lnTo>
                    <a:pt x="0" y="158"/>
                  </a:lnTo>
                  <a:lnTo>
                    <a:pt x="1" y="176"/>
                  </a:lnTo>
                  <a:lnTo>
                    <a:pt x="2" y="193"/>
                  </a:lnTo>
                  <a:lnTo>
                    <a:pt x="6" y="209"/>
                  </a:lnTo>
                  <a:lnTo>
                    <a:pt x="10" y="224"/>
                  </a:lnTo>
                  <a:lnTo>
                    <a:pt x="15" y="239"/>
                  </a:lnTo>
                  <a:lnTo>
                    <a:pt x="22" y="252"/>
                  </a:lnTo>
                  <a:lnTo>
                    <a:pt x="29" y="264"/>
                  </a:lnTo>
                  <a:lnTo>
                    <a:pt x="37" y="275"/>
                  </a:lnTo>
                  <a:lnTo>
                    <a:pt x="47" y="285"/>
                  </a:lnTo>
                  <a:lnTo>
                    <a:pt x="57" y="293"/>
                  </a:lnTo>
                  <a:lnTo>
                    <a:pt x="68" y="301"/>
                  </a:lnTo>
                  <a:lnTo>
                    <a:pt x="80" y="307"/>
                  </a:lnTo>
                  <a:lnTo>
                    <a:pt x="93" y="311"/>
                  </a:lnTo>
                  <a:lnTo>
                    <a:pt x="106" y="316"/>
                  </a:lnTo>
                  <a:lnTo>
                    <a:pt x="121" y="317"/>
                  </a:lnTo>
                  <a:lnTo>
                    <a:pt x="134" y="318"/>
                  </a:lnTo>
                  <a:lnTo>
                    <a:pt x="149" y="317"/>
                  </a:lnTo>
                  <a:lnTo>
                    <a:pt x="163" y="316"/>
                  </a:lnTo>
                  <a:lnTo>
                    <a:pt x="177" y="311"/>
                  </a:lnTo>
                  <a:lnTo>
                    <a:pt x="189" y="307"/>
                  </a:lnTo>
                  <a:lnTo>
                    <a:pt x="200" y="300"/>
                  </a:lnTo>
                  <a:lnTo>
                    <a:pt x="212" y="293"/>
                  </a:lnTo>
                  <a:lnTo>
                    <a:pt x="221" y="284"/>
                  </a:lnTo>
                  <a:lnTo>
                    <a:pt x="230" y="272"/>
                  </a:lnTo>
                  <a:close/>
                  <a:moveTo>
                    <a:pt x="141" y="44"/>
                  </a:moveTo>
                  <a:lnTo>
                    <a:pt x="152" y="44"/>
                  </a:lnTo>
                  <a:lnTo>
                    <a:pt x="162" y="47"/>
                  </a:lnTo>
                  <a:lnTo>
                    <a:pt x="172" y="49"/>
                  </a:lnTo>
                  <a:lnTo>
                    <a:pt x="180" y="51"/>
                  </a:lnTo>
                  <a:lnTo>
                    <a:pt x="189" y="56"/>
                  </a:lnTo>
                  <a:lnTo>
                    <a:pt x="197" y="61"/>
                  </a:lnTo>
                  <a:lnTo>
                    <a:pt x="204" y="67"/>
                  </a:lnTo>
                  <a:lnTo>
                    <a:pt x="209" y="74"/>
                  </a:lnTo>
                  <a:lnTo>
                    <a:pt x="215" y="81"/>
                  </a:lnTo>
                  <a:lnTo>
                    <a:pt x="220" y="90"/>
                  </a:lnTo>
                  <a:lnTo>
                    <a:pt x="223" y="100"/>
                  </a:lnTo>
                  <a:lnTo>
                    <a:pt x="227" y="110"/>
                  </a:lnTo>
                  <a:lnTo>
                    <a:pt x="229" y="122"/>
                  </a:lnTo>
                  <a:lnTo>
                    <a:pt x="231" y="134"/>
                  </a:lnTo>
                  <a:lnTo>
                    <a:pt x="232" y="147"/>
                  </a:lnTo>
                  <a:lnTo>
                    <a:pt x="232" y="161"/>
                  </a:lnTo>
                  <a:lnTo>
                    <a:pt x="232" y="174"/>
                  </a:lnTo>
                  <a:lnTo>
                    <a:pt x="231" y="188"/>
                  </a:lnTo>
                  <a:lnTo>
                    <a:pt x="229" y="200"/>
                  </a:lnTo>
                  <a:lnTo>
                    <a:pt x="227" y="211"/>
                  </a:lnTo>
                  <a:lnTo>
                    <a:pt x="224" y="220"/>
                  </a:lnTo>
                  <a:lnTo>
                    <a:pt x="220" y="230"/>
                  </a:lnTo>
                  <a:lnTo>
                    <a:pt x="215" y="239"/>
                  </a:lnTo>
                  <a:lnTo>
                    <a:pt x="210" y="246"/>
                  </a:lnTo>
                  <a:lnTo>
                    <a:pt x="205" y="253"/>
                  </a:lnTo>
                  <a:lnTo>
                    <a:pt x="198" y="258"/>
                  </a:lnTo>
                  <a:lnTo>
                    <a:pt x="190" y="263"/>
                  </a:lnTo>
                  <a:lnTo>
                    <a:pt x="182" y="266"/>
                  </a:lnTo>
                  <a:lnTo>
                    <a:pt x="174" y="270"/>
                  </a:lnTo>
                  <a:lnTo>
                    <a:pt x="163" y="272"/>
                  </a:lnTo>
                  <a:lnTo>
                    <a:pt x="153" y="273"/>
                  </a:lnTo>
                  <a:lnTo>
                    <a:pt x="143" y="273"/>
                  </a:lnTo>
                  <a:lnTo>
                    <a:pt x="132" y="273"/>
                  </a:lnTo>
                  <a:lnTo>
                    <a:pt x="122" y="271"/>
                  </a:lnTo>
                  <a:lnTo>
                    <a:pt x="114" y="269"/>
                  </a:lnTo>
                  <a:lnTo>
                    <a:pt x="105" y="265"/>
                  </a:lnTo>
                  <a:lnTo>
                    <a:pt x="96" y="262"/>
                  </a:lnTo>
                  <a:lnTo>
                    <a:pt x="90" y="256"/>
                  </a:lnTo>
                  <a:lnTo>
                    <a:pt x="83" y="250"/>
                  </a:lnTo>
                  <a:lnTo>
                    <a:pt x="77" y="243"/>
                  </a:lnTo>
                  <a:lnTo>
                    <a:pt x="71" y="235"/>
                  </a:lnTo>
                  <a:lnTo>
                    <a:pt x="67" y="227"/>
                  </a:lnTo>
                  <a:lnTo>
                    <a:pt x="62" y="218"/>
                  </a:lnTo>
                  <a:lnTo>
                    <a:pt x="59" y="208"/>
                  </a:lnTo>
                  <a:lnTo>
                    <a:pt x="56" y="196"/>
                  </a:lnTo>
                  <a:lnTo>
                    <a:pt x="54" y="185"/>
                  </a:lnTo>
                  <a:lnTo>
                    <a:pt x="53" y="172"/>
                  </a:lnTo>
                  <a:lnTo>
                    <a:pt x="53" y="160"/>
                  </a:lnTo>
                  <a:lnTo>
                    <a:pt x="53" y="146"/>
                  </a:lnTo>
                  <a:lnTo>
                    <a:pt x="54" y="133"/>
                  </a:lnTo>
                  <a:lnTo>
                    <a:pt x="56" y="122"/>
                  </a:lnTo>
                  <a:lnTo>
                    <a:pt x="59" y="110"/>
                  </a:lnTo>
                  <a:lnTo>
                    <a:pt x="62" y="100"/>
                  </a:lnTo>
                  <a:lnTo>
                    <a:pt x="65" y="90"/>
                  </a:lnTo>
                  <a:lnTo>
                    <a:pt x="71" y="81"/>
                  </a:lnTo>
                  <a:lnTo>
                    <a:pt x="76" y="74"/>
                  </a:lnTo>
                  <a:lnTo>
                    <a:pt x="82" y="67"/>
                  </a:lnTo>
                  <a:lnTo>
                    <a:pt x="88" y="61"/>
                  </a:lnTo>
                  <a:lnTo>
                    <a:pt x="95" y="56"/>
                  </a:lnTo>
                  <a:lnTo>
                    <a:pt x="103" y="51"/>
                  </a:lnTo>
                  <a:lnTo>
                    <a:pt x="113" y="49"/>
                  </a:lnTo>
                  <a:lnTo>
                    <a:pt x="122" y="47"/>
                  </a:lnTo>
                  <a:lnTo>
                    <a:pt x="131" y="44"/>
                  </a:lnTo>
                  <a:lnTo>
                    <a:pt x="141"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6" name="Freeform 165"/>
            <p:cNvSpPr>
              <a:spLocks noEditPoints="1"/>
            </p:cNvSpPr>
            <p:nvPr/>
          </p:nvSpPr>
          <p:spPr bwMode="auto">
            <a:xfrm>
              <a:off x="2532" y="2474"/>
              <a:ext cx="17" cy="137"/>
            </a:xfrm>
            <a:custGeom>
              <a:avLst/>
              <a:gdLst>
                <a:gd name="T0" fmla="*/ 0 w 51"/>
                <a:gd name="T1" fmla="*/ 137 h 413"/>
                <a:gd name="T2" fmla="*/ 17 w 51"/>
                <a:gd name="T3" fmla="*/ 137 h 413"/>
                <a:gd name="T4" fmla="*/ 17 w 51"/>
                <a:gd name="T5" fmla="*/ 37 h 413"/>
                <a:gd name="T6" fmla="*/ 0 w 51"/>
                <a:gd name="T7" fmla="*/ 37 h 413"/>
                <a:gd name="T8" fmla="*/ 0 w 51"/>
                <a:gd name="T9" fmla="*/ 137 h 413"/>
                <a:gd name="T10" fmla="*/ 0 w 51"/>
                <a:gd name="T11" fmla="*/ 19 h 413"/>
                <a:gd name="T12" fmla="*/ 17 w 51"/>
                <a:gd name="T13" fmla="*/ 19 h 413"/>
                <a:gd name="T14" fmla="*/ 17 w 51"/>
                <a:gd name="T15" fmla="*/ 0 h 413"/>
                <a:gd name="T16" fmla="*/ 0 w 51"/>
                <a:gd name="T17" fmla="*/ 0 h 413"/>
                <a:gd name="T18" fmla="*/ 0 w 51"/>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8"/>
                  </a:moveTo>
                  <a:lnTo>
                    <a:pt x="51" y="58"/>
                  </a:lnTo>
                  <a:lnTo>
                    <a:pt x="51"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7" name="Freeform 166"/>
            <p:cNvSpPr>
              <a:spLocks noEditPoints="1"/>
            </p:cNvSpPr>
            <p:nvPr/>
          </p:nvSpPr>
          <p:spPr bwMode="auto">
            <a:xfrm>
              <a:off x="2570" y="2508"/>
              <a:ext cx="90" cy="106"/>
            </a:xfrm>
            <a:custGeom>
              <a:avLst/>
              <a:gdLst>
                <a:gd name="T0" fmla="*/ 71 w 271"/>
                <a:gd name="T1" fmla="*/ 75 h 318"/>
                <a:gd name="T2" fmla="*/ 68 w 271"/>
                <a:gd name="T3" fmla="*/ 81 h 318"/>
                <a:gd name="T4" fmla="*/ 63 w 271"/>
                <a:gd name="T5" fmla="*/ 86 h 318"/>
                <a:gd name="T6" fmla="*/ 58 w 271"/>
                <a:gd name="T7" fmla="*/ 89 h 318"/>
                <a:gd name="T8" fmla="*/ 51 w 271"/>
                <a:gd name="T9" fmla="*/ 90 h 318"/>
                <a:gd name="T10" fmla="*/ 43 w 271"/>
                <a:gd name="T11" fmla="*/ 91 h 318"/>
                <a:gd name="T12" fmla="*/ 35 w 271"/>
                <a:gd name="T13" fmla="*/ 88 h 318"/>
                <a:gd name="T14" fmla="*/ 28 w 271"/>
                <a:gd name="T15" fmla="*/ 84 h 318"/>
                <a:gd name="T16" fmla="*/ 22 w 271"/>
                <a:gd name="T17" fmla="*/ 78 h 318"/>
                <a:gd name="T18" fmla="*/ 19 w 271"/>
                <a:gd name="T19" fmla="*/ 69 h 318"/>
                <a:gd name="T20" fmla="*/ 18 w 271"/>
                <a:gd name="T21" fmla="*/ 58 h 318"/>
                <a:gd name="T22" fmla="*/ 90 w 271"/>
                <a:gd name="T23" fmla="*/ 51 h 318"/>
                <a:gd name="T24" fmla="*/ 88 w 271"/>
                <a:gd name="T25" fmla="*/ 34 h 318"/>
                <a:gd name="T26" fmla="*/ 83 w 271"/>
                <a:gd name="T27" fmla="*/ 20 h 318"/>
                <a:gd name="T28" fmla="*/ 75 w 271"/>
                <a:gd name="T29" fmla="*/ 10 h 318"/>
                <a:gd name="T30" fmla="*/ 64 w 271"/>
                <a:gd name="T31" fmla="*/ 3 h 318"/>
                <a:gd name="T32" fmla="*/ 50 w 271"/>
                <a:gd name="T33" fmla="*/ 0 h 318"/>
                <a:gd name="T34" fmla="*/ 35 w 271"/>
                <a:gd name="T35" fmla="*/ 1 h 318"/>
                <a:gd name="T36" fmla="*/ 22 w 271"/>
                <a:gd name="T37" fmla="*/ 6 h 318"/>
                <a:gd name="T38" fmla="*/ 12 w 271"/>
                <a:gd name="T39" fmla="*/ 14 h 318"/>
                <a:gd name="T40" fmla="*/ 5 w 271"/>
                <a:gd name="T41" fmla="*/ 26 h 318"/>
                <a:gd name="T42" fmla="*/ 1 w 271"/>
                <a:gd name="T43" fmla="*/ 42 h 318"/>
                <a:gd name="T44" fmla="*/ 0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7 w 271"/>
                <a:gd name="T57" fmla="*/ 105 h 318"/>
                <a:gd name="T58" fmla="*/ 68 w 271"/>
                <a:gd name="T59" fmla="*/ 101 h 318"/>
                <a:gd name="T60" fmla="*/ 77 w 271"/>
                <a:gd name="T61" fmla="*/ 94 h 318"/>
                <a:gd name="T62" fmla="*/ 83 w 271"/>
                <a:gd name="T63" fmla="*/ 86 h 318"/>
                <a:gd name="T64" fmla="*/ 88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1 w 271"/>
                <a:gd name="T79" fmla="*/ 15 h 318"/>
                <a:gd name="T80" fmla="*/ 59 w 271"/>
                <a:gd name="T81" fmla="*/ 18 h 318"/>
                <a:gd name="T82" fmla="*/ 65 w 271"/>
                <a:gd name="T83" fmla="*/ 22 h 318"/>
                <a:gd name="T84" fmla="*/ 69 w 271"/>
                <a:gd name="T85" fmla="*/ 29 h 318"/>
                <a:gd name="T86" fmla="*/ 72 w 271"/>
                <a:gd name="T87" fmla="*/ 37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6" y="212"/>
                  </a:moveTo>
                  <a:lnTo>
                    <a:pt x="215" y="219"/>
                  </a:lnTo>
                  <a:lnTo>
                    <a:pt x="213" y="226"/>
                  </a:lnTo>
                  <a:lnTo>
                    <a:pt x="210" y="232"/>
                  </a:lnTo>
                  <a:lnTo>
                    <a:pt x="207" y="238"/>
                  </a:lnTo>
                  <a:lnTo>
                    <a:pt x="204" y="243"/>
                  </a:lnTo>
                  <a:lnTo>
                    <a:pt x="199" y="248"/>
                  </a:lnTo>
                  <a:lnTo>
                    <a:pt x="196" y="253"/>
                  </a:lnTo>
                  <a:lnTo>
                    <a:pt x="190" y="257"/>
                  </a:lnTo>
                  <a:lnTo>
                    <a:pt x="185" y="261"/>
                  </a:lnTo>
                  <a:lnTo>
                    <a:pt x="180" y="263"/>
                  </a:lnTo>
                  <a:lnTo>
                    <a:pt x="174" y="266"/>
                  </a:lnTo>
                  <a:lnTo>
                    <a:pt x="168" y="269"/>
                  </a:lnTo>
                  <a:lnTo>
                    <a:pt x="161" y="270"/>
                  </a:lnTo>
                  <a:lnTo>
                    <a:pt x="154" y="271"/>
                  </a:lnTo>
                  <a:lnTo>
                    <a:pt x="147" y="272"/>
                  </a:lnTo>
                  <a:lnTo>
                    <a:pt x="139" y="272"/>
                  </a:lnTo>
                  <a:lnTo>
                    <a:pt x="130" y="272"/>
                  </a:lnTo>
                  <a:lnTo>
                    <a:pt x="121" y="271"/>
                  </a:lnTo>
                  <a:lnTo>
                    <a:pt x="112" y="269"/>
                  </a:lnTo>
                  <a:lnTo>
                    <a:pt x="104" y="265"/>
                  </a:lnTo>
                  <a:lnTo>
                    <a:pt x="97" y="262"/>
                  </a:lnTo>
                  <a:lnTo>
                    <a:pt x="89" y="257"/>
                  </a:lnTo>
                  <a:lnTo>
                    <a:pt x="83" y="253"/>
                  </a:lnTo>
                  <a:lnTo>
                    <a:pt x="77" y="247"/>
                  </a:lnTo>
                  <a:lnTo>
                    <a:pt x="71" y="240"/>
                  </a:lnTo>
                  <a:lnTo>
                    <a:pt x="67" y="233"/>
                  </a:lnTo>
                  <a:lnTo>
                    <a:pt x="63" y="225"/>
                  </a:lnTo>
                  <a:lnTo>
                    <a:pt x="60" y="216"/>
                  </a:lnTo>
                  <a:lnTo>
                    <a:pt x="57" y="207"/>
                  </a:lnTo>
                  <a:lnTo>
                    <a:pt x="55" y="196"/>
                  </a:lnTo>
                  <a:lnTo>
                    <a:pt x="54" y="186"/>
                  </a:lnTo>
                  <a:lnTo>
                    <a:pt x="53" y="174"/>
                  </a:lnTo>
                  <a:lnTo>
                    <a:pt x="271" y="174"/>
                  </a:lnTo>
                  <a:lnTo>
                    <a:pt x="271" y="163"/>
                  </a:lnTo>
                  <a:lnTo>
                    <a:pt x="271" y="153"/>
                  </a:lnTo>
                  <a:lnTo>
                    <a:pt x="271" y="134"/>
                  </a:lnTo>
                  <a:lnTo>
                    <a:pt x="268" y="117"/>
                  </a:lnTo>
                  <a:lnTo>
                    <a:pt x="266" y="102"/>
                  </a:lnTo>
                  <a:lnTo>
                    <a:pt x="261" y="87"/>
                  </a:lnTo>
                  <a:lnTo>
                    <a:pt x="257" y="73"/>
                  </a:lnTo>
                  <a:lnTo>
                    <a:pt x="250" y="61"/>
                  </a:lnTo>
                  <a:lnTo>
                    <a:pt x="243" y="49"/>
                  </a:lnTo>
                  <a:lnTo>
                    <a:pt x="235" y="39"/>
                  </a:lnTo>
                  <a:lnTo>
                    <a:pt x="226" y="30"/>
                  </a:lnTo>
                  <a:lnTo>
                    <a:pt x="215" y="23"/>
                  </a:lnTo>
                  <a:lnTo>
                    <a:pt x="205" y="16"/>
                  </a:lnTo>
                  <a:lnTo>
                    <a:pt x="192" y="10"/>
                  </a:lnTo>
                  <a:lnTo>
                    <a:pt x="180" y="5"/>
                  </a:lnTo>
                  <a:lnTo>
                    <a:pt x="166" y="2"/>
                  </a:lnTo>
                  <a:lnTo>
                    <a:pt x="151" y="1"/>
                  </a:lnTo>
                  <a:lnTo>
                    <a:pt x="135" y="0"/>
                  </a:lnTo>
                  <a:lnTo>
                    <a:pt x="120" y="1"/>
                  </a:lnTo>
                  <a:lnTo>
                    <a:pt x="106" y="2"/>
                  </a:lnTo>
                  <a:lnTo>
                    <a:pt x="92" y="5"/>
                  </a:lnTo>
                  <a:lnTo>
                    <a:pt x="80" y="10"/>
                  </a:lnTo>
                  <a:lnTo>
                    <a:pt x="67" y="17"/>
                  </a:lnTo>
                  <a:lnTo>
                    <a:pt x="57" y="24"/>
                  </a:lnTo>
                  <a:lnTo>
                    <a:pt x="46" y="32"/>
                  </a:lnTo>
                  <a:lnTo>
                    <a:pt x="37" y="42"/>
                  </a:lnTo>
                  <a:lnTo>
                    <a:pt x="29" y="53"/>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6"/>
                  </a:lnTo>
                  <a:lnTo>
                    <a:pt x="37" y="277"/>
                  </a:lnTo>
                  <a:lnTo>
                    <a:pt x="46" y="286"/>
                  </a:lnTo>
                  <a:lnTo>
                    <a:pt x="57" y="294"/>
                  </a:lnTo>
                  <a:lnTo>
                    <a:pt x="67" y="302"/>
                  </a:lnTo>
                  <a:lnTo>
                    <a:pt x="80" y="308"/>
                  </a:lnTo>
                  <a:lnTo>
                    <a:pt x="92" y="312"/>
                  </a:lnTo>
                  <a:lnTo>
                    <a:pt x="106" y="316"/>
                  </a:lnTo>
                  <a:lnTo>
                    <a:pt x="120" y="317"/>
                  </a:lnTo>
                  <a:lnTo>
                    <a:pt x="135" y="318"/>
                  </a:lnTo>
                  <a:lnTo>
                    <a:pt x="149" y="318"/>
                  </a:lnTo>
                  <a:lnTo>
                    <a:pt x="160" y="316"/>
                  </a:lnTo>
                  <a:lnTo>
                    <a:pt x="173" y="314"/>
                  </a:lnTo>
                  <a:lnTo>
                    <a:pt x="184" y="311"/>
                  </a:lnTo>
                  <a:lnTo>
                    <a:pt x="195" y="307"/>
                  </a:lnTo>
                  <a:lnTo>
                    <a:pt x="205" y="302"/>
                  </a:lnTo>
                  <a:lnTo>
                    <a:pt x="214" y="296"/>
                  </a:lnTo>
                  <a:lnTo>
                    <a:pt x="223" y="291"/>
                  </a:lnTo>
                  <a:lnTo>
                    <a:pt x="231" y="283"/>
                  </a:lnTo>
                  <a:lnTo>
                    <a:pt x="238" y="275"/>
                  </a:lnTo>
                  <a:lnTo>
                    <a:pt x="245" y="266"/>
                  </a:lnTo>
                  <a:lnTo>
                    <a:pt x="251" y="257"/>
                  </a:lnTo>
                  <a:lnTo>
                    <a:pt x="257" y="247"/>
                  </a:lnTo>
                  <a:lnTo>
                    <a:pt x="261" y="235"/>
                  </a:lnTo>
                  <a:lnTo>
                    <a:pt x="264" y="225"/>
                  </a:lnTo>
                  <a:lnTo>
                    <a:pt x="267" y="212"/>
                  </a:lnTo>
                  <a:lnTo>
                    <a:pt x="216" y="212"/>
                  </a:lnTo>
                  <a:close/>
                  <a:moveTo>
                    <a:pt x="53" y="133"/>
                  </a:moveTo>
                  <a:lnTo>
                    <a:pt x="54" y="123"/>
                  </a:lnTo>
                  <a:lnTo>
                    <a:pt x="57" y="112"/>
                  </a:lnTo>
                  <a:lnTo>
                    <a:pt x="59" y="103"/>
                  </a:lnTo>
                  <a:lnTo>
                    <a:pt x="61" y="95"/>
                  </a:lnTo>
                  <a:lnTo>
                    <a:pt x="65" y="87"/>
                  </a:lnTo>
                  <a:lnTo>
                    <a:pt x="68" y="80"/>
                  </a:lnTo>
                  <a:lnTo>
                    <a:pt x="73" y="73"/>
                  </a:lnTo>
                  <a:lnTo>
                    <a:pt x="78" y="67"/>
                  </a:lnTo>
                  <a:lnTo>
                    <a:pt x="83" y="62"/>
                  </a:lnTo>
                  <a:lnTo>
                    <a:pt x="90" y="57"/>
                  </a:lnTo>
                  <a:lnTo>
                    <a:pt x="97" y="54"/>
                  </a:lnTo>
                  <a:lnTo>
                    <a:pt x="104" y="50"/>
                  </a:lnTo>
                  <a:lnTo>
                    <a:pt x="111" y="48"/>
                  </a:lnTo>
                  <a:lnTo>
                    <a:pt x="119" y="46"/>
                  </a:lnTo>
                  <a:lnTo>
                    <a:pt x="128" y="44"/>
                  </a:lnTo>
                  <a:lnTo>
                    <a:pt x="137" y="44"/>
                  </a:lnTo>
                  <a:lnTo>
                    <a:pt x="146" y="44"/>
                  </a:lnTo>
                  <a:lnTo>
                    <a:pt x="155" y="46"/>
                  </a:lnTo>
                  <a:lnTo>
                    <a:pt x="164" y="48"/>
                  </a:lnTo>
                  <a:lnTo>
                    <a:pt x="170" y="50"/>
                  </a:lnTo>
                  <a:lnTo>
                    <a:pt x="178" y="54"/>
                  </a:lnTo>
                  <a:lnTo>
                    <a:pt x="184" y="57"/>
                  </a:lnTo>
                  <a:lnTo>
                    <a:pt x="191" y="62"/>
                  </a:lnTo>
                  <a:lnTo>
                    <a:pt x="196" y="67"/>
                  </a:lnTo>
                  <a:lnTo>
                    <a:pt x="202" y="73"/>
                  </a:lnTo>
                  <a:lnTo>
                    <a:pt x="205" y="80"/>
                  </a:lnTo>
                  <a:lnTo>
                    <a:pt x="208" y="87"/>
                  </a:lnTo>
                  <a:lnTo>
                    <a:pt x="212" y="95"/>
                  </a:lnTo>
                  <a:lnTo>
                    <a:pt x="214" y="103"/>
                  </a:lnTo>
                  <a:lnTo>
                    <a:pt x="216" y="112"/>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8" name="Freeform 167"/>
            <p:cNvSpPr>
              <a:spLocks/>
            </p:cNvSpPr>
            <p:nvPr/>
          </p:nvSpPr>
          <p:spPr bwMode="auto">
            <a:xfrm>
              <a:off x="2672" y="2508"/>
              <a:ext cx="82" cy="106"/>
            </a:xfrm>
            <a:custGeom>
              <a:avLst/>
              <a:gdLst>
                <a:gd name="T0" fmla="*/ 2 w 246"/>
                <a:gd name="T1" fmla="*/ 82 h 318"/>
                <a:gd name="T2" fmla="*/ 9 w 246"/>
                <a:gd name="T3" fmla="*/ 95 h 318"/>
                <a:gd name="T4" fmla="*/ 20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5 h 318"/>
                <a:gd name="T24" fmla="*/ 32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3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5 w 246"/>
                <a:gd name="T83" fmla="*/ 80 h 318"/>
                <a:gd name="T84" fmla="*/ 61 w 246"/>
                <a:gd name="T85" fmla="*/ 86 h 318"/>
                <a:gd name="T86" fmla="*/ 54 w 246"/>
                <a:gd name="T87" fmla="*/ 89 h 318"/>
                <a:gd name="T88" fmla="*/ 45 w 246"/>
                <a:gd name="T89" fmla="*/ 91 h 318"/>
                <a:gd name="T90" fmla="*/ 34 w 246"/>
                <a:gd name="T91" fmla="*/ 90 h 318"/>
                <a:gd name="T92" fmla="*/ 25 w 246"/>
                <a:gd name="T93" fmla="*/ 87 h 318"/>
                <a:gd name="T94" fmla="*/ 20 w 246"/>
                <a:gd name="T95" fmla="*/ 81 h 318"/>
                <a:gd name="T96" fmla="*/ 17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3" y="235"/>
                  </a:lnTo>
                  <a:lnTo>
                    <a:pt x="5" y="247"/>
                  </a:lnTo>
                  <a:lnTo>
                    <a:pt x="9" y="257"/>
                  </a:lnTo>
                  <a:lnTo>
                    <a:pt x="13" y="266"/>
                  </a:lnTo>
                  <a:lnTo>
                    <a:pt x="19" y="276"/>
                  </a:lnTo>
                  <a:lnTo>
                    <a:pt x="26" y="284"/>
                  </a:lnTo>
                  <a:lnTo>
                    <a:pt x="32" y="291"/>
                  </a:lnTo>
                  <a:lnTo>
                    <a:pt x="40" y="298"/>
                  </a:lnTo>
                  <a:lnTo>
                    <a:pt x="50" y="302"/>
                  </a:lnTo>
                  <a:lnTo>
                    <a:pt x="59" y="308"/>
                  </a:lnTo>
                  <a:lnTo>
                    <a:pt x="70" y="311"/>
                  </a:lnTo>
                  <a:lnTo>
                    <a:pt x="82" y="315"/>
                  </a:lnTo>
                  <a:lnTo>
                    <a:pt x="93" y="316"/>
                  </a:lnTo>
                  <a:lnTo>
                    <a:pt x="107" y="318"/>
                  </a:lnTo>
                  <a:lnTo>
                    <a:pt x="121" y="318"/>
                  </a:lnTo>
                  <a:lnTo>
                    <a:pt x="136" y="318"/>
                  </a:lnTo>
                  <a:lnTo>
                    <a:pt x="150" y="317"/>
                  </a:lnTo>
                  <a:lnTo>
                    <a:pt x="162" y="315"/>
                  </a:lnTo>
                  <a:lnTo>
                    <a:pt x="175" y="311"/>
                  </a:lnTo>
                  <a:lnTo>
                    <a:pt x="185" y="308"/>
                  </a:lnTo>
                  <a:lnTo>
                    <a:pt x="196" y="303"/>
                  </a:lnTo>
                  <a:lnTo>
                    <a:pt x="205" y="298"/>
                  </a:lnTo>
                  <a:lnTo>
                    <a:pt x="214" y="292"/>
                  </a:lnTo>
                  <a:lnTo>
                    <a:pt x="221" y="285"/>
                  </a:lnTo>
                  <a:lnTo>
                    <a:pt x="228" y="278"/>
                  </a:lnTo>
                  <a:lnTo>
                    <a:pt x="234" y="270"/>
                  </a:lnTo>
                  <a:lnTo>
                    <a:pt x="238" y="261"/>
                  </a:lnTo>
                  <a:lnTo>
                    <a:pt x="242" y="252"/>
                  </a:lnTo>
                  <a:lnTo>
                    <a:pt x="244" y="241"/>
                  </a:lnTo>
                  <a:lnTo>
                    <a:pt x="246" y="231"/>
                  </a:lnTo>
                  <a:lnTo>
                    <a:pt x="246" y="219"/>
                  </a:lnTo>
                  <a:lnTo>
                    <a:pt x="246" y="210"/>
                  </a:lnTo>
                  <a:lnTo>
                    <a:pt x="245" y="201"/>
                  </a:lnTo>
                  <a:lnTo>
                    <a:pt x="243" y="193"/>
                  </a:lnTo>
                  <a:lnTo>
                    <a:pt x="241" y="186"/>
                  </a:lnTo>
                  <a:lnTo>
                    <a:pt x="237" y="179"/>
                  </a:lnTo>
                  <a:lnTo>
                    <a:pt x="234" y="173"/>
                  </a:lnTo>
                  <a:lnTo>
                    <a:pt x="229" y="168"/>
                  </a:lnTo>
                  <a:lnTo>
                    <a:pt x="223" y="162"/>
                  </a:lnTo>
                  <a:lnTo>
                    <a:pt x="218" y="157"/>
                  </a:lnTo>
                  <a:lnTo>
                    <a:pt x="211" y="153"/>
                  </a:lnTo>
                  <a:lnTo>
                    <a:pt x="204" y="149"/>
                  </a:lnTo>
                  <a:lnTo>
                    <a:pt x="196" y="146"/>
                  </a:lnTo>
                  <a:lnTo>
                    <a:pt x="187" y="142"/>
                  </a:lnTo>
                  <a:lnTo>
                    <a:pt x="176" y="139"/>
                  </a:lnTo>
                  <a:lnTo>
                    <a:pt x="166" y="136"/>
                  </a:lnTo>
                  <a:lnTo>
                    <a:pt x="156" y="133"/>
                  </a:lnTo>
                  <a:lnTo>
                    <a:pt x="106" y="122"/>
                  </a:lnTo>
                  <a:lnTo>
                    <a:pt x="100" y="120"/>
                  </a:lnTo>
                  <a:lnTo>
                    <a:pt x="95" y="119"/>
                  </a:lnTo>
                  <a:lnTo>
                    <a:pt x="90" y="118"/>
                  </a:lnTo>
                  <a:lnTo>
                    <a:pt x="85" y="116"/>
                  </a:lnTo>
                  <a:lnTo>
                    <a:pt x="81" y="115"/>
                  </a:lnTo>
                  <a:lnTo>
                    <a:pt x="77" y="112"/>
                  </a:lnTo>
                  <a:lnTo>
                    <a:pt x="74" y="111"/>
                  </a:lnTo>
                  <a:lnTo>
                    <a:pt x="70" y="109"/>
                  </a:lnTo>
                  <a:lnTo>
                    <a:pt x="68" y="107"/>
                  </a:lnTo>
                  <a:lnTo>
                    <a:pt x="66" y="104"/>
                  </a:lnTo>
                  <a:lnTo>
                    <a:pt x="63" y="101"/>
                  </a:lnTo>
                  <a:lnTo>
                    <a:pt x="61" y="99"/>
                  </a:lnTo>
                  <a:lnTo>
                    <a:pt x="60" y="95"/>
                  </a:lnTo>
                  <a:lnTo>
                    <a:pt x="60" y="92"/>
                  </a:lnTo>
                  <a:lnTo>
                    <a:pt x="59" y="88"/>
                  </a:lnTo>
                  <a:lnTo>
                    <a:pt x="59" y="85"/>
                  </a:lnTo>
                  <a:lnTo>
                    <a:pt x="59" y="79"/>
                  </a:lnTo>
                  <a:lnTo>
                    <a:pt x="60" y="74"/>
                  </a:lnTo>
                  <a:lnTo>
                    <a:pt x="61" y="71"/>
                  </a:lnTo>
                  <a:lnTo>
                    <a:pt x="62" y="66"/>
                  </a:lnTo>
                  <a:lnTo>
                    <a:pt x="65" y="63"/>
                  </a:lnTo>
                  <a:lnTo>
                    <a:pt x="68" y="59"/>
                  </a:lnTo>
                  <a:lnTo>
                    <a:pt x="72" y="56"/>
                  </a:lnTo>
                  <a:lnTo>
                    <a:pt x="75" y="54"/>
                  </a:lnTo>
                  <a:lnTo>
                    <a:pt x="78" y="50"/>
                  </a:lnTo>
                  <a:lnTo>
                    <a:pt x="83" y="48"/>
                  </a:lnTo>
                  <a:lnTo>
                    <a:pt x="89" y="47"/>
                  </a:lnTo>
                  <a:lnTo>
                    <a:pt x="95" y="44"/>
                  </a:lnTo>
                  <a:lnTo>
                    <a:pt x="100" y="43"/>
                  </a:lnTo>
                  <a:lnTo>
                    <a:pt x="107" y="43"/>
                  </a:lnTo>
                  <a:lnTo>
                    <a:pt x="114" y="42"/>
                  </a:lnTo>
                  <a:lnTo>
                    <a:pt x="121" y="42"/>
                  </a:lnTo>
                  <a:lnTo>
                    <a:pt x="129" y="42"/>
                  </a:lnTo>
                  <a:lnTo>
                    <a:pt x="136" y="43"/>
                  </a:lnTo>
                  <a:lnTo>
                    <a:pt x="143" y="44"/>
                  </a:lnTo>
                  <a:lnTo>
                    <a:pt x="149" y="46"/>
                  </a:lnTo>
                  <a:lnTo>
                    <a:pt x="154" y="48"/>
                  </a:lnTo>
                  <a:lnTo>
                    <a:pt x="160" y="50"/>
                  </a:lnTo>
                  <a:lnTo>
                    <a:pt x="165" y="53"/>
                  </a:lnTo>
                  <a:lnTo>
                    <a:pt x="169" y="56"/>
                  </a:lnTo>
                  <a:lnTo>
                    <a:pt x="174" y="59"/>
                  </a:lnTo>
                  <a:lnTo>
                    <a:pt x="177" y="63"/>
                  </a:lnTo>
                  <a:lnTo>
                    <a:pt x="181" y="67"/>
                  </a:lnTo>
                  <a:lnTo>
                    <a:pt x="183" y="71"/>
                  </a:lnTo>
                  <a:lnTo>
                    <a:pt x="185" y="77"/>
                  </a:lnTo>
                  <a:lnTo>
                    <a:pt x="188" y="81"/>
                  </a:lnTo>
                  <a:lnTo>
                    <a:pt x="189" y="87"/>
                  </a:lnTo>
                  <a:lnTo>
                    <a:pt x="189" y="93"/>
                  </a:lnTo>
                  <a:lnTo>
                    <a:pt x="238" y="93"/>
                  </a:lnTo>
                  <a:lnTo>
                    <a:pt x="238" y="92"/>
                  </a:lnTo>
                  <a:lnTo>
                    <a:pt x="238" y="81"/>
                  </a:lnTo>
                  <a:lnTo>
                    <a:pt x="236" y="72"/>
                  </a:lnTo>
                  <a:lnTo>
                    <a:pt x="234" y="63"/>
                  </a:lnTo>
                  <a:lnTo>
                    <a:pt x="230" y="54"/>
                  </a:lnTo>
                  <a:lnTo>
                    <a:pt x="226" y="46"/>
                  </a:lnTo>
                  <a:lnTo>
                    <a:pt x="220" y="38"/>
                  </a:lnTo>
                  <a:lnTo>
                    <a:pt x="214" y="31"/>
                  </a:lnTo>
                  <a:lnTo>
                    <a:pt x="206" y="25"/>
                  </a:lnTo>
                  <a:lnTo>
                    <a:pt x="198" y="19"/>
                  </a:lnTo>
                  <a:lnTo>
                    <a:pt x="190" y="15"/>
                  </a:lnTo>
                  <a:lnTo>
                    <a:pt x="180" y="10"/>
                  </a:lnTo>
                  <a:lnTo>
                    <a:pt x="169" y="7"/>
                  </a:lnTo>
                  <a:lnTo>
                    <a:pt x="159" y="3"/>
                  </a:lnTo>
                  <a:lnTo>
                    <a:pt x="146" y="1"/>
                  </a:lnTo>
                  <a:lnTo>
                    <a:pt x="134" y="0"/>
                  </a:lnTo>
                  <a:lnTo>
                    <a:pt x="121" y="0"/>
                  </a:lnTo>
                  <a:lnTo>
                    <a:pt x="108" y="0"/>
                  </a:lnTo>
                  <a:lnTo>
                    <a:pt x="96" y="1"/>
                  </a:lnTo>
                  <a:lnTo>
                    <a:pt x="84" y="3"/>
                  </a:lnTo>
                  <a:lnTo>
                    <a:pt x="73" y="5"/>
                  </a:lnTo>
                  <a:lnTo>
                    <a:pt x="63" y="9"/>
                  </a:lnTo>
                  <a:lnTo>
                    <a:pt x="54" y="13"/>
                  </a:lnTo>
                  <a:lnTo>
                    <a:pt x="45" y="18"/>
                  </a:lnTo>
                  <a:lnTo>
                    <a:pt x="38" y="24"/>
                  </a:lnTo>
                  <a:lnTo>
                    <a:pt x="31" y="30"/>
                  </a:lnTo>
                  <a:lnTo>
                    <a:pt x="26" y="36"/>
                  </a:lnTo>
                  <a:lnTo>
                    <a:pt x="20" y="43"/>
                  </a:lnTo>
                  <a:lnTo>
                    <a:pt x="16" y="51"/>
                  </a:lnTo>
                  <a:lnTo>
                    <a:pt x="13" y="59"/>
                  </a:lnTo>
                  <a:lnTo>
                    <a:pt x="11" y="67"/>
                  </a:lnTo>
                  <a:lnTo>
                    <a:pt x="8" y="77"/>
                  </a:lnTo>
                  <a:lnTo>
                    <a:pt x="8" y="86"/>
                  </a:lnTo>
                  <a:lnTo>
                    <a:pt x="8" y="95"/>
                  </a:lnTo>
                  <a:lnTo>
                    <a:pt x="9" y="103"/>
                  </a:lnTo>
                  <a:lnTo>
                    <a:pt x="11" y="111"/>
                  </a:lnTo>
                  <a:lnTo>
                    <a:pt x="13" y="118"/>
                  </a:lnTo>
                  <a:lnTo>
                    <a:pt x="16" y="125"/>
                  </a:lnTo>
                  <a:lnTo>
                    <a:pt x="20" y="131"/>
                  </a:lnTo>
                  <a:lnTo>
                    <a:pt x="24" y="136"/>
                  </a:lnTo>
                  <a:lnTo>
                    <a:pt x="29" y="142"/>
                  </a:lnTo>
                  <a:lnTo>
                    <a:pt x="35" y="147"/>
                  </a:lnTo>
                  <a:lnTo>
                    <a:pt x="40" y="150"/>
                  </a:lnTo>
                  <a:lnTo>
                    <a:pt x="47" y="155"/>
                  </a:lnTo>
                  <a:lnTo>
                    <a:pt x="55" y="158"/>
                  </a:lnTo>
                  <a:lnTo>
                    <a:pt x="63" y="162"/>
                  </a:lnTo>
                  <a:lnTo>
                    <a:pt x="73" y="165"/>
                  </a:lnTo>
                  <a:lnTo>
                    <a:pt x="83" y="168"/>
                  </a:lnTo>
                  <a:lnTo>
                    <a:pt x="93" y="171"/>
                  </a:lnTo>
                  <a:lnTo>
                    <a:pt x="150" y="185"/>
                  </a:lnTo>
                  <a:lnTo>
                    <a:pt x="156" y="186"/>
                  </a:lnTo>
                  <a:lnTo>
                    <a:pt x="160" y="188"/>
                  </a:lnTo>
                  <a:lnTo>
                    <a:pt x="166" y="189"/>
                  </a:lnTo>
                  <a:lnTo>
                    <a:pt x="171" y="191"/>
                  </a:lnTo>
                  <a:lnTo>
                    <a:pt x="174" y="193"/>
                  </a:lnTo>
                  <a:lnTo>
                    <a:pt x="179" y="194"/>
                  </a:lnTo>
                  <a:lnTo>
                    <a:pt x="181" y="196"/>
                  </a:lnTo>
                  <a:lnTo>
                    <a:pt x="184" y="199"/>
                  </a:lnTo>
                  <a:lnTo>
                    <a:pt x="187" y="201"/>
                  </a:lnTo>
                  <a:lnTo>
                    <a:pt x="189" y="203"/>
                  </a:lnTo>
                  <a:lnTo>
                    <a:pt x="191" y="207"/>
                  </a:lnTo>
                  <a:lnTo>
                    <a:pt x="194" y="210"/>
                  </a:lnTo>
                  <a:lnTo>
                    <a:pt x="195" y="214"/>
                  </a:lnTo>
                  <a:lnTo>
                    <a:pt x="195" y="217"/>
                  </a:lnTo>
                  <a:lnTo>
                    <a:pt x="196" y="222"/>
                  </a:lnTo>
                  <a:lnTo>
                    <a:pt x="196" y="226"/>
                  </a:lnTo>
                  <a:lnTo>
                    <a:pt x="196" y="231"/>
                  </a:lnTo>
                  <a:lnTo>
                    <a:pt x="195" y="237"/>
                  </a:lnTo>
                  <a:lnTo>
                    <a:pt x="194" y="241"/>
                  </a:lnTo>
                  <a:lnTo>
                    <a:pt x="191" y="246"/>
                  </a:lnTo>
                  <a:lnTo>
                    <a:pt x="189" y="249"/>
                  </a:lnTo>
                  <a:lnTo>
                    <a:pt x="185" y="254"/>
                  </a:lnTo>
                  <a:lnTo>
                    <a:pt x="182" y="257"/>
                  </a:lnTo>
                  <a:lnTo>
                    <a:pt x="177" y="261"/>
                  </a:lnTo>
                  <a:lnTo>
                    <a:pt x="173" y="263"/>
                  </a:lnTo>
                  <a:lnTo>
                    <a:pt x="167" y="265"/>
                  </a:lnTo>
                  <a:lnTo>
                    <a:pt x="161" y="268"/>
                  </a:lnTo>
                  <a:lnTo>
                    <a:pt x="156" y="270"/>
                  </a:lnTo>
                  <a:lnTo>
                    <a:pt x="149" y="271"/>
                  </a:lnTo>
                  <a:lnTo>
                    <a:pt x="142" y="272"/>
                  </a:lnTo>
                  <a:lnTo>
                    <a:pt x="134" y="273"/>
                  </a:lnTo>
                  <a:lnTo>
                    <a:pt x="126" y="273"/>
                  </a:lnTo>
                  <a:lnTo>
                    <a:pt x="118" y="273"/>
                  </a:lnTo>
                  <a:lnTo>
                    <a:pt x="110" y="272"/>
                  </a:lnTo>
                  <a:lnTo>
                    <a:pt x="101" y="271"/>
                  </a:lnTo>
                  <a:lnTo>
                    <a:pt x="95" y="270"/>
                  </a:lnTo>
                  <a:lnTo>
                    <a:pt x="88" y="268"/>
                  </a:lnTo>
                  <a:lnTo>
                    <a:pt x="82" y="264"/>
                  </a:lnTo>
                  <a:lnTo>
                    <a:pt x="76" y="262"/>
                  </a:lnTo>
                  <a:lnTo>
                    <a:pt x="72" y="257"/>
                  </a:lnTo>
                  <a:lnTo>
                    <a:pt x="67" y="254"/>
                  </a:lnTo>
                  <a:lnTo>
                    <a:pt x="62" y="249"/>
                  </a:lnTo>
                  <a:lnTo>
                    <a:pt x="59" y="243"/>
                  </a:lnTo>
                  <a:lnTo>
                    <a:pt x="55" y="238"/>
                  </a:lnTo>
                  <a:lnTo>
                    <a:pt x="53" y="232"/>
                  </a:lnTo>
                  <a:lnTo>
                    <a:pt x="52" y="226"/>
                  </a:lnTo>
                  <a:lnTo>
                    <a:pt x="50" y="218"/>
                  </a:lnTo>
                  <a:lnTo>
                    <a:pt x="50"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79" name="Freeform 168"/>
            <p:cNvSpPr>
              <a:spLocks noEditPoints="1"/>
            </p:cNvSpPr>
            <p:nvPr/>
          </p:nvSpPr>
          <p:spPr bwMode="auto">
            <a:xfrm>
              <a:off x="2780" y="2511"/>
              <a:ext cx="19" cy="100"/>
            </a:xfrm>
            <a:custGeom>
              <a:avLst/>
              <a:gdLst>
                <a:gd name="T0" fmla="*/ 0 w 57"/>
                <a:gd name="T1" fmla="*/ 100 h 300"/>
                <a:gd name="T2" fmla="*/ 19 w 57"/>
                <a:gd name="T3" fmla="*/ 100 h 300"/>
                <a:gd name="T4" fmla="*/ 19 w 57"/>
                <a:gd name="T5" fmla="*/ 79 h 300"/>
                <a:gd name="T6" fmla="*/ 0 w 57"/>
                <a:gd name="T7" fmla="*/ 79 h 300"/>
                <a:gd name="T8" fmla="*/ 0 w 57"/>
                <a:gd name="T9" fmla="*/ 100 h 300"/>
                <a:gd name="T10" fmla="*/ 0 w 57"/>
                <a:gd name="T11" fmla="*/ 21 h 300"/>
                <a:gd name="T12" fmla="*/ 19 w 57"/>
                <a:gd name="T13" fmla="*/ 21 h 300"/>
                <a:gd name="T14" fmla="*/ 19 w 57"/>
                <a:gd name="T15" fmla="*/ 0 h 300"/>
                <a:gd name="T16" fmla="*/ 0 w 57"/>
                <a:gd name="T17" fmla="*/ 0 h 300"/>
                <a:gd name="T18" fmla="*/ 0 w 57"/>
                <a:gd name="T19" fmla="*/ 21 h 3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 h="300">
                  <a:moveTo>
                    <a:pt x="0" y="300"/>
                  </a:moveTo>
                  <a:lnTo>
                    <a:pt x="57" y="300"/>
                  </a:lnTo>
                  <a:lnTo>
                    <a:pt x="57" y="238"/>
                  </a:lnTo>
                  <a:lnTo>
                    <a:pt x="0" y="238"/>
                  </a:lnTo>
                  <a:lnTo>
                    <a:pt x="0" y="300"/>
                  </a:lnTo>
                  <a:close/>
                  <a:moveTo>
                    <a:pt x="0" y="62"/>
                  </a:moveTo>
                  <a:lnTo>
                    <a:pt x="57" y="62"/>
                  </a:lnTo>
                  <a:lnTo>
                    <a:pt x="57"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0" name="Freeform 169"/>
            <p:cNvSpPr>
              <a:spLocks/>
            </p:cNvSpPr>
            <p:nvPr/>
          </p:nvSpPr>
          <p:spPr bwMode="auto">
            <a:xfrm>
              <a:off x="1039" y="2716"/>
              <a:ext cx="107" cy="141"/>
            </a:xfrm>
            <a:custGeom>
              <a:avLst/>
              <a:gdLst>
                <a:gd name="T0" fmla="*/ 0 w 323"/>
                <a:gd name="T1" fmla="*/ 89 h 424"/>
                <a:gd name="T2" fmla="*/ 0 w 323"/>
                <a:gd name="T3" fmla="*/ 95 h 424"/>
                <a:gd name="T4" fmla="*/ 1 w 323"/>
                <a:gd name="T5" fmla="*/ 101 h 424"/>
                <a:gd name="T6" fmla="*/ 2 w 323"/>
                <a:gd name="T7" fmla="*/ 107 h 424"/>
                <a:gd name="T8" fmla="*/ 4 w 323"/>
                <a:gd name="T9" fmla="*/ 112 h 424"/>
                <a:gd name="T10" fmla="*/ 6 w 323"/>
                <a:gd name="T11" fmla="*/ 117 h 424"/>
                <a:gd name="T12" fmla="*/ 8 w 323"/>
                <a:gd name="T13" fmla="*/ 121 h 424"/>
                <a:gd name="T14" fmla="*/ 11 w 323"/>
                <a:gd name="T15" fmla="*/ 125 h 424"/>
                <a:gd name="T16" fmla="*/ 15 w 323"/>
                <a:gd name="T17" fmla="*/ 129 h 424"/>
                <a:gd name="T18" fmla="*/ 18 w 323"/>
                <a:gd name="T19" fmla="*/ 132 h 424"/>
                <a:gd name="T20" fmla="*/ 22 w 323"/>
                <a:gd name="T21" fmla="*/ 135 h 424"/>
                <a:gd name="T22" fmla="*/ 27 w 323"/>
                <a:gd name="T23" fmla="*/ 137 h 424"/>
                <a:gd name="T24" fmla="*/ 31 w 323"/>
                <a:gd name="T25" fmla="*/ 138 h 424"/>
                <a:gd name="T26" fmla="*/ 36 w 323"/>
                <a:gd name="T27" fmla="*/ 140 h 424"/>
                <a:gd name="T28" fmla="*/ 42 w 323"/>
                <a:gd name="T29" fmla="*/ 141 h 424"/>
                <a:gd name="T30" fmla="*/ 48 w 323"/>
                <a:gd name="T31" fmla="*/ 141 h 424"/>
                <a:gd name="T32" fmla="*/ 55 w 323"/>
                <a:gd name="T33" fmla="*/ 141 h 424"/>
                <a:gd name="T34" fmla="*/ 61 w 323"/>
                <a:gd name="T35" fmla="*/ 141 h 424"/>
                <a:gd name="T36" fmla="*/ 67 w 323"/>
                <a:gd name="T37" fmla="*/ 140 h 424"/>
                <a:gd name="T38" fmla="*/ 73 w 323"/>
                <a:gd name="T39" fmla="*/ 138 h 424"/>
                <a:gd name="T40" fmla="*/ 78 w 323"/>
                <a:gd name="T41" fmla="*/ 137 h 424"/>
                <a:gd name="T42" fmla="*/ 83 w 323"/>
                <a:gd name="T43" fmla="*/ 134 h 424"/>
                <a:gd name="T44" fmla="*/ 87 w 323"/>
                <a:gd name="T45" fmla="*/ 132 h 424"/>
                <a:gd name="T46" fmla="*/ 91 w 323"/>
                <a:gd name="T47" fmla="*/ 128 h 424"/>
                <a:gd name="T48" fmla="*/ 94 w 323"/>
                <a:gd name="T49" fmla="*/ 125 h 424"/>
                <a:gd name="T50" fmla="*/ 97 w 323"/>
                <a:gd name="T51" fmla="*/ 121 h 424"/>
                <a:gd name="T52" fmla="*/ 100 w 323"/>
                <a:gd name="T53" fmla="*/ 117 h 424"/>
                <a:gd name="T54" fmla="*/ 102 w 323"/>
                <a:gd name="T55" fmla="*/ 112 h 424"/>
                <a:gd name="T56" fmla="*/ 104 w 323"/>
                <a:gd name="T57" fmla="*/ 107 h 424"/>
                <a:gd name="T58" fmla="*/ 106 w 323"/>
                <a:gd name="T59" fmla="*/ 101 h 424"/>
                <a:gd name="T60" fmla="*/ 107 w 323"/>
                <a:gd name="T61" fmla="*/ 95 h 424"/>
                <a:gd name="T62" fmla="*/ 107 w 323"/>
                <a:gd name="T63" fmla="*/ 89 h 424"/>
                <a:gd name="T64" fmla="*/ 107 w 323"/>
                <a:gd name="T65" fmla="*/ 0 h 424"/>
                <a:gd name="T66" fmla="*/ 88 w 323"/>
                <a:gd name="T67" fmla="*/ 85 h 424"/>
                <a:gd name="T68" fmla="*/ 88 w 323"/>
                <a:gd name="T69" fmla="*/ 94 h 424"/>
                <a:gd name="T70" fmla="*/ 86 w 323"/>
                <a:gd name="T71" fmla="*/ 102 h 424"/>
                <a:gd name="T72" fmla="*/ 83 w 323"/>
                <a:gd name="T73" fmla="*/ 109 h 424"/>
                <a:gd name="T74" fmla="*/ 80 w 323"/>
                <a:gd name="T75" fmla="*/ 114 h 424"/>
                <a:gd name="T76" fmla="*/ 75 w 323"/>
                <a:gd name="T77" fmla="*/ 118 h 424"/>
                <a:gd name="T78" fmla="*/ 69 w 323"/>
                <a:gd name="T79" fmla="*/ 121 h 424"/>
                <a:gd name="T80" fmla="*/ 62 w 323"/>
                <a:gd name="T81" fmla="*/ 122 h 424"/>
                <a:gd name="T82" fmla="*/ 53 w 323"/>
                <a:gd name="T83" fmla="*/ 123 h 424"/>
                <a:gd name="T84" fmla="*/ 45 w 323"/>
                <a:gd name="T85" fmla="*/ 123 h 424"/>
                <a:gd name="T86" fmla="*/ 38 w 323"/>
                <a:gd name="T87" fmla="*/ 121 h 424"/>
                <a:gd name="T88" fmla="*/ 32 w 323"/>
                <a:gd name="T89" fmla="*/ 118 h 424"/>
                <a:gd name="T90" fmla="*/ 27 w 323"/>
                <a:gd name="T91" fmla="*/ 114 h 424"/>
                <a:gd name="T92" fmla="*/ 23 w 323"/>
                <a:gd name="T93" fmla="*/ 109 h 424"/>
                <a:gd name="T94" fmla="*/ 21 w 323"/>
                <a:gd name="T95" fmla="*/ 102 h 424"/>
                <a:gd name="T96" fmla="*/ 19 w 323"/>
                <a:gd name="T97" fmla="*/ 94 h 424"/>
                <a:gd name="T98" fmla="*/ 19 w 323"/>
                <a:gd name="T99" fmla="*/ 85 h 424"/>
                <a:gd name="T100" fmla="*/ 0 w 323"/>
                <a:gd name="T101" fmla="*/ 0 h 42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3" h="424">
                  <a:moveTo>
                    <a:pt x="0" y="257"/>
                  </a:moveTo>
                  <a:lnTo>
                    <a:pt x="0" y="267"/>
                  </a:lnTo>
                  <a:lnTo>
                    <a:pt x="1" y="276"/>
                  </a:lnTo>
                  <a:lnTo>
                    <a:pt x="1" y="286"/>
                  </a:lnTo>
                  <a:lnTo>
                    <a:pt x="2" y="296"/>
                  </a:lnTo>
                  <a:lnTo>
                    <a:pt x="3" y="305"/>
                  </a:lnTo>
                  <a:lnTo>
                    <a:pt x="6" y="313"/>
                  </a:lnTo>
                  <a:lnTo>
                    <a:pt x="7" y="322"/>
                  </a:lnTo>
                  <a:lnTo>
                    <a:pt x="9" y="330"/>
                  </a:lnTo>
                  <a:lnTo>
                    <a:pt x="13" y="337"/>
                  </a:lnTo>
                  <a:lnTo>
                    <a:pt x="15" y="345"/>
                  </a:lnTo>
                  <a:lnTo>
                    <a:pt x="18" y="352"/>
                  </a:lnTo>
                  <a:lnTo>
                    <a:pt x="22" y="359"/>
                  </a:lnTo>
                  <a:lnTo>
                    <a:pt x="25" y="365"/>
                  </a:lnTo>
                  <a:lnTo>
                    <a:pt x="30" y="372"/>
                  </a:lnTo>
                  <a:lnTo>
                    <a:pt x="34" y="377"/>
                  </a:lnTo>
                  <a:lnTo>
                    <a:pt x="39" y="382"/>
                  </a:lnTo>
                  <a:lnTo>
                    <a:pt x="44" y="388"/>
                  </a:lnTo>
                  <a:lnTo>
                    <a:pt x="49" y="392"/>
                  </a:lnTo>
                  <a:lnTo>
                    <a:pt x="55" y="397"/>
                  </a:lnTo>
                  <a:lnTo>
                    <a:pt x="61" y="400"/>
                  </a:lnTo>
                  <a:lnTo>
                    <a:pt x="67" y="405"/>
                  </a:lnTo>
                  <a:lnTo>
                    <a:pt x="74" y="408"/>
                  </a:lnTo>
                  <a:lnTo>
                    <a:pt x="80" y="411"/>
                  </a:lnTo>
                  <a:lnTo>
                    <a:pt x="87" y="414"/>
                  </a:lnTo>
                  <a:lnTo>
                    <a:pt x="94" y="416"/>
                  </a:lnTo>
                  <a:lnTo>
                    <a:pt x="102" y="419"/>
                  </a:lnTo>
                  <a:lnTo>
                    <a:pt x="110" y="420"/>
                  </a:lnTo>
                  <a:lnTo>
                    <a:pt x="118" y="422"/>
                  </a:lnTo>
                  <a:lnTo>
                    <a:pt x="128" y="423"/>
                  </a:lnTo>
                  <a:lnTo>
                    <a:pt x="136" y="423"/>
                  </a:lnTo>
                  <a:lnTo>
                    <a:pt x="145" y="424"/>
                  </a:lnTo>
                  <a:lnTo>
                    <a:pt x="155" y="424"/>
                  </a:lnTo>
                  <a:lnTo>
                    <a:pt x="166" y="424"/>
                  </a:lnTo>
                  <a:lnTo>
                    <a:pt x="175" y="423"/>
                  </a:lnTo>
                  <a:lnTo>
                    <a:pt x="185" y="423"/>
                  </a:lnTo>
                  <a:lnTo>
                    <a:pt x="194" y="422"/>
                  </a:lnTo>
                  <a:lnTo>
                    <a:pt x="202" y="420"/>
                  </a:lnTo>
                  <a:lnTo>
                    <a:pt x="212" y="419"/>
                  </a:lnTo>
                  <a:lnTo>
                    <a:pt x="220" y="416"/>
                  </a:lnTo>
                  <a:lnTo>
                    <a:pt x="228" y="414"/>
                  </a:lnTo>
                  <a:lnTo>
                    <a:pt x="236" y="411"/>
                  </a:lnTo>
                  <a:lnTo>
                    <a:pt x="243" y="407"/>
                  </a:lnTo>
                  <a:lnTo>
                    <a:pt x="250" y="404"/>
                  </a:lnTo>
                  <a:lnTo>
                    <a:pt x="256" y="400"/>
                  </a:lnTo>
                  <a:lnTo>
                    <a:pt x="263" y="397"/>
                  </a:lnTo>
                  <a:lnTo>
                    <a:pt x="269" y="392"/>
                  </a:lnTo>
                  <a:lnTo>
                    <a:pt x="275" y="386"/>
                  </a:lnTo>
                  <a:lnTo>
                    <a:pt x="281" y="382"/>
                  </a:lnTo>
                  <a:lnTo>
                    <a:pt x="285" y="376"/>
                  </a:lnTo>
                  <a:lnTo>
                    <a:pt x="290" y="370"/>
                  </a:lnTo>
                  <a:lnTo>
                    <a:pt x="294" y="365"/>
                  </a:lnTo>
                  <a:lnTo>
                    <a:pt x="299" y="358"/>
                  </a:lnTo>
                  <a:lnTo>
                    <a:pt x="302" y="351"/>
                  </a:lnTo>
                  <a:lnTo>
                    <a:pt x="306" y="344"/>
                  </a:lnTo>
                  <a:lnTo>
                    <a:pt x="309" y="337"/>
                  </a:lnTo>
                  <a:lnTo>
                    <a:pt x="313" y="329"/>
                  </a:lnTo>
                  <a:lnTo>
                    <a:pt x="315" y="321"/>
                  </a:lnTo>
                  <a:lnTo>
                    <a:pt x="317" y="313"/>
                  </a:lnTo>
                  <a:lnTo>
                    <a:pt x="319" y="304"/>
                  </a:lnTo>
                  <a:lnTo>
                    <a:pt x="321" y="296"/>
                  </a:lnTo>
                  <a:lnTo>
                    <a:pt x="322" y="286"/>
                  </a:lnTo>
                  <a:lnTo>
                    <a:pt x="322" y="276"/>
                  </a:lnTo>
                  <a:lnTo>
                    <a:pt x="323" y="267"/>
                  </a:lnTo>
                  <a:lnTo>
                    <a:pt x="323" y="257"/>
                  </a:lnTo>
                  <a:lnTo>
                    <a:pt x="323" y="0"/>
                  </a:lnTo>
                  <a:lnTo>
                    <a:pt x="267" y="0"/>
                  </a:lnTo>
                  <a:lnTo>
                    <a:pt x="267" y="257"/>
                  </a:lnTo>
                  <a:lnTo>
                    <a:pt x="267" y="270"/>
                  </a:lnTo>
                  <a:lnTo>
                    <a:pt x="266" y="283"/>
                  </a:lnTo>
                  <a:lnTo>
                    <a:pt x="263" y="296"/>
                  </a:lnTo>
                  <a:lnTo>
                    <a:pt x="260" y="307"/>
                  </a:lnTo>
                  <a:lnTo>
                    <a:pt x="256" y="317"/>
                  </a:lnTo>
                  <a:lnTo>
                    <a:pt x="252" y="327"/>
                  </a:lnTo>
                  <a:lnTo>
                    <a:pt x="247" y="335"/>
                  </a:lnTo>
                  <a:lnTo>
                    <a:pt x="240" y="342"/>
                  </a:lnTo>
                  <a:lnTo>
                    <a:pt x="233" y="349"/>
                  </a:lnTo>
                  <a:lnTo>
                    <a:pt x="225" y="354"/>
                  </a:lnTo>
                  <a:lnTo>
                    <a:pt x="217" y="359"/>
                  </a:lnTo>
                  <a:lnTo>
                    <a:pt x="208" y="363"/>
                  </a:lnTo>
                  <a:lnTo>
                    <a:pt x="198" y="367"/>
                  </a:lnTo>
                  <a:lnTo>
                    <a:pt x="186" y="368"/>
                  </a:lnTo>
                  <a:lnTo>
                    <a:pt x="175" y="370"/>
                  </a:lnTo>
                  <a:lnTo>
                    <a:pt x="161" y="370"/>
                  </a:lnTo>
                  <a:lnTo>
                    <a:pt x="148" y="370"/>
                  </a:lnTo>
                  <a:lnTo>
                    <a:pt x="136" y="369"/>
                  </a:lnTo>
                  <a:lnTo>
                    <a:pt x="125" y="367"/>
                  </a:lnTo>
                  <a:lnTo>
                    <a:pt x="115" y="363"/>
                  </a:lnTo>
                  <a:lnTo>
                    <a:pt x="105" y="360"/>
                  </a:lnTo>
                  <a:lnTo>
                    <a:pt x="97" y="354"/>
                  </a:lnTo>
                  <a:lnTo>
                    <a:pt x="88" y="349"/>
                  </a:lnTo>
                  <a:lnTo>
                    <a:pt x="82" y="343"/>
                  </a:lnTo>
                  <a:lnTo>
                    <a:pt x="76" y="335"/>
                  </a:lnTo>
                  <a:lnTo>
                    <a:pt x="70" y="327"/>
                  </a:lnTo>
                  <a:lnTo>
                    <a:pt x="67" y="317"/>
                  </a:lnTo>
                  <a:lnTo>
                    <a:pt x="62" y="307"/>
                  </a:lnTo>
                  <a:lnTo>
                    <a:pt x="60" y="296"/>
                  </a:lnTo>
                  <a:lnTo>
                    <a:pt x="57" y="284"/>
                  </a:lnTo>
                  <a:lnTo>
                    <a:pt x="56" y="270"/>
                  </a:lnTo>
                  <a:lnTo>
                    <a:pt x="56" y="257"/>
                  </a:lnTo>
                  <a:lnTo>
                    <a:pt x="56" y="0"/>
                  </a:lnTo>
                  <a:lnTo>
                    <a:pt x="0" y="0"/>
                  </a:lnTo>
                  <a:lnTo>
                    <a:pt x="0" y="2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1" name="Freeform 170"/>
            <p:cNvSpPr>
              <a:spLocks/>
            </p:cNvSpPr>
            <p:nvPr/>
          </p:nvSpPr>
          <p:spPr bwMode="auto">
            <a:xfrm>
              <a:off x="1166" y="2751"/>
              <a:ext cx="82" cy="106"/>
            </a:xfrm>
            <a:custGeom>
              <a:avLst/>
              <a:gdLst>
                <a:gd name="T0" fmla="*/ 1 w 246"/>
                <a:gd name="T1" fmla="*/ 82 h 318"/>
                <a:gd name="T2" fmla="*/ 8 w 246"/>
                <a:gd name="T3" fmla="*/ 95 h 318"/>
                <a:gd name="T4" fmla="*/ 19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5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2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9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4 w 246"/>
                <a:gd name="T89" fmla="*/ 91 h 318"/>
                <a:gd name="T90" fmla="*/ 34 w 246"/>
                <a:gd name="T91" fmla="*/ 90 h 318"/>
                <a:gd name="T92" fmla="*/ 25 w 246"/>
                <a:gd name="T93" fmla="*/ 87 h 318"/>
                <a:gd name="T94" fmla="*/ 19 w 246"/>
                <a:gd name="T95" fmla="*/ 81 h 318"/>
                <a:gd name="T96" fmla="*/ 16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4" y="247"/>
                  </a:lnTo>
                  <a:lnTo>
                    <a:pt x="9" y="257"/>
                  </a:lnTo>
                  <a:lnTo>
                    <a:pt x="12" y="266"/>
                  </a:lnTo>
                  <a:lnTo>
                    <a:pt x="18" y="276"/>
                  </a:lnTo>
                  <a:lnTo>
                    <a:pt x="25" y="284"/>
                  </a:lnTo>
                  <a:lnTo>
                    <a:pt x="32" y="291"/>
                  </a:lnTo>
                  <a:lnTo>
                    <a:pt x="40" y="297"/>
                  </a:lnTo>
                  <a:lnTo>
                    <a:pt x="49" y="302"/>
                  </a:lnTo>
                  <a:lnTo>
                    <a:pt x="58" y="308"/>
                  </a:lnTo>
                  <a:lnTo>
                    <a:pt x="70" y="311"/>
                  </a:lnTo>
                  <a:lnTo>
                    <a:pt x="81" y="315"/>
                  </a:lnTo>
                  <a:lnTo>
                    <a:pt x="93" y="316"/>
                  </a:lnTo>
                  <a:lnTo>
                    <a:pt x="107" y="318"/>
                  </a:lnTo>
                  <a:lnTo>
                    <a:pt x="121" y="318"/>
                  </a:lnTo>
                  <a:lnTo>
                    <a:pt x="136" y="318"/>
                  </a:lnTo>
                  <a:lnTo>
                    <a:pt x="149" y="317"/>
                  </a:lnTo>
                  <a:lnTo>
                    <a:pt x="162" y="315"/>
                  </a:lnTo>
                  <a:lnTo>
                    <a:pt x="175" y="311"/>
                  </a:lnTo>
                  <a:lnTo>
                    <a:pt x="185" y="308"/>
                  </a:lnTo>
                  <a:lnTo>
                    <a:pt x="195" y="303"/>
                  </a:lnTo>
                  <a:lnTo>
                    <a:pt x="205" y="297"/>
                  </a:lnTo>
                  <a:lnTo>
                    <a:pt x="214" y="292"/>
                  </a:lnTo>
                  <a:lnTo>
                    <a:pt x="221" y="285"/>
                  </a:lnTo>
                  <a:lnTo>
                    <a:pt x="228" y="278"/>
                  </a:lnTo>
                  <a:lnTo>
                    <a:pt x="233" y="270"/>
                  </a:lnTo>
                  <a:lnTo>
                    <a:pt x="238" y="261"/>
                  </a:lnTo>
                  <a:lnTo>
                    <a:pt x="241" y="251"/>
                  </a:lnTo>
                  <a:lnTo>
                    <a:pt x="244" y="241"/>
                  </a:lnTo>
                  <a:lnTo>
                    <a:pt x="246" y="231"/>
                  </a:lnTo>
                  <a:lnTo>
                    <a:pt x="246" y="219"/>
                  </a:lnTo>
                  <a:lnTo>
                    <a:pt x="246" y="210"/>
                  </a:lnTo>
                  <a:lnTo>
                    <a:pt x="245" y="201"/>
                  </a:lnTo>
                  <a:lnTo>
                    <a:pt x="243" y="193"/>
                  </a:lnTo>
                  <a:lnTo>
                    <a:pt x="240" y="186"/>
                  </a:lnTo>
                  <a:lnTo>
                    <a:pt x="237" y="179"/>
                  </a:lnTo>
                  <a:lnTo>
                    <a:pt x="233" y="173"/>
                  </a:lnTo>
                  <a:lnTo>
                    <a:pt x="229" y="167"/>
                  </a:lnTo>
                  <a:lnTo>
                    <a:pt x="223" y="162"/>
                  </a:lnTo>
                  <a:lnTo>
                    <a:pt x="217" y="157"/>
                  </a:lnTo>
                  <a:lnTo>
                    <a:pt x="210" y="153"/>
                  </a:lnTo>
                  <a:lnTo>
                    <a:pt x="203" y="149"/>
                  </a:lnTo>
                  <a:lnTo>
                    <a:pt x="195" y="146"/>
                  </a:lnTo>
                  <a:lnTo>
                    <a:pt x="186" y="142"/>
                  </a:lnTo>
                  <a:lnTo>
                    <a:pt x="176" y="139"/>
                  </a:lnTo>
                  <a:lnTo>
                    <a:pt x="165" y="136"/>
                  </a:lnTo>
                  <a:lnTo>
                    <a:pt x="155" y="133"/>
                  </a:lnTo>
                  <a:lnTo>
                    <a:pt x="106" y="121"/>
                  </a:lnTo>
                  <a:lnTo>
                    <a:pt x="100" y="120"/>
                  </a:lnTo>
                  <a:lnTo>
                    <a:pt x="94" y="119"/>
                  </a:lnTo>
                  <a:lnTo>
                    <a:pt x="89" y="118"/>
                  </a:lnTo>
                  <a:lnTo>
                    <a:pt x="85" y="116"/>
                  </a:lnTo>
                  <a:lnTo>
                    <a:pt x="80" y="115"/>
                  </a:lnTo>
                  <a:lnTo>
                    <a:pt x="77" y="112"/>
                  </a:lnTo>
                  <a:lnTo>
                    <a:pt x="73" y="111"/>
                  </a:lnTo>
                  <a:lnTo>
                    <a:pt x="70" y="109"/>
                  </a:lnTo>
                  <a:lnTo>
                    <a:pt x="68" y="107"/>
                  </a:lnTo>
                  <a:lnTo>
                    <a:pt x="65" y="104"/>
                  </a:lnTo>
                  <a:lnTo>
                    <a:pt x="63" y="101"/>
                  </a:lnTo>
                  <a:lnTo>
                    <a:pt x="61" y="98"/>
                  </a:lnTo>
                  <a:lnTo>
                    <a:pt x="60" y="95"/>
                  </a:lnTo>
                  <a:lnTo>
                    <a:pt x="60" y="92"/>
                  </a:lnTo>
                  <a:lnTo>
                    <a:pt x="58" y="88"/>
                  </a:lnTo>
                  <a:lnTo>
                    <a:pt x="58" y="85"/>
                  </a:lnTo>
                  <a:lnTo>
                    <a:pt x="58" y="79"/>
                  </a:lnTo>
                  <a:lnTo>
                    <a:pt x="60" y="74"/>
                  </a:lnTo>
                  <a:lnTo>
                    <a:pt x="61" y="71"/>
                  </a:lnTo>
                  <a:lnTo>
                    <a:pt x="62" y="66"/>
                  </a:lnTo>
                  <a:lnTo>
                    <a:pt x="64" y="63"/>
                  </a:lnTo>
                  <a:lnTo>
                    <a:pt x="68" y="59"/>
                  </a:lnTo>
                  <a:lnTo>
                    <a:pt x="71" y="56"/>
                  </a:lnTo>
                  <a:lnTo>
                    <a:pt x="75" y="54"/>
                  </a:lnTo>
                  <a:lnTo>
                    <a:pt x="78" y="50"/>
                  </a:lnTo>
                  <a:lnTo>
                    <a:pt x="83" y="48"/>
                  </a:lnTo>
                  <a:lnTo>
                    <a:pt x="88" y="47"/>
                  </a:lnTo>
                  <a:lnTo>
                    <a:pt x="94" y="44"/>
                  </a:lnTo>
                  <a:lnTo>
                    <a:pt x="100" y="43"/>
                  </a:lnTo>
                  <a:lnTo>
                    <a:pt x="107" y="43"/>
                  </a:lnTo>
                  <a:lnTo>
                    <a:pt x="114" y="42"/>
                  </a:lnTo>
                  <a:lnTo>
                    <a:pt x="121" y="42"/>
                  </a:lnTo>
                  <a:lnTo>
                    <a:pt x="129" y="42"/>
                  </a:lnTo>
                  <a:lnTo>
                    <a:pt x="136" y="43"/>
                  </a:lnTo>
                  <a:lnTo>
                    <a:pt x="142" y="44"/>
                  </a:lnTo>
                  <a:lnTo>
                    <a:pt x="148" y="46"/>
                  </a:lnTo>
                  <a:lnTo>
                    <a:pt x="154" y="48"/>
                  </a:lnTo>
                  <a:lnTo>
                    <a:pt x="160" y="50"/>
                  </a:lnTo>
                  <a:lnTo>
                    <a:pt x="164" y="52"/>
                  </a:lnTo>
                  <a:lnTo>
                    <a:pt x="169" y="56"/>
                  </a:lnTo>
                  <a:lnTo>
                    <a:pt x="173" y="59"/>
                  </a:lnTo>
                  <a:lnTo>
                    <a:pt x="177" y="63"/>
                  </a:lnTo>
                  <a:lnTo>
                    <a:pt x="180" y="67"/>
                  </a:lnTo>
                  <a:lnTo>
                    <a:pt x="183" y="71"/>
                  </a:lnTo>
                  <a:lnTo>
                    <a:pt x="185" y="77"/>
                  </a:lnTo>
                  <a:lnTo>
                    <a:pt x="187" y="81"/>
                  </a:lnTo>
                  <a:lnTo>
                    <a:pt x="188" y="87"/>
                  </a:lnTo>
                  <a:lnTo>
                    <a:pt x="188" y="93"/>
                  </a:lnTo>
                  <a:lnTo>
                    <a:pt x="238" y="93"/>
                  </a:lnTo>
                  <a:lnTo>
                    <a:pt x="238" y="92"/>
                  </a:lnTo>
                  <a:lnTo>
                    <a:pt x="238" y="81"/>
                  </a:lnTo>
                  <a:lnTo>
                    <a:pt x="236" y="72"/>
                  </a:lnTo>
                  <a:lnTo>
                    <a:pt x="233" y="63"/>
                  </a:lnTo>
                  <a:lnTo>
                    <a:pt x="230" y="54"/>
                  </a:lnTo>
                  <a:lnTo>
                    <a:pt x="225" y="46"/>
                  </a:lnTo>
                  <a:lnTo>
                    <a:pt x="220" y="38"/>
                  </a:lnTo>
                  <a:lnTo>
                    <a:pt x="214" y="31"/>
                  </a:lnTo>
                  <a:lnTo>
                    <a:pt x="206" y="25"/>
                  </a:lnTo>
                  <a:lnTo>
                    <a:pt x="198" y="19"/>
                  </a:lnTo>
                  <a:lnTo>
                    <a:pt x="190" y="14"/>
                  </a:lnTo>
                  <a:lnTo>
                    <a:pt x="179" y="10"/>
                  </a:lnTo>
                  <a:lnTo>
                    <a:pt x="169" y="6"/>
                  </a:lnTo>
                  <a:lnTo>
                    <a:pt x="159" y="3"/>
                  </a:lnTo>
                  <a:lnTo>
                    <a:pt x="146" y="1"/>
                  </a:lnTo>
                  <a:lnTo>
                    <a:pt x="133" y="0"/>
                  </a:lnTo>
                  <a:lnTo>
                    <a:pt x="121" y="0"/>
                  </a:lnTo>
                  <a:lnTo>
                    <a:pt x="108" y="0"/>
                  </a:lnTo>
                  <a:lnTo>
                    <a:pt x="95" y="1"/>
                  </a:lnTo>
                  <a:lnTo>
                    <a:pt x="84" y="3"/>
                  </a:lnTo>
                  <a:lnTo>
                    <a:pt x="72" y="5"/>
                  </a:lnTo>
                  <a:lnTo>
                    <a:pt x="63" y="9"/>
                  </a:lnTo>
                  <a:lnTo>
                    <a:pt x="54" y="13"/>
                  </a:lnTo>
                  <a:lnTo>
                    <a:pt x="45" y="18"/>
                  </a:lnTo>
                  <a:lnTo>
                    <a:pt x="38" y="24"/>
                  </a:lnTo>
                  <a:lnTo>
                    <a:pt x="31" y="29"/>
                  </a:lnTo>
                  <a:lnTo>
                    <a:pt x="25" y="36"/>
                  </a:lnTo>
                  <a:lnTo>
                    <a:pt x="19" y="43"/>
                  </a:lnTo>
                  <a:lnTo>
                    <a:pt x="16" y="51"/>
                  </a:lnTo>
                  <a:lnTo>
                    <a:pt x="12" y="59"/>
                  </a:lnTo>
                  <a:lnTo>
                    <a:pt x="10" y="67"/>
                  </a:lnTo>
                  <a:lnTo>
                    <a:pt x="8" y="77"/>
                  </a:lnTo>
                  <a:lnTo>
                    <a:pt x="8" y="86"/>
                  </a:lnTo>
                  <a:lnTo>
                    <a:pt x="8" y="95"/>
                  </a:lnTo>
                  <a:lnTo>
                    <a:pt x="9" y="103"/>
                  </a:lnTo>
                  <a:lnTo>
                    <a:pt x="10" y="111"/>
                  </a:lnTo>
                  <a:lnTo>
                    <a:pt x="12" y="118"/>
                  </a:lnTo>
                  <a:lnTo>
                    <a:pt x="16" y="125"/>
                  </a:lnTo>
                  <a:lnTo>
                    <a:pt x="19" y="131"/>
                  </a:lnTo>
                  <a:lnTo>
                    <a:pt x="24" y="136"/>
                  </a:lnTo>
                  <a:lnTo>
                    <a:pt x="28" y="142"/>
                  </a:lnTo>
                  <a:lnTo>
                    <a:pt x="34" y="147"/>
                  </a:lnTo>
                  <a:lnTo>
                    <a:pt x="40" y="150"/>
                  </a:lnTo>
                  <a:lnTo>
                    <a:pt x="47" y="155"/>
                  </a:lnTo>
                  <a:lnTo>
                    <a:pt x="55" y="158"/>
                  </a:lnTo>
                  <a:lnTo>
                    <a:pt x="63" y="162"/>
                  </a:lnTo>
                  <a:lnTo>
                    <a:pt x="72" y="165"/>
                  </a:lnTo>
                  <a:lnTo>
                    <a:pt x="83" y="167"/>
                  </a:lnTo>
                  <a:lnTo>
                    <a:pt x="93" y="171"/>
                  </a:lnTo>
                  <a:lnTo>
                    <a:pt x="149" y="185"/>
                  </a:lnTo>
                  <a:lnTo>
                    <a:pt x="155" y="186"/>
                  </a:lnTo>
                  <a:lnTo>
                    <a:pt x="160" y="188"/>
                  </a:lnTo>
                  <a:lnTo>
                    <a:pt x="165" y="189"/>
                  </a:lnTo>
                  <a:lnTo>
                    <a:pt x="170" y="190"/>
                  </a:lnTo>
                  <a:lnTo>
                    <a:pt x="173" y="193"/>
                  </a:lnTo>
                  <a:lnTo>
                    <a:pt x="178" y="194"/>
                  </a:lnTo>
                  <a:lnTo>
                    <a:pt x="180" y="196"/>
                  </a:lnTo>
                  <a:lnTo>
                    <a:pt x="184" y="199"/>
                  </a:lnTo>
                  <a:lnTo>
                    <a:pt x="186" y="201"/>
                  </a:lnTo>
                  <a:lnTo>
                    <a:pt x="188" y="203"/>
                  </a:lnTo>
                  <a:lnTo>
                    <a:pt x="191" y="207"/>
                  </a:lnTo>
                  <a:lnTo>
                    <a:pt x="193" y="210"/>
                  </a:lnTo>
                  <a:lnTo>
                    <a:pt x="194" y="213"/>
                  </a:lnTo>
                  <a:lnTo>
                    <a:pt x="194" y="217"/>
                  </a:lnTo>
                  <a:lnTo>
                    <a:pt x="195" y="222"/>
                  </a:lnTo>
                  <a:lnTo>
                    <a:pt x="195" y="226"/>
                  </a:lnTo>
                  <a:lnTo>
                    <a:pt x="195" y="231"/>
                  </a:lnTo>
                  <a:lnTo>
                    <a:pt x="194" y="236"/>
                  </a:lnTo>
                  <a:lnTo>
                    <a:pt x="193" y="241"/>
                  </a:lnTo>
                  <a:lnTo>
                    <a:pt x="191" y="246"/>
                  </a:lnTo>
                  <a:lnTo>
                    <a:pt x="188" y="249"/>
                  </a:lnTo>
                  <a:lnTo>
                    <a:pt x="185" y="254"/>
                  </a:lnTo>
                  <a:lnTo>
                    <a:pt x="182" y="257"/>
                  </a:lnTo>
                  <a:lnTo>
                    <a:pt x="177" y="261"/>
                  </a:lnTo>
                  <a:lnTo>
                    <a:pt x="172" y="263"/>
                  </a:lnTo>
                  <a:lnTo>
                    <a:pt x="167" y="265"/>
                  </a:lnTo>
                  <a:lnTo>
                    <a:pt x="161" y="268"/>
                  </a:lnTo>
                  <a:lnTo>
                    <a:pt x="155" y="270"/>
                  </a:lnTo>
                  <a:lnTo>
                    <a:pt x="148" y="271"/>
                  </a:lnTo>
                  <a:lnTo>
                    <a:pt x="141" y="272"/>
                  </a:lnTo>
                  <a:lnTo>
                    <a:pt x="133" y="273"/>
                  </a:lnTo>
                  <a:lnTo>
                    <a:pt x="125" y="273"/>
                  </a:lnTo>
                  <a:lnTo>
                    <a:pt x="117" y="273"/>
                  </a:lnTo>
                  <a:lnTo>
                    <a:pt x="109" y="272"/>
                  </a:lnTo>
                  <a:lnTo>
                    <a:pt x="101" y="271"/>
                  </a:lnTo>
                  <a:lnTo>
                    <a:pt x="94" y="270"/>
                  </a:lnTo>
                  <a:lnTo>
                    <a:pt x="87" y="268"/>
                  </a:lnTo>
                  <a:lnTo>
                    <a:pt x="81" y="264"/>
                  </a:lnTo>
                  <a:lnTo>
                    <a:pt x="76" y="262"/>
                  </a:lnTo>
                  <a:lnTo>
                    <a:pt x="71" y="257"/>
                  </a:lnTo>
                  <a:lnTo>
                    <a:pt x="66" y="254"/>
                  </a:lnTo>
                  <a:lnTo>
                    <a:pt x="62" y="249"/>
                  </a:lnTo>
                  <a:lnTo>
                    <a:pt x="58" y="243"/>
                  </a:lnTo>
                  <a:lnTo>
                    <a:pt x="55" y="238"/>
                  </a:lnTo>
                  <a:lnTo>
                    <a:pt x="53" y="232"/>
                  </a:lnTo>
                  <a:lnTo>
                    <a:pt x="52" y="226"/>
                  </a:lnTo>
                  <a:lnTo>
                    <a:pt x="49" y="218"/>
                  </a:lnTo>
                  <a:lnTo>
                    <a:pt x="49"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2" name="Freeform 171"/>
            <p:cNvSpPr>
              <a:spLocks noEditPoints="1"/>
            </p:cNvSpPr>
            <p:nvPr/>
          </p:nvSpPr>
          <p:spPr bwMode="auto">
            <a:xfrm>
              <a:off x="1263" y="2751"/>
              <a:ext cx="90" cy="106"/>
            </a:xfrm>
            <a:custGeom>
              <a:avLst/>
              <a:gdLst>
                <a:gd name="T0" fmla="*/ 71 w 270"/>
                <a:gd name="T1" fmla="*/ 75 h 318"/>
                <a:gd name="T2" fmla="*/ 68 w 270"/>
                <a:gd name="T3" fmla="*/ 81 h 318"/>
                <a:gd name="T4" fmla="*/ 63 w 270"/>
                <a:gd name="T5" fmla="*/ 86 h 318"/>
                <a:gd name="T6" fmla="*/ 58 w 270"/>
                <a:gd name="T7" fmla="*/ 89 h 318"/>
                <a:gd name="T8" fmla="*/ 51 w 270"/>
                <a:gd name="T9" fmla="*/ 90 h 318"/>
                <a:gd name="T10" fmla="*/ 43 w 270"/>
                <a:gd name="T11" fmla="*/ 91 h 318"/>
                <a:gd name="T12" fmla="*/ 34 w 270"/>
                <a:gd name="T13" fmla="*/ 88 h 318"/>
                <a:gd name="T14" fmla="*/ 28 w 270"/>
                <a:gd name="T15" fmla="*/ 84 h 318"/>
                <a:gd name="T16" fmla="*/ 22 w 270"/>
                <a:gd name="T17" fmla="*/ 78 h 318"/>
                <a:gd name="T18" fmla="*/ 19 w 270"/>
                <a:gd name="T19" fmla="*/ 69 h 318"/>
                <a:gd name="T20" fmla="*/ 18 w 270"/>
                <a:gd name="T21" fmla="*/ 58 h 318"/>
                <a:gd name="T22" fmla="*/ 90 w 270"/>
                <a:gd name="T23" fmla="*/ 51 h 318"/>
                <a:gd name="T24" fmla="*/ 89 w 270"/>
                <a:gd name="T25" fmla="*/ 34 h 318"/>
                <a:gd name="T26" fmla="*/ 83 w 270"/>
                <a:gd name="T27" fmla="*/ 20 h 318"/>
                <a:gd name="T28" fmla="*/ 75 w 270"/>
                <a:gd name="T29" fmla="*/ 10 h 318"/>
                <a:gd name="T30" fmla="*/ 64 w 270"/>
                <a:gd name="T31" fmla="*/ 3 h 318"/>
                <a:gd name="T32" fmla="*/ 50 w 270"/>
                <a:gd name="T33" fmla="*/ 0 h 318"/>
                <a:gd name="T34" fmla="*/ 35 w 270"/>
                <a:gd name="T35" fmla="*/ 1 h 318"/>
                <a:gd name="T36" fmla="*/ 22 w 270"/>
                <a:gd name="T37" fmla="*/ 6 h 318"/>
                <a:gd name="T38" fmla="*/ 12 w 270"/>
                <a:gd name="T39" fmla="*/ 14 h 318"/>
                <a:gd name="T40" fmla="*/ 5 w 270"/>
                <a:gd name="T41" fmla="*/ 26 h 318"/>
                <a:gd name="T42" fmla="*/ 1 w 270"/>
                <a:gd name="T43" fmla="*/ 42 h 318"/>
                <a:gd name="T44" fmla="*/ 0 w 270"/>
                <a:gd name="T45" fmla="*/ 60 h 318"/>
                <a:gd name="T46" fmla="*/ 3 w 270"/>
                <a:gd name="T47" fmla="*/ 76 h 318"/>
                <a:gd name="T48" fmla="*/ 10 w 270"/>
                <a:gd name="T49" fmla="*/ 89 h 318"/>
                <a:gd name="T50" fmla="*/ 19 w 270"/>
                <a:gd name="T51" fmla="*/ 98 h 318"/>
                <a:gd name="T52" fmla="*/ 31 w 270"/>
                <a:gd name="T53" fmla="*/ 104 h 318"/>
                <a:gd name="T54" fmla="*/ 45 w 270"/>
                <a:gd name="T55" fmla="*/ 106 h 318"/>
                <a:gd name="T56" fmla="*/ 57 w 270"/>
                <a:gd name="T57" fmla="*/ 105 h 318"/>
                <a:gd name="T58" fmla="*/ 68 w 270"/>
                <a:gd name="T59" fmla="*/ 101 h 318"/>
                <a:gd name="T60" fmla="*/ 77 w 270"/>
                <a:gd name="T61" fmla="*/ 94 h 318"/>
                <a:gd name="T62" fmla="*/ 84 w 270"/>
                <a:gd name="T63" fmla="*/ 86 h 318"/>
                <a:gd name="T64" fmla="*/ 88 w 270"/>
                <a:gd name="T65" fmla="*/ 75 h 318"/>
                <a:gd name="T66" fmla="*/ 18 w 270"/>
                <a:gd name="T67" fmla="*/ 44 h 318"/>
                <a:gd name="T68" fmla="*/ 20 w 270"/>
                <a:gd name="T69" fmla="*/ 34 h 318"/>
                <a:gd name="T70" fmla="*/ 23 w 270"/>
                <a:gd name="T71" fmla="*/ 27 h 318"/>
                <a:gd name="T72" fmla="*/ 28 w 270"/>
                <a:gd name="T73" fmla="*/ 21 h 318"/>
                <a:gd name="T74" fmla="*/ 34 w 270"/>
                <a:gd name="T75" fmla="*/ 17 h 318"/>
                <a:gd name="T76" fmla="*/ 43 w 270"/>
                <a:gd name="T77" fmla="*/ 15 h 318"/>
                <a:gd name="T78" fmla="*/ 52 w 270"/>
                <a:gd name="T79" fmla="*/ 15 h 318"/>
                <a:gd name="T80" fmla="*/ 59 w 270"/>
                <a:gd name="T81" fmla="*/ 18 h 318"/>
                <a:gd name="T82" fmla="*/ 65 w 270"/>
                <a:gd name="T83" fmla="*/ 22 h 318"/>
                <a:gd name="T84" fmla="*/ 69 w 270"/>
                <a:gd name="T85" fmla="*/ 29 h 318"/>
                <a:gd name="T86" fmla="*/ 72 w 270"/>
                <a:gd name="T87" fmla="*/ 37 h 318"/>
                <a:gd name="T88" fmla="*/ 18 w 270"/>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8">
                  <a:moveTo>
                    <a:pt x="216" y="212"/>
                  </a:moveTo>
                  <a:lnTo>
                    <a:pt x="215" y="219"/>
                  </a:lnTo>
                  <a:lnTo>
                    <a:pt x="213" y="226"/>
                  </a:lnTo>
                  <a:lnTo>
                    <a:pt x="209" y="232"/>
                  </a:lnTo>
                  <a:lnTo>
                    <a:pt x="207" y="238"/>
                  </a:lnTo>
                  <a:lnTo>
                    <a:pt x="203" y="243"/>
                  </a:lnTo>
                  <a:lnTo>
                    <a:pt x="199" y="248"/>
                  </a:lnTo>
                  <a:lnTo>
                    <a:pt x="195" y="253"/>
                  </a:lnTo>
                  <a:lnTo>
                    <a:pt x="190" y="257"/>
                  </a:lnTo>
                  <a:lnTo>
                    <a:pt x="185" y="261"/>
                  </a:lnTo>
                  <a:lnTo>
                    <a:pt x="179" y="263"/>
                  </a:lnTo>
                  <a:lnTo>
                    <a:pt x="174" y="266"/>
                  </a:lnTo>
                  <a:lnTo>
                    <a:pt x="168" y="269"/>
                  </a:lnTo>
                  <a:lnTo>
                    <a:pt x="161" y="270"/>
                  </a:lnTo>
                  <a:lnTo>
                    <a:pt x="154" y="271"/>
                  </a:lnTo>
                  <a:lnTo>
                    <a:pt x="147" y="272"/>
                  </a:lnTo>
                  <a:lnTo>
                    <a:pt x="139" y="272"/>
                  </a:lnTo>
                  <a:lnTo>
                    <a:pt x="130" y="272"/>
                  </a:lnTo>
                  <a:lnTo>
                    <a:pt x="121" y="271"/>
                  </a:lnTo>
                  <a:lnTo>
                    <a:pt x="111" y="269"/>
                  </a:lnTo>
                  <a:lnTo>
                    <a:pt x="103" y="265"/>
                  </a:lnTo>
                  <a:lnTo>
                    <a:pt x="96" y="262"/>
                  </a:lnTo>
                  <a:lnTo>
                    <a:pt x="88" y="257"/>
                  </a:lnTo>
                  <a:lnTo>
                    <a:pt x="83" y="253"/>
                  </a:lnTo>
                  <a:lnTo>
                    <a:pt x="77" y="247"/>
                  </a:lnTo>
                  <a:lnTo>
                    <a:pt x="71" y="240"/>
                  </a:lnTo>
                  <a:lnTo>
                    <a:pt x="67" y="233"/>
                  </a:lnTo>
                  <a:lnTo>
                    <a:pt x="63" y="225"/>
                  </a:lnTo>
                  <a:lnTo>
                    <a:pt x="60" y="216"/>
                  </a:lnTo>
                  <a:lnTo>
                    <a:pt x="56" y="207"/>
                  </a:lnTo>
                  <a:lnTo>
                    <a:pt x="55" y="196"/>
                  </a:lnTo>
                  <a:lnTo>
                    <a:pt x="54" y="186"/>
                  </a:lnTo>
                  <a:lnTo>
                    <a:pt x="53" y="174"/>
                  </a:lnTo>
                  <a:lnTo>
                    <a:pt x="270" y="174"/>
                  </a:lnTo>
                  <a:lnTo>
                    <a:pt x="270" y="163"/>
                  </a:lnTo>
                  <a:lnTo>
                    <a:pt x="270" y="153"/>
                  </a:lnTo>
                  <a:lnTo>
                    <a:pt x="270" y="134"/>
                  </a:lnTo>
                  <a:lnTo>
                    <a:pt x="268" y="117"/>
                  </a:lnTo>
                  <a:lnTo>
                    <a:pt x="266" y="102"/>
                  </a:lnTo>
                  <a:lnTo>
                    <a:pt x="261" y="87"/>
                  </a:lnTo>
                  <a:lnTo>
                    <a:pt x="256" y="73"/>
                  </a:lnTo>
                  <a:lnTo>
                    <a:pt x="250" y="61"/>
                  </a:lnTo>
                  <a:lnTo>
                    <a:pt x="243" y="49"/>
                  </a:lnTo>
                  <a:lnTo>
                    <a:pt x="235" y="39"/>
                  </a:lnTo>
                  <a:lnTo>
                    <a:pt x="225" y="29"/>
                  </a:lnTo>
                  <a:lnTo>
                    <a:pt x="215" y="23"/>
                  </a:lnTo>
                  <a:lnTo>
                    <a:pt x="205" y="16"/>
                  </a:lnTo>
                  <a:lnTo>
                    <a:pt x="192" y="10"/>
                  </a:lnTo>
                  <a:lnTo>
                    <a:pt x="179" y="5"/>
                  </a:lnTo>
                  <a:lnTo>
                    <a:pt x="166" y="2"/>
                  </a:lnTo>
                  <a:lnTo>
                    <a:pt x="151" y="1"/>
                  </a:lnTo>
                  <a:lnTo>
                    <a:pt x="134" y="0"/>
                  </a:lnTo>
                  <a:lnTo>
                    <a:pt x="120" y="1"/>
                  </a:lnTo>
                  <a:lnTo>
                    <a:pt x="106" y="2"/>
                  </a:lnTo>
                  <a:lnTo>
                    <a:pt x="92" y="5"/>
                  </a:lnTo>
                  <a:lnTo>
                    <a:pt x="79" y="10"/>
                  </a:lnTo>
                  <a:lnTo>
                    <a:pt x="67" y="17"/>
                  </a:lnTo>
                  <a:lnTo>
                    <a:pt x="56" y="24"/>
                  </a:lnTo>
                  <a:lnTo>
                    <a:pt x="46" y="32"/>
                  </a:lnTo>
                  <a:lnTo>
                    <a:pt x="37" y="42"/>
                  </a:lnTo>
                  <a:lnTo>
                    <a:pt x="29" y="52"/>
                  </a:lnTo>
                  <a:lnTo>
                    <a:pt x="21" y="65"/>
                  </a:lnTo>
                  <a:lnTo>
                    <a:pt x="15" y="79"/>
                  </a:lnTo>
                  <a:lnTo>
                    <a:pt x="9" y="93"/>
                  </a:lnTo>
                  <a:lnTo>
                    <a:pt x="6" y="109"/>
                  </a:lnTo>
                  <a:lnTo>
                    <a:pt x="2" y="125"/>
                  </a:lnTo>
                  <a:lnTo>
                    <a:pt x="1" y="143"/>
                  </a:lnTo>
                  <a:lnTo>
                    <a:pt x="0" y="162"/>
                  </a:lnTo>
                  <a:lnTo>
                    <a:pt x="1" y="180"/>
                  </a:lnTo>
                  <a:lnTo>
                    <a:pt x="2" y="196"/>
                  </a:lnTo>
                  <a:lnTo>
                    <a:pt x="6" y="212"/>
                  </a:lnTo>
                  <a:lnTo>
                    <a:pt x="9" y="227"/>
                  </a:lnTo>
                  <a:lnTo>
                    <a:pt x="15" y="241"/>
                  </a:lnTo>
                  <a:lnTo>
                    <a:pt x="21" y="254"/>
                  </a:lnTo>
                  <a:lnTo>
                    <a:pt x="29" y="266"/>
                  </a:lnTo>
                  <a:lnTo>
                    <a:pt x="37" y="277"/>
                  </a:lnTo>
                  <a:lnTo>
                    <a:pt x="46" y="286"/>
                  </a:lnTo>
                  <a:lnTo>
                    <a:pt x="56" y="294"/>
                  </a:lnTo>
                  <a:lnTo>
                    <a:pt x="67" y="302"/>
                  </a:lnTo>
                  <a:lnTo>
                    <a:pt x="79" y="308"/>
                  </a:lnTo>
                  <a:lnTo>
                    <a:pt x="92" y="312"/>
                  </a:lnTo>
                  <a:lnTo>
                    <a:pt x="106" y="316"/>
                  </a:lnTo>
                  <a:lnTo>
                    <a:pt x="120" y="317"/>
                  </a:lnTo>
                  <a:lnTo>
                    <a:pt x="134" y="318"/>
                  </a:lnTo>
                  <a:lnTo>
                    <a:pt x="148" y="318"/>
                  </a:lnTo>
                  <a:lnTo>
                    <a:pt x="160" y="316"/>
                  </a:lnTo>
                  <a:lnTo>
                    <a:pt x="172" y="314"/>
                  </a:lnTo>
                  <a:lnTo>
                    <a:pt x="184" y="311"/>
                  </a:lnTo>
                  <a:lnTo>
                    <a:pt x="194" y="307"/>
                  </a:lnTo>
                  <a:lnTo>
                    <a:pt x="205" y="302"/>
                  </a:lnTo>
                  <a:lnTo>
                    <a:pt x="214" y="296"/>
                  </a:lnTo>
                  <a:lnTo>
                    <a:pt x="223" y="291"/>
                  </a:lnTo>
                  <a:lnTo>
                    <a:pt x="231" y="282"/>
                  </a:lnTo>
                  <a:lnTo>
                    <a:pt x="238" y="274"/>
                  </a:lnTo>
                  <a:lnTo>
                    <a:pt x="245" y="266"/>
                  </a:lnTo>
                  <a:lnTo>
                    <a:pt x="251" y="257"/>
                  </a:lnTo>
                  <a:lnTo>
                    <a:pt x="256" y="247"/>
                  </a:lnTo>
                  <a:lnTo>
                    <a:pt x="261" y="235"/>
                  </a:lnTo>
                  <a:lnTo>
                    <a:pt x="263" y="225"/>
                  </a:lnTo>
                  <a:lnTo>
                    <a:pt x="267" y="212"/>
                  </a:lnTo>
                  <a:lnTo>
                    <a:pt x="216" y="212"/>
                  </a:lnTo>
                  <a:close/>
                  <a:moveTo>
                    <a:pt x="53" y="133"/>
                  </a:moveTo>
                  <a:lnTo>
                    <a:pt x="54" y="123"/>
                  </a:lnTo>
                  <a:lnTo>
                    <a:pt x="56" y="112"/>
                  </a:lnTo>
                  <a:lnTo>
                    <a:pt x="59" y="103"/>
                  </a:lnTo>
                  <a:lnTo>
                    <a:pt x="61" y="95"/>
                  </a:lnTo>
                  <a:lnTo>
                    <a:pt x="64" y="87"/>
                  </a:lnTo>
                  <a:lnTo>
                    <a:pt x="68" y="80"/>
                  </a:lnTo>
                  <a:lnTo>
                    <a:pt x="72" y="73"/>
                  </a:lnTo>
                  <a:lnTo>
                    <a:pt x="78" y="67"/>
                  </a:lnTo>
                  <a:lnTo>
                    <a:pt x="83" y="62"/>
                  </a:lnTo>
                  <a:lnTo>
                    <a:pt x="90" y="57"/>
                  </a:lnTo>
                  <a:lnTo>
                    <a:pt x="96" y="54"/>
                  </a:lnTo>
                  <a:lnTo>
                    <a:pt x="103" y="50"/>
                  </a:lnTo>
                  <a:lnTo>
                    <a:pt x="110" y="48"/>
                  </a:lnTo>
                  <a:lnTo>
                    <a:pt x="118" y="46"/>
                  </a:lnTo>
                  <a:lnTo>
                    <a:pt x="128" y="44"/>
                  </a:lnTo>
                  <a:lnTo>
                    <a:pt x="137" y="44"/>
                  </a:lnTo>
                  <a:lnTo>
                    <a:pt x="146" y="44"/>
                  </a:lnTo>
                  <a:lnTo>
                    <a:pt x="155" y="46"/>
                  </a:lnTo>
                  <a:lnTo>
                    <a:pt x="163" y="48"/>
                  </a:lnTo>
                  <a:lnTo>
                    <a:pt x="170" y="50"/>
                  </a:lnTo>
                  <a:lnTo>
                    <a:pt x="178" y="54"/>
                  </a:lnTo>
                  <a:lnTo>
                    <a:pt x="184" y="57"/>
                  </a:lnTo>
                  <a:lnTo>
                    <a:pt x="191" y="62"/>
                  </a:lnTo>
                  <a:lnTo>
                    <a:pt x="195" y="67"/>
                  </a:lnTo>
                  <a:lnTo>
                    <a:pt x="201" y="73"/>
                  </a:lnTo>
                  <a:lnTo>
                    <a:pt x="205" y="80"/>
                  </a:lnTo>
                  <a:lnTo>
                    <a:pt x="208" y="87"/>
                  </a:lnTo>
                  <a:lnTo>
                    <a:pt x="212" y="95"/>
                  </a:lnTo>
                  <a:lnTo>
                    <a:pt x="214" y="103"/>
                  </a:lnTo>
                  <a:lnTo>
                    <a:pt x="216" y="112"/>
                  </a:lnTo>
                  <a:lnTo>
                    <a:pt x="217" y="123"/>
                  </a:lnTo>
                  <a:lnTo>
                    <a:pt x="217"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3" name="Freeform 172"/>
            <p:cNvSpPr>
              <a:spLocks/>
            </p:cNvSpPr>
            <p:nvPr/>
          </p:nvSpPr>
          <p:spPr bwMode="auto">
            <a:xfrm>
              <a:off x="1372" y="2752"/>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19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29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6 w 145"/>
                <a:gd name="T53" fmla="*/ 1 h 306"/>
                <a:gd name="T54" fmla="*/ 34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19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1" y="120"/>
                  </a:lnTo>
                  <a:lnTo>
                    <a:pt x="54" y="110"/>
                  </a:lnTo>
                  <a:lnTo>
                    <a:pt x="56" y="102"/>
                  </a:lnTo>
                  <a:lnTo>
                    <a:pt x="58" y="94"/>
                  </a:lnTo>
                  <a:lnTo>
                    <a:pt x="62" y="87"/>
                  </a:lnTo>
                  <a:lnTo>
                    <a:pt x="66" y="81"/>
                  </a:lnTo>
                  <a:lnTo>
                    <a:pt x="71" y="75"/>
                  </a:lnTo>
                  <a:lnTo>
                    <a:pt x="77" y="70"/>
                  </a:lnTo>
                  <a:lnTo>
                    <a:pt x="82" y="66"/>
                  </a:lnTo>
                  <a:lnTo>
                    <a:pt x="89" y="62"/>
                  </a:lnTo>
                  <a:lnTo>
                    <a:pt x="97" y="59"/>
                  </a:lnTo>
                  <a:lnTo>
                    <a:pt x="105" y="56"/>
                  </a:lnTo>
                  <a:lnTo>
                    <a:pt x="114" y="54"/>
                  </a:lnTo>
                  <a:lnTo>
                    <a:pt x="123" y="53"/>
                  </a:lnTo>
                  <a:lnTo>
                    <a:pt x="133" y="53"/>
                  </a:lnTo>
                  <a:lnTo>
                    <a:pt x="139" y="53"/>
                  </a:lnTo>
                  <a:lnTo>
                    <a:pt x="145" y="54"/>
                  </a:lnTo>
                  <a:lnTo>
                    <a:pt x="145" y="0"/>
                  </a:lnTo>
                  <a:lnTo>
                    <a:pt x="138" y="0"/>
                  </a:lnTo>
                  <a:lnTo>
                    <a:pt x="132" y="0"/>
                  </a:lnTo>
                  <a:lnTo>
                    <a:pt x="124" y="0"/>
                  </a:lnTo>
                  <a:lnTo>
                    <a:pt x="117" y="1"/>
                  </a:lnTo>
                  <a:lnTo>
                    <a:pt x="110" y="2"/>
                  </a:lnTo>
                  <a:lnTo>
                    <a:pt x="104" y="3"/>
                  </a:lnTo>
                  <a:lnTo>
                    <a:pt x="97" y="6"/>
                  </a:lnTo>
                  <a:lnTo>
                    <a:pt x="92" y="8"/>
                  </a:lnTo>
                  <a:lnTo>
                    <a:pt x="87" y="11"/>
                  </a:lnTo>
                  <a:lnTo>
                    <a:pt x="81" y="15"/>
                  </a:lnTo>
                  <a:lnTo>
                    <a:pt x="77" y="18"/>
                  </a:lnTo>
                  <a:lnTo>
                    <a:pt x="71" y="23"/>
                  </a:lnTo>
                  <a:lnTo>
                    <a:pt x="66" y="28"/>
                  </a:lnTo>
                  <a:lnTo>
                    <a:pt x="63" y="33"/>
                  </a:lnTo>
                  <a:lnTo>
                    <a:pt x="58" y="39"/>
                  </a:lnTo>
                  <a:lnTo>
                    <a:pt x="55" y="46"/>
                  </a:lnTo>
                  <a:lnTo>
                    <a:pt x="51"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4" name="Freeform 173"/>
            <p:cNvSpPr>
              <a:spLocks/>
            </p:cNvSpPr>
            <p:nvPr/>
          </p:nvSpPr>
          <p:spPr bwMode="auto">
            <a:xfrm>
              <a:off x="1480" y="2751"/>
              <a:ext cx="82" cy="106"/>
            </a:xfrm>
            <a:custGeom>
              <a:avLst/>
              <a:gdLst>
                <a:gd name="T0" fmla="*/ 2 w 246"/>
                <a:gd name="T1" fmla="*/ 82 h 318"/>
                <a:gd name="T2" fmla="*/ 8 w 246"/>
                <a:gd name="T3" fmla="*/ 95 h 318"/>
                <a:gd name="T4" fmla="*/ 20 w 246"/>
                <a:gd name="T5" fmla="*/ 103 h 318"/>
                <a:gd name="T6" fmla="*/ 36 w 246"/>
                <a:gd name="T7" fmla="*/ 106 h 318"/>
                <a:gd name="T8" fmla="*/ 54 w 246"/>
                <a:gd name="T9" fmla="*/ 105 h 318"/>
                <a:gd name="T10" fmla="*/ 68 w 246"/>
                <a:gd name="T11" fmla="*/ 99 h 318"/>
                <a:gd name="T12" fmla="*/ 78 w 246"/>
                <a:gd name="T13" fmla="*/ 90 h 318"/>
                <a:gd name="T14" fmla="*/ 82 w 246"/>
                <a:gd name="T15" fmla="*/ 77 h 318"/>
                <a:gd name="T16" fmla="*/ 81 w 246"/>
                <a:gd name="T17" fmla="*/ 64 h 318"/>
                <a:gd name="T18" fmla="*/ 76 w 246"/>
                <a:gd name="T19" fmla="*/ 56 h 318"/>
                <a:gd name="T20" fmla="*/ 68 w 246"/>
                <a:gd name="T21" fmla="*/ 50 h 318"/>
                <a:gd name="T22" fmla="*/ 55 w 246"/>
                <a:gd name="T23" fmla="*/ 45 h 318"/>
                <a:gd name="T24" fmla="*/ 31 w 246"/>
                <a:gd name="T25" fmla="*/ 40 h 318"/>
                <a:gd name="T26" fmla="*/ 26 w 246"/>
                <a:gd name="T27" fmla="*/ 37 h 318"/>
                <a:gd name="T28" fmla="*/ 22 w 246"/>
                <a:gd name="T29" fmla="*/ 35 h 318"/>
                <a:gd name="T30" fmla="*/ 20 w 246"/>
                <a:gd name="T31" fmla="*/ 31 h 318"/>
                <a:gd name="T32" fmla="*/ 20 w 246"/>
                <a:gd name="T33" fmla="*/ 25 h 318"/>
                <a:gd name="T34" fmla="*/ 23 w 246"/>
                <a:gd name="T35" fmla="*/ 20 h 318"/>
                <a:gd name="T36" fmla="*/ 28 w 246"/>
                <a:gd name="T37" fmla="*/ 16 h 318"/>
                <a:gd name="T38" fmla="*/ 36 w 246"/>
                <a:gd name="T39" fmla="*/ 14 h 318"/>
                <a:gd name="T40" fmla="*/ 45 w 246"/>
                <a:gd name="T41" fmla="*/ 14 h 318"/>
                <a:gd name="T42" fmla="*/ 53 w 246"/>
                <a:gd name="T43" fmla="*/ 17 h 318"/>
                <a:gd name="T44" fmla="*/ 59 w 246"/>
                <a:gd name="T45" fmla="*/ 21 h 318"/>
                <a:gd name="T46" fmla="*/ 63 w 246"/>
                <a:gd name="T47" fmla="*/ 27 h 318"/>
                <a:gd name="T48" fmla="*/ 79 w 246"/>
                <a:gd name="T49" fmla="*/ 31 h 318"/>
                <a:gd name="T50" fmla="*/ 77 w 246"/>
                <a:gd name="T51" fmla="*/ 18 h 318"/>
                <a:gd name="T52" fmla="*/ 69 w 246"/>
                <a:gd name="T53" fmla="*/ 8 h 318"/>
                <a:gd name="T54" fmla="*/ 56 w 246"/>
                <a:gd name="T55" fmla="*/ 2 h 318"/>
                <a:gd name="T56" fmla="*/ 40 w 246"/>
                <a:gd name="T57" fmla="*/ 0 h 318"/>
                <a:gd name="T58" fmla="*/ 24 w 246"/>
                <a:gd name="T59" fmla="*/ 2 h 318"/>
                <a:gd name="T60" fmla="*/ 13 w 246"/>
                <a:gd name="T61" fmla="*/ 8 h 318"/>
                <a:gd name="T62" fmla="*/ 5 w 246"/>
                <a:gd name="T63" fmla="*/ 17 h 318"/>
                <a:gd name="T64" fmla="*/ 3 w 246"/>
                <a:gd name="T65" fmla="*/ 29 h 318"/>
                <a:gd name="T66" fmla="*/ 4 w 246"/>
                <a:gd name="T67" fmla="*/ 39 h 318"/>
                <a:gd name="T68" fmla="*/ 10 w 246"/>
                <a:gd name="T69" fmla="*/ 47 h 318"/>
                <a:gd name="T70" fmla="*/ 18 w 246"/>
                <a:gd name="T71" fmla="*/ 53 h 318"/>
                <a:gd name="T72" fmla="*/ 31 w 246"/>
                <a:gd name="T73" fmla="*/ 57 h 318"/>
                <a:gd name="T74" fmla="*/ 55 w 246"/>
                <a:gd name="T75" fmla="*/ 63 h 318"/>
                <a:gd name="T76" fmla="*/ 60 w 246"/>
                <a:gd name="T77" fmla="*/ 65 h 318"/>
                <a:gd name="T78" fmla="*/ 64 w 246"/>
                <a:gd name="T79" fmla="*/ 69 h 318"/>
                <a:gd name="T80" fmla="*/ 65 w 246"/>
                <a:gd name="T81" fmla="*/ 74 h 318"/>
                <a:gd name="T82" fmla="*/ 64 w 246"/>
                <a:gd name="T83" fmla="*/ 80 h 318"/>
                <a:gd name="T84" fmla="*/ 61 w 246"/>
                <a:gd name="T85" fmla="*/ 86 h 318"/>
                <a:gd name="T86" fmla="*/ 54 w 246"/>
                <a:gd name="T87" fmla="*/ 89 h 318"/>
                <a:gd name="T88" fmla="*/ 45 w 246"/>
                <a:gd name="T89" fmla="*/ 91 h 318"/>
                <a:gd name="T90" fmla="*/ 34 w 246"/>
                <a:gd name="T91" fmla="*/ 90 h 318"/>
                <a:gd name="T92" fmla="*/ 25 w 246"/>
                <a:gd name="T93" fmla="*/ 87 h 318"/>
                <a:gd name="T94" fmla="*/ 20 w 246"/>
                <a:gd name="T95" fmla="*/ 81 h 318"/>
                <a:gd name="T96" fmla="*/ 17 w 246"/>
                <a:gd name="T97" fmla="*/ 73 h 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8">
                  <a:moveTo>
                    <a:pt x="0" y="211"/>
                  </a:moveTo>
                  <a:lnTo>
                    <a:pt x="1" y="224"/>
                  </a:lnTo>
                  <a:lnTo>
                    <a:pt x="2" y="235"/>
                  </a:lnTo>
                  <a:lnTo>
                    <a:pt x="5" y="247"/>
                  </a:lnTo>
                  <a:lnTo>
                    <a:pt x="9" y="257"/>
                  </a:lnTo>
                  <a:lnTo>
                    <a:pt x="13" y="266"/>
                  </a:lnTo>
                  <a:lnTo>
                    <a:pt x="18" y="276"/>
                  </a:lnTo>
                  <a:lnTo>
                    <a:pt x="25" y="284"/>
                  </a:lnTo>
                  <a:lnTo>
                    <a:pt x="32" y="291"/>
                  </a:lnTo>
                  <a:lnTo>
                    <a:pt x="40" y="297"/>
                  </a:lnTo>
                  <a:lnTo>
                    <a:pt x="50" y="302"/>
                  </a:lnTo>
                  <a:lnTo>
                    <a:pt x="59" y="308"/>
                  </a:lnTo>
                  <a:lnTo>
                    <a:pt x="70" y="311"/>
                  </a:lnTo>
                  <a:lnTo>
                    <a:pt x="82" y="315"/>
                  </a:lnTo>
                  <a:lnTo>
                    <a:pt x="93" y="316"/>
                  </a:lnTo>
                  <a:lnTo>
                    <a:pt x="107" y="318"/>
                  </a:lnTo>
                  <a:lnTo>
                    <a:pt x="121" y="318"/>
                  </a:lnTo>
                  <a:lnTo>
                    <a:pt x="136" y="318"/>
                  </a:lnTo>
                  <a:lnTo>
                    <a:pt x="150" y="317"/>
                  </a:lnTo>
                  <a:lnTo>
                    <a:pt x="162" y="315"/>
                  </a:lnTo>
                  <a:lnTo>
                    <a:pt x="175" y="311"/>
                  </a:lnTo>
                  <a:lnTo>
                    <a:pt x="185" y="308"/>
                  </a:lnTo>
                  <a:lnTo>
                    <a:pt x="196" y="303"/>
                  </a:lnTo>
                  <a:lnTo>
                    <a:pt x="205" y="297"/>
                  </a:lnTo>
                  <a:lnTo>
                    <a:pt x="214" y="292"/>
                  </a:lnTo>
                  <a:lnTo>
                    <a:pt x="221" y="285"/>
                  </a:lnTo>
                  <a:lnTo>
                    <a:pt x="228" y="278"/>
                  </a:lnTo>
                  <a:lnTo>
                    <a:pt x="234" y="270"/>
                  </a:lnTo>
                  <a:lnTo>
                    <a:pt x="238" y="261"/>
                  </a:lnTo>
                  <a:lnTo>
                    <a:pt x="242" y="251"/>
                  </a:lnTo>
                  <a:lnTo>
                    <a:pt x="244" y="241"/>
                  </a:lnTo>
                  <a:lnTo>
                    <a:pt x="246" y="231"/>
                  </a:lnTo>
                  <a:lnTo>
                    <a:pt x="246" y="219"/>
                  </a:lnTo>
                  <a:lnTo>
                    <a:pt x="246" y="210"/>
                  </a:lnTo>
                  <a:lnTo>
                    <a:pt x="245" y="201"/>
                  </a:lnTo>
                  <a:lnTo>
                    <a:pt x="243" y="193"/>
                  </a:lnTo>
                  <a:lnTo>
                    <a:pt x="241" y="186"/>
                  </a:lnTo>
                  <a:lnTo>
                    <a:pt x="237" y="179"/>
                  </a:lnTo>
                  <a:lnTo>
                    <a:pt x="234" y="173"/>
                  </a:lnTo>
                  <a:lnTo>
                    <a:pt x="229" y="167"/>
                  </a:lnTo>
                  <a:lnTo>
                    <a:pt x="223" y="162"/>
                  </a:lnTo>
                  <a:lnTo>
                    <a:pt x="218" y="157"/>
                  </a:lnTo>
                  <a:lnTo>
                    <a:pt x="211" y="153"/>
                  </a:lnTo>
                  <a:lnTo>
                    <a:pt x="204" y="149"/>
                  </a:lnTo>
                  <a:lnTo>
                    <a:pt x="196" y="146"/>
                  </a:lnTo>
                  <a:lnTo>
                    <a:pt x="186" y="142"/>
                  </a:lnTo>
                  <a:lnTo>
                    <a:pt x="176" y="139"/>
                  </a:lnTo>
                  <a:lnTo>
                    <a:pt x="166" y="136"/>
                  </a:lnTo>
                  <a:lnTo>
                    <a:pt x="155" y="133"/>
                  </a:lnTo>
                  <a:lnTo>
                    <a:pt x="106" y="121"/>
                  </a:lnTo>
                  <a:lnTo>
                    <a:pt x="100" y="120"/>
                  </a:lnTo>
                  <a:lnTo>
                    <a:pt x="94" y="119"/>
                  </a:lnTo>
                  <a:lnTo>
                    <a:pt x="90" y="118"/>
                  </a:lnTo>
                  <a:lnTo>
                    <a:pt x="85" y="116"/>
                  </a:lnTo>
                  <a:lnTo>
                    <a:pt x="81" y="115"/>
                  </a:lnTo>
                  <a:lnTo>
                    <a:pt x="77" y="112"/>
                  </a:lnTo>
                  <a:lnTo>
                    <a:pt x="74" y="111"/>
                  </a:lnTo>
                  <a:lnTo>
                    <a:pt x="70" y="109"/>
                  </a:lnTo>
                  <a:lnTo>
                    <a:pt x="68" y="107"/>
                  </a:lnTo>
                  <a:lnTo>
                    <a:pt x="66" y="104"/>
                  </a:lnTo>
                  <a:lnTo>
                    <a:pt x="63" y="101"/>
                  </a:lnTo>
                  <a:lnTo>
                    <a:pt x="61" y="98"/>
                  </a:lnTo>
                  <a:lnTo>
                    <a:pt x="60" y="95"/>
                  </a:lnTo>
                  <a:lnTo>
                    <a:pt x="60" y="92"/>
                  </a:lnTo>
                  <a:lnTo>
                    <a:pt x="59" y="88"/>
                  </a:lnTo>
                  <a:lnTo>
                    <a:pt x="59" y="85"/>
                  </a:lnTo>
                  <a:lnTo>
                    <a:pt x="59" y="79"/>
                  </a:lnTo>
                  <a:lnTo>
                    <a:pt x="60" y="74"/>
                  </a:lnTo>
                  <a:lnTo>
                    <a:pt x="61" y="71"/>
                  </a:lnTo>
                  <a:lnTo>
                    <a:pt x="62" y="66"/>
                  </a:lnTo>
                  <a:lnTo>
                    <a:pt x="65" y="63"/>
                  </a:lnTo>
                  <a:lnTo>
                    <a:pt x="68" y="59"/>
                  </a:lnTo>
                  <a:lnTo>
                    <a:pt x="71" y="56"/>
                  </a:lnTo>
                  <a:lnTo>
                    <a:pt x="75" y="54"/>
                  </a:lnTo>
                  <a:lnTo>
                    <a:pt x="78" y="50"/>
                  </a:lnTo>
                  <a:lnTo>
                    <a:pt x="83" y="48"/>
                  </a:lnTo>
                  <a:lnTo>
                    <a:pt x="89" y="47"/>
                  </a:lnTo>
                  <a:lnTo>
                    <a:pt x="94" y="44"/>
                  </a:lnTo>
                  <a:lnTo>
                    <a:pt x="100" y="43"/>
                  </a:lnTo>
                  <a:lnTo>
                    <a:pt x="107" y="43"/>
                  </a:lnTo>
                  <a:lnTo>
                    <a:pt x="114" y="42"/>
                  </a:lnTo>
                  <a:lnTo>
                    <a:pt x="121" y="42"/>
                  </a:lnTo>
                  <a:lnTo>
                    <a:pt x="129" y="42"/>
                  </a:lnTo>
                  <a:lnTo>
                    <a:pt x="136" y="43"/>
                  </a:lnTo>
                  <a:lnTo>
                    <a:pt x="143" y="44"/>
                  </a:lnTo>
                  <a:lnTo>
                    <a:pt x="149" y="46"/>
                  </a:lnTo>
                  <a:lnTo>
                    <a:pt x="154" y="48"/>
                  </a:lnTo>
                  <a:lnTo>
                    <a:pt x="160" y="50"/>
                  </a:lnTo>
                  <a:lnTo>
                    <a:pt x="165" y="52"/>
                  </a:lnTo>
                  <a:lnTo>
                    <a:pt x="169" y="56"/>
                  </a:lnTo>
                  <a:lnTo>
                    <a:pt x="174" y="59"/>
                  </a:lnTo>
                  <a:lnTo>
                    <a:pt x="177" y="63"/>
                  </a:lnTo>
                  <a:lnTo>
                    <a:pt x="181" y="67"/>
                  </a:lnTo>
                  <a:lnTo>
                    <a:pt x="183" y="71"/>
                  </a:lnTo>
                  <a:lnTo>
                    <a:pt x="185" y="77"/>
                  </a:lnTo>
                  <a:lnTo>
                    <a:pt x="188" y="81"/>
                  </a:lnTo>
                  <a:lnTo>
                    <a:pt x="189" y="87"/>
                  </a:lnTo>
                  <a:lnTo>
                    <a:pt x="189" y="93"/>
                  </a:lnTo>
                  <a:lnTo>
                    <a:pt x="238" y="93"/>
                  </a:lnTo>
                  <a:lnTo>
                    <a:pt x="238" y="92"/>
                  </a:lnTo>
                  <a:lnTo>
                    <a:pt x="238" y="81"/>
                  </a:lnTo>
                  <a:lnTo>
                    <a:pt x="236" y="72"/>
                  </a:lnTo>
                  <a:lnTo>
                    <a:pt x="234" y="63"/>
                  </a:lnTo>
                  <a:lnTo>
                    <a:pt x="230" y="54"/>
                  </a:lnTo>
                  <a:lnTo>
                    <a:pt x="226" y="46"/>
                  </a:lnTo>
                  <a:lnTo>
                    <a:pt x="220" y="38"/>
                  </a:lnTo>
                  <a:lnTo>
                    <a:pt x="214" y="31"/>
                  </a:lnTo>
                  <a:lnTo>
                    <a:pt x="206" y="25"/>
                  </a:lnTo>
                  <a:lnTo>
                    <a:pt x="198" y="19"/>
                  </a:lnTo>
                  <a:lnTo>
                    <a:pt x="190" y="14"/>
                  </a:lnTo>
                  <a:lnTo>
                    <a:pt x="180" y="10"/>
                  </a:lnTo>
                  <a:lnTo>
                    <a:pt x="169" y="6"/>
                  </a:lnTo>
                  <a:lnTo>
                    <a:pt x="159" y="3"/>
                  </a:lnTo>
                  <a:lnTo>
                    <a:pt x="146" y="1"/>
                  </a:lnTo>
                  <a:lnTo>
                    <a:pt x="134" y="0"/>
                  </a:lnTo>
                  <a:lnTo>
                    <a:pt x="121" y="0"/>
                  </a:lnTo>
                  <a:lnTo>
                    <a:pt x="108" y="0"/>
                  </a:lnTo>
                  <a:lnTo>
                    <a:pt x="96" y="1"/>
                  </a:lnTo>
                  <a:lnTo>
                    <a:pt x="84" y="3"/>
                  </a:lnTo>
                  <a:lnTo>
                    <a:pt x="73" y="5"/>
                  </a:lnTo>
                  <a:lnTo>
                    <a:pt x="63" y="9"/>
                  </a:lnTo>
                  <a:lnTo>
                    <a:pt x="54" y="13"/>
                  </a:lnTo>
                  <a:lnTo>
                    <a:pt x="45" y="18"/>
                  </a:lnTo>
                  <a:lnTo>
                    <a:pt x="38" y="24"/>
                  </a:lnTo>
                  <a:lnTo>
                    <a:pt x="31" y="29"/>
                  </a:lnTo>
                  <a:lnTo>
                    <a:pt x="25" y="36"/>
                  </a:lnTo>
                  <a:lnTo>
                    <a:pt x="20" y="43"/>
                  </a:lnTo>
                  <a:lnTo>
                    <a:pt x="16" y="51"/>
                  </a:lnTo>
                  <a:lnTo>
                    <a:pt x="13" y="59"/>
                  </a:lnTo>
                  <a:lnTo>
                    <a:pt x="10" y="67"/>
                  </a:lnTo>
                  <a:lnTo>
                    <a:pt x="8" y="77"/>
                  </a:lnTo>
                  <a:lnTo>
                    <a:pt x="8" y="86"/>
                  </a:lnTo>
                  <a:lnTo>
                    <a:pt x="8" y="95"/>
                  </a:lnTo>
                  <a:lnTo>
                    <a:pt x="9" y="103"/>
                  </a:lnTo>
                  <a:lnTo>
                    <a:pt x="10" y="111"/>
                  </a:lnTo>
                  <a:lnTo>
                    <a:pt x="13" y="118"/>
                  </a:lnTo>
                  <a:lnTo>
                    <a:pt x="16" y="125"/>
                  </a:lnTo>
                  <a:lnTo>
                    <a:pt x="20" y="131"/>
                  </a:lnTo>
                  <a:lnTo>
                    <a:pt x="24" y="136"/>
                  </a:lnTo>
                  <a:lnTo>
                    <a:pt x="29" y="142"/>
                  </a:lnTo>
                  <a:lnTo>
                    <a:pt x="35" y="147"/>
                  </a:lnTo>
                  <a:lnTo>
                    <a:pt x="40" y="150"/>
                  </a:lnTo>
                  <a:lnTo>
                    <a:pt x="47" y="155"/>
                  </a:lnTo>
                  <a:lnTo>
                    <a:pt x="55" y="158"/>
                  </a:lnTo>
                  <a:lnTo>
                    <a:pt x="63" y="162"/>
                  </a:lnTo>
                  <a:lnTo>
                    <a:pt x="73" y="165"/>
                  </a:lnTo>
                  <a:lnTo>
                    <a:pt x="83" y="167"/>
                  </a:lnTo>
                  <a:lnTo>
                    <a:pt x="93" y="171"/>
                  </a:lnTo>
                  <a:lnTo>
                    <a:pt x="150" y="185"/>
                  </a:lnTo>
                  <a:lnTo>
                    <a:pt x="155" y="186"/>
                  </a:lnTo>
                  <a:lnTo>
                    <a:pt x="160" y="188"/>
                  </a:lnTo>
                  <a:lnTo>
                    <a:pt x="166" y="189"/>
                  </a:lnTo>
                  <a:lnTo>
                    <a:pt x="170" y="190"/>
                  </a:lnTo>
                  <a:lnTo>
                    <a:pt x="174" y="193"/>
                  </a:lnTo>
                  <a:lnTo>
                    <a:pt x="178" y="194"/>
                  </a:lnTo>
                  <a:lnTo>
                    <a:pt x="181" y="196"/>
                  </a:lnTo>
                  <a:lnTo>
                    <a:pt x="184" y="199"/>
                  </a:lnTo>
                  <a:lnTo>
                    <a:pt x="186" y="201"/>
                  </a:lnTo>
                  <a:lnTo>
                    <a:pt x="189" y="203"/>
                  </a:lnTo>
                  <a:lnTo>
                    <a:pt x="191" y="207"/>
                  </a:lnTo>
                  <a:lnTo>
                    <a:pt x="193" y="210"/>
                  </a:lnTo>
                  <a:lnTo>
                    <a:pt x="195" y="213"/>
                  </a:lnTo>
                  <a:lnTo>
                    <a:pt x="195" y="217"/>
                  </a:lnTo>
                  <a:lnTo>
                    <a:pt x="196" y="222"/>
                  </a:lnTo>
                  <a:lnTo>
                    <a:pt x="196" y="226"/>
                  </a:lnTo>
                  <a:lnTo>
                    <a:pt x="196" y="231"/>
                  </a:lnTo>
                  <a:lnTo>
                    <a:pt x="195" y="236"/>
                  </a:lnTo>
                  <a:lnTo>
                    <a:pt x="193" y="241"/>
                  </a:lnTo>
                  <a:lnTo>
                    <a:pt x="191" y="246"/>
                  </a:lnTo>
                  <a:lnTo>
                    <a:pt x="189" y="249"/>
                  </a:lnTo>
                  <a:lnTo>
                    <a:pt x="185" y="254"/>
                  </a:lnTo>
                  <a:lnTo>
                    <a:pt x="182" y="257"/>
                  </a:lnTo>
                  <a:lnTo>
                    <a:pt x="177" y="261"/>
                  </a:lnTo>
                  <a:lnTo>
                    <a:pt x="173" y="263"/>
                  </a:lnTo>
                  <a:lnTo>
                    <a:pt x="167" y="265"/>
                  </a:lnTo>
                  <a:lnTo>
                    <a:pt x="161" y="268"/>
                  </a:lnTo>
                  <a:lnTo>
                    <a:pt x="155" y="270"/>
                  </a:lnTo>
                  <a:lnTo>
                    <a:pt x="149" y="271"/>
                  </a:lnTo>
                  <a:lnTo>
                    <a:pt x="142" y="272"/>
                  </a:lnTo>
                  <a:lnTo>
                    <a:pt x="134" y="273"/>
                  </a:lnTo>
                  <a:lnTo>
                    <a:pt x="126" y="273"/>
                  </a:lnTo>
                  <a:lnTo>
                    <a:pt x="117" y="273"/>
                  </a:lnTo>
                  <a:lnTo>
                    <a:pt x="109" y="272"/>
                  </a:lnTo>
                  <a:lnTo>
                    <a:pt x="101" y="271"/>
                  </a:lnTo>
                  <a:lnTo>
                    <a:pt x="94" y="270"/>
                  </a:lnTo>
                  <a:lnTo>
                    <a:pt x="88" y="268"/>
                  </a:lnTo>
                  <a:lnTo>
                    <a:pt x="82" y="264"/>
                  </a:lnTo>
                  <a:lnTo>
                    <a:pt x="76" y="262"/>
                  </a:lnTo>
                  <a:lnTo>
                    <a:pt x="71" y="257"/>
                  </a:lnTo>
                  <a:lnTo>
                    <a:pt x="67" y="254"/>
                  </a:lnTo>
                  <a:lnTo>
                    <a:pt x="62" y="249"/>
                  </a:lnTo>
                  <a:lnTo>
                    <a:pt x="59" y="243"/>
                  </a:lnTo>
                  <a:lnTo>
                    <a:pt x="55" y="238"/>
                  </a:lnTo>
                  <a:lnTo>
                    <a:pt x="53" y="232"/>
                  </a:lnTo>
                  <a:lnTo>
                    <a:pt x="52" y="226"/>
                  </a:lnTo>
                  <a:lnTo>
                    <a:pt x="50" y="218"/>
                  </a:lnTo>
                  <a:lnTo>
                    <a:pt x="50" y="211"/>
                  </a:lnTo>
                  <a:lnTo>
                    <a:pt x="0"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5" name="Freeform 174"/>
            <p:cNvSpPr>
              <a:spLocks/>
            </p:cNvSpPr>
            <p:nvPr/>
          </p:nvSpPr>
          <p:spPr bwMode="auto">
            <a:xfrm>
              <a:off x="1569" y="2726"/>
              <a:ext cx="50" cy="129"/>
            </a:xfrm>
            <a:custGeom>
              <a:avLst/>
              <a:gdLst>
                <a:gd name="T0" fmla="*/ 32 w 150"/>
                <a:gd name="T1" fmla="*/ 103 h 387"/>
                <a:gd name="T2" fmla="*/ 32 w 150"/>
                <a:gd name="T3" fmla="*/ 41 h 387"/>
                <a:gd name="T4" fmla="*/ 50 w 150"/>
                <a:gd name="T5" fmla="*/ 41 h 387"/>
                <a:gd name="T6" fmla="*/ 50 w 150"/>
                <a:gd name="T7" fmla="*/ 28 h 387"/>
                <a:gd name="T8" fmla="*/ 32 w 150"/>
                <a:gd name="T9" fmla="*/ 28 h 387"/>
                <a:gd name="T10" fmla="*/ 32 w 150"/>
                <a:gd name="T11" fmla="*/ 0 h 387"/>
                <a:gd name="T12" fmla="*/ 15 w 150"/>
                <a:gd name="T13" fmla="*/ 0 h 387"/>
                <a:gd name="T14" fmla="*/ 15 w 150"/>
                <a:gd name="T15" fmla="*/ 28 h 387"/>
                <a:gd name="T16" fmla="*/ 0 w 150"/>
                <a:gd name="T17" fmla="*/ 28 h 387"/>
                <a:gd name="T18" fmla="*/ 0 w 150"/>
                <a:gd name="T19" fmla="*/ 41 h 387"/>
                <a:gd name="T20" fmla="*/ 15 w 150"/>
                <a:gd name="T21" fmla="*/ 41 h 387"/>
                <a:gd name="T22" fmla="*/ 15 w 150"/>
                <a:gd name="T23" fmla="*/ 108 h 387"/>
                <a:gd name="T24" fmla="*/ 15 w 150"/>
                <a:gd name="T25" fmla="*/ 111 h 387"/>
                <a:gd name="T26" fmla="*/ 15 w 150"/>
                <a:gd name="T27" fmla="*/ 114 h 387"/>
                <a:gd name="T28" fmla="*/ 16 w 150"/>
                <a:gd name="T29" fmla="*/ 116 h 387"/>
                <a:gd name="T30" fmla="*/ 16 w 150"/>
                <a:gd name="T31" fmla="*/ 118 h 387"/>
                <a:gd name="T32" fmla="*/ 17 w 150"/>
                <a:gd name="T33" fmla="*/ 120 h 387"/>
                <a:gd name="T34" fmla="*/ 18 w 150"/>
                <a:gd name="T35" fmla="*/ 121 h 387"/>
                <a:gd name="T36" fmla="*/ 19 w 150"/>
                <a:gd name="T37" fmla="*/ 123 h 387"/>
                <a:gd name="T38" fmla="*/ 20 w 150"/>
                <a:gd name="T39" fmla="*/ 125 h 387"/>
                <a:gd name="T40" fmla="*/ 21 w 150"/>
                <a:gd name="T41" fmla="*/ 126 h 387"/>
                <a:gd name="T42" fmla="*/ 23 w 150"/>
                <a:gd name="T43" fmla="*/ 126 h 387"/>
                <a:gd name="T44" fmla="*/ 24 w 150"/>
                <a:gd name="T45" fmla="*/ 127 h 387"/>
                <a:gd name="T46" fmla="*/ 27 w 150"/>
                <a:gd name="T47" fmla="*/ 128 h 387"/>
                <a:gd name="T48" fmla="*/ 28 w 150"/>
                <a:gd name="T49" fmla="*/ 128 h 387"/>
                <a:gd name="T50" fmla="*/ 31 w 150"/>
                <a:gd name="T51" fmla="*/ 129 h 387"/>
                <a:gd name="T52" fmla="*/ 33 w 150"/>
                <a:gd name="T53" fmla="*/ 129 h 387"/>
                <a:gd name="T54" fmla="*/ 37 w 150"/>
                <a:gd name="T55" fmla="*/ 129 h 387"/>
                <a:gd name="T56" fmla="*/ 40 w 150"/>
                <a:gd name="T57" fmla="*/ 129 h 387"/>
                <a:gd name="T58" fmla="*/ 43 w 150"/>
                <a:gd name="T59" fmla="*/ 129 h 387"/>
                <a:gd name="T60" fmla="*/ 46 w 150"/>
                <a:gd name="T61" fmla="*/ 128 h 387"/>
                <a:gd name="T62" fmla="*/ 50 w 150"/>
                <a:gd name="T63" fmla="*/ 128 h 387"/>
                <a:gd name="T64" fmla="*/ 50 w 150"/>
                <a:gd name="T65" fmla="*/ 113 h 387"/>
                <a:gd name="T66" fmla="*/ 45 w 150"/>
                <a:gd name="T67" fmla="*/ 114 h 387"/>
                <a:gd name="T68" fmla="*/ 41 w 150"/>
                <a:gd name="T69" fmla="*/ 114 h 387"/>
                <a:gd name="T70" fmla="*/ 38 w 150"/>
                <a:gd name="T71" fmla="*/ 114 h 387"/>
                <a:gd name="T72" fmla="*/ 37 w 150"/>
                <a:gd name="T73" fmla="*/ 113 h 387"/>
                <a:gd name="T74" fmla="*/ 35 w 150"/>
                <a:gd name="T75" fmla="*/ 112 h 387"/>
                <a:gd name="T76" fmla="*/ 33 w 150"/>
                <a:gd name="T77" fmla="*/ 111 h 387"/>
                <a:gd name="T78" fmla="*/ 33 w 150"/>
                <a:gd name="T79" fmla="*/ 110 h 387"/>
                <a:gd name="T80" fmla="*/ 32 w 150"/>
                <a:gd name="T81" fmla="*/ 108 h 387"/>
                <a:gd name="T82" fmla="*/ 32 w 150"/>
                <a:gd name="T83" fmla="*/ 105 h 387"/>
                <a:gd name="T84" fmla="*/ 32 w 150"/>
                <a:gd name="T85" fmla="*/ 103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1"/>
                  </a:lnTo>
                  <a:lnTo>
                    <a:pt x="48" y="348"/>
                  </a:lnTo>
                  <a:lnTo>
                    <a:pt x="49" y="354"/>
                  </a:lnTo>
                  <a:lnTo>
                    <a:pt x="51" y="360"/>
                  </a:lnTo>
                  <a:lnTo>
                    <a:pt x="53" y="364"/>
                  </a:lnTo>
                  <a:lnTo>
                    <a:pt x="56" y="369"/>
                  </a:lnTo>
                  <a:lnTo>
                    <a:pt x="59" y="374"/>
                  </a:lnTo>
                  <a:lnTo>
                    <a:pt x="64" y="377"/>
                  </a:lnTo>
                  <a:lnTo>
                    <a:pt x="68" y="379"/>
                  </a:lnTo>
                  <a:lnTo>
                    <a:pt x="73" y="382"/>
                  </a:lnTo>
                  <a:lnTo>
                    <a:pt x="80" y="384"/>
                  </a:lnTo>
                  <a:lnTo>
                    <a:pt x="85" y="385"/>
                  </a:lnTo>
                  <a:lnTo>
                    <a:pt x="94" y="386"/>
                  </a:lnTo>
                  <a:lnTo>
                    <a:pt x="100" y="387"/>
                  </a:lnTo>
                  <a:lnTo>
                    <a:pt x="110" y="387"/>
                  </a:lnTo>
                  <a:lnTo>
                    <a:pt x="119" y="387"/>
                  </a:lnTo>
                  <a:lnTo>
                    <a:pt x="128" y="386"/>
                  </a:lnTo>
                  <a:lnTo>
                    <a:pt x="138" y="385"/>
                  </a:lnTo>
                  <a:lnTo>
                    <a:pt x="150" y="383"/>
                  </a:lnTo>
                  <a:lnTo>
                    <a:pt x="150" y="340"/>
                  </a:lnTo>
                  <a:lnTo>
                    <a:pt x="134" y="341"/>
                  </a:lnTo>
                  <a:lnTo>
                    <a:pt x="123" y="341"/>
                  </a:lnTo>
                  <a:lnTo>
                    <a:pt x="115" y="341"/>
                  </a:lnTo>
                  <a:lnTo>
                    <a:pt x="110" y="339"/>
                  </a:lnTo>
                  <a:lnTo>
                    <a:pt x="105" y="337"/>
                  </a:lnTo>
                  <a:lnTo>
                    <a:pt x="100"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6" name="Freeform 175"/>
            <p:cNvSpPr>
              <a:spLocks noEditPoints="1"/>
            </p:cNvSpPr>
            <p:nvPr/>
          </p:nvSpPr>
          <p:spPr bwMode="auto">
            <a:xfrm>
              <a:off x="1630" y="2751"/>
              <a:ext cx="91" cy="106"/>
            </a:xfrm>
            <a:custGeom>
              <a:avLst/>
              <a:gdLst>
                <a:gd name="T0" fmla="*/ 72 w 271"/>
                <a:gd name="T1" fmla="*/ 75 h 318"/>
                <a:gd name="T2" fmla="*/ 69 w 271"/>
                <a:gd name="T3" fmla="*/ 81 h 318"/>
                <a:gd name="T4" fmla="*/ 64 w 271"/>
                <a:gd name="T5" fmla="*/ 86 h 318"/>
                <a:gd name="T6" fmla="*/ 58 w 271"/>
                <a:gd name="T7" fmla="*/ 89 h 318"/>
                <a:gd name="T8" fmla="*/ 52 w 271"/>
                <a:gd name="T9" fmla="*/ 90 h 318"/>
                <a:gd name="T10" fmla="*/ 44 w 271"/>
                <a:gd name="T11" fmla="*/ 91 h 318"/>
                <a:gd name="T12" fmla="*/ 35 w 271"/>
                <a:gd name="T13" fmla="*/ 88 h 318"/>
                <a:gd name="T14" fmla="*/ 28 w 271"/>
                <a:gd name="T15" fmla="*/ 84 h 318"/>
                <a:gd name="T16" fmla="*/ 22 w 271"/>
                <a:gd name="T17" fmla="*/ 78 h 318"/>
                <a:gd name="T18" fmla="*/ 19 w 271"/>
                <a:gd name="T19" fmla="*/ 69 h 318"/>
                <a:gd name="T20" fmla="*/ 18 w 271"/>
                <a:gd name="T21" fmla="*/ 58 h 318"/>
                <a:gd name="T22" fmla="*/ 91 w 271"/>
                <a:gd name="T23" fmla="*/ 51 h 318"/>
                <a:gd name="T24" fmla="*/ 89 w 271"/>
                <a:gd name="T25" fmla="*/ 34 h 318"/>
                <a:gd name="T26" fmla="*/ 84 w 271"/>
                <a:gd name="T27" fmla="*/ 20 h 318"/>
                <a:gd name="T28" fmla="*/ 76 w 271"/>
                <a:gd name="T29" fmla="*/ 10 h 318"/>
                <a:gd name="T30" fmla="*/ 64 w 271"/>
                <a:gd name="T31" fmla="*/ 3 h 318"/>
                <a:gd name="T32" fmla="*/ 51 w 271"/>
                <a:gd name="T33" fmla="*/ 0 h 318"/>
                <a:gd name="T34" fmla="*/ 36 w 271"/>
                <a:gd name="T35" fmla="*/ 1 h 318"/>
                <a:gd name="T36" fmla="*/ 22 w 271"/>
                <a:gd name="T37" fmla="*/ 6 h 318"/>
                <a:gd name="T38" fmla="*/ 12 w 271"/>
                <a:gd name="T39" fmla="*/ 14 h 318"/>
                <a:gd name="T40" fmla="*/ 5 w 271"/>
                <a:gd name="T41" fmla="*/ 26 h 318"/>
                <a:gd name="T42" fmla="*/ 1 w 271"/>
                <a:gd name="T43" fmla="*/ 42 h 318"/>
                <a:gd name="T44" fmla="*/ 0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8 w 271"/>
                <a:gd name="T57" fmla="*/ 105 h 318"/>
                <a:gd name="T58" fmla="*/ 69 w 271"/>
                <a:gd name="T59" fmla="*/ 101 h 318"/>
                <a:gd name="T60" fmla="*/ 78 w 271"/>
                <a:gd name="T61" fmla="*/ 94 h 318"/>
                <a:gd name="T62" fmla="*/ 84 w 271"/>
                <a:gd name="T63" fmla="*/ 86 h 318"/>
                <a:gd name="T64" fmla="*/ 89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2 w 271"/>
                <a:gd name="T79" fmla="*/ 15 h 318"/>
                <a:gd name="T80" fmla="*/ 60 w 271"/>
                <a:gd name="T81" fmla="*/ 18 h 318"/>
                <a:gd name="T82" fmla="*/ 66 w 271"/>
                <a:gd name="T83" fmla="*/ 22 h 318"/>
                <a:gd name="T84" fmla="*/ 70 w 271"/>
                <a:gd name="T85" fmla="*/ 29 h 318"/>
                <a:gd name="T86" fmla="*/ 73 w 271"/>
                <a:gd name="T87" fmla="*/ 37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7" y="212"/>
                  </a:moveTo>
                  <a:lnTo>
                    <a:pt x="215" y="219"/>
                  </a:lnTo>
                  <a:lnTo>
                    <a:pt x="213" y="226"/>
                  </a:lnTo>
                  <a:lnTo>
                    <a:pt x="210" y="232"/>
                  </a:lnTo>
                  <a:lnTo>
                    <a:pt x="207" y="238"/>
                  </a:lnTo>
                  <a:lnTo>
                    <a:pt x="204" y="243"/>
                  </a:lnTo>
                  <a:lnTo>
                    <a:pt x="199" y="248"/>
                  </a:lnTo>
                  <a:lnTo>
                    <a:pt x="196" y="253"/>
                  </a:lnTo>
                  <a:lnTo>
                    <a:pt x="190" y="257"/>
                  </a:lnTo>
                  <a:lnTo>
                    <a:pt x="186" y="261"/>
                  </a:lnTo>
                  <a:lnTo>
                    <a:pt x="180" y="263"/>
                  </a:lnTo>
                  <a:lnTo>
                    <a:pt x="174" y="266"/>
                  </a:lnTo>
                  <a:lnTo>
                    <a:pt x="168" y="269"/>
                  </a:lnTo>
                  <a:lnTo>
                    <a:pt x="161" y="270"/>
                  </a:lnTo>
                  <a:lnTo>
                    <a:pt x="154" y="271"/>
                  </a:lnTo>
                  <a:lnTo>
                    <a:pt x="148" y="272"/>
                  </a:lnTo>
                  <a:lnTo>
                    <a:pt x="140" y="272"/>
                  </a:lnTo>
                  <a:lnTo>
                    <a:pt x="130" y="272"/>
                  </a:lnTo>
                  <a:lnTo>
                    <a:pt x="121" y="271"/>
                  </a:lnTo>
                  <a:lnTo>
                    <a:pt x="112" y="269"/>
                  </a:lnTo>
                  <a:lnTo>
                    <a:pt x="104" y="265"/>
                  </a:lnTo>
                  <a:lnTo>
                    <a:pt x="97" y="262"/>
                  </a:lnTo>
                  <a:lnTo>
                    <a:pt x="89" y="257"/>
                  </a:lnTo>
                  <a:lnTo>
                    <a:pt x="83" y="253"/>
                  </a:lnTo>
                  <a:lnTo>
                    <a:pt x="77" y="247"/>
                  </a:lnTo>
                  <a:lnTo>
                    <a:pt x="72" y="240"/>
                  </a:lnTo>
                  <a:lnTo>
                    <a:pt x="67" y="233"/>
                  </a:lnTo>
                  <a:lnTo>
                    <a:pt x="64" y="225"/>
                  </a:lnTo>
                  <a:lnTo>
                    <a:pt x="60" y="216"/>
                  </a:lnTo>
                  <a:lnTo>
                    <a:pt x="57" y="207"/>
                  </a:lnTo>
                  <a:lnTo>
                    <a:pt x="56" y="196"/>
                  </a:lnTo>
                  <a:lnTo>
                    <a:pt x="54" y="186"/>
                  </a:lnTo>
                  <a:lnTo>
                    <a:pt x="53" y="174"/>
                  </a:lnTo>
                  <a:lnTo>
                    <a:pt x="271" y="174"/>
                  </a:lnTo>
                  <a:lnTo>
                    <a:pt x="271" y="163"/>
                  </a:lnTo>
                  <a:lnTo>
                    <a:pt x="271" y="153"/>
                  </a:lnTo>
                  <a:lnTo>
                    <a:pt x="271" y="134"/>
                  </a:lnTo>
                  <a:lnTo>
                    <a:pt x="268" y="117"/>
                  </a:lnTo>
                  <a:lnTo>
                    <a:pt x="266" y="102"/>
                  </a:lnTo>
                  <a:lnTo>
                    <a:pt x="261" y="87"/>
                  </a:lnTo>
                  <a:lnTo>
                    <a:pt x="257" y="73"/>
                  </a:lnTo>
                  <a:lnTo>
                    <a:pt x="250" y="61"/>
                  </a:lnTo>
                  <a:lnTo>
                    <a:pt x="243" y="49"/>
                  </a:lnTo>
                  <a:lnTo>
                    <a:pt x="235" y="39"/>
                  </a:lnTo>
                  <a:lnTo>
                    <a:pt x="226" y="29"/>
                  </a:lnTo>
                  <a:lnTo>
                    <a:pt x="215" y="23"/>
                  </a:lnTo>
                  <a:lnTo>
                    <a:pt x="205" y="16"/>
                  </a:lnTo>
                  <a:lnTo>
                    <a:pt x="192" y="10"/>
                  </a:lnTo>
                  <a:lnTo>
                    <a:pt x="180" y="5"/>
                  </a:lnTo>
                  <a:lnTo>
                    <a:pt x="166" y="2"/>
                  </a:lnTo>
                  <a:lnTo>
                    <a:pt x="151" y="1"/>
                  </a:lnTo>
                  <a:lnTo>
                    <a:pt x="135" y="0"/>
                  </a:lnTo>
                  <a:lnTo>
                    <a:pt x="120" y="1"/>
                  </a:lnTo>
                  <a:lnTo>
                    <a:pt x="106" y="2"/>
                  </a:lnTo>
                  <a:lnTo>
                    <a:pt x="92" y="5"/>
                  </a:lnTo>
                  <a:lnTo>
                    <a:pt x="80" y="10"/>
                  </a:lnTo>
                  <a:lnTo>
                    <a:pt x="67" y="17"/>
                  </a:lnTo>
                  <a:lnTo>
                    <a:pt x="57" y="24"/>
                  </a:lnTo>
                  <a:lnTo>
                    <a:pt x="46" y="32"/>
                  </a:lnTo>
                  <a:lnTo>
                    <a:pt x="37" y="42"/>
                  </a:lnTo>
                  <a:lnTo>
                    <a:pt x="29" y="52"/>
                  </a:lnTo>
                  <a:lnTo>
                    <a:pt x="21" y="65"/>
                  </a:lnTo>
                  <a:lnTo>
                    <a:pt x="15" y="79"/>
                  </a:lnTo>
                  <a:lnTo>
                    <a:pt x="9" y="93"/>
                  </a:lnTo>
                  <a:lnTo>
                    <a:pt x="6" y="109"/>
                  </a:lnTo>
                  <a:lnTo>
                    <a:pt x="3" y="125"/>
                  </a:lnTo>
                  <a:lnTo>
                    <a:pt x="1" y="143"/>
                  </a:lnTo>
                  <a:lnTo>
                    <a:pt x="0" y="162"/>
                  </a:lnTo>
                  <a:lnTo>
                    <a:pt x="1" y="180"/>
                  </a:lnTo>
                  <a:lnTo>
                    <a:pt x="3" y="196"/>
                  </a:lnTo>
                  <a:lnTo>
                    <a:pt x="6" y="212"/>
                  </a:lnTo>
                  <a:lnTo>
                    <a:pt x="9" y="227"/>
                  </a:lnTo>
                  <a:lnTo>
                    <a:pt x="15" y="241"/>
                  </a:lnTo>
                  <a:lnTo>
                    <a:pt x="21" y="254"/>
                  </a:lnTo>
                  <a:lnTo>
                    <a:pt x="29" y="266"/>
                  </a:lnTo>
                  <a:lnTo>
                    <a:pt x="37" y="277"/>
                  </a:lnTo>
                  <a:lnTo>
                    <a:pt x="46" y="286"/>
                  </a:lnTo>
                  <a:lnTo>
                    <a:pt x="57" y="294"/>
                  </a:lnTo>
                  <a:lnTo>
                    <a:pt x="67" y="302"/>
                  </a:lnTo>
                  <a:lnTo>
                    <a:pt x="80" y="308"/>
                  </a:lnTo>
                  <a:lnTo>
                    <a:pt x="92" y="312"/>
                  </a:lnTo>
                  <a:lnTo>
                    <a:pt x="106" y="316"/>
                  </a:lnTo>
                  <a:lnTo>
                    <a:pt x="120" y="317"/>
                  </a:lnTo>
                  <a:lnTo>
                    <a:pt x="135" y="318"/>
                  </a:lnTo>
                  <a:lnTo>
                    <a:pt x="149" y="318"/>
                  </a:lnTo>
                  <a:lnTo>
                    <a:pt x="160" y="316"/>
                  </a:lnTo>
                  <a:lnTo>
                    <a:pt x="173" y="314"/>
                  </a:lnTo>
                  <a:lnTo>
                    <a:pt x="184" y="311"/>
                  </a:lnTo>
                  <a:lnTo>
                    <a:pt x="195" y="307"/>
                  </a:lnTo>
                  <a:lnTo>
                    <a:pt x="205" y="302"/>
                  </a:lnTo>
                  <a:lnTo>
                    <a:pt x="214" y="296"/>
                  </a:lnTo>
                  <a:lnTo>
                    <a:pt x="224" y="291"/>
                  </a:lnTo>
                  <a:lnTo>
                    <a:pt x="232" y="282"/>
                  </a:lnTo>
                  <a:lnTo>
                    <a:pt x="238" y="274"/>
                  </a:lnTo>
                  <a:lnTo>
                    <a:pt x="245" y="266"/>
                  </a:lnTo>
                  <a:lnTo>
                    <a:pt x="251" y="257"/>
                  </a:lnTo>
                  <a:lnTo>
                    <a:pt x="257" y="247"/>
                  </a:lnTo>
                  <a:lnTo>
                    <a:pt x="261" y="235"/>
                  </a:lnTo>
                  <a:lnTo>
                    <a:pt x="264" y="225"/>
                  </a:lnTo>
                  <a:lnTo>
                    <a:pt x="267" y="212"/>
                  </a:lnTo>
                  <a:lnTo>
                    <a:pt x="217" y="212"/>
                  </a:lnTo>
                  <a:close/>
                  <a:moveTo>
                    <a:pt x="53" y="133"/>
                  </a:moveTo>
                  <a:lnTo>
                    <a:pt x="54" y="123"/>
                  </a:lnTo>
                  <a:lnTo>
                    <a:pt x="57" y="112"/>
                  </a:lnTo>
                  <a:lnTo>
                    <a:pt x="59" y="103"/>
                  </a:lnTo>
                  <a:lnTo>
                    <a:pt x="61" y="95"/>
                  </a:lnTo>
                  <a:lnTo>
                    <a:pt x="65" y="87"/>
                  </a:lnTo>
                  <a:lnTo>
                    <a:pt x="68" y="80"/>
                  </a:lnTo>
                  <a:lnTo>
                    <a:pt x="73" y="73"/>
                  </a:lnTo>
                  <a:lnTo>
                    <a:pt x="79" y="67"/>
                  </a:lnTo>
                  <a:lnTo>
                    <a:pt x="83" y="62"/>
                  </a:lnTo>
                  <a:lnTo>
                    <a:pt x="90" y="57"/>
                  </a:lnTo>
                  <a:lnTo>
                    <a:pt x="97" y="54"/>
                  </a:lnTo>
                  <a:lnTo>
                    <a:pt x="104" y="50"/>
                  </a:lnTo>
                  <a:lnTo>
                    <a:pt x="111" y="48"/>
                  </a:lnTo>
                  <a:lnTo>
                    <a:pt x="119" y="46"/>
                  </a:lnTo>
                  <a:lnTo>
                    <a:pt x="128" y="44"/>
                  </a:lnTo>
                  <a:lnTo>
                    <a:pt x="137" y="44"/>
                  </a:lnTo>
                  <a:lnTo>
                    <a:pt x="146" y="44"/>
                  </a:lnTo>
                  <a:lnTo>
                    <a:pt x="156" y="46"/>
                  </a:lnTo>
                  <a:lnTo>
                    <a:pt x="164" y="48"/>
                  </a:lnTo>
                  <a:lnTo>
                    <a:pt x="171" y="50"/>
                  </a:lnTo>
                  <a:lnTo>
                    <a:pt x="179" y="54"/>
                  </a:lnTo>
                  <a:lnTo>
                    <a:pt x="184" y="57"/>
                  </a:lnTo>
                  <a:lnTo>
                    <a:pt x="191" y="62"/>
                  </a:lnTo>
                  <a:lnTo>
                    <a:pt x="196" y="67"/>
                  </a:lnTo>
                  <a:lnTo>
                    <a:pt x="202" y="73"/>
                  </a:lnTo>
                  <a:lnTo>
                    <a:pt x="205" y="80"/>
                  </a:lnTo>
                  <a:lnTo>
                    <a:pt x="209" y="87"/>
                  </a:lnTo>
                  <a:lnTo>
                    <a:pt x="212" y="95"/>
                  </a:lnTo>
                  <a:lnTo>
                    <a:pt x="214" y="103"/>
                  </a:lnTo>
                  <a:lnTo>
                    <a:pt x="217" y="112"/>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7" name="Freeform 176"/>
            <p:cNvSpPr>
              <a:spLocks noEditPoints="1"/>
            </p:cNvSpPr>
            <p:nvPr/>
          </p:nvSpPr>
          <p:spPr bwMode="auto">
            <a:xfrm>
              <a:off x="1735" y="2751"/>
              <a:ext cx="90" cy="106"/>
            </a:xfrm>
            <a:custGeom>
              <a:avLst/>
              <a:gdLst>
                <a:gd name="T0" fmla="*/ 71 w 271"/>
                <a:gd name="T1" fmla="*/ 75 h 318"/>
                <a:gd name="T2" fmla="*/ 68 w 271"/>
                <a:gd name="T3" fmla="*/ 81 h 318"/>
                <a:gd name="T4" fmla="*/ 63 w 271"/>
                <a:gd name="T5" fmla="*/ 86 h 318"/>
                <a:gd name="T6" fmla="*/ 58 w 271"/>
                <a:gd name="T7" fmla="*/ 89 h 318"/>
                <a:gd name="T8" fmla="*/ 51 w 271"/>
                <a:gd name="T9" fmla="*/ 90 h 318"/>
                <a:gd name="T10" fmla="*/ 43 w 271"/>
                <a:gd name="T11" fmla="*/ 91 h 318"/>
                <a:gd name="T12" fmla="*/ 35 w 271"/>
                <a:gd name="T13" fmla="*/ 88 h 318"/>
                <a:gd name="T14" fmla="*/ 28 w 271"/>
                <a:gd name="T15" fmla="*/ 84 h 318"/>
                <a:gd name="T16" fmla="*/ 22 w 271"/>
                <a:gd name="T17" fmla="*/ 78 h 318"/>
                <a:gd name="T18" fmla="*/ 19 w 271"/>
                <a:gd name="T19" fmla="*/ 69 h 318"/>
                <a:gd name="T20" fmla="*/ 18 w 271"/>
                <a:gd name="T21" fmla="*/ 58 h 318"/>
                <a:gd name="T22" fmla="*/ 90 w 271"/>
                <a:gd name="T23" fmla="*/ 51 h 318"/>
                <a:gd name="T24" fmla="*/ 88 w 271"/>
                <a:gd name="T25" fmla="*/ 34 h 318"/>
                <a:gd name="T26" fmla="*/ 83 w 271"/>
                <a:gd name="T27" fmla="*/ 20 h 318"/>
                <a:gd name="T28" fmla="*/ 75 w 271"/>
                <a:gd name="T29" fmla="*/ 10 h 318"/>
                <a:gd name="T30" fmla="*/ 64 w 271"/>
                <a:gd name="T31" fmla="*/ 3 h 318"/>
                <a:gd name="T32" fmla="*/ 50 w 271"/>
                <a:gd name="T33" fmla="*/ 0 h 318"/>
                <a:gd name="T34" fmla="*/ 35 w 271"/>
                <a:gd name="T35" fmla="*/ 1 h 318"/>
                <a:gd name="T36" fmla="*/ 22 w 271"/>
                <a:gd name="T37" fmla="*/ 6 h 318"/>
                <a:gd name="T38" fmla="*/ 12 w 271"/>
                <a:gd name="T39" fmla="*/ 14 h 318"/>
                <a:gd name="T40" fmla="*/ 5 w 271"/>
                <a:gd name="T41" fmla="*/ 26 h 318"/>
                <a:gd name="T42" fmla="*/ 1 w 271"/>
                <a:gd name="T43" fmla="*/ 42 h 318"/>
                <a:gd name="T44" fmla="*/ 0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7 w 271"/>
                <a:gd name="T57" fmla="*/ 105 h 318"/>
                <a:gd name="T58" fmla="*/ 68 w 271"/>
                <a:gd name="T59" fmla="*/ 101 h 318"/>
                <a:gd name="T60" fmla="*/ 77 w 271"/>
                <a:gd name="T61" fmla="*/ 94 h 318"/>
                <a:gd name="T62" fmla="*/ 83 w 271"/>
                <a:gd name="T63" fmla="*/ 86 h 318"/>
                <a:gd name="T64" fmla="*/ 88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2 w 271"/>
                <a:gd name="T79" fmla="*/ 15 h 318"/>
                <a:gd name="T80" fmla="*/ 59 w 271"/>
                <a:gd name="T81" fmla="*/ 18 h 318"/>
                <a:gd name="T82" fmla="*/ 65 w 271"/>
                <a:gd name="T83" fmla="*/ 22 h 318"/>
                <a:gd name="T84" fmla="*/ 69 w 271"/>
                <a:gd name="T85" fmla="*/ 29 h 318"/>
                <a:gd name="T86" fmla="*/ 72 w 271"/>
                <a:gd name="T87" fmla="*/ 37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7" y="212"/>
                  </a:moveTo>
                  <a:lnTo>
                    <a:pt x="215" y="219"/>
                  </a:lnTo>
                  <a:lnTo>
                    <a:pt x="213" y="226"/>
                  </a:lnTo>
                  <a:lnTo>
                    <a:pt x="210" y="232"/>
                  </a:lnTo>
                  <a:lnTo>
                    <a:pt x="207" y="238"/>
                  </a:lnTo>
                  <a:lnTo>
                    <a:pt x="204" y="243"/>
                  </a:lnTo>
                  <a:lnTo>
                    <a:pt x="199" y="248"/>
                  </a:lnTo>
                  <a:lnTo>
                    <a:pt x="196" y="253"/>
                  </a:lnTo>
                  <a:lnTo>
                    <a:pt x="190" y="257"/>
                  </a:lnTo>
                  <a:lnTo>
                    <a:pt x="186" y="261"/>
                  </a:lnTo>
                  <a:lnTo>
                    <a:pt x="180" y="263"/>
                  </a:lnTo>
                  <a:lnTo>
                    <a:pt x="174" y="266"/>
                  </a:lnTo>
                  <a:lnTo>
                    <a:pt x="168" y="269"/>
                  </a:lnTo>
                  <a:lnTo>
                    <a:pt x="161" y="270"/>
                  </a:lnTo>
                  <a:lnTo>
                    <a:pt x="154" y="271"/>
                  </a:lnTo>
                  <a:lnTo>
                    <a:pt x="148" y="272"/>
                  </a:lnTo>
                  <a:lnTo>
                    <a:pt x="139" y="272"/>
                  </a:lnTo>
                  <a:lnTo>
                    <a:pt x="130" y="272"/>
                  </a:lnTo>
                  <a:lnTo>
                    <a:pt x="121" y="271"/>
                  </a:lnTo>
                  <a:lnTo>
                    <a:pt x="112" y="269"/>
                  </a:lnTo>
                  <a:lnTo>
                    <a:pt x="104" y="265"/>
                  </a:lnTo>
                  <a:lnTo>
                    <a:pt x="97" y="262"/>
                  </a:lnTo>
                  <a:lnTo>
                    <a:pt x="89" y="257"/>
                  </a:lnTo>
                  <a:lnTo>
                    <a:pt x="83" y="253"/>
                  </a:lnTo>
                  <a:lnTo>
                    <a:pt x="77" y="247"/>
                  </a:lnTo>
                  <a:lnTo>
                    <a:pt x="72" y="240"/>
                  </a:lnTo>
                  <a:lnTo>
                    <a:pt x="67" y="233"/>
                  </a:lnTo>
                  <a:lnTo>
                    <a:pt x="64" y="225"/>
                  </a:lnTo>
                  <a:lnTo>
                    <a:pt x="60" y="216"/>
                  </a:lnTo>
                  <a:lnTo>
                    <a:pt x="57" y="207"/>
                  </a:lnTo>
                  <a:lnTo>
                    <a:pt x="55" y="196"/>
                  </a:lnTo>
                  <a:lnTo>
                    <a:pt x="54" y="186"/>
                  </a:lnTo>
                  <a:lnTo>
                    <a:pt x="53" y="174"/>
                  </a:lnTo>
                  <a:lnTo>
                    <a:pt x="271" y="174"/>
                  </a:lnTo>
                  <a:lnTo>
                    <a:pt x="271" y="163"/>
                  </a:lnTo>
                  <a:lnTo>
                    <a:pt x="271" y="153"/>
                  </a:lnTo>
                  <a:lnTo>
                    <a:pt x="271" y="134"/>
                  </a:lnTo>
                  <a:lnTo>
                    <a:pt x="268" y="117"/>
                  </a:lnTo>
                  <a:lnTo>
                    <a:pt x="266" y="102"/>
                  </a:lnTo>
                  <a:lnTo>
                    <a:pt x="261" y="87"/>
                  </a:lnTo>
                  <a:lnTo>
                    <a:pt x="257" y="73"/>
                  </a:lnTo>
                  <a:lnTo>
                    <a:pt x="250" y="61"/>
                  </a:lnTo>
                  <a:lnTo>
                    <a:pt x="243" y="49"/>
                  </a:lnTo>
                  <a:lnTo>
                    <a:pt x="235" y="39"/>
                  </a:lnTo>
                  <a:lnTo>
                    <a:pt x="226" y="29"/>
                  </a:lnTo>
                  <a:lnTo>
                    <a:pt x="215" y="23"/>
                  </a:lnTo>
                  <a:lnTo>
                    <a:pt x="205" y="16"/>
                  </a:lnTo>
                  <a:lnTo>
                    <a:pt x="192" y="10"/>
                  </a:lnTo>
                  <a:lnTo>
                    <a:pt x="180" y="5"/>
                  </a:lnTo>
                  <a:lnTo>
                    <a:pt x="166" y="2"/>
                  </a:lnTo>
                  <a:lnTo>
                    <a:pt x="151" y="1"/>
                  </a:lnTo>
                  <a:lnTo>
                    <a:pt x="135" y="0"/>
                  </a:lnTo>
                  <a:lnTo>
                    <a:pt x="120" y="1"/>
                  </a:lnTo>
                  <a:lnTo>
                    <a:pt x="106" y="2"/>
                  </a:lnTo>
                  <a:lnTo>
                    <a:pt x="92" y="5"/>
                  </a:lnTo>
                  <a:lnTo>
                    <a:pt x="80" y="10"/>
                  </a:lnTo>
                  <a:lnTo>
                    <a:pt x="67" y="17"/>
                  </a:lnTo>
                  <a:lnTo>
                    <a:pt x="57" y="24"/>
                  </a:lnTo>
                  <a:lnTo>
                    <a:pt x="46" y="32"/>
                  </a:lnTo>
                  <a:lnTo>
                    <a:pt x="37" y="42"/>
                  </a:lnTo>
                  <a:lnTo>
                    <a:pt x="29" y="52"/>
                  </a:lnTo>
                  <a:lnTo>
                    <a:pt x="21" y="65"/>
                  </a:lnTo>
                  <a:lnTo>
                    <a:pt x="15" y="79"/>
                  </a:lnTo>
                  <a:lnTo>
                    <a:pt x="9" y="93"/>
                  </a:lnTo>
                  <a:lnTo>
                    <a:pt x="6" y="109"/>
                  </a:lnTo>
                  <a:lnTo>
                    <a:pt x="3" y="125"/>
                  </a:lnTo>
                  <a:lnTo>
                    <a:pt x="1" y="143"/>
                  </a:lnTo>
                  <a:lnTo>
                    <a:pt x="0" y="162"/>
                  </a:lnTo>
                  <a:lnTo>
                    <a:pt x="1" y="180"/>
                  </a:lnTo>
                  <a:lnTo>
                    <a:pt x="3" y="196"/>
                  </a:lnTo>
                  <a:lnTo>
                    <a:pt x="6" y="212"/>
                  </a:lnTo>
                  <a:lnTo>
                    <a:pt x="9" y="227"/>
                  </a:lnTo>
                  <a:lnTo>
                    <a:pt x="15" y="241"/>
                  </a:lnTo>
                  <a:lnTo>
                    <a:pt x="21" y="254"/>
                  </a:lnTo>
                  <a:lnTo>
                    <a:pt x="29" y="266"/>
                  </a:lnTo>
                  <a:lnTo>
                    <a:pt x="37" y="277"/>
                  </a:lnTo>
                  <a:lnTo>
                    <a:pt x="46" y="286"/>
                  </a:lnTo>
                  <a:lnTo>
                    <a:pt x="57" y="294"/>
                  </a:lnTo>
                  <a:lnTo>
                    <a:pt x="67" y="302"/>
                  </a:lnTo>
                  <a:lnTo>
                    <a:pt x="80" y="308"/>
                  </a:lnTo>
                  <a:lnTo>
                    <a:pt x="92" y="312"/>
                  </a:lnTo>
                  <a:lnTo>
                    <a:pt x="106" y="316"/>
                  </a:lnTo>
                  <a:lnTo>
                    <a:pt x="120" y="317"/>
                  </a:lnTo>
                  <a:lnTo>
                    <a:pt x="135" y="318"/>
                  </a:lnTo>
                  <a:lnTo>
                    <a:pt x="149" y="318"/>
                  </a:lnTo>
                  <a:lnTo>
                    <a:pt x="160" y="316"/>
                  </a:lnTo>
                  <a:lnTo>
                    <a:pt x="173" y="314"/>
                  </a:lnTo>
                  <a:lnTo>
                    <a:pt x="184" y="311"/>
                  </a:lnTo>
                  <a:lnTo>
                    <a:pt x="195" y="307"/>
                  </a:lnTo>
                  <a:lnTo>
                    <a:pt x="205" y="302"/>
                  </a:lnTo>
                  <a:lnTo>
                    <a:pt x="214" y="296"/>
                  </a:lnTo>
                  <a:lnTo>
                    <a:pt x="223" y="291"/>
                  </a:lnTo>
                  <a:lnTo>
                    <a:pt x="232" y="282"/>
                  </a:lnTo>
                  <a:lnTo>
                    <a:pt x="238" y="274"/>
                  </a:lnTo>
                  <a:lnTo>
                    <a:pt x="245" y="266"/>
                  </a:lnTo>
                  <a:lnTo>
                    <a:pt x="251" y="257"/>
                  </a:lnTo>
                  <a:lnTo>
                    <a:pt x="257" y="247"/>
                  </a:lnTo>
                  <a:lnTo>
                    <a:pt x="261" y="235"/>
                  </a:lnTo>
                  <a:lnTo>
                    <a:pt x="264" y="225"/>
                  </a:lnTo>
                  <a:lnTo>
                    <a:pt x="267" y="212"/>
                  </a:lnTo>
                  <a:lnTo>
                    <a:pt x="217" y="212"/>
                  </a:lnTo>
                  <a:close/>
                  <a:moveTo>
                    <a:pt x="53" y="133"/>
                  </a:moveTo>
                  <a:lnTo>
                    <a:pt x="54" y="123"/>
                  </a:lnTo>
                  <a:lnTo>
                    <a:pt x="57" y="112"/>
                  </a:lnTo>
                  <a:lnTo>
                    <a:pt x="59" y="103"/>
                  </a:lnTo>
                  <a:lnTo>
                    <a:pt x="61" y="95"/>
                  </a:lnTo>
                  <a:lnTo>
                    <a:pt x="65" y="87"/>
                  </a:lnTo>
                  <a:lnTo>
                    <a:pt x="68" y="80"/>
                  </a:lnTo>
                  <a:lnTo>
                    <a:pt x="73" y="73"/>
                  </a:lnTo>
                  <a:lnTo>
                    <a:pt x="78" y="67"/>
                  </a:lnTo>
                  <a:lnTo>
                    <a:pt x="83" y="62"/>
                  </a:lnTo>
                  <a:lnTo>
                    <a:pt x="90" y="57"/>
                  </a:lnTo>
                  <a:lnTo>
                    <a:pt x="97" y="54"/>
                  </a:lnTo>
                  <a:lnTo>
                    <a:pt x="104" y="50"/>
                  </a:lnTo>
                  <a:lnTo>
                    <a:pt x="111" y="48"/>
                  </a:lnTo>
                  <a:lnTo>
                    <a:pt x="119" y="46"/>
                  </a:lnTo>
                  <a:lnTo>
                    <a:pt x="128" y="44"/>
                  </a:lnTo>
                  <a:lnTo>
                    <a:pt x="137" y="44"/>
                  </a:lnTo>
                  <a:lnTo>
                    <a:pt x="146" y="44"/>
                  </a:lnTo>
                  <a:lnTo>
                    <a:pt x="156" y="46"/>
                  </a:lnTo>
                  <a:lnTo>
                    <a:pt x="164" y="48"/>
                  </a:lnTo>
                  <a:lnTo>
                    <a:pt x="171" y="50"/>
                  </a:lnTo>
                  <a:lnTo>
                    <a:pt x="179" y="54"/>
                  </a:lnTo>
                  <a:lnTo>
                    <a:pt x="184" y="57"/>
                  </a:lnTo>
                  <a:lnTo>
                    <a:pt x="191" y="62"/>
                  </a:lnTo>
                  <a:lnTo>
                    <a:pt x="196" y="67"/>
                  </a:lnTo>
                  <a:lnTo>
                    <a:pt x="202" y="73"/>
                  </a:lnTo>
                  <a:lnTo>
                    <a:pt x="205" y="80"/>
                  </a:lnTo>
                  <a:lnTo>
                    <a:pt x="209" y="87"/>
                  </a:lnTo>
                  <a:lnTo>
                    <a:pt x="212" y="95"/>
                  </a:lnTo>
                  <a:lnTo>
                    <a:pt x="214" y="103"/>
                  </a:lnTo>
                  <a:lnTo>
                    <a:pt x="217" y="112"/>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8" name="Freeform 177"/>
            <p:cNvSpPr>
              <a:spLocks/>
            </p:cNvSpPr>
            <p:nvPr/>
          </p:nvSpPr>
          <p:spPr bwMode="auto">
            <a:xfrm>
              <a:off x="1844" y="2752"/>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6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0"/>
                  </a:lnTo>
                  <a:lnTo>
                    <a:pt x="56" y="102"/>
                  </a:lnTo>
                  <a:lnTo>
                    <a:pt x="59" y="94"/>
                  </a:lnTo>
                  <a:lnTo>
                    <a:pt x="62" y="87"/>
                  </a:lnTo>
                  <a:lnTo>
                    <a:pt x="67" y="81"/>
                  </a:lnTo>
                  <a:lnTo>
                    <a:pt x="71" y="75"/>
                  </a:lnTo>
                  <a:lnTo>
                    <a:pt x="77" y="70"/>
                  </a:lnTo>
                  <a:lnTo>
                    <a:pt x="83" y="66"/>
                  </a:lnTo>
                  <a:lnTo>
                    <a:pt x="90" y="62"/>
                  </a:lnTo>
                  <a:lnTo>
                    <a:pt x="98" y="59"/>
                  </a:lnTo>
                  <a:lnTo>
                    <a:pt x="106" y="56"/>
                  </a:lnTo>
                  <a:lnTo>
                    <a:pt x="114" y="54"/>
                  </a:lnTo>
                  <a:lnTo>
                    <a:pt x="123" y="53"/>
                  </a:lnTo>
                  <a:lnTo>
                    <a:pt x="133" y="53"/>
                  </a:lnTo>
                  <a:lnTo>
                    <a:pt x="139" y="53"/>
                  </a:lnTo>
                  <a:lnTo>
                    <a:pt x="145" y="54"/>
                  </a:lnTo>
                  <a:lnTo>
                    <a:pt x="145" y="0"/>
                  </a:lnTo>
                  <a:lnTo>
                    <a:pt x="138" y="0"/>
                  </a:lnTo>
                  <a:lnTo>
                    <a:pt x="132" y="0"/>
                  </a:lnTo>
                  <a:lnTo>
                    <a:pt x="124" y="0"/>
                  </a:lnTo>
                  <a:lnTo>
                    <a:pt x="117" y="1"/>
                  </a:lnTo>
                  <a:lnTo>
                    <a:pt x="110" y="2"/>
                  </a:lnTo>
                  <a:lnTo>
                    <a:pt x="105" y="3"/>
                  </a:lnTo>
                  <a:lnTo>
                    <a:pt x="98" y="6"/>
                  </a:lnTo>
                  <a:lnTo>
                    <a:pt x="92" y="8"/>
                  </a:lnTo>
                  <a:lnTo>
                    <a:pt x="87" y="11"/>
                  </a:lnTo>
                  <a:lnTo>
                    <a:pt x="82" y="15"/>
                  </a:lnTo>
                  <a:lnTo>
                    <a:pt x="77" y="18"/>
                  </a:lnTo>
                  <a:lnTo>
                    <a:pt x="71" y="23"/>
                  </a:lnTo>
                  <a:lnTo>
                    <a:pt x="67" y="28"/>
                  </a:lnTo>
                  <a:lnTo>
                    <a:pt x="63" y="33"/>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89" name="Freeform 178"/>
            <p:cNvSpPr>
              <a:spLocks noEditPoints="1"/>
            </p:cNvSpPr>
            <p:nvPr/>
          </p:nvSpPr>
          <p:spPr bwMode="auto">
            <a:xfrm>
              <a:off x="1907" y="2716"/>
              <a:ext cx="17" cy="138"/>
            </a:xfrm>
            <a:custGeom>
              <a:avLst/>
              <a:gdLst>
                <a:gd name="T0" fmla="*/ 0 w 51"/>
                <a:gd name="T1" fmla="*/ 138 h 413"/>
                <a:gd name="T2" fmla="*/ 17 w 51"/>
                <a:gd name="T3" fmla="*/ 138 h 413"/>
                <a:gd name="T4" fmla="*/ 17 w 51"/>
                <a:gd name="T5" fmla="*/ 38 h 413"/>
                <a:gd name="T6" fmla="*/ 0 w 51"/>
                <a:gd name="T7" fmla="*/ 38 h 413"/>
                <a:gd name="T8" fmla="*/ 0 w 51"/>
                <a:gd name="T9" fmla="*/ 138 h 413"/>
                <a:gd name="T10" fmla="*/ 0 w 51"/>
                <a:gd name="T11" fmla="*/ 19 h 413"/>
                <a:gd name="T12" fmla="*/ 17 w 51"/>
                <a:gd name="T13" fmla="*/ 19 h 413"/>
                <a:gd name="T14" fmla="*/ 17 w 51"/>
                <a:gd name="T15" fmla="*/ 0 h 413"/>
                <a:gd name="T16" fmla="*/ 0 w 51"/>
                <a:gd name="T17" fmla="*/ 0 h 413"/>
                <a:gd name="T18" fmla="*/ 0 w 51"/>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8"/>
                  </a:moveTo>
                  <a:lnTo>
                    <a:pt x="51" y="58"/>
                  </a:lnTo>
                  <a:lnTo>
                    <a:pt x="51"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0" name="Freeform 179"/>
            <p:cNvSpPr>
              <a:spLocks/>
            </p:cNvSpPr>
            <p:nvPr/>
          </p:nvSpPr>
          <p:spPr bwMode="auto">
            <a:xfrm>
              <a:off x="1949" y="2751"/>
              <a:ext cx="84" cy="103"/>
            </a:xfrm>
            <a:custGeom>
              <a:avLst/>
              <a:gdLst>
                <a:gd name="T0" fmla="*/ 84 w 251"/>
                <a:gd name="T1" fmla="*/ 103 h 307"/>
                <a:gd name="T2" fmla="*/ 84 w 251"/>
                <a:gd name="T3" fmla="*/ 38 h 307"/>
                <a:gd name="T4" fmla="*/ 84 w 251"/>
                <a:gd name="T5" fmla="*/ 31 h 307"/>
                <a:gd name="T6" fmla="*/ 83 w 251"/>
                <a:gd name="T7" fmla="*/ 24 h 307"/>
                <a:gd name="T8" fmla="*/ 82 w 251"/>
                <a:gd name="T9" fmla="*/ 19 h 307"/>
                <a:gd name="T10" fmla="*/ 80 w 251"/>
                <a:gd name="T11" fmla="*/ 13 h 307"/>
                <a:gd name="T12" fmla="*/ 78 w 251"/>
                <a:gd name="T13" fmla="*/ 10 h 307"/>
                <a:gd name="T14" fmla="*/ 75 w 251"/>
                <a:gd name="T15" fmla="*/ 8 h 307"/>
                <a:gd name="T16" fmla="*/ 71 w 251"/>
                <a:gd name="T17" fmla="*/ 5 h 307"/>
                <a:gd name="T18" fmla="*/ 68 w 251"/>
                <a:gd name="T19" fmla="*/ 3 h 307"/>
                <a:gd name="T20" fmla="*/ 64 w 251"/>
                <a:gd name="T21" fmla="*/ 2 h 307"/>
                <a:gd name="T22" fmla="*/ 59 w 251"/>
                <a:gd name="T23" fmla="*/ 1 h 307"/>
                <a:gd name="T24" fmla="*/ 54 w 251"/>
                <a:gd name="T25" fmla="*/ 0 h 307"/>
                <a:gd name="T26" fmla="*/ 49 w 251"/>
                <a:gd name="T27" fmla="*/ 0 h 307"/>
                <a:gd name="T28" fmla="*/ 44 w 251"/>
                <a:gd name="T29" fmla="*/ 0 h 307"/>
                <a:gd name="T30" fmla="*/ 39 w 251"/>
                <a:gd name="T31" fmla="*/ 1 h 307"/>
                <a:gd name="T32" fmla="*/ 34 w 251"/>
                <a:gd name="T33" fmla="*/ 2 h 307"/>
                <a:gd name="T34" fmla="*/ 30 w 251"/>
                <a:gd name="T35" fmla="*/ 4 h 307"/>
                <a:gd name="T36" fmla="*/ 26 w 251"/>
                <a:gd name="T37" fmla="*/ 6 h 307"/>
                <a:gd name="T38" fmla="*/ 22 w 251"/>
                <a:gd name="T39" fmla="*/ 10 h 307"/>
                <a:gd name="T40" fmla="*/ 19 w 251"/>
                <a:gd name="T41" fmla="*/ 13 h 307"/>
                <a:gd name="T42" fmla="*/ 16 w 251"/>
                <a:gd name="T43" fmla="*/ 17 h 307"/>
                <a:gd name="T44" fmla="*/ 0 w 251"/>
                <a:gd name="T45" fmla="*/ 2 h 307"/>
                <a:gd name="T46" fmla="*/ 17 w 251"/>
                <a:gd name="T47" fmla="*/ 103 h 307"/>
                <a:gd name="T48" fmla="*/ 17 w 251"/>
                <a:gd name="T49" fmla="*/ 42 h 307"/>
                <a:gd name="T50" fmla="*/ 18 w 251"/>
                <a:gd name="T51" fmla="*/ 36 h 307"/>
                <a:gd name="T52" fmla="*/ 20 w 251"/>
                <a:gd name="T53" fmla="*/ 30 h 307"/>
                <a:gd name="T54" fmla="*/ 23 w 251"/>
                <a:gd name="T55" fmla="*/ 25 h 307"/>
                <a:gd name="T56" fmla="*/ 27 w 251"/>
                <a:gd name="T57" fmla="*/ 21 h 307"/>
                <a:gd name="T58" fmla="*/ 32 w 251"/>
                <a:gd name="T59" fmla="*/ 18 h 307"/>
                <a:gd name="T60" fmla="*/ 37 w 251"/>
                <a:gd name="T61" fmla="*/ 16 h 307"/>
                <a:gd name="T62" fmla="*/ 44 w 251"/>
                <a:gd name="T63" fmla="*/ 15 h 307"/>
                <a:gd name="T64" fmla="*/ 50 w 251"/>
                <a:gd name="T65" fmla="*/ 15 h 307"/>
                <a:gd name="T66" fmla="*/ 55 w 251"/>
                <a:gd name="T67" fmla="*/ 16 h 307"/>
                <a:gd name="T68" fmla="*/ 59 w 251"/>
                <a:gd name="T69" fmla="*/ 17 h 307"/>
                <a:gd name="T70" fmla="*/ 62 w 251"/>
                <a:gd name="T71" fmla="*/ 20 h 307"/>
                <a:gd name="T72" fmla="*/ 64 w 251"/>
                <a:gd name="T73" fmla="*/ 23 h 307"/>
                <a:gd name="T74" fmla="*/ 66 w 251"/>
                <a:gd name="T75" fmla="*/ 28 h 307"/>
                <a:gd name="T76" fmla="*/ 67 w 251"/>
                <a:gd name="T77" fmla="*/ 32 h 307"/>
                <a:gd name="T78" fmla="*/ 67 w 251"/>
                <a:gd name="T79" fmla="*/ 38 h 307"/>
                <a:gd name="T80" fmla="*/ 67 w 251"/>
                <a:gd name="T81" fmla="*/ 103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1" y="307"/>
                  </a:moveTo>
                  <a:lnTo>
                    <a:pt x="251" y="307"/>
                  </a:lnTo>
                  <a:lnTo>
                    <a:pt x="251" y="128"/>
                  </a:lnTo>
                  <a:lnTo>
                    <a:pt x="251" y="113"/>
                  </a:lnTo>
                  <a:lnTo>
                    <a:pt x="251" y="102"/>
                  </a:lnTo>
                  <a:lnTo>
                    <a:pt x="251" y="92"/>
                  </a:lnTo>
                  <a:lnTo>
                    <a:pt x="250" y="83"/>
                  </a:lnTo>
                  <a:lnTo>
                    <a:pt x="249" y="73"/>
                  </a:lnTo>
                  <a:lnTo>
                    <a:pt x="248" y="64"/>
                  </a:lnTo>
                  <a:lnTo>
                    <a:pt x="246" y="56"/>
                  </a:lnTo>
                  <a:lnTo>
                    <a:pt x="242" y="48"/>
                  </a:lnTo>
                  <a:lnTo>
                    <a:pt x="239" y="40"/>
                  </a:lnTo>
                  <a:lnTo>
                    <a:pt x="235" y="36"/>
                  </a:lnTo>
                  <a:lnTo>
                    <a:pt x="232" y="31"/>
                  </a:lnTo>
                  <a:lnTo>
                    <a:pt x="227" y="26"/>
                  </a:lnTo>
                  <a:lnTo>
                    <a:pt x="223" y="23"/>
                  </a:lnTo>
                  <a:lnTo>
                    <a:pt x="218" y="19"/>
                  </a:lnTo>
                  <a:lnTo>
                    <a:pt x="213" y="16"/>
                  </a:lnTo>
                  <a:lnTo>
                    <a:pt x="208" y="12"/>
                  </a:lnTo>
                  <a:lnTo>
                    <a:pt x="202" y="10"/>
                  </a:lnTo>
                  <a:lnTo>
                    <a:pt x="196" y="8"/>
                  </a:lnTo>
                  <a:lnTo>
                    <a:pt x="190" y="6"/>
                  </a:lnTo>
                  <a:lnTo>
                    <a:pt x="183" y="4"/>
                  </a:lnTo>
                  <a:lnTo>
                    <a:pt x="176" y="2"/>
                  </a:lnTo>
                  <a:lnTo>
                    <a:pt x="170" y="1"/>
                  </a:lnTo>
                  <a:lnTo>
                    <a:pt x="162" y="1"/>
                  </a:lnTo>
                  <a:lnTo>
                    <a:pt x="153" y="0"/>
                  </a:lnTo>
                  <a:lnTo>
                    <a:pt x="145" y="0"/>
                  </a:lnTo>
                  <a:lnTo>
                    <a:pt x="137" y="0"/>
                  </a:lnTo>
                  <a:lnTo>
                    <a:pt x="130" y="1"/>
                  </a:lnTo>
                  <a:lnTo>
                    <a:pt x="122" y="2"/>
                  </a:lnTo>
                  <a:lnTo>
                    <a:pt x="116" y="3"/>
                  </a:lnTo>
                  <a:lnTo>
                    <a:pt x="109" y="4"/>
                  </a:lnTo>
                  <a:lnTo>
                    <a:pt x="103" y="7"/>
                  </a:lnTo>
                  <a:lnTo>
                    <a:pt x="96" y="9"/>
                  </a:lnTo>
                  <a:lnTo>
                    <a:pt x="90" y="12"/>
                  </a:lnTo>
                  <a:lnTo>
                    <a:pt x="84" y="16"/>
                  </a:lnTo>
                  <a:lnTo>
                    <a:pt x="79" y="19"/>
                  </a:lnTo>
                  <a:lnTo>
                    <a:pt x="73" y="24"/>
                  </a:lnTo>
                  <a:lnTo>
                    <a:pt x="67" y="29"/>
                  </a:lnTo>
                  <a:lnTo>
                    <a:pt x="63" y="33"/>
                  </a:lnTo>
                  <a:lnTo>
                    <a:pt x="58" y="39"/>
                  </a:lnTo>
                  <a:lnTo>
                    <a:pt x="53" y="45"/>
                  </a:lnTo>
                  <a:lnTo>
                    <a:pt x="49" y="50"/>
                  </a:lnTo>
                  <a:lnTo>
                    <a:pt x="49" y="7"/>
                  </a:lnTo>
                  <a:lnTo>
                    <a:pt x="0" y="7"/>
                  </a:lnTo>
                  <a:lnTo>
                    <a:pt x="0" y="307"/>
                  </a:lnTo>
                  <a:lnTo>
                    <a:pt x="51" y="307"/>
                  </a:lnTo>
                  <a:lnTo>
                    <a:pt x="51" y="137"/>
                  </a:lnTo>
                  <a:lnTo>
                    <a:pt x="51" y="125"/>
                  </a:lnTo>
                  <a:lnTo>
                    <a:pt x="52" y="116"/>
                  </a:lnTo>
                  <a:lnTo>
                    <a:pt x="55" y="106"/>
                  </a:lnTo>
                  <a:lnTo>
                    <a:pt x="57" y="98"/>
                  </a:lnTo>
                  <a:lnTo>
                    <a:pt x="60" y="88"/>
                  </a:lnTo>
                  <a:lnTo>
                    <a:pt x="65" y="82"/>
                  </a:lnTo>
                  <a:lnTo>
                    <a:pt x="69" y="75"/>
                  </a:lnTo>
                  <a:lnTo>
                    <a:pt x="75" y="69"/>
                  </a:lnTo>
                  <a:lnTo>
                    <a:pt x="81" y="63"/>
                  </a:lnTo>
                  <a:lnTo>
                    <a:pt x="88" y="59"/>
                  </a:lnTo>
                  <a:lnTo>
                    <a:pt x="95" y="54"/>
                  </a:lnTo>
                  <a:lnTo>
                    <a:pt x="103" y="50"/>
                  </a:lnTo>
                  <a:lnTo>
                    <a:pt x="111" y="48"/>
                  </a:lnTo>
                  <a:lnTo>
                    <a:pt x="120" y="46"/>
                  </a:lnTo>
                  <a:lnTo>
                    <a:pt x="130" y="45"/>
                  </a:lnTo>
                  <a:lnTo>
                    <a:pt x="141" y="45"/>
                  </a:lnTo>
                  <a:lnTo>
                    <a:pt x="149" y="45"/>
                  </a:lnTo>
                  <a:lnTo>
                    <a:pt x="157" y="46"/>
                  </a:lnTo>
                  <a:lnTo>
                    <a:pt x="164" y="47"/>
                  </a:lnTo>
                  <a:lnTo>
                    <a:pt x="170" y="49"/>
                  </a:lnTo>
                  <a:lnTo>
                    <a:pt x="175" y="52"/>
                  </a:lnTo>
                  <a:lnTo>
                    <a:pt x="181" y="55"/>
                  </a:lnTo>
                  <a:lnTo>
                    <a:pt x="185" y="60"/>
                  </a:lnTo>
                  <a:lnTo>
                    <a:pt x="189" y="64"/>
                  </a:lnTo>
                  <a:lnTo>
                    <a:pt x="191" y="69"/>
                  </a:lnTo>
                  <a:lnTo>
                    <a:pt x="194" y="75"/>
                  </a:lnTo>
                  <a:lnTo>
                    <a:pt x="196" y="82"/>
                  </a:lnTo>
                  <a:lnTo>
                    <a:pt x="198" y="88"/>
                  </a:lnTo>
                  <a:lnTo>
                    <a:pt x="200" y="95"/>
                  </a:lnTo>
                  <a:lnTo>
                    <a:pt x="200" y="105"/>
                  </a:lnTo>
                  <a:lnTo>
                    <a:pt x="201" y="113"/>
                  </a:lnTo>
                  <a:lnTo>
                    <a:pt x="201" y="123"/>
                  </a:lnTo>
                  <a:lnTo>
                    <a:pt x="201"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1" name="Freeform 180"/>
            <p:cNvSpPr>
              <a:spLocks noEditPoints="1"/>
            </p:cNvSpPr>
            <p:nvPr/>
          </p:nvSpPr>
          <p:spPr bwMode="auto">
            <a:xfrm>
              <a:off x="2053" y="2751"/>
              <a:ext cx="93" cy="144"/>
            </a:xfrm>
            <a:custGeom>
              <a:avLst/>
              <a:gdLst>
                <a:gd name="T0" fmla="*/ 76 w 280"/>
                <a:gd name="T1" fmla="*/ 110 h 434"/>
                <a:gd name="T2" fmla="*/ 73 w 280"/>
                <a:gd name="T3" fmla="*/ 120 h 434"/>
                <a:gd name="T4" fmla="*/ 66 w 280"/>
                <a:gd name="T5" fmla="*/ 126 h 434"/>
                <a:gd name="T6" fmla="*/ 54 w 280"/>
                <a:gd name="T7" fmla="*/ 130 h 434"/>
                <a:gd name="T8" fmla="*/ 41 w 280"/>
                <a:gd name="T9" fmla="*/ 130 h 434"/>
                <a:gd name="T10" fmla="*/ 31 w 280"/>
                <a:gd name="T11" fmla="*/ 128 h 434"/>
                <a:gd name="T12" fmla="*/ 24 w 280"/>
                <a:gd name="T13" fmla="*/ 124 h 434"/>
                <a:gd name="T14" fmla="*/ 21 w 280"/>
                <a:gd name="T15" fmla="*/ 118 h 434"/>
                <a:gd name="T16" fmla="*/ 4 w 280"/>
                <a:gd name="T17" fmla="*/ 114 h 434"/>
                <a:gd name="T18" fmla="*/ 6 w 280"/>
                <a:gd name="T19" fmla="*/ 124 h 434"/>
                <a:gd name="T20" fmla="*/ 13 w 280"/>
                <a:gd name="T21" fmla="*/ 134 h 434"/>
                <a:gd name="T22" fmla="*/ 25 w 280"/>
                <a:gd name="T23" fmla="*/ 141 h 434"/>
                <a:gd name="T24" fmla="*/ 41 w 280"/>
                <a:gd name="T25" fmla="*/ 144 h 434"/>
                <a:gd name="T26" fmla="*/ 63 w 280"/>
                <a:gd name="T27" fmla="*/ 143 h 434"/>
                <a:gd name="T28" fmla="*/ 79 w 280"/>
                <a:gd name="T29" fmla="*/ 136 h 434"/>
                <a:gd name="T30" fmla="*/ 89 w 280"/>
                <a:gd name="T31" fmla="*/ 124 h 434"/>
                <a:gd name="T32" fmla="*/ 93 w 280"/>
                <a:gd name="T33" fmla="*/ 106 h 434"/>
                <a:gd name="T34" fmla="*/ 76 w 280"/>
                <a:gd name="T35" fmla="*/ 16 h 434"/>
                <a:gd name="T36" fmla="*/ 71 w 280"/>
                <a:gd name="T37" fmla="*/ 9 h 434"/>
                <a:gd name="T38" fmla="*/ 64 w 280"/>
                <a:gd name="T39" fmla="*/ 4 h 434"/>
                <a:gd name="T40" fmla="*/ 55 w 280"/>
                <a:gd name="T41" fmla="*/ 1 h 434"/>
                <a:gd name="T42" fmla="*/ 45 w 280"/>
                <a:gd name="T43" fmla="*/ 0 h 434"/>
                <a:gd name="T44" fmla="*/ 27 w 280"/>
                <a:gd name="T45" fmla="*/ 4 h 434"/>
                <a:gd name="T46" fmla="*/ 12 w 280"/>
                <a:gd name="T47" fmla="*/ 14 h 434"/>
                <a:gd name="T48" fmla="*/ 3 w 280"/>
                <a:gd name="T49" fmla="*/ 31 h 434"/>
                <a:gd name="T50" fmla="*/ 0 w 280"/>
                <a:gd name="T51" fmla="*/ 52 h 434"/>
                <a:gd name="T52" fmla="*/ 3 w 280"/>
                <a:gd name="T53" fmla="*/ 74 h 434"/>
                <a:gd name="T54" fmla="*/ 12 w 280"/>
                <a:gd name="T55" fmla="*/ 91 h 434"/>
                <a:gd name="T56" fmla="*/ 27 w 280"/>
                <a:gd name="T57" fmla="*/ 102 h 434"/>
                <a:gd name="T58" fmla="*/ 45 w 280"/>
                <a:gd name="T59" fmla="*/ 106 h 434"/>
                <a:gd name="T60" fmla="*/ 63 w 280"/>
                <a:gd name="T61" fmla="*/ 102 h 434"/>
                <a:gd name="T62" fmla="*/ 76 w 280"/>
                <a:gd name="T63" fmla="*/ 90 h 434"/>
                <a:gd name="T64" fmla="*/ 57 w 280"/>
                <a:gd name="T65" fmla="*/ 16 h 434"/>
                <a:gd name="T66" fmla="*/ 68 w 280"/>
                <a:gd name="T67" fmla="*/ 22 h 434"/>
                <a:gd name="T68" fmla="*/ 74 w 280"/>
                <a:gd name="T69" fmla="*/ 33 h 434"/>
                <a:gd name="T70" fmla="*/ 77 w 280"/>
                <a:gd name="T71" fmla="*/ 49 h 434"/>
                <a:gd name="T72" fmla="*/ 76 w 280"/>
                <a:gd name="T73" fmla="*/ 66 h 434"/>
                <a:gd name="T74" fmla="*/ 71 w 280"/>
                <a:gd name="T75" fmla="*/ 79 h 434"/>
                <a:gd name="T76" fmla="*/ 63 w 280"/>
                <a:gd name="T77" fmla="*/ 87 h 434"/>
                <a:gd name="T78" fmla="*/ 51 w 280"/>
                <a:gd name="T79" fmla="*/ 91 h 434"/>
                <a:gd name="T80" fmla="*/ 38 w 280"/>
                <a:gd name="T81" fmla="*/ 89 h 434"/>
                <a:gd name="T82" fmla="*/ 28 w 280"/>
                <a:gd name="T83" fmla="*/ 83 h 434"/>
                <a:gd name="T84" fmla="*/ 21 w 280"/>
                <a:gd name="T85" fmla="*/ 72 h 434"/>
                <a:gd name="T86" fmla="*/ 18 w 280"/>
                <a:gd name="T87" fmla="*/ 57 h 434"/>
                <a:gd name="T88" fmla="*/ 19 w 280"/>
                <a:gd name="T89" fmla="*/ 40 h 434"/>
                <a:gd name="T90" fmla="*/ 24 w 280"/>
                <a:gd name="T91" fmla="*/ 27 h 434"/>
                <a:gd name="T92" fmla="*/ 32 w 280"/>
                <a:gd name="T93" fmla="*/ 19 h 434"/>
                <a:gd name="T94" fmla="*/ 44 w 280"/>
                <a:gd name="T95" fmla="*/ 15 h 4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80" h="434">
                  <a:moveTo>
                    <a:pt x="230" y="272"/>
                  </a:moveTo>
                  <a:lnTo>
                    <a:pt x="230" y="314"/>
                  </a:lnTo>
                  <a:lnTo>
                    <a:pt x="230" y="323"/>
                  </a:lnTo>
                  <a:lnTo>
                    <a:pt x="229" y="332"/>
                  </a:lnTo>
                  <a:lnTo>
                    <a:pt x="228" y="341"/>
                  </a:lnTo>
                  <a:lnTo>
                    <a:pt x="226" y="349"/>
                  </a:lnTo>
                  <a:lnTo>
                    <a:pt x="223" y="356"/>
                  </a:lnTo>
                  <a:lnTo>
                    <a:pt x="220" y="362"/>
                  </a:lnTo>
                  <a:lnTo>
                    <a:pt x="215" y="368"/>
                  </a:lnTo>
                  <a:lnTo>
                    <a:pt x="211" y="373"/>
                  </a:lnTo>
                  <a:lnTo>
                    <a:pt x="205" y="378"/>
                  </a:lnTo>
                  <a:lnTo>
                    <a:pt x="198" y="381"/>
                  </a:lnTo>
                  <a:lnTo>
                    <a:pt x="191" y="385"/>
                  </a:lnTo>
                  <a:lnTo>
                    <a:pt x="183" y="387"/>
                  </a:lnTo>
                  <a:lnTo>
                    <a:pt x="174" y="389"/>
                  </a:lnTo>
                  <a:lnTo>
                    <a:pt x="164" y="391"/>
                  </a:lnTo>
                  <a:lnTo>
                    <a:pt x="153" y="392"/>
                  </a:lnTo>
                  <a:lnTo>
                    <a:pt x="142" y="392"/>
                  </a:lnTo>
                  <a:lnTo>
                    <a:pt x="131" y="392"/>
                  </a:lnTo>
                  <a:lnTo>
                    <a:pt x="122" y="391"/>
                  </a:lnTo>
                  <a:lnTo>
                    <a:pt x="114" y="391"/>
                  </a:lnTo>
                  <a:lnTo>
                    <a:pt x="106" y="388"/>
                  </a:lnTo>
                  <a:lnTo>
                    <a:pt x="99" y="387"/>
                  </a:lnTo>
                  <a:lnTo>
                    <a:pt x="92" y="385"/>
                  </a:lnTo>
                  <a:lnTo>
                    <a:pt x="86" y="383"/>
                  </a:lnTo>
                  <a:lnTo>
                    <a:pt x="82" y="380"/>
                  </a:lnTo>
                  <a:lnTo>
                    <a:pt x="77" y="377"/>
                  </a:lnTo>
                  <a:lnTo>
                    <a:pt x="73" y="373"/>
                  </a:lnTo>
                  <a:lnTo>
                    <a:pt x="69" y="370"/>
                  </a:lnTo>
                  <a:lnTo>
                    <a:pt x="67" y="365"/>
                  </a:lnTo>
                  <a:lnTo>
                    <a:pt x="65" y="361"/>
                  </a:lnTo>
                  <a:lnTo>
                    <a:pt x="63" y="356"/>
                  </a:lnTo>
                  <a:lnTo>
                    <a:pt x="62" y="350"/>
                  </a:lnTo>
                  <a:lnTo>
                    <a:pt x="62" y="345"/>
                  </a:lnTo>
                  <a:lnTo>
                    <a:pt x="62" y="343"/>
                  </a:lnTo>
                  <a:lnTo>
                    <a:pt x="12" y="343"/>
                  </a:lnTo>
                  <a:lnTo>
                    <a:pt x="12" y="346"/>
                  </a:lnTo>
                  <a:lnTo>
                    <a:pt x="13" y="356"/>
                  </a:lnTo>
                  <a:lnTo>
                    <a:pt x="14" y="365"/>
                  </a:lnTo>
                  <a:lnTo>
                    <a:pt x="17" y="375"/>
                  </a:lnTo>
                  <a:lnTo>
                    <a:pt x="21" y="383"/>
                  </a:lnTo>
                  <a:lnTo>
                    <a:pt x="25" y="391"/>
                  </a:lnTo>
                  <a:lnTo>
                    <a:pt x="31" y="398"/>
                  </a:lnTo>
                  <a:lnTo>
                    <a:pt x="38" y="404"/>
                  </a:lnTo>
                  <a:lnTo>
                    <a:pt x="45" y="410"/>
                  </a:lnTo>
                  <a:lnTo>
                    <a:pt x="54" y="416"/>
                  </a:lnTo>
                  <a:lnTo>
                    <a:pt x="63" y="421"/>
                  </a:lnTo>
                  <a:lnTo>
                    <a:pt x="74" y="425"/>
                  </a:lnTo>
                  <a:lnTo>
                    <a:pt x="85" y="429"/>
                  </a:lnTo>
                  <a:lnTo>
                    <a:pt x="98" y="431"/>
                  </a:lnTo>
                  <a:lnTo>
                    <a:pt x="111" y="433"/>
                  </a:lnTo>
                  <a:lnTo>
                    <a:pt x="124" y="434"/>
                  </a:lnTo>
                  <a:lnTo>
                    <a:pt x="139" y="434"/>
                  </a:lnTo>
                  <a:lnTo>
                    <a:pt x="158" y="434"/>
                  </a:lnTo>
                  <a:lnTo>
                    <a:pt x="174" y="432"/>
                  </a:lnTo>
                  <a:lnTo>
                    <a:pt x="190" y="430"/>
                  </a:lnTo>
                  <a:lnTo>
                    <a:pt x="204" y="426"/>
                  </a:lnTo>
                  <a:lnTo>
                    <a:pt x="216" y="422"/>
                  </a:lnTo>
                  <a:lnTo>
                    <a:pt x="228" y="417"/>
                  </a:lnTo>
                  <a:lnTo>
                    <a:pt x="238" y="410"/>
                  </a:lnTo>
                  <a:lnTo>
                    <a:pt x="247" y="403"/>
                  </a:lnTo>
                  <a:lnTo>
                    <a:pt x="254" y="394"/>
                  </a:lnTo>
                  <a:lnTo>
                    <a:pt x="261" y="385"/>
                  </a:lnTo>
                  <a:lnTo>
                    <a:pt x="267" y="373"/>
                  </a:lnTo>
                  <a:lnTo>
                    <a:pt x="272" y="362"/>
                  </a:lnTo>
                  <a:lnTo>
                    <a:pt x="275" y="349"/>
                  </a:lnTo>
                  <a:lnTo>
                    <a:pt x="277" y="334"/>
                  </a:lnTo>
                  <a:lnTo>
                    <a:pt x="280" y="319"/>
                  </a:lnTo>
                  <a:lnTo>
                    <a:pt x="280" y="303"/>
                  </a:lnTo>
                  <a:lnTo>
                    <a:pt x="280" y="9"/>
                  </a:lnTo>
                  <a:lnTo>
                    <a:pt x="230" y="9"/>
                  </a:lnTo>
                  <a:lnTo>
                    <a:pt x="230" y="47"/>
                  </a:lnTo>
                  <a:lnTo>
                    <a:pt x="227" y="41"/>
                  </a:lnTo>
                  <a:lnTo>
                    <a:pt x="222" y="36"/>
                  </a:lnTo>
                  <a:lnTo>
                    <a:pt x="218" y="32"/>
                  </a:lnTo>
                  <a:lnTo>
                    <a:pt x="213" y="27"/>
                  </a:lnTo>
                  <a:lnTo>
                    <a:pt x="208" y="24"/>
                  </a:lnTo>
                  <a:lnTo>
                    <a:pt x="203" y="19"/>
                  </a:lnTo>
                  <a:lnTo>
                    <a:pt x="198" y="16"/>
                  </a:lnTo>
                  <a:lnTo>
                    <a:pt x="192" y="12"/>
                  </a:lnTo>
                  <a:lnTo>
                    <a:pt x="187" y="10"/>
                  </a:lnTo>
                  <a:lnTo>
                    <a:pt x="180" y="8"/>
                  </a:lnTo>
                  <a:lnTo>
                    <a:pt x="174" y="5"/>
                  </a:lnTo>
                  <a:lnTo>
                    <a:pt x="167" y="3"/>
                  </a:lnTo>
                  <a:lnTo>
                    <a:pt x="160" y="2"/>
                  </a:lnTo>
                  <a:lnTo>
                    <a:pt x="152" y="1"/>
                  </a:lnTo>
                  <a:lnTo>
                    <a:pt x="144" y="0"/>
                  </a:lnTo>
                  <a:lnTo>
                    <a:pt x="136" y="0"/>
                  </a:lnTo>
                  <a:lnTo>
                    <a:pt x="121" y="1"/>
                  </a:lnTo>
                  <a:lnTo>
                    <a:pt x="107" y="3"/>
                  </a:lnTo>
                  <a:lnTo>
                    <a:pt x="93" y="6"/>
                  </a:lnTo>
                  <a:lnTo>
                    <a:pt x="81" y="11"/>
                  </a:lnTo>
                  <a:lnTo>
                    <a:pt x="68" y="17"/>
                  </a:lnTo>
                  <a:lnTo>
                    <a:pt x="58" y="25"/>
                  </a:lnTo>
                  <a:lnTo>
                    <a:pt x="47" y="33"/>
                  </a:lnTo>
                  <a:lnTo>
                    <a:pt x="37" y="43"/>
                  </a:lnTo>
                  <a:lnTo>
                    <a:pt x="29" y="54"/>
                  </a:lnTo>
                  <a:lnTo>
                    <a:pt x="22" y="66"/>
                  </a:lnTo>
                  <a:lnTo>
                    <a:pt x="15" y="79"/>
                  </a:lnTo>
                  <a:lnTo>
                    <a:pt x="9" y="93"/>
                  </a:lnTo>
                  <a:lnTo>
                    <a:pt x="6" y="108"/>
                  </a:lnTo>
                  <a:lnTo>
                    <a:pt x="2" y="124"/>
                  </a:lnTo>
                  <a:lnTo>
                    <a:pt x="1" y="141"/>
                  </a:lnTo>
                  <a:lnTo>
                    <a:pt x="0" y="158"/>
                  </a:lnTo>
                  <a:lnTo>
                    <a:pt x="1" y="176"/>
                  </a:lnTo>
                  <a:lnTo>
                    <a:pt x="2" y="193"/>
                  </a:lnTo>
                  <a:lnTo>
                    <a:pt x="6" y="209"/>
                  </a:lnTo>
                  <a:lnTo>
                    <a:pt x="10" y="224"/>
                  </a:lnTo>
                  <a:lnTo>
                    <a:pt x="15" y="239"/>
                  </a:lnTo>
                  <a:lnTo>
                    <a:pt x="22" y="251"/>
                  </a:lnTo>
                  <a:lnTo>
                    <a:pt x="29" y="264"/>
                  </a:lnTo>
                  <a:lnTo>
                    <a:pt x="37" y="274"/>
                  </a:lnTo>
                  <a:lnTo>
                    <a:pt x="47" y="285"/>
                  </a:lnTo>
                  <a:lnTo>
                    <a:pt x="58" y="293"/>
                  </a:lnTo>
                  <a:lnTo>
                    <a:pt x="68" y="301"/>
                  </a:lnTo>
                  <a:lnTo>
                    <a:pt x="81" y="307"/>
                  </a:lnTo>
                  <a:lnTo>
                    <a:pt x="93" y="311"/>
                  </a:lnTo>
                  <a:lnTo>
                    <a:pt x="106" y="316"/>
                  </a:lnTo>
                  <a:lnTo>
                    <a:pt x="121" y="317"/>
                  </a:lnTo>
                  <a:lnTo>
                    <a:pt x="135" y="318"/>
                  </a:lnTo>
                  <a:lnTo>
                    <a:pt x="150" y="317"/>
                  </a:lnTo>
                  <a:lnTo>
                    <a:pt x="164" y="316"/>
                  </a:lnTo>
                  <a:lnTo>
                    <a:pt x="177" y="311"/>
                  </a:lnTo>
                  <a:lnTo>
                    <a:pt x="189" y="307"/>
                  </a:lnTo>
                  <a:lnTo>
                    <a:pt x="200" y="300"/>
                  </a:lnTo>
                  <a:lnTo>
                    <a:pt x="212" y="293"/>
                  </a:lnTo>
                  <a:lnTo>
                    <a:pt x="221" y="284"/>
                  </a:lnTo>
                  <a:lnTo>
                    <a:pt x="230" y="272"/>
                  </a:lnTo>
                  <a:close/>
                  <a:moveTo>
                    <a:pt x="142" y="44"/>
                  </a:moveTo>
                  <a:lnTo>
                    <a:pt x="152" y="44"/>
                  </a:lnTo>
                  <a:lnTo>
                    <a:pt x="162" y="47"/>
                  </a:lnTo>
                  <a:lnTo>
                    <a:pt x="173" y="49"/>
                  </a:lnTo>
                  <a:lnTo>
                    <a:pt x="181" y="51"/>
                  </a:lnTo>
                  <a:lnTo>
                    <a:pt x="189" y="56"/>
                  </a:lnTo>
                  <a:lnTo>
                    <a:pt x="197" y="61"/>
                  </a:lnTo>
                  <a:lnTo>
                    <a:pt x="204" y="67"/>
                  </a:lnTo>
                  <a:lnTo>
                    <a:pt x="210" y="74"/>
                  </a:lnTo>
                  <a:lnTo>
                    <a:pt x="215" y="81"/>
                  </a:lnTo>
                  <a:lnTo>
                    <a:pt x="220" y="90"/>
                  </a:lnTo>
                  <a:lnTo>
                    <a:pt x="223" y="100"/>
                  </a:lnTo>
                  <a:lnTo>
                    <a:pt x="227" y="110"/>
                  </a:lnTo>
                  <a:lnTo>
                    <a:pt x="229" y="121"/>
                  </a:lnTo>
                  <a:lnTo>
                    <a:pt x="231" y="134"/>
                  </a:lnTo>
                  <a:lnTo>
                    <a:pt x="233" y="147"/>
                  </a:lnTo>
                  <a:lnTo>
                    <a:pt x="233" y="161"/>
                  </a:lnTo>
                  <a:lnTo>
                    <a:pt x="233" y="174"/>
                  </a:lnTo>
                  <a:lnTo>
                    <a:pt x="231" y="188"/>
                  </a:lnTo>
                  <a:lnTo>
                    <a:pt x="229" y="200"/>
                  </a:lnTo>
                  <a:lnTo>
                    <a:pt x="227" y="211"/>
                  </a:lnTo>
                  <a:lnTo>
                    <a:pt x="224" y="220"/>
                  </a:lnTo>
                  <a:lnTo>
                    <a:pt x="220" y="230"/>
                  </a:lnTo>
                  <a:lnTo>
                    <a:pt x="215" y="239"/>
                  </a:lnTo>
                  <a:lnTo>
                    <a:pt x="211" y="246"/>
                  </a:lnTo>
                  <a:lnTo>
                    <a:pt x="205" y="253"/>
                  </a:lnTo>
                  <a:lnTo>
                    <a:pt x="198" y="258"/>
                  </a:lnTo>
                  <a:lnTo>
                    <a:pt x="190" y="263"/>
                  </a:lnTo>
                  <a:lnTo>
                    <a:pt x="182" y="266"/>
                  </a:lnTo>
                  <a:lnTo>
                    <a:pt x="174" y="270"/>
                  </a:lnTo>
                  <a:lnTo>
                    <a:pt x="164" y="272"/>
                  </a:lnTo>
                  <a:lnTo>
                    <a:pt x="153" y="273"/>
                  </a:lnTo>
                  <a:lnTo>
                    <a:pt x="143" y="273"/>
                  </a:lnTo>
                  <a:lnTo>
                    <a:pt x="132" y="273"/>
                  </a:lnTo>
                  <a:lnTo>
                    <a:pt x="122" y="271"/>
                  </a:lnTo>
                  <a:lnTo>
                    <a:pt x="114" y="269"/>
                  </a:lnTo>
                  <a:lnTo>
                    <a:pt x="105" y="265"/>
                  </a:lnTo>
                  <a:lnTo>
                    <a:pt x="97" y="262"/>
                  </a:lnTo>
                  <a:lnTo>
                    <a:pt x="90" y="256"/>
                  </a:lnTo>
                  <a:lnTo>
                    <a:pt x="83" y="250"/>
                  </a:lnTo>
                  <a:lnTo>
                    <a:pt x="77" y="243"/>
                  </a:lnTo>
                  <a:lnTo>
                    <a:pt x="71" y="235"/>
                  </a:lnTo>
                  <a:lnTo>
                    <a:pt x="67" y="227"/>
                  </a:lnTo>
                  <a:lnTo>
                    <a:pt x="62" y="218"/>
                  </a:lnTo>
                  <a:lnTo>
                    <a:pt x="59" y="208"/>
                  </a:lnTo>
                  <a:lnTo>
                    <a:pt x="56" y="196"/>
                  </a:lnTo>
                  <a:lnTo>
                    <a:pt x="54" y="185"/>
                  </a:lnTo>
                  <a:lnTo>
                    <a:pt x="53" y="172"/>
                  </a:lnTo>
                  <a:lnTo>
                    <a:pt x="53" y="159"/>
                  </a:lnTo>
                  <a:lnTo>
                    <a:pt x="53" y="146"/>
                  </a:lnTo>
                  <a:lnTo>
                    <a:pt x="54" y="133"/>
                  </a:lnTo>
                  <a:lnTo>
                    <a:pt x="56" y="121"/>
                  </a:lnTo>
                  <a:lnTo>
                    <a:pt x="59" y="110"/>
                  </a:lnTo>
                  <a:lnTo>
                    <a:pt x="62" y="100"/>
                  </a:lnTo>
                  <a:lnTo>
                    <a:pt x="66" y="90"/>
                  </a:lnTo>
                  <a:lnTo>
                    <a:pt x="71" y="81"/>
                  </a:lnTo>
                  <a:lnTo>
                    <a:pt x="76" y="74"/>
                  </a:lnTo>
                  <a:lnTo>
                    <a:pt x="82" y="67"/>
                  </a:lnTo>
                  <a:lnTo>
                    <a:pt x="89" y="61"/>
                  </a:lnTo>
                  <a:lnTo>
                    <a:pt x="96" y="56"/>
                  </a:lnTo>
                  <a:lnTo>
                    <a:pt x="104" y="51"/>
                  </a:lnTo>
                  <a:lnTo>
                    <a:pt x="113" y="49"/>
                  </a:lnTo>
                  <a:lnTo>
                    <a:pt x="122" y="47"/>
                  </a:lnTo>
                  <a:lnTo>
                    <a:pt x="131" y="44"/>
                  </a:lnTo>
                  <a:lnTo>
                    <a:pt x="142"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2" name="Freeform 181"/>
            <p:cNvSpPr>
              <a:spLocks/>
            </p:cNvSpPr>
            <p:nvPr/>
          </p:nvSpPr>
          <p:spPr bwMode="auto">
            <a:xfrm>
              <a:off x="2218" y="2751"/>
              <a:ext cx="89" cy="106"/>
            </a:xfrm>
            <a:custGeom>
              <a:avLst/>
              <a:gdLst>
                <a:gd name="T0" fmla="*/ 89 w 266"/>
                <a:gd name="T1" fmla="*/ 32 h 318"/>
                <a:gd name="T2" fmla="*/ 85 w 266"/>
                <a:gd name="T3" fmla="*/ 21 h 318"/>
                <a:gd name="T4" fmla="*/ 79 w 266"/>
                <a:gd name="T5" fmla="*/ 12 h 318"/>
                <a:gd name="T6" fmla="*/ 71 w 266"/>
                <a:gd name="T7" fmla="*/ 6 h 318"/>
                <a:gd name="T8" fmla="*/ 60 w 266"/>
                <a:gd name="T9" fmla="*/ 1 h 318"/>
                <a:gd name="T10" fmla="*/ 46 w 266"/>
                <a:gd name="T11" fmla="*/ 0 h 318"/>
                <a:gd name="T12" fmla="*/ 31 w 266"/>
                <a:gd name="T13" fmla="*/ 2 h 318"/>
                <a:gd name="T14" fmla="*/ 19 w 266"/>
                <a:gd name="T15" fmla="*/ 8 h 318"/>
                <a:gd name="T16" fmla="*/ 10 w 266"/>
                <a:gd name="T17" fmla="*/ 17 h 318"/>
                <a:gd name="T18" fmla="*/ 3 w 266"/>
                <a:gd name="T19" fmla="*/ 31 h 318"/>
                <a:gd name="T20" fmla="*/ 0 w 266"/>
                <a:gd name="T21" fmla="*/ 47 h 318"/>
                <a:gd name="T22" fmla="*/ 1 w 266"/>
                <a:gd name="T23" fmla="*/ 65 h 318"/>
                <a:gd name="T24" fmla="*/ 5 w 266"/>
                <a:gd name="T25" fmla="*/ 80 h 318"/>
                <a:gd name="T26" fmla="*/ 12 w 266"/>
                <a:gd name="T27" fmla="*/ 92 h 318"/>
                <a:gd name="T28" fmla="*/ 22 w 266"/>
                <a:gd name="T29" fmla="*/ 101 h 318"/>
                <a:gd name="T30" fmla="*/ 35 w 266"/>
                <a:gd name="T31" fmla="*/ 105 h 318"/>
                <a:gd name="T32" fmla="*/ 49 w 266"/>
                <a:gd name="T33" fmla="*/ 106 h 318"/>
                <a:gd name="T34" fmla="*/ 62 w 266"/>
                <a:gd name="T35" fmla="*/ 103 h 318"/>
                <a:gd name="T36" fmla="*/ 73 w 266"/>
                <a:gd name="T37" fmla="*/ 98 h 318"/>
                <a:gd name="T38" fmla="*/ 81 w 266"/>
                <a:gd name="T39" fmla="*/ 90 h 318"/>
                <a:gd name="T40" fmla="*/ 87 w 266"/>
                <a:gd name="T41" fmla="*/ 80 h 318"/>
                <a:gd name="T42" fmla="*/ 89 w 266"/>
                <a:gd name="T43" fmla="*/ 67 h 318"/>
                <a:gd name="T44" fmla="*/ 72 w 266"/>
                <a:gd name="T45" fmla="*/ 72 h 318"/>
                <a:gd name="T46" fmla="*/ 69 w 266"/>
                <a:gd name="T47" fmla="*/ 79 h 318"/>
                <a:gd name="T48" fmla="*/ 64 w 266"/>
                <a:gd name="T49" fmla="*/ 85 h 318"/>
                <a:gd name="T50" fmla="*/ 58 w 266"/>
                <a:gd name="T51" fmla="*/ 88 h 318"/>
                <a:gd name="T52" fmla="*/ 51 w 266"/>
                <a:gd name="T53" fmla="*/ 90 h 318"/>
                <a:gd name="T54" fmla="*/ 42 w 266"/>
                <a:gd name="T55" fmla="*/ 91 h 318"/>
                <a:gd name="T56" fmla="*/ 33 w 266"/>
                <a:gd name="T57" fmla="*/ 88 h 318"/>
                <a:gd name="T58" fmla="*/ 26 w 266"/>
                <a:gd name="T59" fmla="*/ 83 h 318"/>
                <a:gd name="T60" fmla="*/ 21 w 266"/>
                <a:gd name="T61" fmla="*/ 75 h 318"/>
                <a:gd name="T62" fmla="*/ 18 w 266"/>
                <a:gd name="T63" fmla="*/ 65 h 318"/>
                <a:gd name="T64" fmla="*/ 17 w 266"/>
                <a:gd name="T65" fmla="*/ 53 h 318"/>
                <a:gd name="T66" fmla="*/ 18 w 266"/>
                <a:gd name="T67" fmla="*/ 40 h 318"/>
                <a:gd name="T68" fmla="*/ 21 w 266"/>
                <a:gd name="T69" fmla="*/ 30 h 318"/>
                <a:gd name="T70" fmla="*/ 27 w 266"/>
                <a:gd name="T71" fmla="*/ 22 h 318"/>
                <a:gd name="T72" fmla="*/ 34 w 266"/>
                <a:gd name="T73" fmla="*/ 17 h 318"/>
                <a:gd name="T74" fmla="*/ 43 w 266"/>
                <a:gd name="T75" fmla="*/ 15 h 318"/>
                <a:gd name="T76" fmla="*/ 52 w 266"/>
                <a:gd name="T77" fmla="*/ 15 h 318"/>
                <a:gd name="T78" fmla="*/ 59 w 266"/>
                <a:gd name="T79" fmla="*/ 17 h 318"/>
                <a:gd name="T80" fmla="*/ 65 w 266"/>
                <a:gd name="T81" fmla="*/ 21 h 318"/>
                <a:gd name="T82" fmla="*/ 69 w 266"/>
                <a:gd name="T83" fmla="*/ 25 h 318"/>
                <a:gd name="T84" fmla="*/ 71 w 266"/>
                <a:gd name="T85" fmla="*/ 31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6" h="318">
                  <a:moveTo>
                    <a:pt x="215" y="109"/>
                  </a:moveTo>
                  <a:lnTo>
                    <a:pt x="266" y="109"/>
                  </a:lnTo>
                  <a:lnTo>
                    <a:pt x="265" y="96"/>
                  </a:lnTo>
                  <a:lnTo>
                    <a:pt x="262" y="85"/>
                  </a:lnTo>
                  <a:lnTo>
                    <a:pt x="259" y="74"/>
                  </a:lnTo>
                  <a:lnTo>
                    <a:pt x="255" y="64"/>
                  </a:lnTo>
                  <a:lnTo>
                    <a:pt x="250" y="54"/>
                  </a:lnTo>
                  <a:lnTo>
                    <a:pt x="244" y="46"/>
                  </a:lnTo>
                  <a:lnTo>
                    <a:pt x="237" y="36"/>
                  </a:lnTo>
                  <a:lnTo>
                    <a:pt x="229" y="29"/>
                  </a:lnTo>
                  <a:lnTo>
                    <a:pt x="221" y="23"/>
                  </a:lnTo>
                  <a:lnTo>
                    <a:pt x="212" y="17"/>
                  </a:lnTo>
                  <a:lnTo>
                    <a:pt x="201" y="11"/>
                  </a:lnTo>
                  <a:lnTo>
                    <a:pt x="190" y="8"/>
                  </a:lnTo>
                  <a:lnTo>
                    <a:pt x="178" y="4"/>
                  </a:lnTo>
                  <a:lnTo>
                    <a:pt x="166" y="2"/>
                  </a:lnTo>
                  <a:lnTo>
                    <a:pt x="152" y="0"/>
                  </a:lnTo>
                  <a:lnTo>
                    <a:pt x="138" y="0"/>
                  </a:lnTo>
                  <a:lnTo>
                    <a:pt x="122" y="1"/>
                  </a:lnTo>
                  <a:lnTo>
                    <a:pt x="108" y="2"/>
                  </a:lnTo>
                  <a:lnTo>
                    <a:pt x="93" y="5"/>
                  </a:lnTo>
                  <a:lnTo>
                    <a:pt x="81" y="10"/>
                  </a:lnTo>
                  <a:lnTo>
                    <a:pt x="68" y="17"/>
                  </a:lnTo>
                  <a:lnTo>
                    <a:pt x="58" y="24"/>
                  </a:lnTo>
                  <a:lnTo>
                    <a:pt x="46" y="32"/>
                  </a:lnTo>
                  <a:lnTo>
                    <a:pt x="37" y="42"/>
                  </a:lnTo>
                  <a:lnTo>
                    <a:pt x="29" y="52"/>
                  </a:lnTo>
                  <a:lnTo>
                    <a:pt x="21" y="65"/>
                  </a:lnTo>
                  <a:lnTo>
                    <a:pt x="15" y="78"/>
                  </a:lnTo>
                  <a:lnTo>
                    <a:pt x="9" y="93"/>
                  </a:lnTo>
                  <a:lnTo>
                    <a:pt x="6" y="108"/>
                  </a:lnTo>
                  <a:lnTo>
                    <a:pt x="2" y="124"/>
                  </a:lnTo>
                  <a:lnTo>
                    <a:pt x="1" y="142"/>
                  </a:lnTo>
                  <a:lnTo>
                    <a:pt x="0" y="161"/>
                  </a:lnTo>
                  <a:lnTo>
                    <a:pt x="1" y="178"/>
                  </a:lnTo>
                  <a:lnTo>
                    <a:pt x="2" y="195"/>
                  </a:lnTo>
                  <a:lnTo>
                    <a:pt x="6" y="211"/>
                  </a:lnTo>
                  <a:lnTo>
                    <a:pt x="9" y="226"/>
                  </a:lnTo>
                  <a:lnTo>
                    <a:pt x="14" y="241"/>
                  </a:lnTo>
                  <a:lnTo>
                    <a:pt x="21" y="254"/>
                  </a:lnTo>
                  <a:lnTo>
                    <a:pt x="28" y="265"/>
                  </a:lnTo>
                  <a:lnTo>
                    <a:pt x="36" y="277"/>
                  </a:lnTo>
                  <a:lnTo>
                    <a:pt x="45" y="286"/>
                  </a:lnTo>
                  <a:lnTo>
                    <a:pt x="54" y="294"/>
                  </a:lnTo>
                  <a:lnTo>
                    <a:pt x="66" y="302"/>
                  </a:lnTo>
                  <a:lnTo>
                    <a:pt x="77" y="308"/>
                  </a:lnTo>
                  <a:lnTo>
                    <a:pt x="90" y="312"/>
                  </a:lnTo>
                  <a:lnTo>
                    <a:pt x="104" y="316"/>
                  </a:lnTo>
                  <a:lnTo>
                    <a:pt x="117" y="317"/>
                  </a:lnTo>
                  <a:lnTo>
                    <a:pt x="132" y="318"/>
                  </a:lnTo>
                  <a:lnTo>
                    <a:pt x="147" y="318"/>
                  </a:lnTo>
                  <a:lnTo>
                    <a:pt x="161" y="316"/>
                  </a:lnTo>
                  <a:lnTo>
                    <a:pt x="174" y="314"/>
                  </a:lnTo>
                  <a:lnTo>
                    <a:pt x="186" y="310"/>
                  </a:lnTo>
                  <a:lnTo>
                    <a:pt x="198" y="305"/>
                  </a:lnTo>
                  <a:lnTo>
                    <a:pt x="208" y="301"/>
                  </a:lnTo>
                  <a:lnTo>
                    <a:pt x="217" y="294"/>
                  </a:lnTo>
                  <a:lnTo>
                    <a:pt x="227" y="287"/>
                  </a:lnTo>
                  <a:lnTo>
                    <a:pt x="235" y="279"/>
                  </a:lnTo>
                  <a:lnTo>
                    <a:pt x="243" y="270"/>
                  </a:lnTo>
                  <a:lnTo>
                    <a:pt x="249" y="261"/>
                  </a:lnTo>
                  <a:lnTo>
                    <a:pt x="254" y="250"/>
                  </a:lnTo>
                  <a:lnTo>
                    <a:pt x="259" y="239"/>
                  </a:lnTo>
                  <a:lnTo>
                    <a:pt x="262" y="227"/>
                  </a:lnTo>
                  <a:lnTo>
                    <a:pt x="265" y="215"/>
                  </a:lnTo>
                  <a:lnTo>
                    <a:pt x="266" y="201"/>
                  </a:lnTo>
                  <a:lnTo>
                    <a:pt x="217" y="201"/>
                  </a:lnTo>
                  <a:lnTo>
                    <a:pt x="216" y="209"/>
                  </a:lnTo>
                  <a:lnTo>
                    <a:pt x="214" y="217"/>
                  </a:lnTo>
                  <a:lnTo>
                    <a:pt x="212" y="225"/>
                  </a:lnTo>
                  <a:lnTo>
                    <a:pt x="208" y="232"/>
                  </a:lnTo>
                  <a:lnTo>
                    <a:pt x="205" y="238"/>
                  </a:lnTo>
                  <a:lnTo>
                    <a:pt x="200" y="243"/>
                  </a:lnTo>
                  <a:lnTo>
                    <a:pt x="196" y="249"/>
                  </a:lnTo>
                  <a:lnTo>
                    <a:pt x="191" y="254"/>
                  </a:lnTo>
                  <a:lnTo>
                    <a:pt x="185" y="258"/>
                  </a:lnTo>
                  <a:lnTo>
                    <a:pt x="180" y="262"/>
                  </a:lnTo>
                  <a:lnTo>
                    <a:pt x="174" y="265"/>
                  </a:lnTo>
                  <a:lnTo>
                    <a:pt x="167" y="268"/>
                  </a:lnTo>
                  <a:lnTo>
                    <a:pt x="159" y="270"/>
                  </a:lnTo>
                  <a:lnTo>
                    <a:pt x="151" y="271"/>
                  </a:lnTo>
                  <a:lnTo>
                    <a:pt x="143" y="272"/>
                  </a:lnTo>
                  <a:lnTo>
                    <a:pt x="135" y="272"/>
                  </a:lnTo>
                  <a:lnTo>
                    <a:pt x="125" y="272"/>
                  </a:lnTo>
                  <a:lnTo>
                    <a:pt x="116" y="270"/>
                  </a:lnTo>
                  <a:lnTo>
                    <a:pt x="107" y="268"/>
                  </a:lnTo>
                  <a:lnTo>
                    <a:pt x="100" y="265"/>
                  </a:lnTo>
                  <a:lnTo>
                    <a:pt x="92" y="261"/>
                  </a:lnTo>
                  <a:lnTo>
                    <a:pt x="85" y="256"/>
                  </a:lnTo>
                  <a:lnTo>
                    <a:pt x="79" y="249"/>
                  </a:lnTo>
                  <a:lnTo>
                    <a:pt x="74" y="243"/>
                  </a:lnTo>
                  <a:lnTo>
                    <a:pt x="69" y="235"/>
                  </a:lnTo>
                  <a:lnTo>
                    <a:pt x="64" y="226"/>
                  </a:lnTo>
                  <a:lnTo>
                    <a:pt x="61" y="217"/>
                  </a:lnTo>
                  <a:lnTo>
                    <a:pt x="58" y="207"/>
                  </a:lnTo>
                  <a:lnTo>
                    <a:pt x="55" y="196"/>
                  </a:lnTo>
                  <a:lnTo>
                    <a:pt x="53" y="185"/>
                  </a:lnTo>
                  <a:lnTo>
                    <a:pt x="52" y="171"/>
                  </a:lnTo>
                  <a:lnTo>
                    <a:pt x="52" y="158"/>
                  </a:lnTo>
                  <a:lnTo>
                    <a:pt x="52" y="144"/>
                  </a:lnTo>
                  <a:lnTo>
                    <a:pt x="53" y="132"/>
                  </a:lnTo>
                  <a:lnTo>
                    <a:pt x="55" y="120"/>
                  </a:lnTo>
                  <a:lnTo>
                    <a:pt x="58" y="109"/>
                  </a:lnTo>
                  <a:lnTo>
                    <a:pt x="61" y="98"/>
                  </a:lnTo>
                  <a:lnTo>
                    <a:pt x="64" y="89"/>
                  </a:lnTo>
                  <a:lnTo>
                    <a:pt x="69" y="81"/>
                  </a:lnTo>
                  <a:lnTo>
                    <a:pt x="75" y="73"/>
                  </a:lnTo>
                  <a:lnTo>
                    <a:pt x="81" y="66"/>
                  </a:lnTo>
                  <a:lnTo>
                    <a:pt x="86" y="61"/>
                  </a:lnTo>
                  <a:lnTo>
                    <a:pt x="94" y="56"/>
                  </a:lnTo>
                  <a:lnTo>
                    <a:pt x="101" y="51"/>
                  </a:lnTo>
                  <a:lnTo>
                    <a:pt x="109" y="49"/>
                  </a:lnTo>
                  <a:lnTo>
                    <a:pt x="119" y="47"/>
                  </a:lnTo>
                  <a:lnTo>
                    <a:pt x="128" y="44"/>
                  </a:lnTo>
                  <a:lnTo>
                    <a:pt x="138" y="44"/>
                  </a:lnTo>
                  <a:lnTo>
                    <a:pt x="146" y="44"/>
                  </a:lnTo>
                  <a:lnTo>
                    <a:pt x="154" y="46"/>
                  </a:lnTo>
                  <a:lnTo>
                    <a:pt x="162" y="47"/>
                  </a:lnTo>
                  <a:lnTo>
                    <a:pt x="169" y="49"/>
                  </a:lnTo>
                  <a:lnTo>
                    <a:pt x="176" y="51"/>
                  </a:lnTo>
                  <a:lnTo>
                    <a:pt x="182" y="54"/>
                  </a:lnTo>
                  <a:lnTo>
                    <a:pt x="188" y="57"/>
                  </a:lnTo>
                  <a:lnTo>
                    <a:pt x="193" y="62"/>
                  </a:lnTo>
                  <a:lnTo>
                    <a:pt x="198" y="66"/>
                  </a:lnTo>
                  <a:lnTo>
                    <a:pt x="201" y="71"/>
                  </a:lnTo>
                  <a:lnTo>
                    <a:pt x="206" y="75"/>
                  </a:lnTo>
                  <a:lnTo>
                    <a:pt x="208" y="81"/>
                  </a:lnTo>
                  <a:lnTo>
                    <a:pt x="211" y="88"/>
                  </a:lnTo>
                  <a:lnTo>
                    <a:pt x="213" y="94"/>
                  </a:lnTo>
                  <a:lnTo>
                    <a:pt x="214" y="102"/>
                  </a:lnTo>
                  <a:lnTo>
                    <a:pt x="215"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3" name="Freeform 182"/>
            <p:cNvSpPr>
              <a:spLocks noEditPoints="1"/>
            </p:cNvSpPr>
            <p:nvPr/>
          </p:nvSpPr>
          <p:spPr bwMode="auto">
            <a:xfrm>
              <a:off x="2318" y="2751"/>
              <a:ext cx="96" cy="106"/>
            </a:xfrm>
            <a:custGeom>
              <a:avLst/>
              <a:gdLst>
                <a:gd name="T0" fmla="*/ 1 w 288"/>
                <a:gd name="T1" fmla="*/ 65 h 318"/>
                <a:gd name="T2" fmla="*/ 5 w 288"/>
                <a:gd name="T3" fmla="*/ 80 h 318"/>
                <a:gd name="T4" fmla="*/ 13 w 288"/>
                <a:gd name="T5" fmla="*/ 92 h 318"/>
                <a:gd name="T6" fmla="*/ 23 w 288"/>
                <a:gd name="T7" fmla="*/ 101 h 318"/>
                <a:gd name="T8" fmla="*/ 37 w 288"/>
                <a:gd name="T9" fmla="*/ 105 h 318"/>
                <a:gd name="T10" fmla="*/ 54 w 288"/>
                <a:gd name="T11" fmla="*/ 106 h 318"/>
                <a:gd name="T12" fmla="*/ 68 w 288"/>
                <a:gd name="T13" fmla="*/ 103 h 318"/>
                <a:gd name="T14" fmla="*/ 80 w 288"/>
                <a:gd name="T15" fmla="*/ 95 h 318"/>
                <a:gd name="T16" fmla="*/ 89 w 288"/>
                <a:gd name="T17" fmla="*/ 85 h 318"/>
                <a:gd name="T18" fmla="*/ 94 w 288"/>
                <a:gd name="T19" fmla="*/ 70 h 318"/>
                <a:gd name="T20" fmla="*/ 96 w 288"/>
                <a:gd name="T21" fmla="*/ 53 h 318"/>
                <a:gd name="T22" fmla="*/ 94 w 288"/>
                <a:gd name="T23" fmla="*/ 36 h 318"/>
                <a:gd name="T24" fmla="*/ 89 w 288"/>
                <a:gd name="T25" fmla="*/ 21 h 318"/>
                <a:gd name="T26" fmla="*/ 80 w 288"/>
                <a:gd name="T27" fmla="*/ 11 h 318"/>
                <a:gd name="T28" fmla="*/ 68 w 288"/>
                <a:gd name="T29" fmla="*/ 3 h 318"/>
                <a:gd name="T30" fmla="*/ 53 w 288"/>
                <a:gd name="T31" fmla="*/ 0 h 318"/>
                <a:gd name="T32" fmla="*/ 37 w 288"/>
                <a:gd name="T33" fmla="*/ 1 h 318"/>
                <a:gd name="T34" fmla="*/ 23 w 288"/>
                <a:gd name="T35" fmla="*/ 5 h 318"/>
                <a:gd name="T36" fmla="*/ 13 w 288"/>
                <a:gd name="T37" fmla="*/ 14 h 318"/>
                <a:gd name="T38" fmla="*/ 5 w 288"/>
                <a:gd name="T39" fmla="*/ 26 h 318"/>
                <a:gd name="T40" fmla="*/ 1 w 288"/>
                <a:gd name="T41" fmla="*/ 41 h 318"/>
                <a:gd name="T42" fmla="*/ 17 w 288"/>
                <a:gd name="T43" fmla="*/ 53 h 318"/>
                <a:gd name="T44" fmla="*/ 18 w 288"/>
                <a:gd name="T45" fmla="*/ 40 h 318"/>
                <a:gd name="T46" fmla="*/ 22 w 288"/>
                <a:gd name="T47" fmla="*/ 30 h 318"/>
                <a:gd name="T48" fmla="*/ 27 w 288"/>
                <a:gd name="T49" fmla="*/ 22 h 318"/>
                <a:gd name="T50" fmla="*/ 35 w 288"/>
                <a:gd name="T51" fmla="*/ 17 h 318"/>
                <a:gd name="T52" fmla="*/ 45 w 288"/>
                <a:gd name="T53" fmla="*/ 15 h 318"/>
                <a:gd name="T54" fmla="*/ 55 w 288"/>
                <a:gd name="T55" fmla="*/ 16 h 318"/>
                <a:gd name="T56" fmla="*/ 64 w 288"/>
                <a:gd name="T57" fmla="*/ 19 h 318"/>
                <a:gd name="T58" fmla="*/ 71 w 288"/>
                <a:gd name="T59" fmla="*/ 25 h 318"/>
                <a:gd name="T60" fmla="*/ 76 w 288"/>
                <a:gd name="T61" fmla="*/ 33 h 318"/>
                <a:gd name="T62" fmla="*/ 78 w 288"/>
                <a:gd name="T63" fmla="*/ 44 h 318"/>
                <a:gd name="T64" fmla="*/ 79 w 288"/>
                <a:gd name="T65" fmla="*/ 57 h 318"/>
                <a:gd name="T66" fmla="*/ 77 w 288"/>
                <a:gd name="T67" fmla="*/ 69 h 318"/>
                <a:gd name="T68" fmla="*/ 73 w 288"/>
                <a:gd name="T69" fmla="*/ 79 h 318"/>
                <a:gd name="T70" fmla="*/ 66 w 288"/>
                <a:gd name="T71" fmla="*/ 86 h 318"/>
                <a:gd name="T72" fmla="*/ 58 w 288"/>
                <a:gd name="T73" fmla="*/ 90 h 318"/>
                <a:gd name="T74" fmla="*/ 48 w 288"/>
                <a:gd name="T75" fmla="*/ 91 h 318"/>
                <a:gd name="T76" fmla="*/ 38 w 288"/>
                <a:gd name="T77" fmla="*/ 90 h 318"/>
                <a:gd name="T78" fmla="*/ 30 w 288"/>
                <a:gd name="T79" fmla="*/ 86 h 318"/>
                <a:gd name="T80" fmla="*/ 23 w 288"/>
                <a:gd name="T81" fmla="*/ 79 h 318"/>
                <a:gd name="T82" fmla="*/ 19 w 288"/>
                <a:gd name="T83" fmla="*/ 69 h 318"/>
                <a:gd name="T84" fmla="*/ 17 w 288"/>
                <a:gd name="T85" fmla="*/ 57 h 3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8">
                  <a:moveTo>
                    <a:pt x="0" y="159"/>
                  </a:moveTo>
                  <a:lnTo>
                    <a:pt x="1" y="178"/>
                  </a:lnTo>
                  <a:lnTo>
                    <a:pt x="2" y="195"/>
                  </a:lnTo>
                  <a:lnTo>
                    <a:pt x="6" y="211"/>
                  </a:lnTo>
                  <a:lnTo>
                    <a:pt x="9" y="226"/>
                  </a:lnTo>
                  <a:lnTo>
                    <a:pt x="15" y="241"/>
                  </a:lnTo>
                  <a:lnTo>
                    <a:pt x="22" y="254"/>
                  </a:lnTo>
                  <a:lnTo>
                    <a:pt x="30" y="265"/>
                  </a:lnTo>
                  <a:lnTo>
                    <a:pt x="38" y="277"/>
                  </a:lnTo>
                  <a:lnTo>
                    <a:pt x="49" y="286"/>
                  </a:lnTo>
                  <a:lnTo>
                    <a:pt x="59" y="294"/>
                  </a:lnTo>
                  <a:lnTo>
                    <a:pt x="70" y="302"/>
                  </a:lnTo>
                  <a:lnTo>
                    <a:pt x="83" y="308"/>
                  </a:lnTo>
                  <a:lnTo>
                    <a:pt x="97" y="312"/>
                  </a:lnTo>
                  <a:lnTo>
                    <a:pt x="112" y="316"/>
                  </a:lnTo>
                  <a:lnTo>
                    <a:pt x="128" y="317"/>
                  </a:lnTo>
                  <a:lnTo>
                    <a:pt x="144" y="318"/>
                  </a:lnTo>
                  <a:lnTo>
                    <a:pt x="161" y="317"/>
                  </a:lnTo>
                  <a:lnTo>
                    <a:pt x="176" y="316"/>
                  </a:lnTo>
                  <a:lnTo>
                    <a:pt x="191" y="312"/>
                  </a:lnTo>
                  <a:lnTo>
                    <a:pt x="205" y="308"/>
                  </a:lnTo>
                  <a:lnTo>
                    <a:pt x="218" y="302"/>
                  </a:lnTo>
                  <a:lnTo>
                    <a:pt x="229" y="294"/>
                  </a:lnTo>
                  <a:lnTo>
                    <a:pt x="241" y="286"/>
                  </a:lnTo>
                  <a:lnTo>
                    <a:pt x="250" y="277"/>
                  </a:lnTo>
                  <a:lnTo>
                    <a:pt x="259" y="265"/>
                  </a:lnTo>
                  <a:lnTo>
                    <a:pt x="266" y="254"/>
                  </a:lnTo>
                  <a:lnTo>
                    <a:pt x="273" y="241"/>
                  </a:lnTo>
                  <a:lnTo>
                    <a:pt x="279" y="226"/>
                  </a:lnTo>
                  <a:lnTo>
                    <a:pt x="282" y="211"/>
                  </a:lnTo>
                  <a:lnTo>
                    <a:pt x="286" y="195"/>
                  </a:lnTo>
                  <a:lnTo>
                    <a:pt x="287" y="178"/>
                  </a:lnTo>
                  <a:lnTo>
                    <a:pt x="288" y="159"/>
                  </a:lnTo>
                  <a:lnTo>
                    <a:pt x="287" y="140"/>
                  </a:lnTo>
                  <a:lnTo>
                    <a:pt x="286" y="123"/>
                  </a:lnTo>
                  <a:lnTo>
                    <a:pt x="282" y="107"/>
                  </a:lnTo>
                  <a:lnTo>
                    <a:pt x="279" y="92"/>
                  </a:lnTo>
                  <a:lnTo>
                    <a:pt x="273" y="77"/>
                  </a:lnTo>
                  <a:lnTo>
                    <a:pt x="266" y="64"/>
                  </a:lnTo>
                  <a:lnTo>
                    <a:pt x="259" y="52"/>
                  </a:lnTo>
                  <a:lnTo>
                    <a:pt x="250" y="41"/>
                  </a:lnTo>
                  <a:lnTo>
                    <a:pt x="240" y="32"/>
                  </a:lnTo>
                  <a:lnTo>
                    <a:pt x="229" y="24"/>
                  </a:lnTo>
                  <a:lnTo>
                    <a:pt x="218" y="16"/>
                  </a:lnTo>
                  <a:lnTo>
                    <a:pt x="205" y="10"/>
                  </a:lnTo>
                  <a:lnTo>
                    <a:pt x="191" y="5"/>
                  </a:lnTo>
                  <a:lnTo>
                    <a:pt x="176" y="2"/>
                  </a:lnTo>
                  <a:lnTo>
                    <a:pt x="160" y="1"/>
                  </a:lnTo>
                  <a:lnTo>
                    <a:pt x="144" y="0"/>
                  </a:lnTo>
                  <a:lnTo>
                    <a:pt x="127" y="1"/>
                  </a:lnTo>
                  <a:lnTo>
                    <a:pt x="112" y="2"/>
                  </a:lnTo>
                  <a:lnTo>
                    <a:pt x="97" y="5"/>
                  </a:lnTo>
                  <a:lnTo>
                    <a:pt x="83" y="10"/>
                  </a:lnTo>
                  <a:lnTo>
                    <a:pt x="70" y="16"/>
                  </a:lnTo>
                  <a:lnTo>
                    <a:pt x="59" y="24"/>
                  </a:lnTo>
                  <a:lnTo>
                    <a:pt x="49" y="32"/>
                  </a:lnTo>
                  <a:lnTo>
                    <a:pt x="38" y="41"/>
                  </a:lnTo>
                  <a:lnTo>
                    <a:pt x="29" y="52"/>
                  </a:lnTo>
                  <a:lnTo>
                    <a:pt x="22" y="64"/>
                  </a:lnTo>
                  <a:lnTo>
                    <a:pt x="15" y="77"/>
                  </a:lnTo>
                  <a:lnTo>
                    <a:pt x="9" y="92"/>
                  </a:lnTo>
                  <a:lnTo>
                    <a:pt x="6" y="107"/>
                  </a:lnTo>
                  <a:lnTo>
                    <a:pt x="2" y="123"/>
                  </a:lnTo>
                  <a:lnTo>
                    <a:pt x="1" y="140"/>
                  </a:lnTo>
                  <a:lnTo>
                    <a:pt x="0" y="159"/>
                  </a:lnTo>
                  <a:close/>
                  <a:moveTo>
                    <a:pt x="52" y="159"/>
                  </a:moveTo>
                  <a:lnTo>
                    <a:pt x="52" y="146"/>
                  </a:lnTo>
                  <a:lnTo>
                    <a:pt x="53" y="133"/>
                  </a:lnTo>
                  <a:lnTo>
                    <a:pt x="55" y="120"/>
                  </a:lnTo>
                  <a:lnTo>
                    <a:pt x="58" y="110"/>
                  </a:lnTo>
                  <a:lnTo>
                    <a:pt x="61" y="100"/>
                  </a:lnTo>
                  <a:lnTo>
                    <a:pt x="66" y="90"/>
                  </a:lnTo>
                  <a:lnTo>
                    <a:pt x="70" y="81"/>
                  </a:lnTo>
                  <a:lnTo>
                    <a:pt x="76" y="74"/>
                  </a:lnTo>
                  <a:lnTo>
                    <a:pt x="82" y="67"/>
                  </a:lnTo>
                  <a:lnTo>
                    <a:pt x="89" y="61"/>
                  </a:lnTo>
                  <a:lnTo>
                    <a:pt x="97" y="56"/>
                  </a:lnTo>
                  <a:lnTo>
                    <a:pt x="105" y="51"/>
                  </a:lnTo>
                  <a:lnTo>
                    <a:pt x="114" y="49"/>
                  </a:lnTo>
                  <a:lnTo>
                    <a:pt x="123" y="47"/>
                  </a:lnTo>
                  <a:lnTo>
                    <a:pt x="134" y="44"/>
                  </a:lnTo>
                  <a:lnTo>
                    <a:pt x="145" y="44"/>
                  </a:lnTo>
                  <a:lnTo>
                    <a:pt x="156" y="44"/>
                  </a:lnTo>
                  <a:lnTo>
                    <a:pt x="166" y="47"/>
                  </a:lnTo>
                  <a:lnTo>
                    <a:pt x="175" y="49"/>
                  </a:lnTo>
                  <a:lnTo>
                    <a:pt x="183" y="51"/>
                  </a:lnTo>
                  <a:lnTo>
                    <a:pt x="192" y="56"/>
                  </a:lnTo>
                  <a:lnTo>
                    <a:pt x="199" y="61"/>
                  </a:lnTo>
                  <a:lnTo>
                    <a:pt x="206" y="67"/>
                  </a:lnTo>
                  <a:lnTo>
                    <a:pt x="212" y="74"/>
                  </a:lnTo>
                  <a:lnTo>
                    <a:pt x="218" y="81"/>
                  </a:lnTo>
                  <a:lnTo>
                    <a:pt x="222" y="90"/>
                  </a:lnTo>
                  <a:lnTo>
                    <a:pt x="227" y="100"/>
                  </a:lnTo>
                  <a:lnTo>
                    <a:pt x="230" y="110"/>
                  </a:lnTo>
                  <a:lnTo>
                    <a:pt x="233" y="120"/>
                  </a:lnTo>
                  <a:lnTo>
                    <a:pt x="235" y="133"/>
                  </a:lnTo>
                  <a:lnTo>
                    <a:pt x="236" y="146"/>
                  </a:lnTo>
                  <a:lnTo>
                    <a:pt x="236" y="159"/>
                  </a:lnTo>
                  <a:lnTo>
                    <a:pt x="236" y="172"/>
                  </a:lnTo>
                  <a:lnTo>
                    <a:pt x="235" y="185"/>
                  </a:lnTo>
                  <a:lnTo>
                    <a:pt x="233" y="197"/>
                  </a:lnTo>
                  <a:lnTo>
                    <a:pt x="230" y="208"/>
                  </a:lnTo>
                  <a:lnTo>
                    <a:pt x="227" y="218"/>
                  </a:lnTo>
                  <a:lnTo>
                    <a:pt x="222" y="227"/>
                  </a:lnTo>
                  <a:lnTo>
                    <a:pt x="218" y="236"/>
                  </a:lnTo>
                  <a:lnTo>
                    <a:pt x="212" y="245"/>
                  </a:lnTo>
                  <a:lnTo>
                    <a:pt x="206" y="250"/>
                  </a:lnTo>
                  <a:lnTo>
                    <a:pt x="199" y="257"/>
                  </a:lnTo>
                  <a:lnTo>
                    <a:pt x="192" y="262"/>
                  </a:lnTo>
                  <a:lnTo>
                    <a:pt x="183" y="266"/>
                  </a:lnTo>
                  <a:lnTo>
                    <a:pt x="175" y="269"/>
                  </a:lnTo>
                  <a:lnTo>
                    <a:pt x="166" y="271"/>
                  </a:lnTo>
                  <a:lnTo>
                    <a:pt x="156" y="273"/>
                  </a:lnTo>
                  <a:lnTo>
                    <a:pt x="145" y="273"/>
                  </a:lnTo>
                  <a:lnTo>
                    <a:pt x="134" y="273"/>
                  </a:lnTo>
                  <a:lnTo>
                    <a:pt x="123" y="271"/>
                  </a:lnTo>
                  <a:lnTo>
                    <a:pt x="114" y="269"/>
                  </a:lnTo>
                  <a:lnTo>
                    <a:pt x="105" y="266"/>
                  </a:lnTo>
                  <a:lnTo>
                    <a:pt x="97" y="262"/>
                  </a:lnTo>
                  <a:lnTo>
                    <a:pt x="89" y="257"/>
                  </a:lnTo>
                  <a:lnTo>
                    <a:pt x="82" y="250"/>
                  </a:lnTo>
                  <a:lnTo>
                    <a:pt x="76" y="245"/>
                  </a:lnTo>
                  <a:lnTo>
                    <a:pt x="70" y="236"/>
                  </a:lnTo>
                  <a:lnTo>
                    <a:pt x="66" y="227"/>
                  </a:lnTo>
                  <a:lnTo>
                    <a:pt x="61" y="218"/>
                  </a:lnTo>
                  <a:lnTo>
                    <a:pt x="58" y="208"/>
                  </a:lnTo>
                  <a:lnTo>
                    <a:pt x="55" y="197"/>
                  </a:lnTo>
                  <a:lnTo>
                    <a:pt x="53" y="185"/>
                  </a:lnTo>
                  <a:lnTo>
                    <a:pt x="52" y="172"/>
                  </a:lnTo>
                  <a:lnTo>
                    <a:pt x="52" y="1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4" name="Freeform 183"/>
            <p:cNvSpPr>
              <a:spLocks/>
            </p:cNvSpPr>
            <p:nvPr/>
          </p:nvSpPr>
          <p:spPr bwMode="auto">
            <a:xfrm>
              <a:off x="2434" y="2751"/>
              <a:ext cx="139" cy="103"/>
            </a:xfrm>
            <a:custGeom>
              <a:avLst/>
              <a:gdLst>
                <a:gd name="T0" fmla="*/ 139 w 416"/>
                <a:gd name="T1" fmla="*/ 42 h 307"/>
                <a:gd name="T2" fmla="*/ 139 w 416"/>
                <a:gd name="T3" fmla="*/ 32 h 307"/>
                <a:gd name="T4" fmla="*/ 138 w 416"/>
                <a:gd name="T5" fmla="*/ 22 h 307"/>
                <a:gd name="T6" fmla="*/ 135 w 416"/>
                <a:gd name="T7" fmla="*/ 13 h 307"/>
                <a:gd name="T8" fmla="*/ 128 w 416"/>
                <a:gd name="T9" fmla="*/ 5 h 307"/>
                <a:gd name="T10" fmla="*/ 116 w 416"/>
                <a:gd name="T11" fmla="*/ 1 h 307"/>
                <a:gd name="T12" fmla="*/ 102 w 416"/>
                <a:gd name="T13" fmla="*/ 0 h 307"/>
                <a:gd name="T14" fmla="*/ 89 w 416"/>
                <a:gd name="T15" fmla="*/ 4 h 307"/>
                <a:gd name="T16" fmla="*/ 78 w 416"/>
                <a:gd name="T17" fmla="*/ 12 h 307"/>
                <a:gd name="T18" fmla="*/ 72 w 416"/>
                <a:gd name="T19" fmla="*/ 12 h 307"/>
                <a:gd name="T20" fmla="*/ 68 w 416"/>
                <a:gd name="T21" fmla="*/ 7 h 307"/>
                <a:gd name="T22" fmla="*/ 63 w 416"/>
                <a:gd name="T23" fmla="*/ 4 h 307"/>
                <a:gd name="T24" fmla="*/ 58 w 416"/>
                <a:gd name="T25" fmla="*/ 1 h 307"/>
                <a:gd name="T26" fmla="*/ 52 w 416"/>
                <a:gd name="T27" fmla="*/ 0 h 307"/>
                <a:gd name="T28" fmla="*/ 45 w 416"/>
                <a:gd name="T29" fmla="*/ 0 h 307"/>
                <a:gd name="T30" fmla="*/ 38 w 416"/>
                <a:gd name="T31" fmla="*/ 1 h 307"/>
                <a:gd name="T32" fmla="*/ 31 w 416"/>
                <a:gd name="T33" fmla="*/ 3 h 307"/>
                <a:gd name="T34" fmla="*/ 26 w 416"/>
                <a:gd name="T35" fmla="*/ 6 h 307"/>
                <a:gd name="T36" fmla="*/ 21 w 416"/>
                <a:gd name="T37" fmla="*/ 11 h 307"/>
                <a:gd name="T38" fmla="*/ 16 w 416"/>
                <a:gd name="T39" fmla="*/ 16 h 307"/>
                <a:gd name="T40" fmla="*/ 0 w 416"/>
                <a:gd name="T41" fmla="*/ 103 h 307"/>
                <a:gd name="T42" fmla="*/ 17 w 416"/>
                <a:gd name="T43" fmla="*/ 40 h 307"/>
                <a:gd name="T44" fmla="*/ 19 w 416"/>
                <a:gd name="T45" fmla="*/ 31 h 307"/>
                <a:gd name="T46" fmla="*/ 22 w 416"/>
                <a:gd name="T47" fmla="*/ 24 h 307"/>
                <a:gd name="T48" fmla="*/ 28 w 416"/>
                <a:gd name="T49" fmla="*/ 19 h 307"/>
                <a:gd name="T50" fmla="*/ 34 w 416"/>
                <a:gd name="T51" fmla="*/ 16 h 307"/>
                <a:gd name="T52" fmla="*/ 43 w 416"/>
                <a:gd name="T53" fmla="*/ 15 h 307"/>
                <a:gd name="T54" fmla="*/ 50 w 416"/>
                <a:gd name="T55" fmla="*/ 15 h 307"/>
                <a:gd name="T56" fmla="*/ 55 w 416"/>
                <a:gd name="T57" fmla="*/ 18 h 307"/>
                <a:gd name="T58" fmla="*/ 58 w 416"/>
                <a:gd name="T59" fmla="*/ 23 h 307"/>
                <a:gd name="T60" fmla="*/ 60 w 416"/>
                <a:gd name="T61" fmla="*/ 29 h 307"/>
                <a:gd name="T62" fmla="*/ 61 w 416"/>
                <a:gd name="T63" fmla="*/ 38 h 307"/>
                <a:gd name="T64" fmla="*/ 78 w 416"/>
                <a:gd name="T65" fmla="*/ 103 h 307"/>
                <a:gd name="T66" fmla="*/ 79 w 416"/>
                <a:gd name="T67" fmla="*/ 37 h 307"/>
                <a:gd name="T68" fmla="*/ 81 w 416"/>
                <a:gd name="T69" fmla="*/ 29 h 307"/>
                <a:gd name="T70" fmla="*/ 85 w 416"/>
                <a:gd name="T71" fmla="*/ 22 h 307"/>
                <a:gd name="T72" fmla="*/ 91 w 416"/>
                <a:gd name="T73" fmla="*/ 18 h 307"/>
                <a:gd name="T74" fmla="*/ 98 w 416"/>
                <a:gd name="T75" fmla="*/ 15 h 307"/>
                <a:gd name="T76" fmla="*/ 107 w 416"/>
                <a:gd name="T77" fmla="*/ 15 h 307"/>
                <a:gd name="T78" fmla="*/ 113 w 416"/>
                <a:gd name="T79" fmla="*/ 16 h 307"/>
                <a:gd name="T80" fmla="*/ 118 w 416"/>
                <a:gd name="T81" fmla="*/ 20 h 307"/>
                <a:gd name="T82" fmla="*/ 120 w 416"/>
                <a:gd name="T83" fmla="*/ 24 h 307"/>
                <a:gd name="T84" fmla="*/ 122 w 416"/>
                <a:gd name="T85" fmla="*/ 32 h 307"/>
                <a:gd name="T86" fmla="*/ 122 w 416"/>
                <a:gd name="T87" fmla="*/ 41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6" h="307">
                  <a:moveTo>
                    <a:pt x="366" y="307"/>
                  </a:moveTo>
                  <a:lnTo>
                    <a:pt x="416" y="307"/>
                  </a:lnTo>
                  <a:lnTo>
                    <a:pt x="416" y="126"/>
                  </a:lnTo>
                  <a:lnTo>
                    <a:pt x="416" y="118"/>
                  </a:lnTo>
                  <a:lnTo>
                    <a:pt x="416" y="107"/>
                  </a:lnTo>
                  <a:lnTo>
                    <a:pt x="416" y="95"/>
                  </a:lnTo>
                  <a:lnTo>
                    <a:pt x="415" y="85"/>
                  </a:lnTo>
                  <a:lnTo>
                    <a:pt x="415" y="75"/>
                  </a:lnTo>
                  <a:lnTo>
                    <a:pt x="413" y="65"/>
                  </a:lnTo>
                  <a:lnTo>
                    <a:pt x="411" y="57"/>
                  </a:lnTo>
                  <a:lnTo>
                    <a:pt x="408" y="48"/>
                  </a:lnTo>
                  <a:lnTo>
                    <a:pt x="405" y="40"/>
                  </a:lnTo>
                  <a:lnTo>
                    <a:pt x="398" y="31"/>
                  </a:lnTo>
                  <a:lnTo>
                    <a:pt x="390" y="23"/>
                  </a:lnTo>
                  <a:lnTo>
                    <a:pt x="382" y="16"/>
                  </a:lnTo>
                  <a:lnTo>
                    <a:pt x="371" y="10"/>
                  </a:lnTo>
                  <a:lnTo>
                    <a:pt x="360" y="6"/>
                  </a:lnTo>
                  <a:lnTo>
                    <a:pt x="348" y="2"/>
                  </a:lnTo>
                  <a:lnTo>
                    <a:pt x="335" y="1"/>
                  </a:lnTo>
                  <a:lnTo>
                    <a:pt x="321" y="0"/>
                  </a:lnTo>
                  <a:lnTo>
                    <a:pt x="306" y="1"/>
                  </a:lnTo>
                  <a:lnTo>
                    <a:pt x="292" y="2"/>
                  </a:lnTo>
                  <a:lnTo>
                    <a:pt x="278" y="7"/>
                  </a:lnTo>
                  <a:lnTo>
                    <a:pt x="267" y="11"/>
                  </a:lnTo>
                  <a:lnTo>
                    <a:pt x="255" y="18"/>
                  </a:lnTo>
                  <a:lnTo>
                    <a:pt x="244" y="26"/>
                  </a:lnTo>
                  <a:lnTo>
                    <a:pt x="233" y="36"/>
                  </a:lnTo>
                  <a:lnTo>
                    <a:pt x="224" y="47"/>
                  </a:lnTo>
                  <a:lnTo>
                    <a:pt x="220" y="41"/>
                  </a:lnTo>
                  <a:lnTo>
                    <a:pt x="216" y="36"/>
                  </a:lnTo>
                  <a:lnTo>
                    <a:pt x="213" y="31"/>
                  </a:lnTo>
                  <a:lnTo>
                    <a:pt x="208" y="26"/>
                  </a:lnTo>
                  <a:lnTo>
                    <a:pt x="203" y="22"/>
                  </a:lnTo>
                  <a:lnTo>
                    <a:pt x="199" y="18"/>
                  </a:lnTo>
                  <a:lnTo>
                    <a:pt x="194" y="15"/>
                  </a:lnTo>
                  <a:lnTo>
                    <a:pt x="190" y="11"/>
                  </a:lnTo>
                  <a:lnTo>
                    <a:pt x="185" y="9"/>
                  </a:lnTo>
                  <a:lnTo>
                    <a:pt x="179" y="7"/>
                  </a:lnTo>
                  <a:lnTo>
                    <a:pt x="174" y="4"/>
                  </a:lnTo>
                  <a:lnTo>
                    <a:pt x="168" y="2"/>
                  </a:lnTo>
                  <a:lnTo>
                    <a:pt x="162" y="1"/>
                  </a:lnTo>
                  <a:lnTo>
                    <a:pt x="155" y="1"/>
                  </a:lnTo>
                  <a:lnTo>
                    <a:pt x="148" y="0"/>
                  </a:lnTo>
                  <a:lnTo>
                    <a:pt x="141" y="0"/>
                  </a:lnTo>
                  <a:lnTo>
                    <a:pt x="134" y="0"/>
                  </a:lnTo>
                  <a:lnTo>
                    <a:pt x="126" y="1"/>
                  </a:lnTo>
                  <a:lnTo>
                    <a:pt x="119" y="1"/>
                  </a:lnTo>
                  <a:lnTo>
                    <a:pt x="113" y="3"/>
                  </a:lnTo>
                  <a:lnTo>
                    <a:pt x="106" y="4"/>
                  </a:lnTo>
                  <a:lnTo>
                    <a:pt x="100" y="7"/>
                  </a:lnTo>
                  <a:lnTo>
                    <a:pt x="94" y="9"/>
                  </a:lnTo>
                  <a:lnTo>
                    <a:pt x="87" y="12"/>
                  </a:lnTo>
                  <a:lnTo>
                    <a:pt x="83" y="15"/>
                  </a:lnTo>
                  <a:lnTo>
                    <a:pt x="77" y="19"/>
                  </a:lnTo>
                  <a:lnTo>
                    <a:pt x="71" y="23"/>
                  </a:lnTo>
                  <a:lnTo>
                    <a:pt x="67" y="27"/>
                  </a:lnTo>
                  <a:lnTo>
                    <a:pt x="62" y="32"/>
                  </a:lnTo>
                  <a:lnTo>
                    <a:pt x="57" y="38"/>
                  </a:lnTo>
                  <a:lnTo>
                    <a:pt x="53" y="44"/>
                  </a:lnTo>
                  <a:lnTo>
                    <a:pt x="48" y="49"/>
                  </a:lnTo>
                  <a:lnTo>
                    <a:pt x="48" y="7"/>
                  </a:lnTo>
                  <a:lnTo>
                    <a:pt x="0" y="7"/>
                  </a:lnTo>
                  <a:lnTo>
                    <a:pt x="0" y="307"/>
                  </a:lnTo>
                  <a:lnTo>
                    <a:pt x="50" y="307"/>
                  </a:lnTo>
                  <a:lnTo>
                    <a:pt x="50" y="130"/>
                  </a:lnTo>
                  <a:lnTo>
                    <a:pt x="50" y="119"/>
                  </a:lnTo>
                  <a:lnTo>
                    <a:pt x="52" y="110"/>
                  </a:lnTo>
                  <a:lnTo>
                    <a:pt x="54" y="101"/>
                  </a:lnTo>
                  <a:lnTo>
                    <a:pt x="56" y="93"/>
                  </a:lnTo>
                  <a:lnTo>
                    <a:pt x="59" y="86"/>
                  </a:lnTo>
                  <a:lnTo>
                    <a:pt x="62" y="78"/>
                  </a:lnTo>
                  <a:lnTo>
                    <a:pt x="67" y="72"/>
                  </a:lnTo>
                  <a:lnTo>
                    <a:pt x="71" y="67"/>
                  </a:lnTo>
                  <a:lnTo>
                    <a:pt x="77" y="61"/>
                  </a:lnTo>
                  <a:lnTo>
                    <a:pt x="83" y="56"/>
                  </a:lnTo>
                  <a:lnTo>
                    <a:pt x="88" y="53"/>
                  </a:lnTo>
                  <a:lnTo>
                    <a:pt x="95" y="49"/>
                  </a:lnTo>
                  <a:lnTo>
                    <a:pt x="102" y="47"/>
                  </a:lnTo>
                  <a:lnTo>
                    <a:pt x="110" y="45"/>
                  </a:lnTo>
                  <a:lnTo>
                    <a:pt x="118" y="44"/>
                  </a:lnTo>
                  <a:lnTo>
                    <a:pt x="128" y="44"/>
                  </a:lnTo>
                  <a:lnTo>
                    <a:pt x="136" y="44"/>
                  </a:lnTo>
                  <a:lnTo>
                    <a:pt x="143" y="45"/>
                  </a:lnTo>
                  <a:lnTo>
                    <a:pt x="149" y="46"/>
                  </a:lnTo>
                  <a:lnTo>
                    <a:pt x="155" y="48"/>
                  </a:lnTo>
                  <a:lnTo>
                    <a:pt x="161" y="52"/>
                  </a:lnTo>
                  <a:lnTo>
                    <a:pt x="166" y="54"/>
                  </a:lnTo>
                  <a:lnTo>
                    <a:pt x="169" y="59"/>
                  </a:lnTo>
                  <a:lnTo>
                    <a:pt x="172" y="63"/>
                  </a:lnTo>
                  <a:lnTo>
                    <a:pt x="175" y="68"/>
                  </a:lnTo>
                  <a:lnTo>
                    <a:pt x="177" y="73"/>
                  </a:lnTo>
                  <a:lnTo>
                    <a:pt x="179" y="80"/>
                  </a:lnTo>
                  <a:lnTo>
                    <a:pt x="180" y="87"/>
                  </a:lnTo>
                  <a:lnTo>
                    <a:pt x="182" y="95"/>
                  </a:lnTo>
                  <a:lnTo>
                    <a:pt x="183" y="103"/>
                  </a:lnTo>
                  <a:lnTo>
                    <a:pt x="183" y="113"/>
                  </a:lnTo>
                  <a:lnTo>
                    <a:pt x="183" y="122"/>
                  </a:lnTo>
                  <a:lnTo>
                    <a:pt x="183" y="307"/>
                  </a:lnTo>
                  <a:lnTo>
                    <a:pt x="233" y="307"/>
                  </a:lnTo>
                  <a:lnTo>
                    <a:pt x="233" y="130"/>
                  </a:lnTo>
                  <a:lnTo>
                    <a:pt x="233" y="119"/>
                  </a:lnTo>
                  <a:lnTo>
                    <a:pt x="235" y="110"/>
                  </a:lnTo>
                  <a:lnTo>
                    <a:pt x="237" y="101"/>
                  </a:lnTo>
                  <a:lnTo>
                    <a:pt x="239" y="93"/>
                  </a:lnTo>
                  <a:lnTo>
                    <a:pt x="241" y="85"/>
                  </a:lnTo>
                  <a:lnTo>
                    <a:pt x="245" y="78"/>
                  </a:lnTo>
                  <a:lnTo>
                    <a:pt x="250" y="72"/>
                  </a:lnTo>
                  <a:lnTo>
                    <a:pt x="254" y="65"/>
                  </a:lnTo>
                  <a:lnTo>
                    <a:pt x="259" y="61"/>
                  </a:lnTo>
                  <a:lnTo>
                    <a:pt x="264" y="56"/>
                  </a:lnTo>
                  <a:lnTo>
                    <a:pt x="271" y="53"/>
                  </a:lnTo>
                  <a:lnTo>
                    <a:pt x="278" y="49"/>
                  </a:lnTo>
                  <a:lnTo>
                    <a:pt x="285" y="47"/>
                  </a:lnTo>
                  <a:lnTo>
                    <a:pt x="293" y="45"/>
                  </a:lnTo>
                  <a:lnTo>
                    <a:pt x="301" y="44"/>
                  </a:lnTo>
                  <a:lnTo>
                    <a:pt x="310" y="44"/>
                  </a:lnTo>
                  <a:lnTo>
                    <a:pt x="319" y="44"/>
                  </a:lnTo>
                  <a:lnTo>
                    <a:pt x="325" y="45"/>
                  </a:lnTo>
                  <a:lnTo>
                    <a:pt x="332" y="46"/>
                  </a:lnTo>
                  <a:lnTo>
                    <a:pt x="338" y="48"/>
                  </a:lnTo>
                  <a:lnTo>
                    <a:pt x="344" y="52"/>
                  </a:lnTo>
                  <a:lnTo>
                    <a:pt x="348" y="54"/>
                  </a:lnTo>
                  <a:lnTo>
                    <a:pt x="352" y="59"/>
                  </a:lnTo>
                  <a:lnTo>
                    <a:pt x="355" y="63"/>
                  </a:lnTo>
                  <a:lnTo>
                    <a:pt x="358" y="68"/>
                  </a:lnTo>
                  <a:lnTo>
                    <a:pt x="360" y="73"/>
                  </a:lnTo>
                  <a:lnTo>
                    <a:pt x="362" y="80"/>
                  </a:lnTo>
                  <a:lnTo>
                    <a:pt x="363" y="87"/>
                  </a:lnTo>
                  <a:lnTo>
                    <a:pt x="365" y="95"/>
                  </a:lnTo>
                  <a:lnTo>
                    <a:pt x="366" y="103"/>
                  </a:lnTo>
                  <a:lnTo>
                    <a:pt x="366" y="113"/>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5" name="Freeform 184"/>
            <p:cNvSpPr>
              <a:spLocks/>
            </p:cNvSpPr>
            <p:nvPr/>
          </p:nvSpPr>
          <p:spPr bwMode="auto">
            <a:xfrm>
              <a:off x="2598" y="2751"/>
              <a:ext cx="139" cy="103"/>
            </a:xfrm>
            <a:custGeom>
              <a:avLst/>
              <a:gdLst>
                <a:gd name="T0" fmla="*/ 139 w 417"/>
                <a:gd name="T1" fmla="*/ 42 h 307"/>
                <a:gd name="T2" fmla="*/ 139 w 417"/>
                <a:gd name="T3" fmla="*/ 32 h 307"/>
                <a:gd name="T4" fmla="*/ 138 w 417"/>
                <a:gd name="T5" fmla="*/ 22 h 307"/>
                <a:gd name="T6" fmla="*/ 135 w 417"/>
                <a:gd name="T7" fmla="*/ 13 h 307"/>
                <a:gd name="T8" fmla="*/ 127 w 417"/>
                <a:gd name="T9" fmla="*/ 5 h 307"/>
                <a:gd name="T10" fmla="*/ 116 w 417"/>
                <a:gd name="T11" fmla="*/ 1 h 307"/>
                <a:gd name="T12" fmla="*/ 102 w 417"/>
                <a:gd name="T13" fmla="*/ 0 h 307"/>
                <a:gd name="T14" fmla="*/ 89 w 417"/>
                <a:gd name="T15" fmla="*/ 4 h 307"/>
                <a:gd name="T16" fmla="*/ 78 w 417"/>
                <a:gd name="T17" fmla="*/ 12 h 307"/>
                <a:gd name="T18" fmla="*/ 72 w 417"/>
                <a:gd name="T19" fmla="*/ 12 h 307"/>
                <a:gd name="T20" fmla="*/ 68 w 417"/>
                <a:gd name="T21" fmla="*/ 7 h 307"/>
                <a:gd name="T22" fmla="*/ 63 w 417"/>
                <a:gd name="T23" fmla="*/ 4 h 307"/>
                <a:gd name="T24" fmla="*/ 58 w 417"/>
                <a:gd name="T25" fmla="*/ 1 h 307"/>
                <a:gd name="T26" fmla="*/ 52 w 417"/>
                <a:gd name="T27" fmla="*/ 0 h 307"/>
                <a:gd name="T28" fmla="*/ 45 w 417"/>
                <a:gd name="T29" fmla="*/ 0 h 307"/>
                <a:gd name="T30" fmla="*/ 38 w 417"/>
                <a:gd name="T31" fmla="*/ 1 h 307"/>
                <a:gd name="T32" fmla="*/ 31 w 417"/>
                <a:gd name="T33" fmla="*/ 3 h 307"/>
                <a:gd name="T34" fmla="*/ 26 w 417"/>
                <a:gd name="T35" fmla="*/ 6 h 307"/>
                <a:gd name="T36" fmla="*/ 21 w 417"/>
                <a:gd name="T37" fmla="*/ 11 h 307"/>
                <a:gd name="T38" fmla="*/ 16 w 417"/>
                <a:gd name="T39" fmla="*/ 16 h 307"/>
                <a:gd name="T40" fmla="*/ 0 w 417"/>
                <a:gd name="T41" fmla="*/ 103 h 307"/>
                <a:gd name="T42" fmla="*/ 17 w 417"/>
                <a:gd name="T43" fmla="*/ 40 h 307"/>
                <a:gd name="T44" fmla="*/ 19 w 417"/>
                <a:gd name="T45" fmla="*/ 31 h 307"/>
                <a:gd name="T46" fmla="*/ 22 w 417"/>
                <a:gd name="T47" fmla="*/ 24 h 307"/>
                <a:gd name="T48" fmla="*/ 28 w 417"/>
                <a:gd name="T49" fmla="*/ 19 h 307"/>
                <a:gd name="T50" fmla="*/ 34 w 417"/>
                <a:gd name="T51" fmla="*/ 16 h 307"/>
                <a:gd name="T52" fmla="*/ 43 w 417"/>
                <a:gd name="T53" fmla="*/ 15 h 307"/>
                <a:gd name="T54" fmla="*/ 50 w 417"/>
                <a:gd name="T55" fmla="*/ 15 h 307"/>
                <a:gd name="T56" fmla="*/ 55 w 417"/>
                <a:gd name="T57" fmla="*/ 18 h 307"/>
                <a:gd name="T58" fmla="*/ 58 w 417"/>
                <a:gd name="T59" fmla="*/ 23 h 307"/>
                <a:gd name="T60" fmla="*/ 60 w 417"/>
                <a:gd name="T61" fmla="*/ 29 h 307"/>
                <a:gd name="T62" fmla="*/ 61 w 417"/>
                <a:gd name="T63" fmla="*/ 38 h 307"/>
                <a:gd name="T64" fmla="*/ 78 w 417"/>
                <a:gd name="T65" fmla="*/ 103 h 307"/>
                <a:gd name="T66" fmla="*/ 78 w 417"/>
                <a:gd name="T67" fmla="*/ 37 h 307"/>
                <a:gd name="T68" fmla="*/ 81 w 417"/>
                <a:gd name="T69" fmla="*/ 29 h 307"/>
                <a:gd name="T70" fmla="*/ 85 w 417"/>
                <a:gd name="T71" fmla="*/ 22 h 307"/>
                <a:gd name="T72" fmla="*/ 91 w 417"/>
                <a:gd name="T73" fmla="*/ 18 h 307"/>
                <a:gd name="T74" fmla="*/ 98 w 417"/>
                <a:gd name="T75" fmla="*/ 15 h 307"/>
                <a:gd name="T76" fmla="*/ 106 w 417"/>
                <a:gd name="T77" fmla="*/ 15 h 307"/>
                <a:gd name="T78" fmla="*/ 113 w 417"/>
                <a:gd name="T79" fmla="*/ 16 h 307"/>
                <a:gd name="T80" fmla="*/ 117 w 417"/>
                <a:gd name="T81" fmla="*/ 20 h 307"/>
                <a:gd name="T82" fmla="*/ 120 w 417"/>
                <a:gd name="T83" fmla="*/ 24 h 307"/>
                <a:gd name="T84" fmla="*/ 122 w 417"/>
                <a:gd name="T85" fmla="*/ 32 h 307"/>
                <a:gd name="T86" fmla="*/ 122 w 417"/>
                <a:gd name="T87" fmla="*/ 41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7" h="307">
                  <a:moveTo>
                    <a:pt x="366" y="307"/>
                  </a:moveTo>
                  <a:lnTo>
                    <a:pt x="417" y="307"/>
                  </a:lnTo>
                  <a:lnTo>
                    <a:pt x="417" y="126"/>
                  </a:lnTo>
                  <a:lnTo>
                    <a:pt x="417" y="118"/>
                  </a:lnTo>
                  <a:lnTo>
                    <a:pt x="417" y="107"/>
                  </a:lnTo>
                  <a:lnTo>
                    <a:pt x="417" y="95"/>
                  </a:lnTo>
                  <a:lnTo>
                    <a:pt x="416" y="85"/>
                  </a:lnTo>
                  <a:lnTo>
                    <a:pt x="416" y="75"/>
                  </a:lnTo>
                  <a:lnTo>
                    <a:pt x="413" y="65"/>
                  </a:lnTo>
                  <a:lnTo>
                    <a:pt x="411" y="57"/>
                  </a:lnTo>
                  <a:lnTo>
                    <a:pt x="409" y="48"/>
                  </a:lnTo>
                  <a:lnTo>
                    <a:pt x="405" y="40"/>
                  </a:lnTo>
                  <a:lnTo>
                    <a:pt x="398" y="31"/>
                  </a:lnTo>
                  <a:lnTo>
                    <a:pt x="390" y="23"/>
                  </a:lnTo>
                  <a:lnTo>
                    <a:pt x="382" y="16"/>
                  </a:lnTo>
                  <a:lnTo>
                    <a:pt x="372" y="10"/>
                  </a:lnTo>
                  <a:lnTo>
                    <a:pt x="360" y="6"/>
                  </a:lnTo>
                  <a:lnTo>
                    <a:pt x="349" y="2"/>
                  </a:lnTo>
                  <a:lnTo>
                    <a:pt x="335" y="1"/>
                  </a:lnTo>
                  <a:lnTo>
                    <a:pt x="321" y="0"/>
                  </a:lnTo>
                  <a:lnTo>
                    <a:pt x="306" y="1"/>
                  </a:lnTo>
                  <a:lnTo>
                    <a:pt x="292" y="2"/>
                  </a:lnTo>
                  <a:lnTo>
                    <a:pt x="279" y="7"/>
                  </a:lnTo>
                  <a:lnTo>
                    <a:pt x="267" y="11"/>
                  </a:lnTo>
                  <a:lnTo>
                    <a:pt x="256" y="18"/>
                  </a:lnTo>
                  <a:lnTo>
                    <a:pt x="244" y="26"/>
                  </a:lnTo>
                  <a:lnTo>
                    <a:pt x="234" y="36"/>
                  </a:lnTo>
                  <a:lnTo>
                    <a:pt x="225" y="47"/>
                  </a:lnTo>
                  <a:lnTo>
                    <a:pt x="220" y="41"/>
                  </a:lnTo>
                  <a:lnTo>
                    <a:pt x="216" y="36"/>
                  </a:lnTo>
                  <a:lnTo>
                    <a:pt x="213" y="31"/>
                  </a:lnTo>
                  <a:lnTo>
                    <a:pt x="208" y="26"/>
                  </a:lnTo>
                  <a:lnTo>
                    <a:pt x="204" y="22"/>
                  </a:lnTo>
                  <a:lnTo>
                    <a:pt x="199" y="18"/>
                  </a:lnTo>
                  <a:lnTo>
                    <a:pt x="195" y="15"/>
                  </a:lnTo>
                  <a:lnTo>
                    <a:pt x="190" y="11"/>
                  </a:lnTo>
                  <a:lnTo>
                    <a:pt x="185" y="9"/>
                  </a:lnTo>
                  <a:lnTo>
                    <a:pt x="180" y="7"/>
                  </a:lnTo>
                  <a:lnTo>
                    <a:pt x="174" y="4"/>
                  </a:lnTo>
                  <a:lnTo>
                    <a:pt x="168" y="2"/>
                  </a:lnTo>
                  <a:lnTo>
                    <a:pt x="162" y="1"/>
                  </a:lnTo>
                  <a:lnTo>
                    <a:pt x="155" y="1"/>
                  </a:lnTo>
                  <a:lnTo>
                    <a:pt x="149" y="0"/>
                  </a:lnTo>
                  <a:lnTo>
                    <a:pt x="142" y="0"/>
                  </a:lnTo>
                  <a:lnTo>
                    <a:pt x="135" y="0"/>
                  </a:lnTo>
                  <a:lnTo>
                    <a:pt x="127" y="1"/>
                  </a:lnTo>
                  <a:lnTo>
                    <a:pt x="120" y="1"/>
                  </a:lnTo>
                  <a:lnTo>
                    <a:pt x="113" y="3"/>
                  </a:lnTo>
                  <a:lnTo>
                    <a:pt x="106" y="4"/>
                  </a:lnTo>
                  <a:lnTo>
                    <a:pt x="100" y="7"/>
                  </a:lnTo>
                  <a:lnTo>
                    <a:pt x="94" y="9"/>
                  </a:lnTo>
                  <a:lnTo>
                    <a:pt x="88" y="12"/>
                  </a:lnTo>
                  <a:lnTo>
                    <a:pt x="83" y="15"/>
                  </a:lnTo>
                  <a:lnTo>
                    <a:pt x="77" y="19"/>
                  </a:lnTo>
                  <a:lnTo>
                    <a:pt x="71" y="23"/>
                  </a:lnTo>
                  <a:lnTo>
                    <a:pt x="67" y="27"/>
                  </a:lnTo>
                  <a:lnTo>
                    <a:pt x="62" y="32"/>
                  </a:lnTo>
                  <a:lnTo>
                    <a:pt x="58" y="38"/>
                  </a:lnTo>
                  <a:lnTo>
                    <a:pt x="53" y="44"/>
                  </a:lnTo>
                  <a:lnTo>
                    <a:pt x="48" y="49"/>
                  </a:lnTo>
                  <a:lnTo>
                    <a:pt x="48" y="7"/>
                  </a:lnTo>
                  <a:lnTo>
                    <a:pt x="0" y="7"/>
                  </a:lnTo>
                  <a:lnTo>
                    <a:pt x="0" y="307"/>
                  </a:lnTo>
                  <a:lnTo>
                    <a:pt x="51" y="307"/>
                  </a:lnTo>
                  <a:lnTo>
                    <a:pt x="51" y="130"/>
                  </a:lnTo>
                  <a:lnTo>
                    <a:pt x="51" y="119"/>
                  </a:lnTo>
                  <a:lnTo>
                    <a:pt x="52" y="110"/>
                  </a:lnTo>
                  <a:lnTo>
                    <a:pt x="54" y="101"/>
                  </a:lnTo>
                  <a:lnTo>
                    <a:pt x="57" y="93"/>
                  </a:lnTo>
                  <a:lnTo>
                    <a:pt x="59" y="86"/>
                  </a:lnTo>
                  <a:lnTo>
                    <a:pt x="62" y="78"/>
                  </a:lnTo>
                  <a:lnTo>
                    <a:pt x="67" y="72"/>
                  </a:lnTo>
                  <a:lnTo>
                    <a:pt x="71" y="67"/>
                  </a:lnTo>
                  <a:lnTo>
                    <a:pt x="77" y="61"/>
                  </a:lnTo>
                  <a:lnTo>
                    <a:pt x="83" y="56"/>
                  </a:lnTo>
                  <a:lnTo>
                    <a:pt x="89" y="53"/>
                  </a:lnTo>
                  <a:lnTo>
                    <a:pt x="96" y="49"/>
                  </a:lnTo>
                  <a:lnTo>
                    <a:pt x="103" y="47"/>
                  </a:lnTo>
                  <a:lnTo>
                    <a:pt x="111" y="45"/>
                  </a:lnTo>
                  <a:lnTo>
                    <a:pt x="119" y="44"/>
                  </a:lnTo>
                  <a:lnTo>
                    <a:pt x="128" y="44"/>
                  </a:lnTo>
                  <a:lnTo>
                    <a:pt x="136" y="44"/>
                  </a:lnTo>
                  <a:lnTo>
                    <a:pt x="143" y="45"/>
                  </a:lnTo>
                  <a:lnTo>
                    <a:pt x="150" y="46"/>
                  </a:lnTo>
                  <a:lnTo>
                    <a:pt x="155" y="48"/>
                  </a:lnTo>
                  <a:lnTo>
                    <a:pt x="161" y="52"/>
                  </a:lnTo>
                  <a:lnTo>
                    <a:pt x="166" y="54"/>
                  </a:lnTo>
                  <a:lnTo>
                    <a:pt x="169" y="59"/>
                  </a:lnTo>
                  <a:lnTo>
                    <a:pt x="173" y="63"/>
                  </a:lnTo>
                  <a:lnTo>
                    <a:pt x="175" y="68"/>
                  </a:lnTo>
                  <a:lnTo>
                    <a:pt x="177" y="73"/>
                  </a:lnTo>
                  <a:lnTo>
                    <a:pt x="180" y="80"/>
                  </a:lnTo>
                  <a:lnTo>
                    <a:pt x="181" y="87"/>
                  </a:lnTo>
                  <a:lnTo>
                    <a:pt x="182" y="95"/>
                  </a:lnTo>
                  <a:lnTo>
                    <a:pt x="183" y="103"/>
                  </a:lnTo>
                  <a:lnTo>
                    <a:pt x="183" y="113"/>
                  </a:lnTo>
                  <a:lnTo>
                    <a:pt x="183" y="122"/>
                  </a:lnTo>
                  <a:lnTo>
                    <a:pt x="183" y="307"/>
                  </a:lnTo>
                  <a:lnTo>
                    <a:pt x="234" y="307"/>
                  </a:lnTo>
                  <a:lnTo>
                    <a:pt x="234" y="130"/>
                  </a:lnTo>
                  <a:lnTo>
                    <a:pt x="234" y="119"/>
                  </a:lnTo>
                  <a:lnTo>
                    <a:pt x="235" y="110"/>
                  </a:lnTo>
                  <a:lnTo>
                    <a:pt x="237" y="101"/>
                  </a:lnTo>
                  <a:lnTo>
                    <a:pt x="239" y="93"/>
                  </a:lnTo>
                  <a:lnTo>
                    <a:pt x="242" y="85"/>
                  </a:lnTo>
                  <a:lnTo>
                    <a:pt x="245" y="78"/>
                  </a:lnTo>
                  <a:lnTo>
                    <a:pt x="250" y="72"/>
                  </a:lnTo>
                  <a:lnTo>
                    <a:pt x="254" y="65"/>
                  </a:lnTo>
                  <a:lnTo>
                    <a:pt x="259" y="61"/>
                  </a:lnTo>
                  <a:lnTo>
                    <a:pt x="265" y="56"/>
                  </a:lnTo>
                  <a:lnTo>
                    <a:pt x="272" y="53"/>
                  </a:lnTo>
                  <a:lnTo>
                    <a:pt x="279" y="49"/>
                  </a:lnTo>
                  <a:lnTo>
                    <a:pt x="285" y="47"/>
                  </a:lnTo>
                  <a:lnTo>
                    <a:pt x="294" y="45"/>
                  </a:lnTo>
                  <a:lnTo>
                    <a:pt x="302" y="44"/>
                  </a:lnTo>
                  <a:lnTo>
                    <a:pt x="311" y="44"/>
                  </a:lnTo>
                  <a:lnTo>
                    <a:pt x="319" y="44"/>
                  </a:lnTo>
                  <a:lnTo>
                    <a:pt x="326" y="45"/>
                  </a:lnTo>
                  <a:lnTo>
                    <a:pt x="333" y="46"/>
                  </a:lnTo>
                  <a:lnTo>
                    <a:pt x="338" y="48"/>
                  </a:lnTo>
                  <a:lnTo>
                    <a:pt x="344" y="52"/>
                  </a:lnTo>
                  <a:lnTo>
                    <a:pt x="349" y="54"/>
                  </a:lnTo>
                  <a:lnTo>
                    <a:pt x="352" y="59"/>
                  </a:lnTo>
                  <a:lnTo>
                    <a:pt x="356" y="63"/>
                  </a:lnTo>
                  <a:lnTo>
                    <a:pt x="358" y="68"/>
                  </a:lnTo>
                  <a:lnTo>
                    <a:pt x="360" y="73"/>
                  </a:lnTo>
                  <a:lnTo>
                    <a:pt x="363" y="80"/>
                  </a:lnTo>
                  <a:lnTo>
                    <a:pt x="364" y="87"/>
                  </a:lnTo>
                  <a:lnTo>
                    <a:pt x="365" y="95"/>
                  </a:lnTo>
                  <a:lnTo>
                    <a:pt x="366" y="103"/>
                  </a:lnTo>
                  <a:lnTo>
                    <a:pt x="366" y="113"/>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6" name="Freeform 185"/>
            <p:cNvSpPr>
              <a:spLocks noEditPoints="1"/>
            </p:cNvSpPr>
            <p:nvPr/>
          </p:nvSpPr>
          <p:spPr bwMode="auto">
            <a:xfrm>
              <a:off x="2761" y="2716"/>
              <a:ext cx="17" cy="138"/>
            </a:xfrm>
            <a:custGeom>
              <a:avLst/>
              <a:gdLst>
                <a:gd name="T0" fmla="*/ 0 w 51"/>
                <a:gd name="T1" fmla="*/ 138 h 413"/>
                <a:gd name="T2" fmla="*/ 17 w 51"/>
                <a:gd name="T3" fmla="*/ 138 h 413"/>
                <a:gd name="T4" fmla="*/ 17 w 51"/>
                <a:gd name="T5" fmla="*/ 38 h 413"/>
                <a:gd name="T6" fmla="*/ 0 w 51"/>
                <a:gd name="T7" fmla="*/ 38 h 413"/>
                <a:gd name="T8" fmla="*/ 0 w 51"/>
                <a:gd name="T9" fmla="*/ 138 h 413"/>
                <a:gd name="T10" fmla="*/ 0 w 51"/>
                <a:gd name="T11" fmla="*/ 19 h 413"/>
                <a:gd name="T12" fmla="*/ 17 w 51"/>
                <a:gd name="T13" fmla="*/ 19 h 413"/>
                <a:gd name="T14" fmla="*/ 17 w 51"/>
                <a:gd name="T15" fmla="*/ 0 h 413"/>
                <a:gd name="T16" fmla="*/ 0 w 51"/>
                <a:gd name="T17" fmla="*/ 0 h 413"/>
                <a:gd name="T18" fmla="*/ 0 w 51"/>
                <a:gd name="T19" fmla="*/ 19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8"/>
                  </a:moveTo>
                  <a:lnTo>
                    <a:pt x="51" y="58"/>
                  </a:lnTo>
                  <a:lnTo>
                    <a:pt x="51" y="0"/>
                  </a:lnTo>
                  <a:lnTo>
                    <a:pt x="0" y="0"/>
                  </a:ln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7" name="Freeform 186"/>
            <p:cNvSpPr>
              <a:spLocks/>
            </p:cNvSpPr>
            <p:nvPr/>
          </p:nvSpPr>
          <p:spPr bwMode="auto">
            <a:xfrm>
              <a:off x="2792" y="2726"/>
              <a:ext cx="50" cy="129"/>
            </a:xfrm>
            <a:custGeom>
              <a:avLst/>
              <a:gdLst>
                <a:gd name="T0" fmla="*/ 32 w 150"/>
                <a:gd name="T1" fmla="*/ 103 h 387"/>
                <a:gd name="T2" fmla="*/ 32 w 150"/>
                <a:gd name="T3" fmla="*/ 41 h 387"/>
                <a:gd name="T4" fmla="*/ 50 w 150"/>
                <a:gd name="T5" fmla="*/ 41 h 387"/>
                <a:gd name="T6" fmla="*/ 50 w 150"/>
                <a:gd name="T7" fmla="*/ 28 h 387"/>
                <a:gd name="T8" fmla="*/ 32 w 150"/>
                <a:gd name="T9" fmla="*/ 28 h 387"/>
                <a:gd name="T10" fmla="*/ 32 w 150"/>
                <a:gd name="T11" fmla="*/ 0 h 387"/>
                <a:gd name="T12" fmla="*/ 15 w 150"/>
                <a:gd name="T13" fmla="*/ 0 h 387"/>
                <a:gd name="T14" fmla="*/ 15 w 150"/>
                <a:gd name="T15" fmla="*/ 28 h 387"/>
                <a:gd name="T16" fmla="*/ 0 w 150"/>
                <a:gd name="T17" fmla="*/ 28 h 387"/>
                <a:gd name="T18" fmla="*/ 0 w 150"/>
                <a:gd name="T19" fmla="*/ 41 h 387"/>
                <a:gd name="T20" fmla="*/ 15 w 150"/>
                <a:gd name="T21" fmla="*/ 41 h 387"/>
                <a:gd name="T22" fmla="*/ 15 w 150"/>
                <a:gd name="T23" fmla="*/ 108 h 387"/>
                <a:gd name="T24" fmla="*/ 15 w 150"/>
                <a:gd name="T25" fmla="*/ 111 h 387"/>
                <a:gd name="T26" fmla="*/ 15 w 150"/>
                <a:gd name="T27" fmla="*/ 114 h 387"/>
                <a:gd name="T28" fmla="*/ 16 w 150"/>
                <a:gd name="T29" fmla="*/ 116 h 387"/>
                <a:gd name="T30" fmla="*/ 16 w 150"/>
                <a:gd name="T31" fmla="*/ 118 h 387"/>
                <a:gd name="T32" fmla="*/ 17 w 150"/>
                <a:gd name="T33" fmla="*/ 120 h 387"/>
                <a:gd name="T34" fmla="*/ 18 w 150"/>
                <a:gd name="T35" fmla="*/ 121 h 387"/>
                <a:gd name="T36" fmla="*/ 19 w 150"/>
                <a:gd name="T37" fmla="*/ 123 h 387"/>
                <a:gd name="T38" fmla="*/ 20 w 150"/>
                <a:gd name="T39" fmla="*/ 125 h 387"/>
                <a:gd name="T40" fmla="*/ 21 w 150"/>
                <a:gd name="T41" fmla="*/ 126 h 387"/>
                <a:gd name="T42" fmla="*/ 23 w 150"/>
                <a:gd name="T43" fmla="*/ 126 h 387"/>
                <a:gd name="T44" fmla="*/ 24 w 150"/>
                <a:gd name="T45" fmla="*/ 127 h 387"/>
                <a:gd name="T46" fmla="*/ 27 w 150"/>
                <a:gd name="T47" fmla="*/ 128 h 387"/>
                <a:gd name="T48" fmla="*/ 29 w 150"/>
                <a:gd name="T49" fmla="*/ 128 h 387"/>
                <a:gd name="T50" fmla="*/ 31 w 150"/>
                <a:gd name="T51" fmla="*/ 129 h 387"/>
                <a:gd name="T52" fmla="*/ 33 w 150"/>
                <a:gd name="T53" fmla="*/ 129 h 387"/>
                <a:gd name="T54" fmla="*/ 37 w 150"/>
                <a:gd name="T55" fmla="*/ 129 h 387"/>
                <a:gd name="T56" fmla="*/ 40 w 150"/>
                <a:gd name="T57" fmla="*/ 129 h 387"/>
                <a:gd name="T58" fmla="*/ 43 w 150"/>
                <a:gd name="T59" fmla="*/ 129 h 387"/>
                <a:gd name="T60" fmla="*/ 46 w 150"/>
                <a:gd name="T61" fmla="*/ 128 h 387"/>
                <a:gd name="T62" fmla="*/ 50 w 150"/>
                <a:gd name="T63" fmla="*/ 128 h 387"/>
                <a:gd name="T64" fmla="*/ 50 w 150"/>
                <a:gd name="T65" fmla="*/ 113 h 387"/>
                <a:gd name="T66" fmla="*/ 45 w 150"/>
                <a:gd name="T67" fmla="*/ 114 h 387"/>
                <a:gd name="T68" fmla="*/ 41 w 150"/>
                <a:gd name="T69" fmla="*/ 114 h 387"/>
                <a:gd name="T70" fmla="*/ 38 w 150"/>
                <a:gd name="T71" fmla="*/ 114 h 387"/>
                <a:gd name="T72" fmla="*/ 37 w 150"/>
                <a:gd name="T73" fmla="*/ 113 h 387"/>
                <a:gd name="T74" fmla="*/ 35 w 150"/>
                <a:gd name="T75" fmla="*/ 112 h 387"/>
                <a:gd name="T76" fmla="*/ 33 w 150"/>
                <a:gd name="T77" fmla="*/ 111 h 387"/>
                <a:gd name="T78" fmla="*/ 33 w 150"/>
                <a:gd name="T79" fmla="*/ 110 h 387"/>
                <a:gd name="T80" fmla="*/ 32 w 150"/>
                <a:gd name="T81" fmla="*/ 108 h 387"/>
                <a:gd name="T82" fmla="*/ 32 w 150"/>
                <a:gd name="T83" fmla="*/ 105 h 387"/>
                <a:gd name="T84" fmla="*/ 32 w 150"/>
                <a:gd name="T85" fmla="*/ 103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1"/>
                  </a:lnTo>
                  <a:lnTo>
                    <a:pt x="48" y="348"/>
                  </a:lnTo>
                  <a:lnTo>
                    <a:pt x="49" y="354"/>
                  </a:lnTo>
                  <a:lnTo>
                    <a:pt x="51" y="360"/>
                  </a:lnTo>
                  <a:lnTo>
                    <a:pt x="53" y="364"/>
                  </a:lnTo>
                  <a:lnTo>
                    <a:pt x="56" y="369"/>
                  </a:lnTo>
                  <a:lnTo>
                    <a:pt x="59" y="374"/>
                  </a:lnTo>
                  <a:lnTo>
                    <a:pt x="64" y="377"/>
                  </a:lnTo>
                  <a:lnTo>
                    <a:pt x="68" y="379"/>
                  </a:lnTo>
                  <a:lnTo>
                    <a:pt x="73" y="382"/>
                  </a:lnTo>
                  <a:lnTo>
                    <a:pt x="80" y="384"/>
                  </a:lnTo>
                  <a:lnTo>
                    <a:pt x="86" y="385"/>
                  </a:lnTo>
                  <a:lnTo>
                    <a:pt x="94" y="386"/>
                  </a:lnTo>
                  <a:lnTo>
                    <a:pt x="100" y="387"/>
                  </a:lnTo>
                  <a:lnTo>
                    <a:pt x="110" y="387"/>
                  </a:lnTo>
                  <a:lnTo>
                    <a:pt x="119" y="387"/>
                  </a:lnTo>
                  <a:lnTo>
                    <a:pt x="128" y="386"/>
                  </a:lnTo>
                  <a:lnTo>
                    <a:pt x="138" y="385"/>
                  </a:lnTo>
                  <a:lnTo>
                    <a:pt x="150" y="383"/>
                  </a:lnTo>
                  <a:lnTo>
                    <a:pt x="150" y="340"/>
                  </a:lnTo>
                  <a:lnTo>
                    <a:pt x="134" y="341"/>
                  </a:lnTo>
                  <a:lnTo>
                    <a:pt x="123" y="341"/>
                  </a:lnTo>
                  <a:lnTo>
                    <a:pt x="115" y="341"/>
                  </a:lnTo>
                  <a:lnTo>
                    <a:pt x="110" y="339"/>
                  </a:lnTo>
                  <a:lnTo>
                    <a:pt x="105" y="337"/>
                  </a:lnTo>
                  <a:lnTo>
                    <a:pt x="100"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8" name="Freeform 187"/>
            <p:cNvSpPr>
              <a:spLocks/>
            </p:cNvSpPr>
            <p:nvPr/>
          </p:nvSpPr>
          <p:spPr bwMode="auto">
            <a:xfrm>
              <a:off x="2845" y="2726"/>
              <a:ext cx="50" cy="129"/>
            </a:xfrm>
            <a:custGeom>
              <a:avLst/>
              <a:gdLst>
                <a:gd name="T0" fmla="*/ 32 w 150"/>
                <a:gd name="T1" fmla="*/ 103 h 387"/>
                <a:gd name="T2" fmla="*/ 32 w 150"/>
                <a:gd name="T3" fmla="*/ 41 h 387"/>
                <a:gd name="T4" fmla="*/ 50 w 150"/>
                <a:gd name="T5" fmla="*/ 41 h 387"/>
                <a:gd name="T6" fmla="*/ 50 w 150"/>
                <a:gd name="T7" fmla="*/ 28 h 387"/>
                <a:gd name="T8" fmla="*/ 32 w 150"/>
                <a:gd name="T9" fmla="*/ 28 h 387"/>
                <a:gd name="T10" fmla="*/ 32 w 150"/>
                <a:gd name="T11" fmla="*/ 0 h 387"/>
                <a:gd name="T12" fmla="*/ 15 w 150"/>
                <a:gd name="T13" fmla="*/ 0 h 387"/>
                <a:gd name="T14" fmla="*/ 15 w 150"/>
                <a:gd name="T15" fmla="*/ 28 h 387"/>
                <a:gd name="T16" fmla="*/ 0 w 150"/>
                <a:gd name="T17" fmla="*/ 28 h 387"/>
                <a:gd name="T18" fmla="*/ 0 w 150"/>
                <a:gd name="T19" fmla="*/ 41 h 387"/>
                <a:gd name="T20" fmla="*/ 15 w 150"/>
                <a:gd name="T21" fmla="*/ 41 h 387"/>
                <a:gd name="T22" fmla="*/ 15 w 150"/>
                <a:gd name="T23" fmla="*/ 108 h 387"/>
                <a:gd name="T24" fmla="*/ 15 w 150"/>
                <a:gd name="T25" fmla="*/ 111 h 387"/>
                <a:gd name="T26" fmla="*/ 15 w 150"/>
                <a:gd name="T27" fmla="*/ 114 h 387"/>
                <a:gd name="T28" fmla="*/ 16 w 150"/>
                <a:gd name="T29" fmla="*/ 116 h 387"/>
                <a:gd name="T30" fmla="*/ 16 w 150"/>
                <a:gd name="T31" fmla="*/ 118 h 387"/>
                <a:gd name="T32" fmla="*/ 17 w 150"/>
                <a:gd name="T33" fmla="*/ 120 h 387"/>
                <a:gd name="T34" fmla="*/ 18 w 150"/>
                <a:gd name="T35" fmla="*/ 121 h 387"/>
                <a:gd name="T36" fmla="*/ 19 w 150"/>
                <a:gd name="T37" fmla="*/ 123 h 387"/>
                <a:gd name="T38" fmla="*/ 20 w 150"/>
                <a:gd name="T39" fmla="*/ 125 h 387"/>
                <a:gd name="T40" fmla="*/ 21 w 150"/>
                <a:gd name="T41" fmla="*/ 126 h 387"/>
                <a:gd name="T42" fmla="*/ 23 w 150"/>
                <a:gd name="T43" fmla="*/ 126 h 387"/>
                <a:gd name="T44" fmla="*/ 24 w 150"/>
                <a:gd name="T45" fmla="*/ 127 h 387"/>
                <a:gd name="T46" fmla="*/ 27 w 150"/>
                <a:gd name="T47" fmla="*/ 128 h 387"/>
                <a:gd name="T48" fmla="*/ 29 w 150"/>
                <a:gd name="T49" fmla="*/ 128 h 387"/>
                <a:gd name="T50" fmla="*/ 31 w 150"/>
                <a:gd name="T51" fmla="*/ 129 h 387"/>
                <a:gd name="T52" fmla="*/ 34 w 150"/>
                <a:gd name="T53" fmla="*/ 129 h 387"/>
                <a:gd name="T54" fmla="*/ 37 w 150"/>
                <a:gd name="T55" fmla="*/ 129 h 387"/>
                <a:gd name="T56" fmla="*/ 40 w 150"/>
                <a:gd name="T57" fmla="*/ 129 h 387"/>
                <a:gd name="T58" fmla="*/ 43 w 150"/>
                <a:gd name="T59" fmla="*/ 129 h 387"/>
                <a:gd name="T60" fmla="*/ 46 w 150"/>
                <a:gd name="T61" fmla="*/ 128 h 387"/>
                <a:gd name="T62" fmla="*/ 50 w 150"/>
                <a:gd name="T63" fmla="*/ 128 h 387"/>
                <a:gd name="T64" fmla="*/ 50 w 150"/>
                <a:gd name="T65" fmla="*/ 113 h 387"/>
                <a:gd name="T66" fmla="*/ 45 w 150"/>
                <a:gd name="T67" fmla="*/ 114 h 387"/>
                <a:gd name="T68" fmla="*/ 41 w 150"/>
                <a:gd name="T69" fmla="*/ 114 h 387"/>
                <a:gd name="T70" fmla="*/ 39 w 150"/>
                <a:gd name="T71" fmla="*/ 114 h 387"/>
                <a:gd name="T72" fmla="*/ 37 w 150"/>
                <a:gd name="T73" fmla="*/ 113 h 387"/>
                <a:gd name="T74" fmla="*/ 35 w 150"/>
                <a:gd name="T75" fmla="*/ 112 h 387"/>
                <a:gd name="T76" fmla="*/ 34 w 150"/>
                <a:gd name="T77" fmla="*/ 111 h 387"/>
                <a:gd name="T78" fmla="*/ 33 w 150"/>
                <a:gd name="T79" fmla="*/ 110 h 387"/>
                <a:gd name="T80" fmla="*/ 32 w 150"/>
                <a:gd name="T81" fmla="*/ 108 h 387"/>
                <a:gd name="T82" fmla="*/ 32 w 150"/>
                <a:gd name="T83" fmla="*/ 105 h 387"/>
                <a:gd name="T84" fmla="*/ 32 w 150"/>
                <a:gd name="T85" fmla="*/ 103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1"/>
                  </a:lnTo>
                  <a:lnTo>
                    <a:pt x="48" y="348"/>
                  </a:lnTo>
                  <a:lnTo>
                    <a:pt x="49" y="354"/>
                  </a:lnTo>
                  <a:lnTo>
                    <a:pt x="51" y="360"/>
                  </a:lnTo>
                  <a:lnTo>
                    <a:pt x="53" y="364"/>
                  </a:lnTo>
                  <a:lnTo>
                    <a:pt x="56" y="369"/>
                  </a:lnTo>
                  <a:lnTo>
                    <a:pt x="59" y="374"/>
                  </a:lnTo>
                  <a:lnTo>
                    <a:pt x="64" y="377"/>
                  </a:lnTo>
                  <a:lnTo>
                    <a:pt x="68" y="379"/>
                  </a:lnTo>
                  <a:lnTo>
                    <a:pt x="73" y="382"/>
                  </a:lnTo>
                  <a:lnTo>
                    <a:pt x="80" y="384"/>
                  </a:lnTo>
                  <a:lnTo>
                    <a:pt x="86" y="385"/>
                  </a:lnTo>
                  <a:lnTo>
                    <a:pt x="94" y="386"/>
                  </a:lnTo>
                  <a:lnTo>
                    <a:pt x="101" y="387"/>
                  </a:lnTo>
                  <a:lnTo>
                    <a:pt x="110" y="387"/>
                  </a:lnTo>
                  <a:lnTo>
                    <a:pt x="119" y="387"/>
                  </a:lnTo>
                  <a:lnTo>
                    <a:pt x="128" y="386"/>
                  </a:lnTo>
                  <a:lnTo>
                    <a:pt x="139" y="385"/>
                  </a:lnTo>
                  <a:lnTo>
                    <a:pt x="150" y="383"/>
                  </a:lnTo>
                  <a:lnTo>
                    <a:pt x="150" y="340"/>
                  </a:lnTo>
                  <a:lnTo>
                    <a:pt x="134" y="341"/>
                  </a:lnTo>
                  <a:lnTo>
                    <a:pt x="124" y="341"/>
                  </a:lnTo>
                  <a:lnTo>
                    <a:pt x="116" y="341"/>
                  </a:lnTo>
                  <a:lnTo>
                    <a:pt x="110" y="339"/>
                  </a:lnTo>
                  <a:lnTo>
                    <a:pt x="105" y="337"/>
                  </a:lnTo>
                  <a:lnTo>
                    <a:pt x="101"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99" name="Freeform 188"/>
            <p:cNvSpPr>
              <a:spLocks noEditPoints="1"/>
            </p:cNvSpPr>
            <p:nvPr/>
          </p:nvSpPr>
          <p:spPr bwMode="auto">
            <a:xfrm>
              <a:off x="2906" y="2751"/>
              <a:ext cx="91" cy="106"/>
            </a:xfrm>
            <a:custGeom>
              <a:avLst/>
              <a:gdLst>
                <a:gd name="T0" fmla="*/ 72 w 271"/>
                <a:gd name="T1" fmla="*/ 75 h 318"/>
                <a:gd name="T2" fmla="*/ 69 w 271"/>
                <a:gd name="T3" fmla="*/ 81 h 318"/>
                <a:gd name="T4" fmla="*/ 64 w 271"/>
                <a:gd name="T5" fmla="*/ 86 h 318"/>
                <a:gd name="T6" fmla="*/ 58 w 271"/>
                <a:gd name="T7" fmla="*/ 89 h 318"/>
                <a:gd name="T8" fmla="*/ 52 w 271"/>
                <a:gd name="T9" fmla="*/ 90 h 318"/>
                <a:gd name="T10" fmla="*/ 44 w 271"/>
                <a:gd name="T11" fmla="*/ 91 h 318"/>
                <a:gd name="T12" fmla="*/ 35 w 271"/>
                <a:gd name="T13" fmla="*/ 88 h 318"/>
                <a:gd name="T14" fmla="*/ 28 w 271"/>
                <a:gd name="T15" fmla="*/ 84 h 318"/>
                <a:gd name="T16" fmla="*/ 22 w 271"/>
                <a:gd name="T17" fmla="*/ 78 h 318"/>
                <a:gd name="T18" fmla="*/ 19 w 271"/>
                <a:gd name="T19" fmla="*/ 69 h 318"/>
                <a:gd name="T20" fmla="*/ 18 w 271"/>
                <a:gd name="T21" fmla="*/ 58 h 318"/>
                <a:gd name="T22" fmla="*/ 91 w 271"/>
                <a:gd name="T23" fmla="*/ 51 h 318"/>
                <a:gd name="T24" fmla="*/ 89 w 271"/>
                <a:gd name="T25" fmla="*/ 34 h 318"/>
                <a:gd name="T26" fmla="*/ 84 w 271"/>
                <a:gd name="T27" fmla="*/ 20 h 318"/>
                <a:gd name="T28" fmla="*/ 76 w 271"/>
                <a:gd name="T29" fmla="*/ 10 h 318"/>
                <a:gd name="T30" fmla="*/ 65 w 271"/>
                <a:gd name="T31" fmla="*/ 3 h 318"/>
                <a:gd name="T32" fmla="*/ 51 w 271"/>
                <a:gd name="T33" fmla="*/ 0 h 318"/>
                <a:gd name="T34" fmla="*/ 36 w 271"/>
                <a:gd name="T35" fmla="*/ 1 h 318"/>
                <a:gd name="T36" fmla="*/ 22 w 271"/>
                <a:gd name="T37" fmla="*/ 6 h 318"/>
                <a:gd name="T38" fmla="*/ 12 w 271"/>
                <a:gd name="T39" fmla="*/ 14 h 318"/>
                <a:gd name="T40" fmla="*/ 5 w 271"/>
                <a:gd name="T41" fmla="*/ 26 h 318"/>
                <a:gd name="T42" fmla="*/ 1 w 271"/>
                <a:gd name="T43" fmla="*/ 42 h 318"/>
                <a:gd name="T44" fmla="*/ 1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8 w 271"/>
                <a:gd name="T57" fmla="*/ 105 h 318"/>
                <a:gd name="T58" fmla="*/ 69 w 271"/>
                <a:gd name="T59" fmla="*/ 101 h 318"/>
                <a:gd name="T60" fmla="*/ 78 w 271"/>
                <a:gd name="T61" fmla="*/ 94 h 318"/>
                <a:gd name="T62" fmla="*/ 84 w 271"/>
                <a:gd name="T63" fmla="*/ 86 h 318"/>
                <a:gd name="T64" fmla="*/ 89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2 w 271"/>
                <a:gd name="T79" fmla="*/ 15 h 318"/>
                <a:gd name="T80" fmla="*/ 60 w 271"/>
                <a:gd name="T81" fmla="*/ 18 h 318"/>
                <a:gd name="T82" fmla="*/ 66 w 271"/>
                <a:gd name="T83" fmla="*/ 22 h 318"/>
                <a:gd name="T84" fmla="*/ 70 w 271"/>
                <a:gd name="T85" fmla="*/ 29 h 318"/>
                <a:gd name="T86" fmla="*/ 73 w 271"/>
                <a:gd name="T87" fmla="*/ 37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7" y="212"/>
                  </a:moveTo>
                  <a:lnTo>
                    <a:pt x="216" y="219"/>
                  </a:lnTo>
                  <a:lnTo>
                    <a:pt x="213" y="226"/>
                  </a:lnTo>
                  <a:lnTo>
                    <a:pt x="210" y="232"/>
                  </a:lnTo>
                  <a:lnTo>
                    <a:pt x="208" y="238"/>
                  </a:lnTo>
                  <a:lnTo>
                    <a:pt x="204" y="243"/>
                  </a:lnTo>
                  <a:lnTo>
                    <a:pt x="199" y="248"/>
                  </a:lnTo>
                  <a:lnTo>
                    <a:pt x="196" y="253"/>
                  </a:lnTo>
                  <a:lnTo>
                    <a:pt x="190" y="257"/>
                  </a:lnTo>
                  <a:lnTo>
                    <a:pt x="186" y="261"/>
                  </a:lnTo>
                  <a:lnTo>
                    <a:pt x="180" y="263"/>
                  </a:lnTo>
                  <a:lnTo>
                    <a:pt x="174" y="266"/>
                  </a:lnTo>
                  <a:lnTo>
                    <a:pt x="168" y="269"/>
                  </a:lnTo>
                  <a:lnTo>
                    <a:pt x="161" y="270"/>
                  </a:lnTo>
                  <a:lnTo>
                    <a:pt x="155" y="271"/>
                  </a:lnTo>
                  <a:lnTo>
                    <a:pt x="148" y="272"/>
                  </a:lnTo>
                  <a:lnTo>
                    <a:pt x="140" y="272"/>
                  </a:lnTo>
                  <a:lnTo>
                    <a:pt x="130" y="272"/>
                  </a:lnTo>
                  <a:lnTo>
                    <a:pt x="121" y="271"/>
                  </a:lnTo>
                  <a:lnTo>
                    <a:pt x="112" y="269"/>
                  </a:lnTo>
                  <a:lnTo>
                    <a:pt x="104" y="265"/>
                  </a:lnTo>
                  <a:lnTo>
                    <a:pt x="97" y="262"/>
                  </a:lnTo>
                  <a:lnTo>
                    <a:pt x="89" y="257"/>
                  </a:lnTo>
                  <a:lnTo>
                    <a:pt x="83" y="253"/>
                  </a:lnTo>
                  <a:lnTo>
                    <a:pt x="77" y="247"/>
                  </a:lnTo>
                  <a:lnTo>
                    <a:pt x="72" y="240"/>
                  </a:lnTo>
                  <a:lnTo>
                    <a:pt x="67" y="233"/>
                  </a:lnTo>
                  <a:lnTo>
                    <a:pt x="64" y="225"/>
                  </a:lnTo>
                  <a:lnTo>
                    <a:pt x="60" y="216"/>
                  </a:lnTo>
                  <a:lnTo>
                    <a:pt x="57" y="207"/>
                  </a:lnTo>
                  <a:lnTo>
                    <a:pt x="56" y="196"/>
                  </a:lnTo>
                  <a:lnTo>
                    <a:pt x="54" y="186"/>
                  </a:lnTo>
                  <a:lnTo>
                    <a:pt x="53" y="174"/>
                  </a:lnTo>
                  <a:lnTo>
                    <a:pt x="271" y="174"/>
                  </a:lnTo>
                  <a:lnTo>
                    <a:pt x="271" y="163"/>
                  </a:lnTo>
                  <a:lnTo>
                    <a:pt x="271" y="153"/>
                  </a:lnTo>
                  <a:lnTo>
                    <a:pt x="271" y="134"/>
                  </a:lnTo>
                  <a:lnTo>
                    <a:pt x="268" y="117"/>
                  </a:lnTo>
                  <a:lnTo>
                    <a:pt x="266" y="102"/>
                  </a:lnTo>
                  <a:lnTo>
                    <a:pt x="262" y="87"/>
                  </a:lnTo>
                  <a:lnTo>
                    <a:pt x="257" y="73"/>
                  </a:lnTo>
                  <a:lnTo>
                    <a:pt x="250" y="61"/>
                  </a:lnTo>
                  <a:lnTo>
                    <a:pt x="243" y="49"/>
                  </a:lnTo>
                  <a:lnTo>
                    <a:pt x="235" y="39"/>
                  </a:lnTo>
                  <a:lnTo>
                    <a:pt x="226" y="29"/>
                  </a:lnTo>
                  <a:lnTo>
                    <a:pt x="216" y="23"/>
                  </a:lnTo>
                  <a:lnTo>
                    <a:pt x="205" y="16"/>
                  </a:lnTo>
                  <a:lnTo>
                    <a:pt x="193" y="10"/>
                  </a:lnTo>
                  <a:lnTo>
                    <a:pt x="180" y="5"/>
                  </a:lnTo>
                  <a:lnTo>
                    <a:pt x="166" y="2"/>
                  </a:lnTo>
                  <a:lnTo>
                    <a:pt x="151" y="1"/>
                  </a:lnTo>
                  <a:lnTo>
                    <a:pt x="135" y="0"/>
                  </a:lnTo>
                  <a:lnTo>
                    <a:pt x="120" y="1"/>
                  </a:lnTo>
                  <a:lnTo>
                    <a:pt x="106" y="2"/>
                  </a:lnTo>
                  <a:lnTo>
                    <a:pt x="92" y="5"/>
                  </a:lnTo>
                  <a:lnTo>
                    <a:pt x="80" y="10"/>
                  </a:lnTo>
                  <a:lnTo>
                    <a:pt x="67" y="17"/>
                  </a:lnTo>
                  <a:lnTo>
                    <a:pt x="57" y="24"/>
                  </a:lnTo>
                  <a:lnTo>
                    <a:pt x="46" y="32"/>
                  </a:lnTo>
                  <a:lnTo>
                    <a:pt x="37" y="42"/>
                  </a:lnTo>
                  <a:lnTo>
                    <a:pt x="29" y="52"/>
                  </a:lnTo>
                  <a:lnTo>
                    <a:pt x="21" y="65"/>
                  </a:lnTo>
                  <a:lnTo>
                    <a:pt x="15" y="79"/>
                  </a:lnTo>
                  <a:lnTo>
                    <a:pt x="10" y="93"/>
                  </a:lnTo>
                  <a:lnTo>
                    <a:pt x="6" y="109"/>
                  </a:lnTo>
                  <a:lnTo>
                    <a:pt x="3" y="125"/>
                  </a:lnTo>
                  <a:lnTo>
                    <a:pt x="2" y="143"/>
                  </a:lnTo>
                  <a:lnTo>
                    <a:pt x="0" y="162"/>
                  </a:lnTo>
                  <a:lnTo>
                    <a:pt x="2" y="180"/>
                  </a:lnTo>
                  <a:lnTo>
                    <a:pt x="3" y="196"/>
                  </a:lnTo>
                  <a:lnTo>
                    <a:pt x="6" y="212"/>
                  </a:lnTo>
                  <a:lnTo>
                    <a:pt x="10" y="227"/>
                  </a:lnTo>
                  <a:lnTo>
                    <a:pt x="15" y="241"/>
                  </a:lnTo>
                  <a:lnTo>
                    <a:pt x="21" y="254"/>
                  </a:lnTo>
                  <a:lnTo>
                    <a:pt x="29" y="266"/>
                  </a:lnTo>
                  <a:lnTo>
                    <a:pt x="37" y="277"/>
                  </a:lnTo>
                  <a:lnTo>
                    <a:pt x="46" y="286"/>
                  </a:lnTo>
                  <a:lnTo>
                    <a:pt x="57" y="294"/>
                  </a:lnTo>
                  <a:lnTo>
                    <a:pt x="67" y="302"/>
                  </a:lnTo>
                  <a:lnTo>
                    <a:pt x="80" y="308"/>
                  </a:lnTo>
                  <a:lnTo>
                    <a:pt x="92" y="312"/>
                  </a:lnTo>
                  <a:lnTo>
                    <a:pt x="106" y="316"/>
                  </a:lnTo>
                  <a:lnTo>
                    <a:pt x="120" y="317"/>
                  </a:lnTo>
                  <a:lnTo>
                    <a:pt x="135" y="318"/>
                  </a:lnTo>
                  <a:lnTo>
                    <a:pt x="149" y="318"/>
                  </a:lnTo>
                  <a:lnTo>
                    <a:pt x="160" y="316"/>
                  </a:lnTo>
                  <a:lnTo>
                    <a:pt x="173" y="314"/>
                  </a:lnTo>
                  <a:lnTo>
                    <a:pt x="184" y="311"/>
                  </a:lnTo>
                  <a:lnTo>
                    <a:pt x="195" y="307"/>
                  </a:lnTo>
                  <a:lnTo>
                    <a:pt x="205" y="302"/>
                  </a:lnTo>
                  <a:lnTo>
                    <a:pt x="214" y="296"/>
                  </a:lnTo>
                  <a:lnTo>
                    <a:pt x="224" y="291"/>
                  </a:lnTo>
                  <a:lnTo>
                    <a:pt x="232" y="282"/>
                  </a:lnTo>
                  <a:lnTo>
                    <a:pt x="239" y="274"/>
                  </a:lnTo>
                  <a:lnTo>
                    <a:pt x="245" y="266"/>
                  </a:lnTo>
                  <a:lnTo>
                    <a:pt x="251" y="257"/>
                  </a:lnTo>
                  <a:lnTo>
                    <a:pt x="257" y="247"/>
                  </a:lnTo>
                  <a:lnTo>
                    <a:pt x="262" y="235"/>
                  </a:lnTo>
                  <a:lnTo>
                    <a:pt x="264" y="225"/>
                  </a:lnTo>
                  <a:lnTo>
                    <a:pt x="267" y="212"/>
                  </a:lnTo>
                  <a:lnTo>
                    <a:pt x="217" y="212"/>
                  </a:lnTo>
                  <a:close/>
                  <a:moveTo>
                    <a:pt x="53" y="133"/>
                  </a:moveTo>
                  <a:lnTo>
                    <a:pt x="54" y="123"/>
                  </a:lnTo>
                  <a:lnTo>
                    <a:pt x="57" y="112"/>
                  </a:lnTo>
                  <a:lnTo>
                    <a:pt x="59" y="103"/>
                  </a:lnTo>
                  <a:lnTo>
                    <a:pt x="61" y="95"/>
                  </a:lnTo>
                  <a:lnTo>
                    <a:pt x="65" y="87"/>
                  </a:lnTo>
                  <a:lnTo>
                    <a:pt x="68" y="80"/>
                  </a:lnTo>
                  <a:lnTo>
                    <a:pt x="73" y="73"/>
                  </a:lnTo>
                  <a:lnTo>
                    <a:pt x="79" y="67"/>
                  </a:lnTo>
                  <a:lnTo>
                    <a:pt x="83" y="62"/>
                  </a:lnTo>
                  <a:lnTo>
                    <a:pt x="90" y="57"/>
                  </a:lnTo>
                  <a:lnTo>
                    <a:pt x="97" y="54"/>
                  </a:lnTo>
                  <a:lnTo>
                    <a:pt x="104" y="50"/>
                  </a:lnTo>
                  <a:lnTo>
                    <a:pt x="111" y="48"/>
                  </a:lnTo>
                  <a:lnTo>
                    <a:pt x="119" y="46"/>
                  </a:lnTo>
                  <a:lnTo>
                    <a:pt x="128" y="44"/>
                  </a:lnTo>
                  <a:lnTo>
                    <a:pt x="137" y="44"/>
                  </a:lnTo>
                  <a:lnTo>
                    <a:pt x="147" y="44"/>
                  </a:lnTo>
                  <a:lnTo>
                    <a:pt x="156" y="46"/>
                  </a:lnTo>
                  <a:lnTo>
                    <a:pt x="164" y="48"/>
                  </a:lnTo>
                  <a:lnTo>
                    <a:pt x="171" y="50"/>
                  </a:lnTo>
                  <a:lnTo>
                    <a:pt x="179" y="54"/>
                  </a:lnTo>
                  <a:lnTo>
                    <a:pt x="184" y="57"/>
                  </a:lnTo>
                  <a:lnTo>
                    <a:pt x="191" y="62"/>
                  </a:lnTo>
                  <a:lnTo>
                    <a:pt x="196" y="67"/>
                  </a:lnTo>
                  <a:lnTo>
                    <a:pt x="202" y="73"/>
                  </a:lnTo>
                  <a:lnTo>
                    <a:pt x="205" y="80"/>
                  </a:lnTo>
                  <a:lnTo>
                    <a:pt x="209" y="87"/>
                  </a:lnTo>
                  <a:lnTo>
                    <a:pt x="212" y="95"/>
                  </a:lnTo>
                  <a:lnTo>
                    <a:pt x="214" y="103"/>
                  </a:lnTo>
                  <a:lnTo>
                    <a:pt x="217" y="112"/>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0" name="Freeform 189"/>
            <p:cNvSpPr>
              <a:spLocks noEditPoints="1"/>
            </p:cNvSpPr>
            <p:nvPr/>
          </p:nvSpPr>
          <p:spPr bwMode="auto">
            <a:xfrm>
              <a:off x="3011" y="2751"/>
              <a:ext cx="90" cy="106"/>
            </a:xfrm>
            <a:custGeom>
              <a:avLst/>
              <a:gdLst>
                <a:gd name="T0" fmla="*/ 71 w 271"/>
                <a:gd name="T1" fmla="*/ 75 h 318"/>
                <a:gd name="T2" fmla="*/ 68 w 271"/>
                <a:gd name="T3" fmla="*/ 81 h 318"/>
                <a:gd name="T4" fmla="*/ 63 w 271"/>
                <a:gd name="T5" fmla="*/ 86 h 318"/>
                <a:gd name="T6" fmla="*/ 58 w 271"/>
                <a:gd name="T7" fmla="*/ 89 h 318"/>
                <a:gd name="T8" fmla="*/ 51 w 271"/>
                <a:gd name="T9" fmla="*/ 90 h 318"/>
                <a:gd name="T10" fmla="*/ 43 w 271"/>
                <a:gd name="T11" fmla="*/ 91 h 318"/>
                <a:gd name="T12" fmla="*/ 35 w 271"/>
                <a:gd name="T13" fmla="*/ 88 h 318"/>
                <a:gd name="T14" fmla="*/ 28 w 271"/>
                <a:gd name="T15" fmla="*/ 84 h 318"/>
                <a:gd name="T16" fmla="*/ 22 w 271"/>
                <a:gd name="T17" fmla="*/ 78 h 318"/>
                <a:gd name="T18" fmla="*/ 19 w 271"/>
                <a:gd name="T19" fmla="*/ 69 h 318"/>
                <a:gd name="T20" fmla="*/ 18 w 271"/>
                <a:gd name="T21" fmla="*/ 58 h 318"/>
                <a:gd name="T22" fmla="*/ 90 w 271"/>
                <a:gd name="T23" fmla="*/ 51 h 318"/>
                <a:gd name="T24" fmla="*/ 88 w 271"/>
                <a:gd name="T25" fmla="*/ 34 h 318"/>
                <a:gd name="T26" fmla="*/ 83 w 271"/>
                <a:gd name="T27" fmla="*/ 20 h 318"/>
                <a:gd name="T28" fmla="*/ 75 w 271"/>
                <a:gd name="T29" fmla="*/ 10 h 318"/>
                <a:gd name="T30" fmla="*/ 64 w 271"/>
                <a:gd name="T31" fmla="*/ 3 h 318"/>
                <a:gd name="T32" fmla="*/ 50 w 271"/>
                <a:gd name="T33" fmla="*/ 0 h 318"/>
                <a:gd name="T34" fmla="*/ 35 w 271"/>
                <a:gd name="T35" fmla="*/ 1 h 318"/>
                <a:gd name="T36" fmla="*/ 22 w 271"/>
                <a:gd name="T37" fmla="*/ 6 h 318"/>
                <a:gd name="T38" fmla="*/ 12 w 271"/>
                <a:gd name="T39" fmla="*/ 14 h 318"/>
                <a:gd name="T40" fmla="*/ 5 w 271"/>
                <a:gd name="T41" fmla="*/ 26 h 318"/>
                <a:gd name="T42" fmla="*/ 1 w 271"/>
                <a:gd name="T43" fmla="*/ 42 h 318"/>
                <a:gd name="T44" fmla="*/ 1 w 271"/>
                <a:gd name="T45" fmla="*/ 60 h 318"/>
                <a:gd name="T46" fmla="*/ 3 w 271"/>
                <a:gd name="T47" fmla="*/ 76 h 318"/>
                <a:gd name="T48" fmla="*/ 10 w 271"/>
                <a:gd name="T49" fmla="*/ 89 h 318"/>
                <a:gd name="T50" fmla="*/ 19 w 271"/>
                <a:gd name="T51" fmla="*/ 98 h 318"/>
                <a:gd name="T52" fmla="*/ 31 w 271"/>
                <a:gd name="T53" fmla="*/ 104 h 318"/>
                <a:gd name="T54" fmla="*/ 45 w 271"/>
                <a:gd name="T55" fmla="*/ 106 h 318"/>
                <a:gd name="T56" fmla="*/ 57 w 271"/>
                <a:gd name="T57" fmla="*/ 105 h 318"/>
                <a:gd name="T58" fmla="*/ 68 w 271"/>
                <a:gd name="T59" fmla="*/ 101 h 318"/>
                <a:gd name="T60" fmla="*/ 77 w 271"/>
                <a:gd name="T61" fmla="*/ 94 h 318"/>
                <a:gd name="T62" fmla="*/ 83 w 271"/>
                <a:gd name="T63" fmla="*/ 86 h 318"/>
                <a:gd name="T64" fmla="*/ 88 w 271"/>
                <a:gd name="T65" fmla="*/ 75 h 318"/>
                <a:gd name="T66" fmla="*/ 18 w 271"/>
                <a:gd name="T67" fmla="*/ 44 h 318"/>
                <a:gd name="T68" fmla="*/ 20 w 271"/>
                <a:gd name="T69" fmla="*/ 34 h 318"/>
                <a:gd name="T70" fmla="*/ 23 w 271"/>
                <a:gd name="T71" fmla="*/ 27 h 318"/>
                <a:gd name="T72" fmla="*/ 28 w 271"/>
                <a:gd name="T73" fmla="*/ 21 h 318"/>
                <a:gd name="T74" fmla="*/ 35 w 271"/>
                <a:gd name="T75" fmla="*/ 17 h 318"/>
                <a:gd name="T76" fmla="*/ 43 w 271"/>
                <a:gd name="T77" fmla="*/ 15 h 318"/>
                <a:gd name="T78" fmla="*/ 52 w 271"/>
                <a:gd name="T79" fmla="*/ 15 h 318"/>
                <a:gd name="T80" fmla="*/ 59 w 271"/>
                <a:gd name="T81" fmla="*/ 18 h 318"/>
                <a:gd name="T82" fmla="*/ 65 w 271"/>
                <a:gd name="T83" fmla="*/ 22 h 318"/>
                <a:gd name="T84" fmla="*/ 69 w 271"/>
                <a:gd name="T85" fmla="*/ 29 h 318"/>
                <a:gd name="T86" fmla="*/ 72 w 271"/>
                <a:gd name="T87" fmla="*/ 37 h 318"/>
                <a:gd name="T88" fmla="*/ 18 w 271"/>
                <a:gd name="T89" fmla="*/ 44 h 3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8">
                  <a:moveTo>
                    <a:pt x="217" y="212"/>
                  </a:moveTo>
                  <a:lnTo>
                    <a:pt x="216" y="219"/>
                  </a:lnTo>
                  <a:lnTo>
                    <a:pt x="213" y="226"/>
                  </a:lnTo>
                  <a:lnTo>
                    <a:pt x="210" y="232"/>
                  </a:lnTo>
                  <a:lnTo>
                    <a:pt x="207" y="238"/>
                  </a:lnTo>
                  <a:lnTo>
                    <a:pt x="204" y="243"/>
                  </a:lnTo>
                  <a:lnTo>
                    <a:pt x="199" y="248"/>
                  </a:lnTo>
                  <a:lnTo>
                    <a:pt x="196" y="253"/>
                  </a:lnTo>
                  <a:lnTo>
                    <a:pt x="190" y="257"/>
                  </a:lnTo>
                  <a:lnTo>
                    <a:pt x="186" y="261"/>
                  </a:lnTo>
                  <a:lnTo>
                    <a:pt x="180" y="263"/>
                  </a:lnTo>
                  <a:lnTo>
                    <a:pt x="174" y="266"/>
                  </a:lnTo>
                  <a:lnTo>
                    <a:pt x="168" y="269"/>
                  </a:lnTo>
                  <a:lnTo>
                    <a:pt x="161" y="270"/>
                  </a:lnTo>
                  <a:lnTo>
                    <a:pt x="155" y="271"/>
                  </a:lnTo>
                  <a:lnTo>
                    <a:pt x="148" y="272"/>
                  </a:lnTo>
                  <a:lnTo>
                    <a:pt x="140" y="272"/>
                  </a:lnTo>
                  <a:lnTo>
                    <a:pt x="130" y="272"/>
                  </a:lnTo>
                  <a:lnTo>
                    <a:pt x="121" y="271"/>
                  </a:lnTo>
                  <a:lnTo>
                    <a:pt x="112" y="269"/>
                  </a:lnTo>
                  <a:lnTo>
                    <a:pt x="104" y="265"/>
                  </a:lnTo>
                  <a:lnTo>
                    <a:pt x="97" y="262"/>
                  </a:lnTo>
                  <a:lnTo>
                    <a:pt x="89" y="257"/>
                  </a:lnTo>
                  <a:lnTo>
                    <a:pt x="83" y="253"/>
                  </a:lnTo>
                  <a:lnTo>
                    <a:pt x="77" y="247"/>
                  </a:lnTo>
                  <a:lnTo>
                    <a:pt x="72" y="240"/>
                  </a:lnTo>
                  <a:lnTo>
                    <a:pt x="67" y="233"/>
                  </a:lnTo>
                  <a:lnTo>
                    <a:pt x="64" y="225"/>
                  </a:lnTo>
                  <a:lnTo>
                    <a:pt x="60" y="216"/>
                  </a:lnTo>
                  <a:lnTo>
                    <a:pt x="57" y="207"/>
                  </a:lnTo>
                  <a:lnTo>
                    <a:pt x="56" y="196"/>
                  </a:lnTo>
                  <a:lnTo>
                    <a:pt x="54" y="186"/>
                  </a:lnTo>
                  <a:lnTo>
                    <a:pt x="53" y="174"/>
                  </a:lnTo>
                  <a:lnTo>
                    <a:pt x="271" y="174"/>
                  </a:lnTo>
                  <a:lnTo>
                    <a:pt x="271" y="163"/>
                  </a:lnTo>
                  <a:lnTo>
                    <a:pt x="271" y="153"/>
                  </a:lnTo>
                  <a:lnTo>
                    <a:pt x="271" y="134"/>
                  </a:lnTo>
                  <a:lnTo>
                    <a:pt x="268" y="117"/>
                  </a:lnTo>
                  <a:lnTo>
                    <a:pt x="266" y="102"/>
                  </a:lnTo>
                  <a:lnTo>
                    <a:pt x="262" y="87"/>
                  </a:lnTo>
                  <a:lnTo>
                    <a:pt x="257" y="73"/>
                  </a:lnTo>
                  <a:lnTo>
                    <a:pt x="250" y="61"/>
                  </a:lnTo>
                  <a:lnTo>
                    <a:pt x="243" y="49"/>
                  </a:lnTo>
                  <a:lnTo>
                    <a:pt x="235" y="39"/>
                  </a:lnTo>
                  <a:lnTo>
                    <a:pt x="226" y="29"/>
                  </a:lnTo>
                  <a:lnTo>
                    <a:pt x="216" y="23"/>
                  </a:lnTo>
                  <a:lnTo>
                    <a:pt x="205" y="16"/>
                  </a:lnTo>
                  <a:lnTo>
                    <a:pt x="193" y="10"/>
                  </a:lnTo>
                  <a:lnTo>
                    <a:pt x="180" y="5"/>
                  </a:lnTo>
                  <a:lnTo>
                    <a:pt x="166" y="2"/>
                  </a:lnTo>
                  <a:lnTo>
                    <a:pt x="151" y="1"/>
                  </a:lnTo>
                  <a:lnTo>
                    <a:pt x="135" y="0"/>
                  </a:lnTo>
                  <a:lnTo>
                    <a:pt x="120" y="1"/>
                  </a:lnTo>
                  <a:lnTo>
                    <a:pt x="106" y="2"/>
                  </a:lnTo>
                  <a:lnTo>
                    <a:pt x="92" y="5"/>
                  </a:lnTo>
                  <a:lnTo>
                    <a:pt x="80" y="10"/>
                  </a:lnTo>
                  <a:lnTo>
                    <a:pt x="67" y="17"/>
                  </a:lnTo>
                  <a:lnTo>
                    <a:pt x="57" y="24"/>
                  </a:lnTo>
                  <a:lnTo>
                    <a:pt x="46" y="32"/>
                  </a:lnTo>
                  <a:lnTo>
                    <a:pt x="37" y="42"/>
                  </a:lnTo>
                  <a:lnTo>
                    <a:pt x="29" y="52"/>
                  </a:lnTo>
                  <a:lnTo>
                    <a:pt x="21" y="65"/>
                  </a:lnTo>
                  <a:lnTo>
                    <a:pt x="15" y="79"/>
                  </a:lnTo>
                  <a:lnTo>
                    <a:pt x="10" y="93"/>
                  </a:lnTo>
                  <a:lnTo>
                    <a:pt x="6" y="109"/>
                  </a:lnTo>
                  <a:lnTo>
                    <a:pt x="3" y="125"/>
                  </a:lnTo>
                  <a:lnTo>
                    <a:pt x="2" y="143"/>
                  </a:lnTo>
                  <a:lnTo>
                    <a:pt x="0" y="162"/>
                  </a:lnTo>
                  <a:lnTo>
                    <a:pt x="2" y="180"/>
                  </a:lnTo>
                  <a:lnTo>
                    <a:pt x="3" y="196"/>
                  </a:lnTo>
                  <a:lnTo>
                    <a:pt x="6" y="212"/>
                  </a:lnTo>
                  <a:lnTo>
                    <a:pt x="10" y="227"/>
                  </a:lnTo>
                  <a:lnTo>
                    <a:pt x="15" y="241"/>
                  </a:lnTo>
                  <a:lnTo>
                    <a:pt x="21" y="254"/>
                  </a:lnTo>
                  <a:lnTo>
                    <a:pt x="29" y="266"/>
                  </a:lnTo>
                  <a:lnTo>
                    <a:pt x="37" y="277"/>
                  </a:lnTo>
                  <a:lnTo>
                    <a:pt x="46" y="286"/>
                  </a:lnTo>
                  <a:lnTo>
                    <a:pt x="57" y="294"/>
                  </a:lnTo>
                  <a:lnTo>
                    <a:pt x="67" y="302"/>
                  </a:lnTo>
                  <a:lnTo>
                    <a:pt x="80" y="308"/>
                  </a:lnTo>
                  <a:lnTo>
                    <a:pt x="92" y="312"/>
                  </a:lnTo>
                  <a:lnTo>
                    <a:pt x="106" y="316"/>
                  </a:lnTo>
                  <a:lnTo>
                    <a:pt x="120" y="317"/>
                  </a:lnTo>
                  <a:lnTo>
                    <a:pt x="135" y="318"/>
                  </a:lnTo>
                  <a:lnTo>
                    <a:pt x="149" y="318"/>
                  </a:lnTo>
                  <a:lnTo>
                    <a:pt x="160" y="316"/>
                  </a:lnTo>
                  <a:lnTo>
                    <a:pt x="173" y="314"/>
                  </a:lnTo>
                  <a:lnTo>
                    <a:pt x="184" y="311"/>
                  </a:lnTo>
                  <a:lnTo>
                    <a:pt x="195" y="307"/>
                  </a:lnTo>
                  <a:lnTo>
                    <a:pt x="205" y="302"/>
                  </a:lnTo>
                  <a:lnTo>
                    <a:pt x="214" y="296"/>
                  </a:lnTo>
                  <a:lnTo>
                    <a:pt x="224" y="291"/>
                  </a:lnTo>
                  <a:lnTo>
                    <a:pt x="232" y="282"/>
                  </a:lnTo>
                  <a:lnTo>
                    <a:pt x="239" y="274"/>
                  </a:lnTo>
                  <a:lnTo>
                    <a:pt x="245" y="266"/>
                  </a:lnTo>
                  <a:lnTo>
                    <a:pt x="251" y="257"/>
                  </a:lnTo>
                  <a:lnTo>
                    <a:pt x="257" y="247"/>
                  </a:lnTo>
                  <a:lnTo>
                    <a:pt x="262" y="235"/>
                  </a:lnTo>
                  <a:lnTo>
                    <a:pt x="264" y="225"/>
                  </a:lnTo>
                  <a:lnTo>
                    <a:pt x="267" y="212"/>
                  </a:lnTo>
                  <a:lnTo>
                    <a:pt x="217" y="212"/>
                  </a:lnTo>
                  <a:close/>
                  <a:moveTo>
                    <a:pt x="53" y="133"/>
                  </a:moveTo>
                  <a:lnTo>
                    <a:pt x="54" y="123"/>
                  </a:lnTo>
                  <a:lnTo>
                    <a:pt x="57" y="112"/>
                  </a:lnTo>
                  <a:lnTo>
                    <a:pt x="59" y="103"/>
                  </a:lnTo>
                  <a:lnTo>
                    <a:pt x="61" y="95"/>
                  </a:lnTo>
                  <a:lnTo>
                    <a:pt x="65" y="87"/>
                  </a:lnTo>
                  <a:lnTo>
                    <a:pt x="68" y="80"/>
                  </a:lnTo>
                  <a:lnTo>
                    <a:pt x="73" y="73"/>
                  </a:lnTo>
                  <a:lnTo>
                    <a:pt x="79" y="67"/>
                  </a:lnTo>
                  <a:lnTo>
                    <a:pt x="83" y="62"/>
                  </a:lnTo>
                  <a:lnTo>
                    <a:pt x="90" y="57"/>
                  </a:lnTo>
                  <a:lnTo>
                    <a:pt x="97" y="54"/>
                  </a:lnTo>
                  <a:lnTo>
                    <a:pt x="104" y="50"/>
                  </a:lnTo>
                  <a:lnTo>
                    <a:pt x="111" y="48"/>
                  </a:lnTo>
                  <a:lnTo>
                    <a:pt x="119" y="46"/>
                  </a:lnTo>
                  <a:lnTo>
                    <a:pt x="128" y="44"/>
                  </a:lnTo>
                  <a:lnTo>
                    <a:pt x="137" y="44"/>
                  </a:lnTo>
                  <a:lnTo>
                    <a:pt x="146" y="44"/>
                  </a:lnTo>
                  <a:lnTo>
                    <a:pt x="156" y="46"/>
                  </a:lnTo>
                  <a:lnTo>
                    <a:pt x="164" y="48"/>
                  </a:lnTo>
                  <a:lnTo>
                    <a:pt x="171" y="50"/>
                  </a:lnTo>
                  <a:lnTo>
                    <a:pt x="179" y="54"/>
                  </a:lnTo>
                  <a:lnTo>
                    <a:pt x="184" y="57"/>
                  </a:lnTo>
                  <a:lnTo>
                    <a:pt x="191" y="62"/>
                  </a:lnTo>
                  <a:lnTo>
                    <a:pt x="196" y="67"/>
                  </a:lnTo>
                  <a:lnTo>
                    <a:pt x="202" y="73"/>
                  </a:lnTo>
                  <a:lnTo>
                    <a:pt x="205" y="80"/>
                  </a:lnTo>
                  <a:lnTo>
                    <a:pt x="209" y="87"/>
                  </a:lnTo>
                  <a:lnTo>
                    <a:pt x="212" y="95"/>
                  </a:lnTo>
                  <a:lnTo>
                    <a:pt x="214" y="103"/>
                  </a:lnTo>
                  <a:lnTo>
                    <a:pt x="217" y="112"/>
                  </a:lnTo>
                  <a:lnTo>
                    <a:pt x="218" y="123"/>
                  </a:lnTo>
                  <a:lnTo>
                    <a:pt x="218" y="133"/>
                  </a:lnTo>
                  <a:lnTo>
                    <a:pt x="5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1" name="Rectangle 190"/>
            <p:cNvSpPr>
              <a:spLocks noChangeArrowheads="1"/>
            </p:cNvSpPr>
            <p:nvPr/>
          </p:nvSpPr>
          <p:spPr bwMode="auto">
            <a:xfrm>
              <a:off x="3124" y="2833"/>
              <a:ext cx="19"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602" name="Freeform 191"/>
            <p:cNvSpPr>
              <a:spLocks noEditPoints="1"/>
            </p:cNvSpPr>
            <p:nvPr/>
          </p:nvSpPr>
          <p:spPr bwMode="auto">
            <a:xfrm>
              <a:off x="1039" y="2958"/>
              <a:ext cx="105" cy="138"/>
            </a:xfrm>
            <a:custGeom>
              <a:avLst/>
              <a:gdLst>
                <a:gd name="T0" fmla="*/ 55 w 314"/>
                <a:gd name="T1" fmla="*/ 74 h 413"/>
                <a:gd name="T2" fmla="*/ 66 w 314"/>
                <a:gd name="T3" fmla="*/ 74 h 413"/>
                <a:gd name="T4" fmla="*/ 74 w 314"/>
                <a:gd name="T5" fmla="*/ 77 h 413"/>
                <a:gd name="T6" fmla="*/ 80 w 314"/>
                <a:gd name="T7" fmla="*/ 80 h 413"/>
                <a:gd name="T8" fmla="*/ 84 w 314"/>
                <a:gd name="T9" fmla="*/ 86 h 413"/>
                <a:gd name="T10" fmla="*/ 86 w 314"/>
                <a:gd name="T11" fmla="*/ 94 h 413"/>
                <a:gd name="T12" fmla="*/ 86 w 314"/>
                <a:gd name="T13" fmla="*/ 102 h 413"/>
                <a:gd name="T14" fmla="*/ 83 w 314"/>
                <a:gd name="T15" fmla="*/ 110 h 413"/>
                <a:gd name="T16" fmla="*/ 79 w 314"/>
                <a:gd name="T17" fmla="*/ 115 h 413"/>
                <a:gd name="T18" fmla="*/ 72 w 314"/>
                <a:gd name="T19" fmla="*/ 119 h 413"/>
                <a:gd name="T20" fmla="*/ 64 w 314"/>
                <a:gd name="T21" fmla="*/ 121 h 413"/>
                <a:gd name="T22" fmla="*/ 19 w 314"/>
                <a:gd name="T23" fmla="*/ 121 h 413"/>
                <a:gd name="T24" fmla="*/ 53 w 314"/>
                <a:gd name="T25" fmla="*/ 16 h 413"/>
                <a:gd name="T26" fmla="*/ 63 w 314"/>
                <a:gd name="T27" fmla="*/ 16 h 413"/>
                <a:gd name="T28" fmla="*/ 69 w 314"/>
                <a:gd name="T29" fmla="*/ 18 h 413"/>
                <a:gd name="T30" fmla="*/ 75 w 314"/>
                <a:gd name="T31" fmla="*/ 22 h 413"/>
                <a:gd name="T32" fmla="*/ 78 w 314"/>
                <a:gd name="T33" fmla="*/ 27 h 413"/>
                <a:gd name="T34" fmla="*/ 80 w 314"/>
                <a:gd name="T35" fmla="*/ 34 h 413"/>
                <a:gd name="T36" fmla="*/ 79 w 314"/>
                <a:gd name="T37" fmla="*/ 41 h 413"/>
                <a:gd name="T38" fmla="*/ 77 w 314"/>
                <a:gd name="T39" fmla="*/ 48 h 413"/>
                <a:gd name="T40" fmla="*/ 73 w 314"/>
                <a:gd name="T41" fmla="*/ 53 h 413"/>
                <a:gd name="T42" fmla="*/ 67 w 314"/>
                <a:gd name="T43" fmla="*/ 56 h 413"/>
                <a:gd name="T44" fmla="*/ 58 w 314"/>
                <a:gd name="T45" fmla="*/ 57 h 413"/>
                <a:gd name="T46" fmla="*/ 19 w 314"/>
                <a:gd name="T47" fmla="*/ 58 h 413"/>
                <a:gd name="T48" fmla="*/ 64 w 314"/>
                <a:gd name="T49" fmla="*/ 138 h 413"/>
                <a:gd name="T50" fmla="*/ 78 w 314"/>
                <a:gd name="T51" fmla="*/ 135 h 413"/>
                <a:gd name="T52" fmla="*/ 90 w 314"/>
                <a:gd name="T53" fmla="*/ 129 h 413"/>
                <a:gd name="T54" fmla="*/ 98 w 314"/>
                <a:gd name="T55" fmla="*/ 121 h 413"/>
                <a:gd name="T56" fmla="*/ 103 w 314"/>
                <a:gd name="T57" fmla="*/ 110 h 413"/>
                <a:gd name="T58" fmla="*/ 105 w 314"/>
                <a:gd name="T59" fmla="*/ 97 h 413"/>
                <a:gd name="T60" fmla="*/ 104 w 314"/>
                <a:gd name="T61" fmla="*/ 87 h 413"/>
                <a:gd name="T62" fmla="*/ 101 w 314"/>
                <a:gd name="T63" fmla="*/ 79 h 413"/>
                <a:gd name="T64" fmla="*/ 96 w 314"/>
                <a:gd name="T65" fmla="*/ 73 h 413"/>
                <a:gd name="T66" fmla="*/ 90 w 314"/>
                <a:gd name="T67" fmla="*/ 67 h 413"/>
                <a:gd name="T68" fmla="*/ 82 w 314"/>
                <a:gd name="T69" fmla="*/ 64 h 413"/>
                <a:gd name="T70" fmla="*/ 84 w 314"/>
                <a:gd name="T71" fmla="*/ 61 h 413"/>
                <a:gd name="T72" fmla="*/ 89 w 314"/>
                <a:gd name="T73" fmla="*/ 57 h 413"/>
                <a:gd name="T74" fmla="*/ 94 w 314"/>
                <a:gd name="T75" fmla="*/ 52 h 413"/>
                <a:gd name="T76" fmla="*/ 97 w 314"/>
                <a:gd name="T77" fmla="*/ 46 h 413"/>
                <a:gd name="T78" fmla="*/ 98 w 314"/>
                <a:gd name="T79" fmla="*/ 39 h 413"/>
                <a:gd name="T80" fmla="*/ 99 w 314"/>
                <a:gd name="T81" fmla="*/ 30 h 413"/>
                <a:gd name="T82" fmla="*/ 96 w 314"/>
                <a:gd name="T83" fmla="*/ 19 h 413"/>
                <a:gd name="T84" fmla="*/ 91 w 314"/>
                <a:gd name="T85" fmla="*/ 11 h 413"/>
                <a:gd name="T86" fmla="*/ 82 w 314"/>
                <a:gd name="T87" fmla="*/ 5 h 413"/>
                <a:gd name="T88" fmla="*/ 70 w 314"/>
                <a:gd name="T89" fmla="*/ 1 h 413"/>
                <a:gd name="T90" fmla="*/ 56 w 314"/>
                <a:gd name="T91" fmla="*/ 0 h 4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14" h="413">
                  <a:moveTo>
                    <a:pt x="57" y="363"/>
                  </a:moveTo>
                  <a:lnTo>
                    <a:pt x="57" y="220"/>
                  </a:lnTo>
                  <a:lnTo>
                    <a:pt x="164" y="220"/>
                  </a:lnTo>
                  <a:lnTo>
                    <a:pt x="175" y="220"/>
                  </a:lnTo>
                  <a:lnTo>
                    <a:pt x="185" y="221"/>
                  </a:lnTo>
                  <a:lnTo>
                    <a:pt x="196" y="222"/>
                  </a:lnTo>
                  <a:lnTo>
                    <a:pt x="205" y="223"/>
                  </a:lnTo>
                  <a:lnTo>
                    <a:pt x="213" y="225"/>
                  </a:lnTo>
                  <a:lnTo>
                    <a:pt x="221" y="229"/>
                  </a:lnTo>
                  <a:lnTo>
                    <a:pt x="228" y="232"/>
                  </a:lnTo>
                  <a:lnTo>
                    <a:pt x="234" y="236"/>
                  </a:lnTo>
                  <a:lnTo>
                    <a:pt x="240" y="240"/>
                  </a:lnTo>
                  <a:lnTo>
                    <a:pt x="244" y="246"/>
                  </a:lnTo>
                  <a:lnTo>
                    <a:pt x="248" y="252"/>
                  </a:lnTo>
                  <a:lnTo>
                    <a:pt x="251" y="258"/>
                  </a:lnTo>
                  <a:lnTo>
                    <a:pt x="253" y="264"/>
                  </a:lnTo>
                  <a:lnTo>
                    <a:pt x="256" y="273"/>
                  </a:lnTo>
                  <a:lnTo>
                    <a:pt x="257" y="281"/>
                  </a:lnTo>
                  <a:lnTo>
                    <a:pt x="257" y="290"/>
                  </a:lnTo>
                  <a:lnTo>
                    <a:pt x="257" y="298"/>
                  </a:lnTo>
                  <a:lnTo>
                    <a:pt x="256" y="306"/>
                  </a:lnTo>
                  <a:lnTo>
                    <a:pt x="253" y="314"/>
                  </a:lnTo>
                  <a:lnTo>
                    <a:pt x="251" y="321"/>
                  </a:lnTo>
                  <a:lnTo>
                    <a:pt x="248" y="328"/>
                  </a:lnTo>
                  <a:lnTo>
                    <a:pt x="244" y="334"/>
                  </a:lnTo>
                  <a:lnTo>
                    <a:pt x="240" y="339"/>
                  </a:lnTo>
                  <a:lnTo>
                    <a:pt x="235" y="345"/>
                  </a:lnTo>
                  <a:lnTo>
                    <a:pt x="229" y="348"/>
                  </a:lnTo>
                  <a:lnTo>
                    <a:pt x="222" y="353"/>
                  </a:lnTo>
                  <a:lnTo>
                    <a:pt x="215" y="357"/>
                  </a:lnTo>
                  <a:lnTo>
                    <a:pt x="207" y="359"/>
                  </a:lnTo>
                  <a:lnTo>
                    <a:pt x="199" y="361"/>
                  </a:lnTo>
                  <a:lnTo>
                    <a:pt x="190" y="362"/>
                  </a:lnTo>
                  <a:lnTo>
                    <a:pt x="180" y="363"/>
                  </a:lnTo>
                  <a:lnTo>
                    <a:pt x="169" y="363"/>
                  </a:lnTo>
                  <a:lnTo>
                    <a:pt x="57" y="363"/>
                  </a:lnTo>
                  <a:close/>
                  <a:moveTo>
                    <a:pt x="57" y="174"/>
                  </a:moveTo>
                  <a:lnTo>
                    <a:pt x="57" y="47"/>
                  </a:lnTo>
                  <a:lnTo>
                    <a:pt x="159" y="47"/>
                  </a:lnTo>
                  <a:lnTo>
                    <a:pt x="168" y="47"/>
                  </a:lnTo>
                  <a:lnTo>
                    <a:pt x="177" y="48"/>
                  </a:lnTo>
                  <a:lnTo>
                    <a:pt x="187" y="49"/>
                  </a:lnTo>
                  <a:lnTo>
                    <a:pt x="193" y="51"/>
                  </a:lnTo>
                  <a:lnTo>
                    <a:pt x="202" y="53"/>
                  </a:lnTo>
                  <a:lnTo>
                    <a:pt x="207" y="55"/>
                  </a:lnTo>
                  <a:lnTo>
                    <a:pt x="213" y="59"/>
                  </a:lnTo>
                  <a:lnTo>
                    <a:pt x="219" y="62"/>
                  </a:lnTo>
                  <a:lnTo>
                    <a:pt x="223" y="67"/>
                  </a:lnTo>
                  <a:lnTo>
                    <a:pt x="227" y="71"/>
                  </a:lnTo>
                  <a:lnTo>
                    <a:pt x="230" y="76"/>
                  </a:lnTo>
                  <a:lnTo>
                    <a:pt x="234" y="82"/>
                  </a:lnTo>
                  <a:lnTo>
                    <a:pt x="236" y="87"/>
                  </a:lnTo>
                  <a:lnTo>
                    <a:pt x="237" y="94"/>
                  </a:lnTo>
                  <a:lnTo>
                    <a:pt x="238" y="101"/>
                  </a:lnTo>
                  <a:lnTo>
                    <a:pt x="238" y="109"/>
                  </a:lnTo>
                  <a:lnTo>
                    <a:pt x="238" y="117"/>
                  </a:lnTo>
                  <a:lnTo>
                    <a:pt x="237" y="124"/>
                  </a:lnTo>
                  <a:lnTo>
                    <a:pt x="235" y="131"/>
                  </a:lnTo>
                  <a:lnTo>
                    <a:pt x="234" y="138"/>
                  </a:lnTo>
                  <a:lnTo>
                    <a:pt x="230" y="144"/>
                  </a:lnTo>
                  <a:lnTo>
                    <a:pt x="227" y="149"/>
                  </a:lnTo>
                  <a:lnTo>
                    <a:pt x="222" y="154"/>
                  </a:lnTo>
                  <a:lnTo>
                    <a:pt x="218" y="159"/>
                  </a:lnTo>
                  <a:lnTo>
                    <a:pt x="212" y="162"/>
                  </a:lnTo>
                  <a:lnTo>
                    <a:pt x="206" y="166"/>
                  </a:lnTo>
                  <a:lnTo>
                    <a:pt x="199" y="168"/>
                  </a:lnTo>
                  <a:lnTo>
                    <a:pt x="191" y="170"/>
                  </a:lnTo>
                  <a:lnTo>
                    <a:pt x="183" y="171"/>
                  </a:lnTo>
                  <a:lnTo>
                    <a:pt x="174" y="172"/>
                  </a:lnTo>
                  <a:lnTo>
                    <a:pt x="165" y="174"/>
                  </a:lnTo>
                  <a:lnTo>
                    <a:pt x="154" y="174"/>
                  </a:lnTo>
                  <a:lnTo>
                    <a:pt x="57" y="174"/>
                  </a:lnTo>
                  <a:close/>
                  <a:moveTo>
                    <a:pt x="0" y="413"/>
                  </a:moveTo>
                  <a:lnTo>
                    <a:pt x="175" y="413"/>
                  </a:lnTo>
                  <a:lnTo>
                    <a:pt x="191" y="413"/>
                  </a:lnTo>
                  <a:lnTo>
                    <a:pt x="206" y="411"/>
                  </a:lnTo>
                  <a:lnTo>
                    <a:pt x="221" y="408"/>
                  </a:lnTo>
                  <a:lnTo>
                    <a:pt x="234" y="404"/>
                  </a:lnTo>
                  <a:lnTo>
                    <a:pt x="246" y="399"/>
                  </a:lnTo>
                  <a:lnTo>
                    <a:pt x="258" y="393"/>
                  </a:lnTo>
                  <a:lnTo>
                    <a:pt x="268" y="386"/>
                  </a:lnTo>
                  <a:lnTo>
                    <a:pt x="277" y="380"/>
                  </a:lnTo>
                  <a:lnTo>
                    <a:pt x="286" y="370"/>
                  </a:lnTo>
                  <a:lnTo>
                    <a:pt x="294" y="361"/>
                  </a:lnTo>
                  <a:lnTo>
                    <a:pt x="299" y="351"/>
                  </a:lnTo>
                  <a:lnTo>
                    <a:pt x="305" y="340"/>
                  </a:lnTo>
                  <a:lnTo>
                    <a:pt x="309" y="329"/>
                  </a:lnTo>
                  <a:lnTo>
                    <a:pt x="312" y="316"/>
                  </a:lnTo>
                  <a:lnTo>
                    <a:pt x="314" y="304"/>
                  </a:lnTo>
                  <a:lnTo>
                    <a:pt x="314" y="290"/>
                  </a:lnTo>
                  <a:lnTo>
                    <a:pt x="314" y="279"/>
                  </a:lnTo>
                  <a:lnTo>
                    <a:pt x="313" y="270"/>
                  </a:lnTo>
                  <a:lnTo>
                    <a:pt x="311" y="261"/>
                  </a:lnTo>
                  <a:lnTo>
                    <a:pt x="309" y="253"/>
                  </a:lnTo>
                  <a:lnTo>
                    <a:pt x="306" y="245"/>
                  </a:lnTo>
                  <a:lnTo>
                    <a:pt x="303" y="237"/>
                  </a:lnTo>
                  <a:lnTo>
                    <a:pt x="298" y="230"/>
                  </a:lnTo>
                  <a:lnTo>
                    <a:pt x="294" y="223"/>
                  </a:lnTo>
                  <a:lnTo>
                    <a:pt x="288" y="217"/>
                  </a:lnTo>
                  <a:lnTo>
                    <a:pt x="282" y="212"/>
                  </a:lnTo>
                  <a:lnTo>
                    <a:pt x="275" y="207"/>
                  </a:lnTo>
                  <a:lnTo>
                    <a:pt x="268" y="202"/>
                  </a:lnTo>
                  <a:lnTo>
                    <a:pt x="261" y="199"/>
                  </a:lnTo>
                  <a:lnTo>
                    <a:pt x="253" y="195"/>
                  </a:lnTo>
                  <a:lnTo>
                    <a:pt x="244" y="192"/>
                  </a:lnTo>
                  <a:lnTo>
                    <a:pt x="236" y="191"/>
                  </a:lnTo>
                  <a:lnTo>
                    <a:pt x="243" y="187"/>
                  </a:lnTo>
                  <a:lnTo>
                    <a:pt x="250" y="184"/>
                  </a:lnTo>
                  <a:lnTo>
                    <a:pt x="256" y="179"/>
                  </a:lnTo>
                  <a:lnTo>
                    <a:pt x="261" y="176"/>
                  </a:lnTo>
                  <a:lnTo>
                    <a:pt x="267" y="171"/>
                  </a:lnTo>
                  <a:lnTo>
                    <a:pt x="272" y="167"/>
                  </a:lnTo>
                  <a:lnTo>
                    <a:pt x="276" y="161"/>
                  </a:lnTo>
                  <a:lnTo>
                    <a:pt x="280" y="155"/>
                  </a:lnTo>
                  <a:lnTo>
                    <a:pt x="283" y="149"/>
                  </a:lnTo>
                  <a:lnTo>
                    <a:pt x="287" y="144"/>
                  </a:lnTo>
                  <a:lnTo>
                    <a:pt x="289" y="137"/>
                  </a:lnTo>
                  <a:lnTo>
                    <a:pt x="291" y="131"/>
                  </a:lnTo>
                  <a:lnTo>
                    <a:pt x="292" y="123"/>
                  </a:lnTo>
                  <a:lnTo>
                    <a:pt x="294" y="116"/>
                  </a:lnTo>
                  <a:lnTo>
                    <a:pt x="295" y="108"/>
                  </a:lnTo>
                  <a:lnTo>
                    <a:pt x="295" y="101"/>
                  </a:lnTo>
                  <a:lnTo>
                    <a:pt x="295" y="89"/>
                  </a:lnTo>
                  <a:lnTo>
                    <a:pt x="292" y="77"/>
                  </a:lnTo>
                  <a:lnTo>
                    <a:pt x="290" y="67"/>
                  </a:lnTo>
                  <a:lnTo>
                    <a:pt x="287" y="56"/>
                  </a:lnTo>
                  <a:lnTo>
                    <a:pt x="282" y="47"/>
                  </a:lnTo>
                  <a:lnTo>
                    <a:pt x="276" y="39"/>
                  </a:lnTo>
                  <a:lnTo>
                    <a:pt x="271" y="32"/>
                  </a:lnTo>
                  <a:lnTo>
                    <a:pt x="263" y="25"/>
                  </a:lnTo>
                  <a:lnTo>
                    <a:pt x="254" y="20"/>
                  </a:lnTo>
                  <a:lnTo>
                    <a:pt x="244" y="14"/>
                  </a:lnTo>
                  <a:lnTo>
                    <a:pt x="234" y="10"/>
                  </a:lnTo>
                  <a:lnTo>
                    <a:pt x="222" y="6"/>
                  </a:lnTo>
                  <a:lnTo>
                    <a:pt x="210" y="3"/>
                  </a:lnTo>
                  <a:lnTo>
                    <a:pt x="196" y="1"/>
                  </a:lnTo>
                  <a:lnTo>
                    <a:pt x="182" y="0"/>
                  </a:lnTo>
                  <a:lnTo>
                    <a:pt x="166"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3" name="Freeform 192"/>
            <p:cNvSpPr>
              <a:spLocks/>
            </p:cNvSpPr>
            <p:nvPr/>
          </p:nvSpPr>
          <p:spPr bwMode="auto">
            <a:xfrm>
              <a:off x="1164" y="2994"/>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7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0"/>
                  </a:lnTo>
                  <a:lnTo>
                    <a:pt x="57" y="102"/>
                  </a:lnTo>
                  <a:lnTo>
                    <a:pt x="59" y="94"/>
                  </a:lnTo>
                  <a:lnTo>
                    <a:pt x="62" y="87"/>
                  </a:lnTo>
                  <a:lnTo>
                    <a:pt x="67" y="80"/>
                  </a:lnTo>
                  <a:lnTo>
                    <a:pt x="71" y="75"/>
                  </a:lnTo>
                  <a:lnTo>
                    <a:pt x="77" y="70"/>
                  </a:lnTo>
                  <a:lnTo>
                    <a:pt x="83" y="65"/>
                  </a:lnTo>
                  <a:lnTo>
                    <a:pt x="90" y="62"/>
                  </a:lnTo>
                  <a:lnTo>
                    <a:pt x="98" y="59"/>
                  </a:lnTo>
                  <a:lnTo>
                    <a:pt x="106" y="56"/>
                  </a:lnTo>
                  <a:lnTo>
                    <a:pt x="114" y="54"/>
                  </a:lnTo>
                  <a:lnTo>
                    <a:pt x="123" y="53"/>
                  </a:lnTo>
                  <a:lnTo>
                    <a:pt x="134" y="53"/>
                  </a:lnTo>
                  <a:lnTo>
                    <a:pt x="139" y="53"/>
                  </a:lnTo>
                  <a:lnTo>
                    <a:pt x="145" y="54"/>
                  </a:lnTo>
                  <a:lnTo>
                    <a:pt x="145" y="0"/>
                  </a:lnTo>
                  <a:lnTo>
                    <a:pt x="138" y="0"/>
                  </a:lnTo>
                  <a:lnTo>
                    <a:pt x="132" y="0"/>
                  </a:lnTo>
                  <a:lnTo>
                    <a:pt x="124" y="0"/>
                  </a:lnTo>
                  <a:lnTo>
                    <a:pt x="117" y="1"/>
                  </a:lnTo>
                  <a:lnTo>
                    <a:pt x="111" y="2"/>
                  </a:lnTo>
                  <a:lnTo>
                    <a:pt x="105" y="3"/>
                  </a:lnTo>
                  <a:lnTo>
                    <a:pt x="98" y="6"/>
                  </a:lnTo>
                  <a:lnTo>
                    <a:pt x="92" y="8"/>
                  </a:lnTo>
                  <a:lnTo>
                    <a:pt x="88" y="11"/>
                  </a:lnTo>
                  <a:lnTo>
                    <a:pt x="82" y="15"/>
                  </a:lnTo>
                  <a:lnTo>
                    <a:pt x="77" y="18"/>
                  </a:lnTo>
                  <a:lnTo>
                    <a:pt x="71" y="23"/>
                  </a:lnTo>
                  <a:lnTo>
                    <a:pt x="67" y="28"/>
                  </a:lnTo>
                  <a:lnTo>
                    <a:pt x="63" y="33"/>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4" name="Freeform 193"/>
            <p:cNvSpPr>
              <a:spLocks noEditPoints="1"/>
            </p:cNvSpPr>
            <p:nvPr/>
          </p:nvSpPr>
          <p:spPr bwMode="auto">
            <a:xfrm>
              <a:off x="1223" y="2993"/>
              <a:ext cx="90" cy="106"/>
            </a:xfrm>
            <a:custGeom>
              <a:avLst/>
              <a:gdLst>
                <a:gd name="T0" fmla="*/ 71 w 271"/>
                <a:gd name="T1" fmla="*/ 75 h 319"/>
                <a:gd name="T2" fmla="*/ 68 w 271"/>
                <a:gd name="T3" fmla="*/ 81 h 319"/>
                <a:gd name="T4" fmla="*/ 63 w 271"/>
                <a:gd name="T5" fmla="*/ 86 h 319"/>
                <a:gd name="T6" fmla="*/ 58 w 271"/>
                <a:gd name="T7" fmla="*/ 89 h 319"/>
                <a:gd name="T8" fmla="*/ 51 w 271"/>
                <a:gd name="T9" fmla="*/ 90 h 319"/>
                <a:gd name="T10" fmla="*/ 43 w 271"/>
                <a:gd name="T11" fmla="*/ 91 h 319"/>
                <a:gd name="T12" fmla="*/ 35 w 271"/>
                <a:gd name="T13" fmla="*/ 88 h 319"/>
                <a:gd name="T14" fmla="*/ 28 w 271"/>
                <a:gd name="T15" fmla="*/ 84 h 319"/>
                <a:gd name="T16" fmla="*/ 22 w 271"/>
                <a:gd name="T17" fmla="*/ 78 h 319"/>
                <a:gd name="T18" fmla="*/ 19 w 271"/>
                <a:gd name="T19" fmla="*/ 69 h 319"/>
                <a:gd name="T20" fmla="*/ 18 w 271"/>
                <a:gd name="T21" fmla="*/ 58 h 319"/>
                <a:gd name="T22" fmla="*/ 90 w 271"/>
                <a:gd name="T23" fmla="*/ 51 h 319"/>
                <a:gd name="T24" fmla="*/ 88 w 271"/>
                <a:gd name="T25" fmla="*/ 34 h 319"/>
                <a:gd name="T26" fmla="*/ 83 w 271"/>
                <a:gd name="T27" fmla="*/ 20 h 319"/>
                <a:gd name="T28" fmla="*/ 75 w 271"/>
                <a:gd name="T29" fmla="*/ 10 h 319"/>
                <a:gd name="T30" fmla="*/ 64 w 271"/>
                <a:gd name="T31" fmla="*/ 4 h 319"/>
                <a:gd name="T32" fmla="*/ 50 w 271"/>
                <a:gd name="T33" fmla="*/ 1 h 319"/>
                <a:gd name="T34" fmla="*/ 35 w 271"/>
                <a:gd name="T35" fmla="*/ 1 h 319"/>
                <a:gd name="T36" fmla="*/ 22 w 271"/>
                <a:gd name="T37" fmla="*/ 6 h 319"/>
                <a:gd name="T38" fmla="*/ 12 w 271"/>
                <a:gd name="T39" fmla="*/ 14 h 319"/>
                <a:gd name="T40" fmla="*/ 5 w 271"/>
                <a:gd name="T41" fmla="*/ 27 h 319"/>
                <a:gd name="T42" fmla="*/ 1 w 271"/>
                <a:gd name="T43" fmla="*/ 42 h 319"/>
                <a:gd name="T44" fmla="*/ 0 w 271"/>
                <a:gd name="T45" fmla="*/ 60 h 319"/>
                <a:gd name="T46" fmla="*/ 3 w 271"/>
                <a:gd name="T47" fmla="*/ 76 h 319"/>
                <a:gd name="T48" fmla="*/ 10 w 271"/>
                <a:gd name="T49" fmla="*/ 89 h 319"/>
                <a:gd name="T50" fmla="*/ 19 w 271"/>
                <a:gd name="T51" fmla="*/ 98 h 319"/>
                <a:gd name="T52" fmla="*/ 31 w 271"/>
                <a:gd name="T53" fmla="*/ 104 h 319"/>
                <a:gd name="T54" fmla="*/ 45 w 271"/>
                <a:gd name="T55" fmla="*/ 106 h 319"/>
                <a:gd name="T56" fmla="*/ 57 w 271"/>
                <a:gd name="T57" fmla="*/ 104 h 319"/>
                <a:gd name="T58" fmla="*/ 68 w 271"/>
                <a:gd name="T59" fmla="*/ 101 h 319"/>
                <a:gd name="T60" fmla="*/ 77 w 271"/>
                <a:gd name="T61" fmla="*/ 94 h 319"/>
                <a:gd name="T62" fmla="*/ 83 w 271"/>
                <a:gd name="T63" fmla="*/ 86 h 319"/>
                <a:gd name="T64" fmla="*/ 88 w 271"/>
                <a:gd name="T65" fmla="*/ 75 h 319"/>
                <a:gd name="T66" fmla="*/ 18 w 271"/>
                <a:gd name="T67" fmla="*/ 45 h 319"/>
                <a:gd name="T68" fmla="*/ 20 w 271"/>
                <a:gd name="T69" fmla="*/ 35 h 319"/>
                <a:gd name="T70" fmla="*/ 23 w 271"/>
                <a:gd name="T71" fmla="*/ 27 h 319"/>
                <a:gd name="T72" fmla="*/ 28 w 271"/>
                <a:gd name="T73" fmla="*/ 21 h 319"/>
                <a:gd name="T74" fmla="*/ 35 w 271"/>
                <a:gd name="T75" fmla="*/ 17 h 319"/>
                <a:gd name="T76" fmla="*/ 43 w 271"/>
                <a:gd name="T77" fmla="*/ 15 h 319"/>
                <a:gd name="T78" fmla="*/ 52 w 271"/>
                <a:gd name="T79" fmla="*/ 15 h 319"/>
                <a:gd name="T80" fmla="*/ 59 w 271"/>
                <a:gd name="T81" fmla="*/ 18 h 319"/>
                <a:gd name="T82" fmla="*/ 65 w 271"/>
                <a:gd name="T83" fmla="*/ 23 h 319"/>
                <a:gd name="T84" fmla="*/ 69 w 271"/>
                <a:gd name="T85" fmla="*/ 29 h 319"/>
                <a:gd name="T86" fmla="*/ 72 w 271"/>
                <a:gd name="T87" fmla="*/ 38 h 319"/>
                <a:gd name="T88" fmla="*/ 18 w 271"/>
                <a:gd name="T89" fmla="*/ 45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9">
                  <a:moveTo>
                    <a:pt x="216" y="213"/>
                  </a:moveTo>
                  <a:lnTo>
                    <a:pt x="215" y="220"/>
                  </a:lnTo>
                  <a:lnTo>
                    <a:pt x="213" y="227"/>
                  </a:lnTo>
                  <a:lnTo>
                    <a:pt x="210" y="233"/>
                  </a:lnTo>
                  <a:lnTo>
                    <a:pt x="207" y="239"/>
                  </a:lnTo>
                  <a:lnTo>
                    <a:pt x="204" y="244"/>
                  </a:lnTo>
                  <a:lnTo>
                    <a:pt x="199" y="249"/>
                  </a:lnTo>
                  <a:lnTo>
                    <a:pt x="196" y="254"/>
                  </a:lnTo>
                  <a:lnTo>
                    <a:pt x="190" y="258"/>
                  </a:lnTo>
                  <a:lnTo>
                    <a:pt x="185" y="262"/>
                  </a:lnTo>
                  <a:lnTo>
                    <a:pt x="180" y="264"/>
                  </a:lnTo>
                  <a:lnTo>
                    <a:pt x="174" y="267"/>
                  </a:lnTo>
                  <a:lnTo>
                    <a:pt x="168" y="270"/>
                  </a:lnTo>
                  <a:lnTo>
                    <a:pt x="161" y="271"/>
                  </a:lnTo>
                  <a:lnTo>
                    <a:pt x="154" y="272"/>
                  </a:lnTo>
                  <a:lnTo>
                    <a:pt x="147" y="273"/>
                  </a:lnTo>
                  <a:lnTo>
                    <a:pt x="139" y="273"/>
                  </a:lnTo>
                  <a:lnTo>
                    <a:pt x="130" y="273"/>
                  </a:lnTo>
                  <a:lnTo>
                    <a:pt x="121" y="272"/>
                  </a:lnTo>
                  <a:lnTo>
                    <a:pt x="112" y="270"/>
                  </a:lnTo>
                  <a:lnTo>
                    <a:pt x="104" y="266"/>
                  </a:lnTo>
                  <a:lnTo>
                    <a:pt x="97" y="263"/>
                  </a:lnTo>
                  <a:lnTo>
                    <a:pt x="89" y="258"/>
                  </a:lnTo>
                  <a:lnTo>
                    <a:pt x="83" y="254"/>
                  </a:lnTo>
                  <a:lnTo>
                    <a:pt x="77" y="248"/>
                  </a:lnTo>
                  <a:lnTo>
                    <a:pt x="72" y="241"/>
                  </a:lnTo>
                  <a:lnTo>
                    <a:pt x="67" y="234"/>
                  </a:lnTo>
                  <a:lnTo>
                    <a:pt x="63" y="226"/>
                  </a:lnTo>
                  <a:lnTo>
                    <a:pt x="60" y="217"/>
                  </a:lnTo>
                  <a:lnTo>
                    <a:pt x="57" y="208"/>
                  </a:lnTo>
                  <a:lnTo>
                    <a:pt x="55" y="197"/>
                  </a:lnTo>
                  <a:lnTo>
                    <a:pt x="54" y="187"/>
                  </a:lnTo>
                  <a:lnTo>
                    <a:pt x="53" y="175"/>
                  </a:lnTo>
                  <a:lnTo>
                    <a:pt x="271" y="175"/>
                  </a:lnTo>
                  <a:lnTo>
                    <a:pt x="271" y="164"/>
                  </a:lnTo>
                  <a:lnTo>
                    <a:pt x="271" y="153"/>
                  </a:lnTo>
                  <a:lnTo>
                    <a:pt x="271" y="135"/>
                  </a:lnTo>
                  <a:lnTo>
                    <a:pt x="268" y="118"/>
                  </a:lnTo>
                  <a:lnTo>
                    <a:pt x="266" y="103"/>
                  </a:lnTo>
                  <a:lnTo>
                    <a:pt x="261" y="88"/>
                  </a:lnTo>
                  <a:lnTo>
                    <a:pt x="257" y="74"/>
                  </a:lnTo>
                  <a:lnTo>
                    <a:pt x="250" y="61"/>
                  </a:lnTo>
                  <a:lnTo>
                    <a:pt x="243" y="50"/>
                  </a:lnTo>
                  <a:lnTo>
                    <a:pt x="235" y="40"/>
                  </a:lnTo>
                  <a:lnTo>
                    <a:pt x="226" y="30"/>
                  </a:lnTo>
                  <a:lnTo>
                    <a:pt x="215" y="23"/>
                  </a:lnTo>
                  <a:lnTo>
                    <a:pt x="205" y="17"/>
                  </a:lnTo>
                  <a:lnTo>
                    <a:pt x="192" y="11"/>
                  </a:lnTo>
                  <a:lnTo>
                    <a:pt x="180" y="6"/>
                  </a:lnTo>
                  <a:lnTo>
                    <a:pt x="166" y="3"/>
                  </a:lnTo>
                  <a:lnTo>
                    <a:pt x="151" y="2"/>
                  </a:lnTo>
                  <a:lnTo>
                    <a:pt x="135" y="0"/>
                  </a:lnTo>
                  <a:lnTo>
                    <a:pt x="120" y="2"/>
                  </a:lnTo>
                  <a:lnTo>
                    <a:pt x="106" y="3"/>
                  </a:lnTo>
                  <a:lnTo>
                    <a:pt x="92" y="6"/>
                  </a:lnTo>
                  <a:lnTo>
                    <a:pt x="80" y="11"/>
                  </a:lnTo>
                  <a:lnTo>
                    <a:pt x="67" y="18"/>
                  </a:lnTo>
                  <a:lnTo>
                    <a:pt x="57" y="25"/>
                  </a:lnTo>
                  <a:lnTo>
                    <a:pt x="46" y="33"/>
                  </a:lnTo>
                  <a:lnTo>
                    <a:pt x="37" y="43"/>
                  </a:lnTo>
                  <a:lnTo>
                    <a:pt x="29" y="53"/>
                  </a:lnTo>
                  <a:lnTo>
                    <a:pt x="21" y="66"/>
                  </a:lnTo>
                  <a:lnTo>
                    <a:pt x="15" y="80"/>
                  </a:lnTo>
                  <a:lnTo>
                    <a:pt x="9" y="94"/>
                  </a:lnTo>
                  <a:lnTo>
                    <a:pt x="6" y="110"/>
                  </a:lnTo>
                  <a:lnTo>
                    <a:pt x="2" y="126"/>
                  </a:lnTo>
                  <a:lnTo>
                    <a:pt x="1" y="144"/>
                  </a:lnTo>
                  <a:lnTo>
                    <a:pt x="0" y="163"/>
                  </a:lnTo>
                  <a:lnTo>
                    <a:pt x="1" y="181"/>
                  </a:lnTo>
                  <a:lnTo>
                    <a:pt x="2" y="197"/>
                  </a:lnTo>
                  <a:lnTo>
                    <a:pt x="6" y="213"/>
                  </a:lnTo>
                  <a:lnTo>
                    <a:pt x="9" y="228"/>
                  </a:lnTo>
                  <a:lnTo>
                    <a:pt x="15" y="242"/>
                  </a:lnTo>
                  <a:lnTo>
                    <a:pt x="21" y="255"/>
                  </a:lnTo>
                  <a:lnTo>
                    <a:pt x="29" y="267"/>
                  </a:lnTo>
                  <a:lnTo>
                    <a:pt x="37" y="278"/>
                  </a:lnTo>
                  <a:lnTo>
                    <a:pt x="46" y="287"/>
                  </a:lnTo>
                  <a:lnTo>
                    <a:pt x="57" y="295"/>
                  </a:lnTo>
                  <a:lnTo>
                    <a:pt x="67" y="303"/>
                  </a:lnTo>
                  <a:lnTo>
                    <a:pt x="80" y="309"/>
                  </a:lnTo>
                  <a:lnTo>
                    <a:pt x="92" y="313"/>
                  </a:lnTo>
                  <a:lnTo>
                    <a:pt x="106" y="317"/>
                  </a:lnTo>
                  <a:lnTo>
                    <a:pt x="120" y="318"/>
                  </a:lnTo>
                  <a:lnTo>
                    <a:pt x="135" y="319"/>
                  </a:lnTo>
                  <a:lnTo>
                    <a:pt x="149" y="319"/>
                  </a:lnTo>
                  <a:lnTo>
                    <a:pt x="160" y="317"/>
                  </a:lnTo>
                  <a:lnTo>
                    <a:pt x="173" y="314"/>
                  </a:lnTo>
                  <a:lnTo>
                    <a:pt x="184" y="312"/>
                  </a:lnTo>
                  <a:lnTo>
                    <a:pt x="195" y="308"/>
                  </a:lnTo>
                  <a:lnTo>
                    <a:pt x="205" y="303"/>
                  </a:lnTo>
                  <a:lnTo>
                    <a:pt x="214" y="297"/>
                  </a:lnTo>
                  <a:lnTo>
                    <a:pt x="223" y="291"/>
                  </a:lnTo>
                  <a:lnTo>
                    <a:pt x="231" y="283"/>
                  </a:lnTo>
                  <a:lnTo>
                    <a:pt x="238" y="275"/>
                  </a:lnTo>
                  <a:lnTo>
                    <a:pt x="245" y="267"/>
                  </a:lnTo>
                  <a:lnTo>
                    <a:pt x="251" y="258"/>
                  </a:lnTo>
                  <a:lnTo>
                    <a:pt x="257" y="248"/>
                  </a:lnTo>
                  <a:lnTo>
                    <a:pt x="261" y="236"/>
                  </a:lnTo>
                  <a:lnTo>
                    <a:pt x="264" y="226"/>
                  </a:lnTo>
                  <a:lnTo>
                    <a:pt x="267" y="213"/>
                  </a:lnTo>
                  <a:lnTo>
                    <a:pt x="216" y="213"/>
                  </a:lnTo>
                  <a:close/>
                  <a:moveTo>
                    <a:pt x="53" y="134"/>
                  </a:moveTo>
                  <a:lnTo>
                    <a:pt x="54" y="124"/>
                  </a:lnTo>
                  <a:lnTo>
                    <a:pt x="57" y="113"/>
                  </a:lnTo>
                  <a:lnTo>
                    <a:pt x="59" y="104"/>
                  </a:lnTo>
                  <a:lnTo>
                    <a:pt x="61" y="96"/>
                  </a:lnTo>
                  <a:lnTo>
                    <a:pt x="65" y="88"/>
                  </a:lnTo>
                  <a:lnTo>
                    <a:pt x="68" y="81"/>
                  </a:lnTo>
                  <a:lnTo>
                    <a:pt x="73" y="74"/>
                  </a:lnTo>
                  <a:lnTo>
                    <a:pt x="78" y="68"/>
                  </a:lnTo>
                  <a:lnTo>
                    <a:pt x="83" y="63"/>
                  </a:lnTo>
                  <a:lnTo>
                    <a:pt x="90" y="58"/>
                  </a:lnTo>
                  <a:lnTo>
                    <a:pt x="97" y="55"/>
                  </a:lnTo>
                  <a:lnTo>
                    <a:pt x="104" y="51"/>
                  </a:lnTo>
                  <a:lnTo>
                    <a:pt x="111" y="49"/>
                  </a:lnTo>
                  <a:lnTo>
                    <a:pt x="119" y="46"/>
                  </a:lnTo>
                  <a:lnTo>
                    <a:pt x="128" y="45"/>
                  </a:lnTo>
                  <a:lnTo>
                    <a:pt x="137" y="45"/>
                  </a:lnTo>
                  <a:lnTo>
                    <a:pt x="146" y="45"/>
                  </a:lnTo>
                  <a:lnTo>
                    <a:pt x="156" y="46"/>
                  </a:lnTo>
                  <a:lnTo>
                    <a:pt x="164" y="49"/>
                  </a:lnTo>
                  <a:lnTo>
                    <a:pt x="170" y="51"/>
                  </a:lnTo>
                  <a:lnTo>
                    <a:pt x="179" y="55"/>
                  </a:lnTo>
                  <a:lnTo>
                    <a:pt x="184" y="58"/>
                  </a:lnTo>
                  <a:lnTo>
                    <a:pt x="191" y="63"/>
                  </a:lnTo>
                  <a:lnTo>
                    <a:pt x="196" y="68"/>
                  </a:lnTo>
                  <a:lnTo>
                    <a:pt x="202" y="74"/>
                  </a:lnTo>
                  <a:lnTo>
                    <a:pt x="205" y="81"/>
                  </a:lnTo>
                  <a:lnTo>
                    <a:pt x="208" y="88"/>
                  </a:lnTo>
                  <a:lnTo>
                    <a:pt x="212" y="96"/>
                  </a:lnTo>
                  <a:lnTo>
                    <a:pt x="214" y="104"/>
                  </a:lnTo>
                  <a:lnTo>
                    <a:pt x="216" y="113"/>
                  </a:lnTo>
                  <a:lnTo>
                    <a:pt x="218" y="124"/>
                  </a:lnTo>
                  <a:lnTo>
                    <a:pt x="218"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5" name="Freeform 194"/>
            <p:cNvSpPr>
              <a:spLocks noEditPoints="1"/>
            </p:cNvSpPr>
            <p:nvPr/>
          </p:nvSpPr>
          <p:spPr bwMode="auto">
            <a:xfrm>
              <a:off x="1326" y="2993"/>
              <a:ext cx="94" cy="106"/>
            </a:xfrm>
            <a:custGeom>
              <a:avLst/>
              <a:gdLst>
                <a:gd name="T0" fmla="*/ 65 w 283"/>
                <a:gd name="T1" fmla="*/ 72 h 319"/>
                <a:gd name="T2" fmla="*/ 61 w 283"/>
                <a:gd name="T3" fmla="*/ 81 h 319"/>
                <a:gd name="T4" fmla="*/ 53 w 283"/>
                <a:gd name="T5" fmla="*/ 87 h 319"/>
                <a:gd name="T6" fmla="*/ 42 w 283"/>
                <a:gd name="T7" fmla="*/ 91 h 319"/>
                <a:gd name="T8" fmla="*/ 31 w 283"/>
                <a:gd name="T9" fmla="*/ 91 h 319"/>
                <a:gd name="T10" fmla="*/ 24 w 283"/>
                <a:gd name="T11" fmla="*/ 89 h 319"/>
                <a:gd name="T12" fmla="*/ 20 w 283"/>
                <a:gd name="T13" fmla="*/ 85 h 319"/>
                <a:gd name="T14" fmla="*/ 17 w 283"/>
                <a:gd name="T15" fmla="*/ 79 h 319"/>
                <a:gd name="T16" fmla="*/ 17 w 283"/>
                <a:gd name="T17" fmla="*/ 72 h 319"/>
                <a:gd name="T18" fmla="*/ 19 w 283"/>
                <a:gd name="T19" fmla="*/ 67 h 319"/>
                <a:gd name="T20" fmla="*/ 24 w 283"/>
                <a:gd name="T21" fmla="*/ 62 h 319"/>
                <a:gd name="T22" fmla="*/ 30 w 283"/>
                <a:gd name="T23" fmla="*/ 60 h 319"/>
                <a:gd name="T24" fmla="*/ 43 w 283"/>
                <a:gd name="T25" fmla="*/ 58 h 319"/>
                <a:gd name="T26" fmla="*/ 59 w 283"/>
                <a:gd name="T27" fmla="*/ 55 h 319"/>
                <a:gd name="T28" fmla="*/ 67 w 283"/>
                <a:gd name="T29" fmla="*/ 90 h 319"/>
                <a:gd name="T30" fmla="*/ 69 w 283"/>
                <a:gd name="T31" fmla="*/ 96 h 319"/>
                <a:gd name="T32" fmla="*/ 72 w 283"/>
                <a:gd name="T33" fmla="*/ 101 h 319"/>
                <a:gd name="T34" fmla="*/ 77 w 283"/>
                <a:gd name="T35" fmla="*/ 104 h 319"/>
                <a:gd name="T36" fmla="*/ 84 w 283"/>
                <a:gd name="T37" fmla="*/ 105 h 319"/>
                <a:gd name="T38" fmla="*/ 94 w 283"/>
                <a:gd name="T39" fmla="*/ 103 h 319"/>
                <a:gd name="T40" fmla="*/ 88 w 283"/>
                <a:gd name="T41" fmla="*/ 91 h 319"/>
                <a:gd name="T42" fmla="*/ 84 w 283"/>
                <a:gd name="T43" fmla="*/ 87 h 319"/>
                <a:gd name="T44" fmla="*/ 83 w 283"/>
                <a:gd name="T45" fmla="*/ 31 h 319"/>
                <a:gd name="T46" fmla="*/ 81 w 283"/>
                <a:gd name="T47" fmla="*/ 17 h 319"/>
                <a:gd name="T48" fmla="*/ 74 w 283"/>
                <a:gd name="T49" fmla="*/ 8 h 319"/>
                <a:gd name="T50" fmla="*/ 62 w 283"/>
                <a:gd name="T51" fmla="*/ 2 h 319"/>
                <a:gd name="T52" fmla="*/ 44 w 283"/>
                <a:gd name="T53" fmla="*/ 0 h 319"/>
                <a:gd name="T54" fmla="*/ 27 w 283"/>
                <a:gd name="T55" fmla="*/ 2 h 319"/>
                <a:gd name="T56" fmla="*/ 15 w 283"/>
                <a:gd name="T57" fmla="*/ 9 h 319"/>
                <a:gd name="T58" fmla="*/ 7 w 283"/>
                <a:gd name="T59" fmla="*/ 19 h 319"/>
                <a:gd name="T60" fmla="*/ 4 w 283"/>
                <a:gd name="T61" fmla="*/ 33 h 319"/>
                <a:gd name="T62" fmla="*/ 21 w 283"/>
                <a:gd name="T63" fmla="*/ 29 h 319"/>
                <a:gd name="T64" fmla="*/ 24 w 283"/>
                <a:gd name="T65" fmla="*/ 22 h 319"/>
                <a:gd name="T66" fmla="*/ 29 w 283"/>
                <a:gd name="T67" fmla="*/ 18 h 319"/>
                <a:gd name="T68" fmla="*/ 38 w 283"/>
                <a:gd name="T69" fmla="*/ 15 h 319"/>
                <a:gd name="T70" fmla="*/ 49 w 283"/>
                <a:gd name="T71" fmla="*/ 15 h 319"/>
                <a:gd name="T72" fmla="*/ 57 w 283"/>
                <a:gd name="T73" fmla="*/ 17 h 319"/>
                <a:gd name="T74" fmla="*/ 63 w 283"/>
                <a:gd name="T75" fmla="*/ 21 h 319"/>
                <a:gd name="T76" fmla="*/ 66 w 283"/>
                <a:gd name="T77" fmla="*/ 27 h 319"/>
                <a:gd name="T78" fmla="*/ 66 w 283"/>
                <a:gd name="T79" fmla="*/ 35 h 319"/>
                <a:gd name="T80" fmla="*/ 64 w 283"/>
                <a:gd name="T81" fmla="*/ 40 h 319"/>
                <a:gd name="T82" fmla="*/ 57 w 283"/>
                <a:gd name="T83" fmla="*/ 42 h 319"/>
                <a:gd name="T84" fmla="*/ 44 w 283"/>
                <a:gd name="T85" fmla="*/ 44 h 319"/>
                <a:gd name="T86" fmla="*/ 26 w 283"/>
                <a:gd name="T87" fmla="*/ 47 h 319"/>
                <a:gd name="T88" fmla="*/ 13 w 283"/>
                <a:gd name="T89" fmla="*/ 52 h 319"/>
                <a:gd name="T90" fmla="*/ 4 w 283"/>
                <a:gd name="T91" fmla="*/ 59 h 319"/>
                <a:gd name="T92" fmla="*/ 0 w 283"/>
                <a:gd name="T93" fmla="*/ 70 h 319"/>
                <a:gd name="T94" fmla="*/ 0 w 283"/>
                <a:gd name="T95" fmla="*/ 83 h 319"/>
                <a:gd name="T96" fmla="*/ 5 w 283"/>
                <a:gd name="T97" fmla="*/ 94 h 319"/>
                <a:gd name="T98" fmla="*/ 13 w 283"/>
                <a:gd name="T99" fmla="*/ 101 h 319"/>
                <a:gd name="T100" fmla="*/ 25 w 283"/>
                <a:gd name="T101" fmla="*/ 106 h 319"/>
                <a:gd name="T102" fmla="*/ 42 w 283"/>
                <a:gd name="T103" fmla="*/ 105 h 319"/>
                <a:gd name="T104" fmla="*/ 59 w 283"/>
                <a:gd name="T105" fmla="*/ 97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9">
                  <a:moveTo>
                    <a:pt x="199" y="157"/>
                  </a:moveTo>
                  <a:lnTo>
                    <a:pt x="199" y="202"/>
                  </a:lnTo>
                  <a:lnTo>
                    <a:pt x="199" y="210"/>
                  </a:lnTo>
                  <a:lnTo>
                    <a:pt x="197" y="217"/>
                  </a:lnTo>
                  <a:lnTo>
                    <a:pt x="195" y="225"/>
                  </a:lnTo>
                  <a:lnTo>
                    <a:pt x="192" y="232"/>
                  </a:lnTo>
                  <a:lnTo>
                    <a:pt x="188" y="237"/>
                  </a:lnTo>
                  <a:lnTo>
                    <a:pt x="184" y="244"/>
                  </a:lnTo>
                  <a:lnTo>
                    <a:pt x="179" y="249"/>
                  </a:lnTo>
                  <a:lnTo>
                    <a:pt x="173" y="255"/>
                  </a:lnTo>
                  <a:lnTo>
                    <a:pt x="166" y="259"/>
                  </a:lnTo>
                  <a:lnTo>
                    <a:pt x="159" y="263"/>
                  </a:lnTo>
                  <a:lnTo>
                    <a:pt x="151" y="267"/>
                  </a:lnTo>
                  <a:lnTo>
                    <a:pt x="143" y="270"/>
                  </a:lnTo>
                  <a:lnTo>
                    <a:pt x="134" y="272"/>
                  </a:lnTo>
                  <a:lnTo>
                    <a:pt x="125" y="274"/>
                  </a:lnTo>
                  <a:lnTo>
                    <a:pt x="116" y="275"/>
                  </a:lnTo>
                  <a:lnTo>
                    <a:pt x="105" y="275"/>
                  </a:lnTo>
                  <a:lnTo>
                    <a:pt x="98" y="275"/>
                  </a:lnTo>
                  <a:lnTo>
                    <a:pt x="93" y="274"/>
                  </a:lnTo>
                  <a:lnTo>
                    <a:pt x="87" y="273"/>
                  </a:lnTo>
                  <a:lnTo>
                    <a:pt x="82" y="272"/>
                  </a:lnTo>
                  <a:lnTo>
                    <a:pt x="78" y="271"/>
                  </a:lnTo>
                  <a:lnTo>
                    <a:pt x="73" y="268"/>
                  </a:lnTo>
                  <a:lnTo>
                    <a:pt x="69" y="266"/>
                  </a:lnTo>
                  <a:lnTo>
                    <a:pt x="65" y="263"/>
                  </a:lnTo>
                  <a:lnTo>
                    <a:pt x="62" y="260"/>
                  </a:lnTo>
                  <a:lnTo>
                    <a:pt x="59" y="256"/>
                  </a:lnTo>
                  <a:lnTo>
                    <a:pt x="57" y="252"/>
                  </a:lnTo>
                  <a:lnTo>
                    <a:pt x="55" y="249"/>
                  </a:lnTo>
                  <a:lnTo>
                    <a:pt x="54" y="244"/>
                  </a:lnTo>
                  <a:lnTo>
                    <a:pt x="52" y="239"/>
                  </a:lnTo>
                  <a:lnTo>
                    <a:pt x="51" y="234"/>
                  </a:lnTo>
                  <a:lnTo>
                    <a:pt x="51" y="228"/>
                  </a:lnTo>
                  <a:lnTo>
                    <a:pt x="51" y="224"/>
                  </a:lnTo>
                  <a:lnTo>
                    <a:pt x="52" y="218"/>
                  </a:lnTo>
                  <a:lnTo>
                    <a:pt x="52" y="213"/>
                  </a:lnTo>
                  <a:lnTo>
                    <a:pt x="55" y="209"/>
                  </a:lnTo>
                  <a:lnTo>
                    <a:pt x="56" y="204"/>
                  </a:lnTo>
                  <a:lnTo>
                    <a:pt x="58" y="201"/>
                  </a:lnTo>
                  <a:lnTo>
                    <a:pt x="61" y="197"/>
                  </a:lnTo>
                  <a:lnTo>
                    <a:pt x="64" y="194"/>
                  </a:lnTo>
                  <a:lnTo>
                    <a:pt x="67" y="191"/>
                  </a:lnTo>
                  <a:lnTo>
                    <a:pt x="71" y="188"/>
                  </a:lnTo>
                  <a:lnTo>
                    <a:pt x="75" y="186"/>
                  </a:lnTo>
                  <a:lnTo>
                    <a:pt x="80" y="184"/>
                  </a:lnTo>
                  <a:lnTo>
                    <a:pt x="85" y="182"/>
                  </a:lnTo>
                  <a:lnTo>
                    <a:pt x="90" y="181"/>
                  </a:lnTo>
                  <a:lnTo>
                    <a:pt x="96" y="179"/>
                  </a:lnTo>
                  <a:lnTo>
                    <a:pt x="103" y="178"/>
                  </a:lnTo>
                  <a:lnTo>
                    <a:pt x="117" y="176"/>
                  </a:lnTo>
                  <a:lnTo>
                    <a:pt x="130" y="174"/>
                  </a:lnTo>
                  <a:lnTo>
                    <a:pt x="142" y="173"/>
                  </a:lnTo>
                  <a:lnTo>
                    <a:pt x="154" y="171"/>
                  </a:lnTo>
                  <a:lnTo>
                    <a:pt x="166" y="168"/>
                  </a:lnTo>
                  <a:lnTo>
                    <a:pt x="177" y="166"/>
                  </a:lnTo>
                  <a:lnTo>
                    <a:pt x="188" y="161"/>
                  </a:lnTo>
                  <a:lnTo>
                    <a:pt x="199" y="157"/>
                  </a:lnTo>
                  <a:close/>
                  <a:moveTo>
                    <a:pt x="203" y="270"/>
                  </a:moveTo>
                  <a:lnTo>
                    <a:pt x="203" y="272"/>
                  </a:lnTo>
                  <a:lnTo>
                    <a:pt x="203" y="277"/>
                  </a:lnTo>
                  <a:lnTo>
                    <a:pt x="204" y="282"/>
                  </a:lnTo>
                  <a:lnTo>
                    <a:pt x="206" y="287"/>
                  </a:lnTo>
                  <a:lnTo>
                    <a:pt x="207" y="290"/>
                  </a:lnTo>
                  <a:lnTo>
                    <a:pt x="208" y="295"/>
                  </a:lnTo>
                  <a:lnTo>
                    <a:pt x="210" y="298"/>
                  </a:lnTo>
                  <a:lnTo>
                    <a:pt x="212" y="302"/>
                  </a:lnTo>
                  <a:lnTo>
                    <a:pt x="216" y="304"/>
                  </a:lnTo>
                  <a:lnTo>
                    <a:pt x="219" y="308"/>
                  </a:lnTo>
                  <a:lnTo>
                    <a:pt x="223" y="310"/>
                  </a:lnTo>
                  <a:lnTo>
                    <a:pt x="227" y="311"/>
                  </a:lnTo>
                  <a:lnTo>
                    <a:pt x="232" y="313"/>
                  </a:lnTo>
                  <a:lnTo>
                    <a:pt x="237" y="314"/>
                  </a:lnTo>
                  <a:lnTo>
                    <a:pt x="241" y="314"/>
                  </a:lnTo>
                  <a:lnTo>
                    <a:pt x="247" y="316"/>
                  </a:lnTo>
                  <a:lnTo>
                    <a:pt x="254" y="316"/>
                  </a:lnTo>
                  <a:lnTo>
                    <a:pt x="261" y="316"/>
                  </a:lnTo>
                  <a:lnTo>
                    <a:pt x="268" y="314"/>
                  </a:lnTo>
                  <a:lnTo>
                    <a:pt x="275" y="313"/>
                  </a:lnTo>
                  <a:lnTo>
                    <a:pt x="283" y="311"/>
                  </a:lnTo>
                  <a:lnTo>
                    <a:pt x="283" y="272"/>
                  </a:lnTo>
                  <a:lnTo>
                    <a:pt x="276" y="274"/>
                  </a:lnTo>
                  <a:lnTo>
                    <a:pt x="270" y="274"/>
                  </a:lnTo>
                  <a:lnTo>
                    <a:pt x="264" y="274"/>
                  </a:lnTo>
                  <a:lnTo>
                    <a:pt x="260" y="272"/>
                  </a:lnTo>
                  <a:lnTo>
                    <a:pt x="256" y="270"/>
                  </a:lnTo>
                  <a:lnTo>
                    <a:pt x="254" y="266"/>
                  </a:lnTo>
                  <a:lnTo>
                    <a:pt x="252" y="263"/>
                  </a:lnTo>
                  <a:lnTo>
                    <a:pt x="250" y="257"/>
                  </a:lnTo>
                  <a:lnTo>
                    <a:pt x="250" y="251"/>
                  </a:lnTo>
                  <a:lnTo>
                    <a:pt x="250" y="243"/>
                  </a:lnTo>
                  <a:lnTo>
                    <a:pt x="250" y="94"/>
                  </a:lnTo>
                  <a:lnTo>
                    <a:pt x="250" y="82"/>
                  </a:lnTo>
                  <a:lnTo>
                    <a:pt x="249" y="71"/>
                  </a:lnTo>
                  <a:lnTo>
                    <a:pt x="247" y="61"/>
                  </a:lnTo>
                  <a:lnTo>
                    <a:pt x="243" y="52"/>
                  </a:lnTo>
                  <a:lnTo>
                    <a:pt x="240" y="44"/>
                  </a:lnTo>
                  <a:lnTo>
                    <a:pt x="234" y="36"/>
                  </a:lnTo>
                  <a:lnTo>
                    <a:pt x="229" y="29"/>
                  </a:lnTo>
                  <a:lnTo>
                    <a:pt x="222" y="23"/>
                  </a:lnTo>
                  <a:lnTo>
                    <a:pt x="215" y="18"/>
                  </a:lnTo>
                  <a:lnTo>
                    <a:pt x="206" y="13"/>
                  </a:lnTo>
                  <a:lnTo>
                    <a:pt x="196" y="10"/>
                  </a:lnTo>
                  <a:lnTo>
                    <a:pt x="186" y="6"/>
                  </a:lnTo>
                  <a:lnTo>
                    <a:pt x="174" y="4"/>
                  </a:lnTo>
                  <a:lnTo>
                    <a:pt x="162" y="2"/>
                  </a:lnTo>
                  <a:lnTo>
                    <a:pt x="148" y="0"/>
                  </a:lnTo>
                  <a:lnTo>
                    <a:pt x="133" y="0"/>
                  </a:lnTo>
                  <a:lnTo>
                    <a:pt x="119" y="0"/>
                  </a:lnTo>
                  <a:lnTo>
                    <a:pt x="107" y="3"/>
                  </a:lnTo>
                  <a:lnTo>
                    <a:pt x="94" y="4"/>
                  </a:lnTo>
                  <a:lnTo>
                    <a:pt x="82" y="7"/>
                  </a:lnTo>
                  <a:lnTo>
                    <a:pt x="72" y="11"/>
                  </a:lnTo>
                  <a:lnTo>
                    <a:pt x="63" y="15"/>
                  </a:lnTo>
                  <a:lnTo>
                    <a:pt x="54" y="21"/>
                  </a:lnTo>
                  <a:lnTo>
                    <a:pt x="46" y="27"/>
                  </a:lnTo>
                  <a:lnTo>
                    <a:pt x="38" y="34"/>
                  </a:lnTo>
                  <a:lnTo>
                    <a:pt x="32" y="41"/>
                  </a:lnTo>
                  <a:lnTo>
                    <a:pt x="26" y="49"/>
                  </a:lnTo>
                  <a:lnTo>
                    <a:pt x="21" y="58"/>
                  </a:lnTo>
                  <a:lnTo>
                    <a:pt x="18" y="67"/>
                  </a:lnTo>
                  <a:lnTo>
                    <a:pt x="16" y="76"/>
                  </a:lnTo>
                  <a:lnTo>
                    <a:pt x="13" y="88"/>
                  </a:lnTo>
                  <a:lnTo>
                    <a:pt x="13" y="98"/>
                  </a:lnTo>
                  <a:lnTo>
                    <a:pt x="13" y="101"/>
                  </a:lnTo>
                  <a:lnTo>
                    <a:pt x="61" y="101"/>
                  </a:lnTo>
                  <a:lnTo>
                    <a:pt x="61" y="94"/>
                  </a:lnTo>
                  <a:lnTo>
                    <a:pt x="62" y="88"/>
                  </a:lnTo>
                  <a:lnTo>
                    <a:pt x="63" y="82"/>
                  </a:lnTo>
                  <a:lnTo>
                    <a:pt x="65" y="76"/>
                  </a:lnTo>
                  <a:lnTo>
                    <a:pt x="67" y="72"/>
                  </a:lnTo>
                  <a:lnTo>
                    <a:pt x="71" y="67"/>
                  </a:lnTo>
                  <a:lnTo>
                    <a:pt x="74" y="64"/>
                  </a:lnTo>
                  <a:lnTo>
                    <a:pt x="78" y="59"/>
                  </a:lnTo>
                  <a:lnTo>
                    <a:pt x="82" y="57"/>
                  </a:lnTo>
                  <a:lnTo>
                    <a:pt x="88" y="53"/>
                  </a:lnTo>
                  <a:lnTo>
                    <a:pt x="94" y="51"/>
                  </a:lnTo>
                  <a:lnTo>
                    <a:pt x="101" y="49"/>
                  </a:lnTo>
                  <a:lnTo>
                    <a:pt x="108" y="48"/>
                  </a:lnTo>
                  <a:lnTo>
                    <a:pt x="115" y="46"/>
                  </a:lnTo>
                  <a:lnTo>
                    <a:pt x="123" y="45"/>
                  </a:lnTo>
                  <a:lnTo>
                    <a:pt x="132" y="45"/>
                  </a:lnTo>
                  <a:lnTo>
                    <a:pt x="140" y="45"/>
                  </a:lnTo>
                  <a:lnTo>
                    <a:pt x="147" y="46"/>
                  </a:lnTo>
                  <a:lnTo>
                    <a:pt x="155" y="46"/>
                  </a:lnTo>
                  <a:lnTo>
                    <a:pt x="161" y="49"/>
                  </a:lnTo>
                  <a:lnTo>
                    <a:pt x="168" y="50"/>
                  </a:lnTo>
                  <a:lnTo>
                    <a:pt x="173" y="52"/>
                  </a:lnTo>
                  <a:lnTo>
                    <a:pt x="178" y="55"/>
                  </a:lnTo>
                  <a:lnTo>
                    <a:pt x="182" y="57"/>
                  </a:lnTo>
                  <a:lnTo>
                    <a:pt x="186" y="60"/>
                  </a:lnTo>
                  <a:lnTo>
                    <a:pt x="189" y="64"/>
                  </a:lnTo>
                  <a:lnTo>
                    <a:pt x="193" y="67"/>
                  </a:lnTo>
                  <a:lnTo>
                    <a:pt x="195" y="71"/>
                  </a:lnTo>
                  <a:lnTo>
                    <a:pt x="196" y="75"/>
                  </a:lnTo>
                  <a:lnTo>
                    <a:pt x="199" y="81"/>
                  </a:lnTo>
                  <a:lnTo>
                    <a:pt x="199" y="86"/>
                  </a:lnTo>
                  <a:lnTo>
                    <a:pt x="200" y="91"/>
                  </a:lnTo>
                  <a:lnTo>
                    <a:pt x="200" y="98"/>
                  </a:lnTo>
                  <a:lnTo>
                    <a:pt x="199" y="104"/>
                  </a:lnTo>
                  <a:lnTo>
                    <a:pt x="199" y="109"/>
                  </a:lnTo>
                  <a:lnTo>
                    <a:pt x="197" y="113"/>
                  </a:lnTo>
                  <a:lnTo>
                    <a:pt x="195" y="117"/>
                  </a:lnTo>
                  <a:lnTo>
                    <a:pt x="193" y="119"/>
                  </a:lnTo>
                  <a:lnTo>
                    <a:pt x="189" y="121"/>
                  </a:lnTo>
                  <a:lnTo>
                    <a:pt x="185" y="124"/>
                  </a:lnTo>
                  <a:lnTo>
                    <a:pt x="179" y="126"/>
                  </a:lnTo>
                  <a:lnTo>
                    <a:pt x="172" y="127"/>
                  </a:lnTo>
                  <a:lnTo>
                    <a:pt x="164" y="128"/>
                  </a:lnTo>
                  <a:lnTo>
                    <a:pt x="155" y="129"/>
                  </a:lnTo>
                  <a:lnTo>
                    <a:pt x="143" y="130"/>
                  </a:lnTo>
                  <a:lnTo>
                    <a:pt x="131" y="132"/>
                  </a:lnTo>
                  <a:lnTo>
                    <a:pt x="117" y="134"/>
                  </a:lnTo>
                  <a:lnTo>
                    <a:pt x="102" y="135"/>
                  </a:lnTo>
                  <a:lnTo>
                    <a:pt x="89" y="137"/>
                  </a:lnTo>
                  <a:lnTo>
                    <a:pt x="78" y="140"/>
                  </a:lnTo>
                  <a:lnTo>
                    <a:pt x="67" y="142"/>
                  </a:lnTo>
                  <a:lnTo>
                    <a:pt x="57" y="145"/>
                  </a:lnTo>
                  <a:lnTo>
                    <a:pt x="48" y="150"/>
                  </a:lnTo>
                  <a:lnTo>
                    <a:pt x="40" y="155"/>
                  </a:lnTo>
                  <a:lnTo>
                    <a:pt x="32" y="159"/>
                  </a:lnTo>
                  <a:lnTo>
                    <a:pt x="25" y="165"/>
                  </a:lnTo>
                  <a:lnTo>
                    <a:pt x="19" y="171"/>
                  </a:lnTo>
                  <a:lnTo>
                    <a:pt x="13" y="178"/>
                  </a:lnTo>
                  <a:lnTo>
                    <a:pt x="10" y="184"/>
                  </a:lnTo>
                  <a:lnTo>
                    <a:pt x="6" y="193"/>
                  </a:lnTo>
                  <a:lnTo>
                    <a:pt x="3" y="201"/>
                  </a:lnTo>
                  <a:lnTo>
                    <a:pt x="1" y="210"/>
                  </a:lnTo>
                  <a:lnTo>
                    <a:pt x="0" y="219"/>
                  </a:lnTo>
                  <a:lnTo>
                    <a:pt x="0" y="229"/>
                  </a:lnTo>
                  <a:lnTo>
                    <a:pt x="0" y="240"/>
                  </a:lnTo>
                  <a:lnTo>
                    <a:pt x="1" y="249"/>
                  </a:lnTo>
                  <a:lnTo>
                    <a:pt x="3" y="258"/>
                  </a:lnTo>
                  <a:lnTo>
                    <a:pt x="6" y="266"/>
                  </a:lnTo>
                  <a:lnTo>
                    <a:pt x="10" y="274"/>
                  </a:lnTo>
                  <a:lnTo>
                    <a:pt x="14" y="282"/>
                  </a:lnTo>
                  <a:lnTo>
                    <a:pt x="19" y="289"/>
                  </a:lnTo>
                  <a:lnTo>
                    <a:pt x="25" y="295"/>
                  </a:lnTo>
                  <a:lnTo>
                    <a:pt x="32" y="301"/>
                  </a:lnTo>
                  <a:lnTo>
                    <a:pt x="39" y="305"/>
                  </a:lnTo>
                  <a:lnTo>
                    <a:pt x="47" y="310"/>
                  </a:lnTo>
                  <a:lnTo>
                    <a:pt x="56" y="313"/>
                  </a:lnTo>
                  <a:lnTo>
                    <a:pt x="65" y="316"/>
                  </a:lnTo>
                  <a:lnTo>
                    <a:pt x="75" y="318"/>
                  </a:lnTo>
                  <a:lnTo>
                    <a:pt x="86" y="319"/>
                  </a:lnTo>
                  <a:lnTo>
                    <a:pt x="97" y="319"/>
                  </a:lnTo>
                  <a:lnTo>
                    <a:pt x="112" y="318"/>
                  </a:lnTo>
                  <a:lnTo>
                    <a:pt x="126" y="316"/>
                  </a:lnTo>
                  <a:lnTo>
                    <a:pt x="140" y="312"/>
                  </a:lnTo>
                  <a:lnTo>
                    <a:pt x="154" y="306"/>
                  </a:lnTo>
                  <a:lnTo>
                    <a:pt x="166" y="300"/>
                  </a:lnTo>
                  <a:lnTo>
                    <a:pt x="179" y="291"/>
                  </a:lnTo>
                  <a:lnTo>
                    <a:pt x="192" y="281"/>
                  </a:lnTo>
                  <a:lnTo>
                    <a:pt x="203"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6" name="Freeform 195"/>
            <p:cNvSpPr>
              <a:spLocks/>
            </p:cNvSpPr>
            <p:nvPr/>
          </p:nvSpPr>
          <p:spPr bwMode="auto">
            <a:xfrm>
              <a:off x="1435" y="2958"/>
              <a:ext cx="84" cy="138"/>
            </a:xfrm>
            <a:custGeom>
              <a:avLst/>
              <a:gdLst>
                <a:gd name="T0" fmla="*/ 0 w 250"/>
                <a:gd name="T1" fmla="*/ 138 h 413"/>
                <a:gd name="T2" fmla="*/ 17 w 250"/>
                <a:gd name="T3" fmla="*/ 138 h 413"/>
                <a:gd name="T4" fmla="*/ 17 w 250"/>
                <a:gd name="T5" fmla="*/ 103 h 413"/>
                <a:gd name="T6" fmla="*/ 35 w 250"/>
                <a:gd name="T7" fmla="*/ 86 h 413"/>
                <a:gd name="T8" fmla="*/ 65 w 250"/>
                <a:gd name="T9" fmla="*/ 138 h 413"/>
                <a:gd name="T10" fmla="*/ 83 w 250"/>
                <a:gd name="T11" fmla="*/ 138 h 413"/>
                <a:gd name="T12" fmla="*/ 46 w 250"/>
                <a:gd name="T13" fmla="*/ 74 h 413"/>
                <a:gd name="T14" fmla="*/ 84 w 250"/>
                <a:gd name="T15" fmla="*/ 38 h 413"/>
                <a:gd name="T16" fmla="*/ 62 w 250"/>
                <a:gd name="T17" fmla="*/ 38 h 413"/>
                <a:gd name="T18" fmla="*/ 17 w 250"/>
                <a:gd name="T19" fmla="*/ 83 h 413"/>
                <a:gd name="T20" fmla="*/ 17 w 250"/>
                <a:gd name="T21" fmla="*/ 0 h 413"/>
                <a:gd name="T22" fmla="*/ 0 w 250"/>
                <a:gd name="T23" fmla="*/ 0 h 413"/>
                <a:gd name="T24" fmla="*/ 0 w 250"/>
                <a:gd name="T25" fmla="*/ 138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0" h="413">
                  <a:moveTo>
                    <a:pt x="0" y="413"/>
                  </a:moveTo>
                  <a:lnTo>
                    <a:pt x="50" y="413"/>
                  </a:lnTo>
                  <a:lnTo>
                    <a:pt x="50" y="308"/>
                  </a:lnTo>
                  <a:lnTo>
                    <a:pt x="103" y="258"/>
                  </a:lnTo>
                  <a:lnTo>
                    <a:pt x="192" y="413"/>
                  </a:lnTo>
                  <a:lnTo>
                    <a:pt x="248" y="413"/>
                  </a:lnTo>
                  <a:lnTo>
                    <a:pt x="138" y="222"/>
                  </a:lnTo>
                  <a:lnTo>
                    <a:pt x="250" y="113"/>
                  </a:lnTo>
                  <a:lnTo>
                    <a:pt x="186" y="113"/>
                  </a:lnTo>
                  <a:lnTo>
                    <a:pt x="50" y="247"/>
                  </a:lnTo>
                  <a:lnTo>
                    <a:pt x="50"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7" name="Freeform 196"/>
            <p:cNvSpPr>
              <a:spLocks noEditPoints="1"/>
            </p:cNvSpPr>
            <p:nvPr/>
          </p:nvSpPr>
          <p:spPr bwMode="auto">
            <a:xfrm>
              <a:off x="1586" y="2993"/>
              <a:ext cx="93" cy="143"/>
            </a:xfrm>
            <a:custGeom>
              <a:avLst/>
              <a:gdLst>
                <a:gd name="T0" fmla="*/ 16 w 278"/>
                <a:gd name="T1" fmla="*/ 143 h 429"/>
                <a:gd name="T2" fmla="*/ 19 w 278"/>
                <a:gd name="T3" fmla="*/ 95 h 429"/>
                <a:gd name="T4" fmla="*/ 26 w 278"/>
                <a:gd name="T5" fmla="*/ 101 h 429"/>
                <a:gd name="T6" fmla="*/ 34 w 278"/>
                <a:gd name="T7" fmla="*/ 104 h 429"/>
                <a:gd name="T8" fmla="*/ 44 w 278"/>
                <a:gd name="T9" fmla="*/ 106 h 429"/>
                <a:gd name="T10" fmla="*/ 54 w 278"/>
                <a:gd name="T11" fmla="*/ 106 h 429"/>
                <a:gd name="T12" fmla="*/ 63 w 278"/>
                <a:gd name="T13" fmla="*/ 104 h 429"/>
                <a:gd name="T14" fmla="*/ 71 w 278"/>
                <a:gd name="T15" fmla="*/ 101 h 429"/>
                <a:gd name="T16" fmla="*/ 78 w 278"/>
                <a:gd name="T17" fmla="*/ 95 h 429"/>
                <a:gd name="T18" fmla="*/ 83 w 278"/>
                <a:gd name="T19" fmla="*/ 89 h 429"/>
                <a:gd name="T20" fmla="*/ 88 w 278"/>
                <a:gd name="T21" fmla="*/ 80 h 429"/>
                <a:gd name="T22" fmla="*/ 91 w 278"/>
                <a:gd name="T23" fmla="*/ 70 h 429"/>
                <a:gd name="T24" fmla="*/ 93 w 278"/>
                <a:gd name="T25" fmla="*/ 59 h 429"/>
                <a:gd name="T26" fmla="*/ 93 w 278"/>
                <a:gd name="T27" fmla="*/ 47 h 429"/>
                <a:gd name="T28" fmla="*/ 91 w 278"/>
                <a:gd name="T29" fmla="*/ 36 h 429"/>
                <a:gd name="T30" fmla="*/ 88 w 278"/>
                <a:gd name="T31" fmla="*/ 26 h 429"/>
                <a:gd name="T32" fmla="*/ 84 w 278"/>
                <a:gd name="T33" fmla="*/ 18 h 429"/>
                <a:gd name="T34" fmla="*/ 78 w 278"/>
                <a:gd name="T35" fmla="*/ 11 h 429"/>
                <a:gd name="T36" fmla="*/ 71 w 278"/>
                <a:gd name="T37" fmla="*/ 6 h 429"/>
                <a:gd name="T38" fmla="*/ 63 w 278"/>
                <a:gd name="T39" fmla="*/ 2 h 429"/>
                <a:gd name="T40" fmla="*/ 54 w 278"/>
                <a:gd name="T41" fmla="*/ 1 h 429"/>
                <a:gd name="T42" fmla="*/ 46 w 278"/>
                <a:gd name="T43" fmla="*/ 0 h 429"/>
                <a:gd name="T44" fmla="*/ 41 w 278"/>
                <a:gd name="T45" fmla="*/ 1 h 429"/>
                <a:gd name="T46" fmla="*/ 37 w 278"/>
                <a:gd name="T47" fmla="*/ 2 h 429"/>
                <a:gd name="T48" fmla="*/ 33 w 278"/>
                <a:gd name="T49" fmla="*/ 3 h 429"/>
                <a:gd name="T50" fmla="*/ 28 w 278"/>
                <a:gd name="T51" fmla="*/ 6 h 429"/>
                <a:gd name="T52" fmla="*/ 24 w 278"/>
                <a:gd name="T53" fmla="*/ 8 h 429"/>
                <a:gd name="T54" fmla="*/ 21 w 278"/>
                <a:gd name="T55" fmla="*/ 11 h 429"/>
                <a:gd name="T56" fmla="*/ 18 w 278"/>
                <a:gd name="T57" fmla="*/ 15 h 429"/>
                <a:gd name="T58" fmla="*/ 16 w 278"/>
                <a:gd name="T59" fmla="*/ 3 h 429"/>
                <a:gd name="T60" fmla="*/ 0 w 278"/>
                <a:gd name="T61" fmla="*/ 143 h 429"/>
                <a:gd name="T62" fmla="*/ 16 w 278"/>
                <a:gd name="T63" fmla="*/ 49 h 429"/>
                <a:gd name="T64" fmla="*/ 17 w 278"/>
                <a:gd name="T65" fmla="*/ 41 h 429"/>
                <a:gd name="T66" fmla="*/ 19 w 278"/>
                <a:gd name="T67" fmla="*/ 34 h 429"/>
                <a:gd name="T68" fmla="*/ 22 w 278"/>
                <a:gd name="T69" fmla="*/ 28 h 429"/>
                <a:gd name="T70" fmla="*/ 26 w 278"/>
                <a:gd name="T71" fmla="*/ 23 h 429"/>
                <a:gd name="T72" fmla="*/ 30 w 278"/>
                <a:gd name="T73" fmla="*/ 19 h 429"/>
                <a:gd name="T74" fmla="*/ 36 w 278"/>
                <a:gd name="T75" fmla="*/ 17 h 429"/>
                <a:gd name="T76" fmla="*/ 42 w 278"/>
                <a:gd name="T77" fmla="*/ 15 h 429"/>
                <a:gd name="T78" fmla="*/ 49 w 278"/>
                <a:gd name="T79" fmla="*/ 15 h 429"/>
                <a:gd name="T80" fmla="*/ 55 w 278"/>
                <a:gd name="T81" fmla="*/ 17 h 429"/>
                <a:gd name="T82" fmla="*/ 60 w 278"/>
                <a:gd name="T83" fmla="*/ 19 h 429"/>
                <a:gd name="T84" fmla="*/ 65 w 278"/>
                <a:gd name="T85" fmla="*/ 23 h 429"/>
                <a:gd name="T86" fmla="*/ 69 w 278"/>
                <a:gd name="T87" fmla="*/ 27 h 429"/>
                <a:gd name="T88" fmla="*/ 72 w 278"/>
                <a:gd name="T89" fmla="*/ 33 h 429"/>
                <a:gd name="T90" fmla="*/ 74 w 278"/>
                <a:gd name="T91" fmla="*/ 40 h 429"/>
                <a:gd name="T92" fmla="*/ 75 w 278"/>
                <a:gd name="T93" fmla="*/ 48 h 429"/>
                <a:gd name="T94" fmla="*/ 75 w 278"/>
                <a:gd name="T95" fmla="*/ 57 h 429"/>
                <a:gd name="T96" fmla="*/ 74 w 278"/>
                <a:gd name="T97" fmla="*/ 65 h 429"/>
                <a:gd name="T98" fmla="*/ 72 w 278"/>
                <a:gd name="T99" fmla="*/ 73 h 429"/>
                <a:gd name="T100" fmla="*/ 69 w 278"/>
                <a:gd name="T101" fmla="*/ 79 h 429"/>
                <a:gd name="T102" fmla="*/ 65 w 278"/>
                <a:gd name="T103" fmla="*/ 84 h 429"/>
                <a:gd name="T104" fmla="*/ 61 w 278"/>
                <a:gd name="T105" fmla="*/ 88 h 429"/>
                <a:gd name="T106" fmla="*/ 55 w 278"/>
                <a:gd name="T107" fmla="*/ 90 h 429"/>
                <a:gd name="T108" fmla="*/ 49 w 278"/>
                <a:gd name="T109" fmla="*/ 91 h 429"/>
                <a:gd name="T110" fmla="*/ 42 w 278"/>
                <a:gd name="T111" fmla="*/ 91 h 429"/>
                <a:gd name="T112" fmla="*/ 35 w 278"/>
                <a:gd name="T113" fmla="*/ 90 h 429"/>
                <a:gd name="T114" fmla="*/ 30 w 278"/>
                <a:gd name="T115" fmla="*/ 88 h 429"/>
                <a:gd name="T116" fmla="*/ 25 w 278"/>
                <a:gd name="T117" fmla="*/ 84 h 429"/>
                <a:gd name="T118" fmla="*/ 21 w 278"/>
                <a:gd name="T119" fmla="*/ 80 h 429"/>
                <a:gd name="T120" fmla="*/ 19 w 278"/>
                <a:gd name="T121" fmla="*/ 74 h 429"/>
                <a:gd name="T122" fmla="*/ 17 w 278"/>
                <a:gd name="T123" fmla="*/ 67 h 429"/>
                <a:gd name="T124" fmla="*/ 16 w 278"/>
                <a:gd name="T125" fmla="*/ 58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 h="429">
                  <a:moveTo>
                    <a:pt x="0" y="429"/>
                  </a:moveTo>
                  <a:lnTo>
                    <a:pt x="49" y="429"/>
                  </a:lnTo>
                  <a:lnTo>
                    <a:pt x="49" y="273"/>
                  </a:lnTo>
                  <a:lnTo>
                    <a:pt x="58" y="285"/>
                  </a:lnTo>
                  <a:lnTo>
                    <a:pt x="68" y="294"/>
                  </a:lnTo>
                  <a:lnTo>
                    <a:pt x="79" y="302"/>
                  </a:lnTo>
                  <a:lnTo>
                    <a:pt x="91" y="308"/>
                  </a:lnTo>
                  <a:lnTo>
                    <a:pt x="103" y="313"/>
                  </a:lnTo>
                  <a:lnTo>
                    <a:pt x="116" y="317"/>
                  </a:lnTo>
                  <a:lnTo>
                    <a:pt x="131" y="318"/>
                  </a:lnTo>
                  <a:lnTo>
                    <a:pt x="146" y="319"/>
                  </a:lnTo>
                  <a:lnTo>
                    <a:pt x="161" y="318"/>
                  </a:lnTo>
                  <a:lnTo>
                    <a:pt x="175" y="317"/>
                  </a:lnTo>
                  <a:lnTo>
                    <a:pt x="187" y="313"/>
                  </a:lnTo>
                  <a:lnTo>
                    <a:pt x="200" y="308"/>
                  </a:lnTo>
                  <a:lnTo>
                    <a:pt x="212" y="302"/>
                  </a:lnTo>
                  <a:lnTo>
                    <a:pt x="222" y="295"/>
                  </a:lnTo>
                  <a:lnTo>
                    <a:pt x="232" y="286"/>
                  </a:lnTo>
                  <a:lnTo>
                    <a:pt x="241" y="277"/>
                  </a:lnTo>
                  <a:lnTo>
                    <a:pt x="249" y="266"/>
                  </a:lnTo>
                  <a:lnTo>
                    <a:pt x="258" y="254"/>
                  </a:lnTo>
                  <a:lnTo>
                    <a:pt x="263" y="241"/>
                  </a:lnTo>
                  <a:lnTo>
                    <a:pt x="269" y="226"/>
                  </a:lnTo>
                  <a:lnTo>
                    <a:pt x="273" y="211"/>
                  </a:lnTo>
                  <a:lnTo>
                    <a:pt x="276" y="195"/>
                  </a:lnTo>
                  <a:lnTo>
                    <a:pt x="277" y="178"/>
                  </a:lnTo>
                  <a:lnTo>
                    <a:pt x="278" y="159"/>
                  </a:lnTo>
                  <a:lnTo>
                    <a:pt x="277" y="141"/>
                  </a:lnTo>
                  <a:lnTo>
                    <a:pt x="276" y="124"/>
                  </a:lnTo>
                  <a:lnTo>
                    <a:pt x="273" y="107"/>
                  </a:lnTo>
                  <a:lnTo>
                    <a:pt x="269" y="92"/>
                  </a:lnTo>
                  <a:lnTo>
                    <a:pt x="263" y="79"/>
                  </a:lnTo>
                  <a:lnTo>
                    <a:pt x="258" y="66"/>
                  </a:lnTo>
                  <a:lnTo>
                    <a:pt x="251" y="53"/>
                  </a:lnTo>
                  <a:lnTo>
                    <a:pt x="241" y="43"/>
                  </a:lnTo>
                  <a:lnTo>
                    <a:pt x="233" y="33"/>
                  </a:lnTo>
                  <a:lnTo>
                    <a:pt x="223" y="25"/>
                  </a:lnTo>
                  <a:lnTo>
                    <a:pt x="213" y="18"/>
                  </a:lnTo>
                  <a:lnTo>
                    <a:pt x="200" y="12"/>
                  </a:lnTo>
                  <a:lnTo>
                    <a:pt x="189" y="6"/>
                  </a:lnTo>
                  <a:lnTo>
                    <a:pt x="175" y="3"/>
                  </a:lnTo>
                  <a:lnTo>
                    <a:pt x="161" y="2"/>
                  </a:lnTo>
                  <a:lnTo>
                    <a:pt x="147" y="0"/>
                  </a:lnTo>
                  <a:lnTo>
                    <a:pt x="139" y="0"/>
                  </a:lnTo>
                  <a:lnTo>
                    <a:pt x="131" y="2"/>
                  </a:lnTo>
                  <a:lnTo>
                    <a:pt x="124" y="3"/>
                  </a:lnTo>
                  <a:lnTo>
                    <a:pt x="117" y="4"/>
                  </a:lnTo>
                  <a:lnTo>
                    <a:pt x="110" y="5"/>
                  </a:lnTo>
                  <a:lnTo>
                    <a:pt x="103" y="7"/>
                  </a:lnTo>
                  <a:lnTo>
                    <a:pt x="98" y="10"/>
                  </a:lnTo>
                  <a:lnTo>
                    <a:pt x="91" y="13"/>
                  </a:lnTo>
                  <a:lnTo>
                    <a:pt x="85" y="17"/>
                  </a:lnTo>
                  <a:lnTo>
                    <a:pt x="79" y="20"/>
                  </a:lnTo>
                  <a:lnTo>
                    <a:pt x="73" y="25"/>
                  </a:lnTo>
                  <a:lnTo>
                    <a:pt x="69" y="29"/>
                  </a:lnTo>
                  <a:lnTo>
                    <a:pt x="63" y="34"/>
                  </a:lnTo>
                  <a:lnTo>
                    <a:pt x="58" y="40"/>
                  </a:lnTo>
                  <a:lnTo>
                    <a:pt x="54" y="46"/>
                  </a:lnTo>
                  <a:lnTo>
                    <a:pt x="49" y="52"/>
                  </a:lnTo>
                  <a:lnTo>
                    <a:pt x="49" y="10"/>
                  </a:lnTo>
                  <a:lnTo>
                    <a:pt x="0" y="10"/>
                  </a:lnTo>
                  <a:lnTo>
                    <a:pt x="0" y="429"/>
                  </a:lnTo>
                  <a:close/>
                  <a:moveTo>
                    <a:pt x="47" y="161"/>
                  </a:moveTo>
                  <a:lnTo>
                    <a:pt x="47" y="148"/>
                  </a:lnTo>
                  <a:lnTo>
                    <a:pt x="48" y="135"/>
                  </a:lnTo>
                  <a:lnTo>
                    <a:pt x="50" y="122"/>
                  </a:lnTo>
                  <a:lnTo>
                    <a:pt x="53" y="112"/>
                  </a:lnTo>
                  <a:lnTo>
                    <a:pt x="56" y="102"/>
                  </a:lnTo>
                  <a:lnTo>
                    <a:pt x="61" y="91"/>
                  </a:lnTo>
                  <a:lnTo>
                    <a:pt x="65" y="83"/>
                  </a:lnTo>
                  <a:lnTo>
                    <a:pt x="70" y="75"/>
                  </a:lnTo>
                  <a:lnTo>
                    <a:pt x="77" y="68"/>
                  </a:lnTo>
                  <a:lnTo>
                    <a:pt x="83" y="63"/>
                  </a:lnTo>
                  <a:lnTo>
                    <a:pt x="91" y="57"/>
                  </a:lnTo>
                  <a:lnTo>
                    <a:pt x="99" y="53"/>
                  </a:lnTo>
                  <a:lnTo>
                    <a:pt x="107" y="50"/>
                  </a:lnTo>
                  <a:lnTo>
                    <a:pt x="116" y="48"/>
                  </a:lnTo>
                  <a:lnTo>
                    <a:pt x="125" y="45"/>
                  </a:lnTo>
                  <a:lnTo>
                    <a:pt x="136" y="45"/>
                  </a:lnTo>
                  <a:lnTo>
                    <a:pt x="146" y="45"/>
                  </a:lnTo>
                  <a:lnTo>
                    <a:pt x="155" y="48"/>
                  </a:lnTo>
                  <a:lnTo>
                    <a:pt x="164" y="50"/>
                  </a:lnTo>
                  <a:lnTo>
                    <a:pt x="172" y="53"/>
                  </a:lnTo>
                  <a:lnTo>
                    <a:pt x="180" y="57"/>
                  </a:lnTo>
                  <a:lnTo>
                    <a:pt x="189" y="63"/>
                  </a:lnTo>
                  <a:lnTo>
                    <a:pt x="195" y="68"/>
                  </a:lnTo>
                  <a:lnTo>
                    <a:pt x="201" y="74"/>
                  </a:lnTo>
                  <a:lnTo>
                    <a:pt x="207" y="82"/>
                  </a:lnTo>
                  <a:lnTo>
                    <a:pt x="212" y="90"/>
                  </a:lnTo>
                  <a:lnTo>
                    <a:pt x="216" y="99"/>
                  </a:lnTo>
                  <a:lnTo>
                    <a:pt x="220" y="110"/>
                  </a:lnTo>
                  <a:lnTo>
                    <a:pt x="222" y="120"/>
                  </a:lnTo>
                  <a:lnTo>
                    <a:pt x="224" y="130"/>
                  </a:lnTo>
                  <a:lnTo>
                    <a:pt x="225" y="143"/>
                  </a:lnTo>
                  <a:lnTo>
                    <a:pt x="225" y="156"/>
                  </a:lnTo>
                  <a:lnTo>
                    <a:pt x="225" y="170"/>
                  </a:lnTo>
                  <a:lnTo>
                    <a:pt x="224" y="183"/>
                  </a:lnTo>
                  <a:lnTo>
                    <a:pt x="222" y="195"/>
                  </a:lnTo>
                  <a:lnTo>
                    <a:pt x="220" y="206"/>
                  </a:lnTo>
                  <a:lnTo>
                    <a:pt x="216" y="218"/>
                  </a:lnTo>
                  <a:lnTo>
                    <a:pt x="212" y="227"/>
                  </a:lnTo>
                  <a:lnTo>
                    <a:pt x="207" y="236"/>
                  </a:lnTo>
                  <a:lnTo>
                    <a:pt x="201" y="244"/>
                  </a:lnTo>
                  <a:lnTo>
                    <a:pt x="195" y="251"/>
                  </a:lnTo>
                  <a:lnTo>
                    <a:pt x="189" y="257"/>
                  </a:lnTo>
                  <a:lnTo>
                    <a:pt x="182" y="263"/>
                  </a:lnTo>
                  <a:lnTo>
                    <a:pt x="174" y="266"/>
                  </a:lnTo>
                  <a:lnTo>
                    <a:pt x="165" y="270"/>
                  </a:lnTo>
                  <a:lnTo>
                    <a:pt x="156" y="272"/>
                  </a:lnTo>
                  <a:lnTo>
                    <a:pt x="146" y="274"/>
                  </a:lnTo>
                  <a:lnTo>
                    <a:pt x="137" y="274"/>
                  </a:lnTo>
                  <a:lnTo>
                    <a:pt x="125" y="274"/>
                  </a:lnTo>
                  <a:lnTo>
                    <a:pt x="115" y="272"/>
                  </a:lnTo>
                  <a:lnTo>
                    <a:pt x="106" y="271"/>
                  </a:lnTo>
                  <a:lnTo>
                    <a:pt x="98" y="267"/>
                  </a:lnTo>
                  <a:lnTo>
                    <a:pt x="90" y="264"/>
                  </a:lnTo>
                  <a:lnTo>
                    <a:pt x="82" y="258"/>
                  </a:lnTo>
                  <a:lnTo>
                    <a:pt x="76" y="252"/>
                  </a:lnTo>
                  <a:lnTo>
                    <a:pt x="69" y="247"/>
                  </a:lnTo>
                  <a:lnTo>
                    <a:pt x="64" y="239"/>
                  </a:lnTo>
                  <a:lnTo>
                    <a:pt x="60" y="231"/>
                  </a:lnTo>
                  <a:lnTo>
                    <a:pt x="56" y="221"/>
                  </a:lnTo>
                  <a:lnTo>
                    <a:pt x="53" y="211"/>
                  </a:lnTo>
                  <a:lnTo>
                    <a:pt x="50" y="201"/>
                  </a:lnTo>
                  <a:lnTo>
                    <a:pt x="48" y="188"/>
                  </a:lnTo>
                  <a:lnTo>
                    <a:pt x="47" y="175"/>
                  </a:lnTo>
                  <a:lnTo>
                    <a:pt x="47"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8" name="Freeform 197"/>
            <p:cNvSpPr>
              <a:spLocks/>
            </p:cNvSpPr>
            <p:nvPr/>
          </p:nvSpPr>
          <p:spPr bwMode="auto">
            <a:xfrm>
              <a:off x="1699" y="2994"/>
              <a:ext cx="48" cy="102"/>
            </a:xfrm>
            <a:custGeom>
              <a:avLst/>
              <a:gdLst>
                <a:gd name="T0" fmla="*/ 0 w 145"/>
                <a:gd name="T1" fmla="*/ 102 h 306"/>
                <a:gd name="T2" fmla="*/ 17 w 145"/>
                <a:gd name="T3" fmla="*/ 102 h 306"/>
                <a:gd name="T4" fmla="*/ 17 w 145"/>
                <a:gd name="T5" fmla="*/ 46 h 306"/>
                <a:gd name="T6" fmla="*/ 17 w 145"/>
                <a:gd name="T7" fmla="*/ 43 h 306"/>
                <a:gd name="T8" fmla="*/ 17 w 145"/>
                <a:gd name="T9" fmla="*/ 40 h 306"/>
                <a:gd name="T10" fmla="*/ 18 w 145"/>
                <a:gd name="T11" fmla="*/ 37 h 306"/>
                <a:gd name="T12" fmla="*/ 19 w 145"/>
                <a:gd name="T13" fmla="*/ 34 h 306"/>
                <a:gd name="T14" fmla="*/ 20 w 145"/>
                <a:gd name="T15" fmla="*/ 31 h 306"/>
                <a:gd name="T16" fmla="*/ 21 w 145"/>
                <a:gd name="T17" fmla="*/ 29 h 306"/>
                <a:gd name="T18" fmla="*/ 22 w 145"/>
                <a:gd name="T19" fmla="*/ 27 h 306"/>
                <a:gd name="T20" fmla="*/ 24 w 145"/>
                <a:gd name="T21" fmla="*/ 25 h 306"/>
                <a:gd name="T22" fmla="*/ 25 w 145"/>
                <a:gd name="T23" fmla="*/ 23 h 306"/>
                <a:gd name="T24" fmla="*/ 27 w 145"/>
                <a:gd name="T25" fmla="*/ 22 h 306"/>
                <a:gd name="T26" fmla="*/ 30 w 145"/>
                <a:gd name="T27" fmla="*/ 21 h 306"/>
                <a:gd name="T28" fmla="*/ 32 w 145"/>
                <a:gd name="T29" fmla="*/ 20 h 306"/>
                <a:gd name="T30" fmla="*/ 35 w 145"/>
                <a:gd name="T31" fmla="*/ 19 h 306"/>
                <a:gd name="T32" fmla="*/ 38 w 145"/>
                <a:gd name="T33" fmla="*/ 18 h 306"/>
                <a:gd name="T34" fmla="*/ 41 w 145"/>
                <a:gd name="T35" fmla="*/ 18 h 306"/>
                <a:gd name="T36" fmla="*/ 44 w 145"/>
                <a:gd name="T37" fmla="*/ 18 h 306"/>
                <a:gd name="T38" fmla="*/ 46 w 145"/>
                <a:gd name="T39" fmla="*/ 18 h 306"/>
                <a:gd name="T40" fmla="*/ 48 w 145"/>
                <a:gd name="T41" fmla="*/ 18 h 306"/>
                <a:gd name="T42" fmla="*/ 48 w 145"/>
                <a:gd name="T43" fmla="*/ 0 h 306"/>
                <a:gd name="T44" fmla="*/ 46 w 145"/>
                <a:gd name="T45" fmla="*/ 0 h 306"/>
                <a:gd name="T46" fmla="*/ 44 w 145"/>
                <a:gd name="T47" fmla="*/ 0 h 306"/>
                <a:gd name="T48" fmla="*/ 41 w 145"/>
                <a:gd name="T49" fmla="*/ 0 h 306"/>
                <a:gd name="T50" fmla="*/ 39 w 145"/>
                <a:gd name="T51" fmla="*/ 0 h 306"/>
                <a:gd name="T52" fmla="*/ 37 w 145"/>
                <a:gd name="T53" fmla="*/ 1 h 306"/>
                <a:gd name="T54" fmla="*/ 35 w 145"/>
                <a:gd name="T55" fmla="*/ 1 h 306"/>
                <a:gd name="T56" fmla="*/ 32 w 145"/>
                <a:gd name="T57" fmla="*/ 2 h 306"/>
                <a:gd name="T58" fmla="*/ 30 w 145"/>
                <a:gd name="T59" fmla="*/ 3 h 306"/>
                <a:gd name="T60" fmla="*/ 29 w 145"/>
                <a:gd name="T61" fmla="*/ 4 h 306"/>
                <a:gd name="T62" fmla="*/ 27 w 145"/>
                <a:gd name="T63" fmla="*/ 5 h 306"/>
                <a:gd name="T64" fmla="*/ 25 w 145"/>
                <a:gd name="T65" fmla="*/ 6 h 306"/>
                <a:gd name="T66" fmla="*/ 24 w 145"/>
                <a:gd name="T67" fmla="*/ 8 h 306"/>
                <a:gd name="T68" fmla="*/ 22 w 145"/>
                <a:gd name="T69" fmla="*/ 9 h 306"/>
                <a:gd name="T70" fmla="*/ 21 w 145"/>
                <a:gd name="T71" fmla="*/ 11 h 306"/>
                <a:gd name="T72" fmla="*/ 20 w 145"/>
                <a:gd name="T73" fmla="*/ 13 h 306"/>
                <a:gd name="T74" fmla="*/ 18 w 145"/>
                <a:gd name="T75" fmla="*/ 15 h 306"/>
                <a:gd name="T76" fmla="*/ 17 w 145"/>
                <a:gd name="T77" fmla="*/ 18 h 306"/>
                <a:gd name="T78" fmla="*/ 16 w 145"/>
                <a:gd name="T79" fmla="*/ 20 h 306"/>
                <a:gd name="T80" fmla="*/ 16 w 145"/>
                <a:gd name="T81" fmla="*/ 2 h 306"/>
                <a:gd name="T82" fmla="*/ 0 w 145"/>
                <a:gd name="T83" fmla="*/ 2 h 306"/>
                <a:gd name="T84" fmla="*/ 0 w 145"/>
                <a:gd name="T85" fmla="*/ 102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20"/>
                  </a:lnTo>
                  <a:lnTo>
                    <a:pt x="54" y="110"/>
                  </a:lnTo>
                  <a:lnTo>
                    <a:pt x="56" y="102"/>
                  </a:lnTo>
                  <a:lnTo>
                    <a:pt x="59" y="94"/>
                  </a:lnTo>
                  <a:lnTo>
                    <a:pt x="62" y="87"/>
                  </a:lnTo>
                  <a:lnTo>
                    <a:pt x="67" y="80"/>
                  </a:lnTo>
                  <a:lnTo>
                    <a:pt x="71" y="75"/>
                  </a:lnTo>
                  <a:lnTo>
                    <a:pt x="77" y="70"/>
                  </a:lnTo>
                  <a:lnTo>
                    <a:pt x="83" y="65"/>
                  </a:lnTo>
                  <a:lnTo>
                    <a:pt x="90" y="62"/>
                  </a:lnTo>
                  <a:lnTo>
                    <a:pt x="98" y="59"/>
                  </a:lnTo>
                  <a:lnTo>
                    <a:pt x="106" y="56"/>
                  </a:lnTo>
                  <a:lnTo>
                    <a:pt x="114" y="54"/>
                  </a:lnTo>
                  <a:lnTo>
                    <a:pt x="123" y="53"/>
                  </a:lnTo>
                  <a:lnTo>
                    <a:pt x="134" y="53"/>
                  </a:lnTo>
                  <a:lnTo>
                    <a:pt x="139" y="53"/>
                  </a:lnTo>
                  <a:lnTo>
                    <a:pt x="145" y="54"/>
                  </a:lnTo>
                  <a:lnTo>
                    <a:pt x="145" y="0"/>
                  </a:lnTo>
                  <a:lnTo>
                    <a:pt x="138" y="0"/>
                  </a:lnTo>
                  <a:lnTo>
                    <a:pt x="132" y="0"/>
                  </a:lnTo>
                  <a:lnTo>
                    <a:pt x="124" y="0"/>
                  </a:lnTo>
                  <a:lnTo>
                    <a:pt x="117" y="1"/>
                  </a:lnTo>
                  <a:lnTo>
                    <a:pt x="111" y="2"/>
                  </a:lnTo>
                  <a:lnTo>
                    <a:pt x="105" y="3"/>
                  </a:lnTo>
                  <a:lnTo>
                    <a:pt x="98" y="6"/>
                  </a:lnTo>
                  <a:lnTo>
                    <a:pt x="92" y="8"/>
                  </a:lnTo>
                  <a:lnTo>
                    <a:pt x="88" y="11"/>
                  </a:lnTo>
                  <a:lnTo>
                    <a:pt x="82" y="15"/>
                  </a:lnTo>
                  <a:lnTo>
                    <a:pt x="77" y="18"/>
                  </a:lnTo>
                  <a:lnTo>
                    <a:pt x="71" y="23"/>
                  </a:lnTo>
                  <a:lnTo>
                    <a:pt x="67" y="28"/>
                  </a:lnTo>
                  <a:lnTo>
                    <a:pt x="63" y="33"/>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09" name="Freeform 198"/>
            <p:cNvSpPr>
              <a:spLocks noEditPoints="1"/>
            </p:cNvSpPr>
            <p:nvPr/>
          </p:nvSpPr>
          <p:spPr bwMode="auto">
            <a:xfrm>
              <a:off x="1757" y="2993"/>
              <a:ext cx="96" cy="106"/>
            </a:xfrm>
            <a:custGeom>
              <a:avLst/>
              <a:gdLst>
                <a:gd name="T0" fmla="*/ 1 w 288"/>
                <a:gd name="T1" fmla="*/ 65 h 319"/>
                <a:gd name="T2" fmla="*/ 5 w 288"/>
                <a:gd name="T3" fmla="*/ 80 h 319"/>
                <a:gd name="T4" fmla="*/ 13 w 288"/>
                <a:gd name="T5" fmla="*/ 92 h 319"/>
                <a:gd name="T6" fmla="*/ 23 w 288"/>
                <a:gd name="T7" fmla="*/ 101 h 319"/>
                <a:gd name="T8" fmla="*/ 37 w 288"/>
                <a:gd name="T9" fmla="*/ 105 h 319"/>
                <a:gd name="T10" fmla="*/ 54 w 288"/>
                <a:gd name="T11" fmla="*/ 106 h 319"/>
                <a:gd name="T12" fmla="*/ 68 w 288"/>
                <a:gd name="T13" fmla="*/ 103 h 319"/>
                <a:gd name="T14" fmla="*/ 80 w 288"/>
                <a:gd name="T15" fmla="*/ 95 h 319"/>
                <a:gd name="T16" fmla="*/ 89 w 288"/>
                <a:gd name="T17" fmla="*/ 85 h 319"/>
                <a:gd name="T18" fmla="*/ 94 w 288"/>
                <a:gd name="T19" fmla="*/ 70 h 319"/>
                <a:gd name="T20" fmla="*/ 96 w 288"/>
                <a:gd name="T21" fmla="*/ 53 h 319"/>
                <a:gd name="T22" fmla="*/ 94 w 288"/>
                <a:gd name="T23" fmla="*/ 36 h 319"/>
                <a:gd name="T24" fmla="*/ 89 w 288"/>
                <a:gd name="T25" fmla="*/ 22 h 319"/>
                <a:gd name="T26" fmla="*/ 80 w 288"/>
                <a:gd name="T27" fmla="*/ 11 h 319"/>
                <a:gd name="T28" fmla="*/ 68 w 288"/>
                <a:gd name="T29" fmla="*/ 4 h 319"/>
                <a:gd name="T30" fmla="*/ 53 w 288"/>
                <a:gd name="T31" fmla="*/ 1 h 319"/>
                <a:gd name="T32" fmla="*/ 37 w 288"/>
                <a:gd name="T33" fmla="*/ 1 h 319"/>
                <a:gd name="T34" fmla="*/ 23 w 288"/>
                <a:gd name="T35" fmla="*/ 6 h 319"/>
                <a:gd name="T36" fmla="*/ 13 w 288"/>
                <a:gd name="T37" fmla="*/ 14 h 319"/>
                <a:gd name="T38" fmla="*/ 5 w 288"/>
                <a:gd name="T39" fmla="*/ 26 h 319"/>
                <a:gd name="T40" fmla="*/ 1 w 288"/>
                <a:gd name="T41" fmla="*/ 41 h 319"/>
                <a:gd name="T42" fmla="*/ 17 w 288"/>
                <a:gd name="T43" fmla="*/ 53 h 319"/>
                <a:gd name="T44" fmla="*/ 18 w 288"/>
                <a:gd name="T45" fmla="*/ 40 h 319"/>
                <a:gd name="T46" fmla="*/ 22 w 288"/>
                <a:gd name="T47" fmla="*/ 30 h 319"/>
                <a:gd name="T48" fmla="*/ 27 w 288"/>
                <a:gd name="T49" fmla="*/ 23 h 319"/>
                <a:gd name="T50" fmla="*/ 35 w 288"/>
                <a:gd name="T51" fmla="*/ 17 h 319"/>
                <a:gd name="T52" fmla="*/ 44 w 288"/>
                <a:gd name="T53" fmla="*/ 15 h 319"/>
                <a:gd name="T54" fmla="*/ 55 w 288"/>
                <a:gd name="T55" fmla="*/ 16 h 319"/>
                <a:gd name="T56" fmla="*/ 64 w 288"/>
                <a:gd name="T57" fmla="*/ 19 h 319"/>
                <a:gd name="T58" fmla="*/ 71 w 288"/>
                <a:gd name="T59" fmla="*/ 25 h 319"/>
                <a:gd name="T60" fmla="*/ 76 w 288"/>
                <a:gd name="T61" fmla="*/ 34 h 319"/>
                <a:gd name="T62" fmla="*/ 78 w 288"/>
                <a:gd name="T63" fmla="*/ 45 h 319"/>
                <a:gd name="T64" fmla="*/ 79 w 288"/>
                <a:gd name="T65" fmla="*/ 57 h 319"/>
                <a:gd name="T66" fmla="*/ 77 w 288"/>
                <a:gd name="T67" fmla="*/ 69 h 319"/>
                <a:gd name="T68" fmla="*/ 72 w 288"/>
                <a:gd name="T69" fmla="*/ 79 h 319"/>
                <a:gd name="T70" fmla="*/ 66 w 288"/>
                <a:gd name="T71" fmla="*/ 86 h 319"/>
                <a:gd name="T72" fmla="*/ 58 w 288"/>
                <a:gd name="T73" fmla="*/ 90 h 319"/>
                <a:gd name="T74" fmla="*/ 48 w 288"/>
                <a:gd name="T75" fmla="*/ 91 h 319"/>
                <a:gd name="T76" fmla="*/ 38 w 288"/>
                <a:gd name="T77" fmla="*/ 90 h 319"/>
                <a:gd name="T78" fmla="*/ 30 w 288"/>
                <a:gd name="T79" fmla="*/ 86 h 319"/>
                <a:gd name="T80" fmla="*/ 23 w 288"/>
                <a:gd name="T81" fmla="*/ 79 h 319"/>
                <a:gd name="T82" fmla="*/ 19 w 288"/>
                <a:gd name="T83" fmla="*/ 69 h 319"/>
                <a:gd name="T84" fmla="*/ 17 w 288"/>
                <a:gd name="T85" fmla="*/ 57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9">
                  <a:moveTo>
                    <a:pt x="0" y="160"/>
                  </a:moveTo>
                  <a:lnTo>
                    <a:pt x="1" y="179"/>
                  </a:lnTo>
                  <a:lnTo>
                    <a:pt x="2" y="196"/>
                  </a:lnTo>
                  <a:lnTo>
                    <a:pt x="6" y="212"/>
                  </a:lnTo>
                  <a:lnTo>
                    <a:pt x="9" y="227"/>
                  </a:lnTo>
                  <a:lnTo>
                    <a:pt x="15" y="242"/>
                  </a:lnTo>
                  <a:lnTo>
                    <a:pt x="22" y="255"/>
                  </a:lnTo>
                  <a:lnTo>
                    <a:pt x="30" y="266"/>
                  </a:lnTo>
                  <a:lnTo>
                    <a:pt x="38" y="278"/>
                  </a:lnTo>
                  <a:lnTo>
                    <a:pt x="48" y="287"/>
                  </a:lnTo>
                  <a:lnTo>
                    <a:pt x="59" y="295"/>
                  </a:lnTo>
                  <a:lnTo>
                    <a:pt x="70" y="303"/>
                  </a:lnTo>
                  <a:lnTo>
                    <a:pt x="83" y="309"/>
                  </a:lnTo>
                  <a:lnTo>
                    <a:pt x="97" y="313"/>
                  </a:lnTo>
                  <a:lnTo>
                    <a:pt x="112" y="317"/>
                  </a:lnTo>
                  <a:lnTo>
                    <a:pt x="128" y="318"/>
                  </a:lnTo>
                  <a:lnTo>
                    <a:pt x="144" y="319"/>
                  </a:lnTo>
                  <a:lnTo>
                    <a:pt x="161" y="318"/>
                  </a:lnTo>
                  <a:lnTo>
                    <a:pt x="176" y="317"/>
                  </a:lnTo>
                  <a:lnTo>
                    <a:pt x="191" y="313"/>
                  </a:lnTo>
                  <a:lnTo>
                    <a:pt x="205" y="309"/>
                  </a:lnTo>
                  <a:lnTo>
                    <a:pt x="217" y="303"/>
                  </a:lnTo>
                  <a:lnTo>
                    <a:pt x="229" y="295"/>
                  </a:lnTo>
                  <a:lnTo>
                    <a:pt x="240" y="287"/>
                  </a:lnTo>
                  <a:lnTo>
                    <a:pt x="250" y="278"/>
                  </a:lnTo>
                  <a:lnTo>
                    <a:pt x="259" y="266"/>
                  </a:lnTo>
                  <a:lnTo>
                    <a:pt x="266" y="255"/>
                  </a:lnTo>
                  <a:lnTo>
                    <a:pt x="273" y="242"/>
                  </a:lnTo>
                  <a:lnTo>
                    <a:pt x="278" y="227"/>
                  </a:lnTo>
                  <a:lnTo>
                    <a:pt x="282" y="212"/>
                  </a:lnTo>
                  <a:lnTo>
                    <a:pt x="285" y="196"/>
                  </a:lnTo>
                  <a:lnTo>
                    <a:pt x="286" y="179"/>
                  </a:lnTo>
                  <a:lnTo>
                    <a:pt x="288" y="160"/>
                  </a:lnTo>
                  <a:lnTo>
                    <a:pt x="286" y="141"/>
                  </a:lnTo>
                  <a:lnTo>
                    <a:pt x="285" y="124"/>
                  </a:lnTo>
                  <a:lnTo>
                    <a:pt x="282" y="107"/>
                  </a:lnTo>
                  <a:lnTo>
                    <a:pt x="278" y="92"/>
                  </a:lnTo>
                  <a:lnTo>
                    <a:pt x="273" y="78"/>
                  </a:lnTo>
                  <a:lnTo>
                    <a:pt x="266" y="65"/>
                  </a:lnTo>
                  <a:lnTo>
                    <a:pt x="259" y="53"/>
                  </a:lnTo>
                  <a:lnTo>
                    <a:pt x="250" y="42"/>
                  </a:lnTo>
                  <a:lnTo>
                    <a:pt x="239" y="33"/>
                  </a:lnTo>
                  <a:lnTo>
                    <a:pt x="229" y="25"/>
                  </a:lnTo>
                  <a:lnTo>
                    <a:pt x="217" y="17"/>
                  </a:lnTo>
                  <a:lnTo>
                    <a:pt x="205" y="11"/>
                  </a:lnTo>
                  <a:lnTo>
                    <a:pt x="191" y="6"/>
                  </a:lnTo>
                  <a:lnTo>
                    <a:pt x="176" y="3"/>
                  </a:lnTo>
                  <a:lnTo>
                    <a:pt x="160" y="2"/>
                  </a:lnTo>
                  <a:lnTo>
                    <a:pt x="144" y="0"/>
                  </a:lnTo>
                  <a:lnTo>
                    <a:pt x="127" y="2"/>
                  </a:lnTo>
                  <a:lnTo>
                    <a:pt x="112" y="3"/>
                  </a:lnTo>
                  <a:lnTo>
                    <a:pt x="97" y="6"/>
                  </a:lnTo>
                  <a:lnTo>
                    <a:pt x="83" y="11"/>
                  </a:lnTo>
                  <a:lnTo>
                    <a:pt x="70" y="17"/>
                  </a:lnTo>
                  <a:lnTo>
                    <a:pt x="59" y="25"/>
                  </a:lnTo>
                  <a:lnTo>
                    <a:pt x="48" y="33"/>
                  </a:lnTo>
                  <a:lnTo>
                    <a:pt x="38" y="42"/>
                  </a:lnTo>
                  <a:lnTo>
                    <a:pt x="29" y="53"/>
                  </a:lnTo>
                  <a:lnTo>
                    <a:pt x="22" y="65"/>
                  </a:lnTo>
                  <a:lnTo>
                    <a:pt x="15" y="78"/>
                  </a:lnTo>
                  <a:lnTo>
                    <a:pt x="9" y="92"/>
                  </a:lnTo>
                  <a:lnTo>
                    <a:pt x="6" y="107"/>
                  </a:lnTo>
                  <a:lnTo>
                    <a:pt x="2" y="124"/>
                  </a:lnTo>
                  <a:lnTo>
                    <a:pt x="1" y="141"/>
                  </a:lnTo>
                  <a:lnTo>
                    <a:pt x="0" y="160"/>
                  </a:lnTo>
                  <a:close/>
                  <a:moveTo>
                    <a:pt x="52" y="160"/>
                  </a:moveTo>
                  <a:lnTo>
                    <a:pt x="52" y="147"/>
                  </a:lnTo>
                  <a:lnTo>
                    <a:pt x="53" y="134"/>
                  </a:lnTo>
                  <a:lnTo>
                    <a:pt x="55" y="121"/>
                  </a:lnTo>
                  <a:lnTo>
                    <a:pt x="58" y="111"/>
                  </a:lnTo>
                  <a:lnTo>
                    <a:pt x="61" y="101"/>
                  </a:lnTo>
                  <a:lnTo>
                    <a:pt x="66" y="91"/>
                  </a:lnTo>
                  <a:lnTo>
                    <a:pt x="70" y="82"/>
                  </a:lnTo>
                  <a:lnTo>
                    <a:pt x="76" y="75"/>
                  </a:lnTo>
                  <a:lnTo>
                    <a:pt x="82" y="68"/>
                  </a:lnTo>
                  <a:lnTo>
                    <a:pt x="89" y="61"/>
                  </a:lnTo>
                  <a:lnTo>
                    <a:pt x="97" y="57"/>
                  </a:lnTo>
                  <a:lnTo>
                    <a:pt x="105" y="52"/>
                  </a:lnTo>
                  <a:lnTo>
                    <a:pt x="114" y="50"/>
                  </a:lnTo>
                  <a:lnTo>
                    <a:pt x="123" y="48"/>
                  </a:lnTo>
                  <a:lnTo>
                    <a:pt x="133" y="45"/>
                  </a:lnTo>
                  <a:lnTo>
                    <a:pt x="145" y="45"/>
                  </a:lnTo>
                  <a:lnTo>
                    <a:pt x="155" y="45"/>
                  </a:lnTo>
                  <a:lnTo>
                    <a:pt x="166" y="48"/>
                  </a:lnTo>
                  <a:lnTo>
                    <a:pt x="175" y="50"/>
                  </a:lnTo>
                  <a:lnTo>
                    <a:pt x="183" y="52"/>
                  </a:lnTo>
                  <a:lnTo>
                    <a:pt x="192" y="57"/>
                  </a:lnTo>
                  <a:lnTo>
                    <a:pt x="199" y="61"/>
                  </a:lnTo>
                  <a:lnTo>
                    <a:pt x="206" y="68"/>
                  </a:lnTo>
                  <a:lnTo>
                    <a:pt x="212" y="75"/>
                  </a:lnTo>
                  <a:lnTo>
                    <a:pt x="217" y="82"/>
                  </a:lnTo>
                  <a:lnTo>
                    <a:pt x="222" y="91"/>
                  </a:lnTo>
                  <a:lnTo>
                    <a:pt x="227" y="101"/>
                  </a:lnTo>
                  <a:lnTo>
                    <a:pt x="230" y="111"/>
                  </a:lnTo>
                  <a:lnTo>
                    <a:pt x="232" y="121"/>
                  </a:lnTo>
                  <a:lnTo>
                    <a:pt x="235" y="134"/>
                  </a:lnTo>
                  <a:lnTo>
                    <a:pt x="236" y="147"/>
                  </a:lnTo>
                  <a:lnTo>
                    <a:pt x="236" y="160"/>
                  </a:lnTo>
                  <a:lnTo>
                    <a:pt x="236" y="173"/>
                  </a:lnTo>
                  <a:lnTo>
                    <a:pt x="235" y="186"/>
                  </a:lnTo>
                  <a:lnTo>
                    <a:pt x="232" y="198"/>
                  </a:lnTo>
                  <a:lnTo>
                    <a:pt x="230" y="209"/>
                  </a:lnTo>
                  <a:lnTo>
                    <a:pt x="227" y="219"/>
                  </a:lnTo>
                  <a:lnTo>
                    <a:pt x="222" y="228"/>
                  </a:lnTo>
                  <a:lnTo>
                    <a:pt x="217" y="237"/>
                  </a:lnTo>
                  <a:lnTo>
                    <a:pt x="212" y="245"/>
                  </a:lnTo>
                  <a:lnTo>
                    <a:pt x="206" y="251"/>
                  </a:lnTo>
                  <a:lnTo>
                    <a:pt x="199" y="258"/>
                  </a:lnTo>
                  <a:lnTo>
                    <a:pt x="192" y="263"/>
                  </a:lnTo>
                  <a:lnTo>
                    <a:pt x="183" y="267"/>
                  </a:lnTo>
                  <a:lnTo>
                    <a:pt x="175" y="270"/>
                  </a:lnTo>
                  <a:lnTo>
                    <a:pt x="166" y="272"/>
                  </a:lnTo>
                  <a:lnTo>
                    <a:pt x="155" y="274"/>
                  </a:lnTo>
                  <a:lnTo>
                    <a:pt x="145" y="274"/>
                  </a:lnTo>
                  <a:lnTo>
                    <a:pt x="133" y="274"/>
                  </a:lnTo>
                  <a:lnTo>
                    <a:pt x="123" y="272"/>
                  </a:lnTo>
                  <a:lnTo>
                    <a:pt x="114" y="270"/>
                  </a:lnTo>
                  <a:lnTo>
                    <a:pt x="105" y="267"/>
                  </a:lnTo>
                  <a:lnTo>
                    <a:pt x="97" y="263"/>
                  </a:lnTo>
                  <a:lnTo>
                    <a:pt x="89" y="258"/>
                  </a:lnTo>
                  <a:lnTo>
                    <a:pt x="82" y="251"/>
                  </a:lnTo>
                  <a:lnTo>
                    <a:pt x="76" y="245"/>
                  </a:lnTo>
                  <a:lnTo>
                    <a:pt x="70" y="237"/>
                  </a:lnTo>
                  <a:lnTo>
                    <a:pt x="66" y="228"/>
                  </a:lnTo>
                  <a:lnTo>
                    <a:pt x="61" y="219"/>
                  </a:lnTo>
                  <a:lnTo>
                    <a:pt x="58" y="209"/>
                  </a:lnTo>
                  <a:lnTo>
                    <a:pt x="55" y="198"/>
                  </a:lnTo>
                  <a:lnTo>
                    <a:pt x="53" y="186"/>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10" name="Freeform 199"/>
            <p:cNvSpPr>
              <a:spLocks noEditPoints="1"/>
            </p:cNvSpPr>
            <p:nvPr/>
          </p:nvSpPr>
          <p:spPr bwMode="auto">
            <a:xfrm>
              <a:off x="1858" y="2958"/>
              <a:ext cx="33" cy="180"/>
            </a:xfrm>
            <a:custGeom>
              <a:avLst/>
              <a:gdLst>
                <a:gd name="T0" fmla="*/ 0 w 99"/>
                <a:gd name="T1" fmla="*/ 180 h 538"/>
                <a:gd name="T2" fmla="*/ 4 w 99"/>
                <a:gd name="T3" fmla="*/ 180 h 538"/>
                <a:gd name="T4" fmla="*/ 8 w 99"/>
                <a:gd name="T5" fmla="*/ 180 h 538"/>
                <a:gd name="T6" fmla="*/ 11 w 99"/>
                <a:gd name="T7" fmla="*/ 180 h 538"/>
                <a:gd name="T8" fmla="*/ 14 w 99"/>
                <a:gd name="T9" fmla="*/ 180 h 538"/>
                <a:gd name="T10" fmla="*/ 17 w 99"/>
                <a:gd name="T11" fmla="*/ 179 h 538"/>
                <a:gd name="T12" fmla="*/ 19 w 99"/>
                <a:gd name="T13" fmla="*/ 179 h 538"/>
                <a:gd name="T14" fmla="*/ 22 w 99"/>
                <a:gd name="T15" fmla="*/ 178 h 538"/>
                <a:gd name="T16" fmla="*/ 24 w 99"/>
                <a:gd name="T17" fmla="*/ 177 h 538"/>
                <a:gd name="T18" fmla="*/ 26 w 99"/>
                <a:gd name="T19" fmla="*/ 175 h 538"/>
                <a:gd name="T20" fmla="*/ 28 w 99"/>
                <a:gd name="T21" fmla="*/ 174 h 538"/>
                <a:gd name="T22" fmla="*/ 29 w 99"/>
                <a:gd name="T23" fmla="*/ 172 h 538"/>
                <a:gd name="T24" fmla="*/ 30 w 99"/>
                <a:gd name="T25" fmla="*/ 170 h 538"/>
                <a:gd name="T26" fmla="*/ 31 w 99"/>
                <a:gd name="T27" fmla="*/ 168 h 538"/>
                <a:gd name="T28" fmla="*/ 32 w 99"/>
                <a:gd name="T29" fmla="*/ 166 h 538"/>
                <a:gd name="T30" fmla="*/ 32 w 99"/>
                <a:gd name="T31" fmla="*/ 163 h 538"/>
                <a:gd name="T32" fmla="*/ 33 w 99"/>
                <a:gd name="T33" fmla="*/ 160 h 538"/>
                <a:gd name="T34" fmla="*/ 33 w 99"/>
                <a:gd name="T35" fmla="*/ 157 h 538"/>
                <a:gd name="T36" fmla="*/ 33 w 99"/>
                <a:gd name="T37" fmla="*/ 153 h 538"/>
                <a:gd name="T38" fmla="*/ 33 w 99"/>
                <a:gd name="T39" fmla="*/ 38 h 538"/>
                <a:gd name="T40" fmla="*/ 16 w 99"/>
                <a:gd name="T41" fmla="*/ 38 h 538"/>
                <a:gd name="T42" fmla="*/ 16 w 99"/>
                <a:gd name="T43" fmla="*/ 151 h 538"/>
                <a:gd name="T44" fmla="*/ 16 w 99"/>
                <a:gd name="T45" fmla="*/ 153 h 538"/>
                <a:gd name="T46" fmla="*/ 16 w 99"/>
                <a:gd name="T47" fmla="*/ 154 h 538"/>
                <a:gd name="T48" fmla="*/ 16 w 99"/>
                <a:gd name="T49" fmla="*/ 156 h 538"/>
                <a:gd name="T50" fmla="*/ 16 w 99"/>
                <a:gd name="T51" fmla="*/ 157 h 538"/>
                <a:gd name="T52" fmla="*/ 16 w 99"/>
                <a:gd name="T53" fmla="*/ 159 h 538"/>
                <a:gd name="T54" fmla="*/ 15 w 99"/>
                <a:gd name="T55" fmla="*/ 160 h 538"/>
                <a:gd name="T56" fmla="*/ 15 w 99"/>
                <a:gd name="T57" fmla="*/ 161 h 538"/>
                <a:gd name="T58" fmla="*/ 14 w 99"/>
                <a:gd name="T59" fmla="*/ 162 h 538"/>
                <a:gd name="T60" fmla="*/ 14 w 99"/>
                <a:gd name="T61" fmla="*/ 162 h 538"/>
                <a:gd name="T62" fmla="*/ 13 w 99"/>
                <a:gd name="T63" fmla="*/ 163 h 538"/>
                <a:gd name="T64" fmla="*/ 12 w 99"/>
                <a:gd name="T65" fmla="*/ 163 h 538"/>
                <a:gd name="T66" fmla="*/ 11 w 99"/>
                <a:gd name="T67" fmla="*/ 164 h 538"/>
                <a:gd name="T68" fmla="*/ 10 w 99"/>
                <a:gd name="T69" fmla="*/ 164 h 538"/>
                <a:gd name="T70" fmla="*/ 9 w 99"/>
                <a:gd name="T71" fmla="*/ 164 h 538"/>
                <a:gd name="T72" fmla="*/ 7 w 99"/>
                <a:gd name="T73" fmla="*/ 164 h 538"/>
                <a:gd name="T74" fmla="*/ 5 w 99"/>
                <a:gd name="T75" fmla="*/ 164 h 538"/>
                <a:gd name="T76" fmla="*/ 3 w 99"/>
                <a:gd name="T77" fmla="*/ 164 h 538"/>
                <a:gd name="T78" fmla="*/ 0 w 99"/>
                <a:gd name="T79" fmla="*/ 164 h 538"/>
                <a:gd name="T80" fmla="*/ 0 w 99"/>
                <a:gd name="T81" fmla="*/ 180 h 538"/>
                <a:gd name="T82" fmla="*/ 16 w 99"/>
                <a:gd name="T83" fmla="*/ 20 h 538"/>
                <a:gd name="T84" fmla="*/ 33 w 99"/>
                <a:gd name="T85" fmla="*/ 20 h 538"/>
                <a:gd name="T86" fmla="*/ 33 w 99"/>
                <a:gd name="T87" fmla="*/ 0 h 538"/>
                <a:gd name="T88" fmla="*/ 16 w 99"/>
                <a:gd name="T89" fmla="*/ 0 h 538"/>
                <a:gd name="T90" fmla="*/ 16 w 99"/>
                <a:gd name="T91" fmla="*/ 20 h 5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 h="538">
                  <a:moveTo>
                    <a:pt x="0" y="537"/>
                  </a:moveTo>
                  <a:lnTo>
                    <a:pt x="12" y="538"/>
                  </a:lnTo>
                  <a:lnTo>
                    <a:pt x="23" y="538"/>
                  </a:lnTo>
                  <a:lnTo>
                    <a:pt x="33" y="538"/>
                  </a:lnTo>
                  <a:lnTo>
                    <a:pt x="42" y="537"/>
                  </a:lnTo>
                  <a:lnTo>
                    <a:pt x="50" y="536"/>
                  </a:lnTo>
                  <a:lnTo>
                    <a:pt x="58" y="534"/>
                  </a:lnTo>
                  <a:lnTo>
                    <a:pt x="65" y="531"/>
                  </a:lnTo>
                  <a:lnTo>
                    <a:pt x="72" y="528"/>
                  </a:lnTo>
                  <a:lnTo>
                    <a:pt x="77" y="524"/>
                  </a:lnTo>
                  <a:lnTo>
                    <a:pt x="83" y="520"/>
                  </a:lnTo>
                  <a:lnTo>
                    <a:pt x="86" y="514"/>
                  </a:lnTo>
                  <a:lnTo>
                    <a:pt x="89" y="508"/>
                  </a:lnTo>
                  <a:lnTo>
                    <a:pt x="93" y="503"/>
                  </a:lnTo>
                  <a:lnTo>
                    <a:pt x="95" y="495"/>
                  </a:lnTo>
                  <a:lnTo>
                    <a:pt x="96" y="486"/>
                  </a:lnTo>
                  <a:lnTo>
                    <a:pt x="98" y="478"/>
                  </a:lnTo>
                  <a:lnTo>
                    <a:pt x="99" y="468"/>
                  </a:lnTo>
                  <a:lnTo>
                    <a:pt x="99" y="458"/>
                  </a:lnTo>
                  <a:lnTo>
                    <a:pt x="99" y="113"/>
                  </a:lnTo>
                  <a:lnTo>
                    <a:pt x="48" y="113"/>
                  </a:lnTo>
                  <a:lnTo>
                    <a:pt x="48" y="451"/>
                  </a:lnTo>
                  <a:lnTo>
                    <a:pt x="48" y="457"/>
                  </a:lnTo>
                  <a:lnTo>
                    <a:pt x="48" y="461"/>
                  </a:lnTo>
                  <a:lnTo>
                    <a:pt x="48" y="466"/>
                  </a:lnTo>
                  <a:lnTo>
                    <a:pt x="47" y="470"/>
                  </a:lnTo>
                  <a:lnTo>
                    <a:pt x="47" y="474"/>
                  </a:lnTo>
                  <a:lnTo>
                    <a:pt x="46" y="477"/>
                  </a:lnTo>
                  <a:lnTo>
                    <a:pt x="45" y="480"/>
                  </a:lnTo>
                  <a:lnTo>
                    <a:pt x="43" y="483"/>
                  </a:lnTo>
                  <a:lnTo>
                    <a:pt x="41" y="484"/>
                  </a:lnTo>
                  <a:lnTo>
                    <a:pt x="39" y="486"/>
                  </a:lnTo>
                  <a:lnTo>
                    <a:pt x="37" y="488"/>
                  </a:lnTo>
                  <a:lnTo>
                    <a:pt x="34" y="489"/>
                  </a:lnTo>
                  <a:lnTo>
                    <a:pt x="30" y="490"/>
                  </a:lnTo>
                  <a:lnTo>
                    <a:pt x="26" y="491"/>
                  </a:lnTo>
                  <a:lnTo>
                    <a:pt x="22" y="491"/>
                  </a:lnTo>
                  <a:lnTo>
                    <a:pt x="16" y="491"/>
                  </a:lnTo>
                  <a:lnTo>
                    <a:pt x="9" y="491"/>
                  </a:lnTo>
                  <a:lnTo>
                    <a:pt x="0" y="491"/>
                  </a:lnTo>
                  <a:lnTo>
                    <a:pt x="0" y="537"/>
                  </a:lnTo>
                  <a:close/>
                  <a:moveTo>
                    <a:pt x="48" y="59"/>
                  </a:moveTo>
                  <a:lnTo>
                    <a:pt x="99" y="59"/>
                  </a:lnTo>
                  <a:lnTo>
                    <a:pt x="99" y="0"/>
                  </a:lnTo>
                  <a:lnTo>
                    <a:pt x="48" y="0"/>
                  </a:lnTo>
                  <a:lnTo>
                    <a:pt x="48"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11" name="Freeform 200"/>
            <p:cNvSpPr>
              <a:spLocks noEditPoints="1"/>
            </p:cNvSpPr>
            <p:nvPr/>
          </p:nvSpPr>
          <p:spPr bwMode="auto">
            <a:xfrm>
              <a:off x="1912" y="2993"/>
              <a:ext cx="90" cy="106"/>
            </a:xfrm>
            <a:custGeom>
              <a:avLst/>
              <a:gdLst>
                <a:gd name="T0" fmla="*/ 71 w 270"/>
                <a:gd name="T1" fmla="*/ 75 h 319"/>
                <a:gd name="T2" fmla="*/ 68 w 270"/>
                <a:gd name="T3" fmla="*/ 81 h 319"/>
                <a:gd name="T4" fmla="*/ 63 w 270"/>
                <a:gd name="T5" fmla="*/ 86 h 319"/>
                <a:gd name="T6" fmla="*/ 58 w 270"/>
                <a:gd name="T7" fmla="*/ 89 h 319"/>
                <a:gd name="T8" fmla="*/ 51 w 270"/>
                <a:gd name="T9" fmla="*/ 90 h 319"/>
                <a:gd name="T10" fmla="*/ 43 w 270"/>
                <a:gd name="T11" fmla="*/ 91 h 319"/>
                <a:gd name="T12" fmla="*/ 34 w 270"/>
                <a:gd name="T13" fmla="*/ 88 h 319"/>
                <a:gd name="T14" fmla="*/ 28 w 270"/>
                <a:gd name="T15" fmla="*/ 84 h 319"/>
                <a:gd name="T16" fmla="*/ 22 w 270"/>
                <a:gd name="T17" fmla="*/ 78 h 319"/>
                <a:gd name="T18" fmla="*/ 19 w 270"/>
                <a:gd name="T19" fmla="*/ 69 h 319"/>
                <a:gd name="T20" fmla="*/ 18 w 270"/>
                <a:gd name="T21" fmla="*/ 58 h 319"/>
                <a:gd name="T22" fmla="*/ 90 w 270"/>
                <a:gd name="T23" fmla="*/ 51 h 319"/>
                <a:gd name="T24" fmla="*/ 88 w 270"/>
                <a:gd name="T25" fmla="*/ 34 h 319"/>
                <a:gd name="T26" fmla="*/ 83 w 270"/>
                <a:gd name="T27" fmla="*/ 20 h 319"/>
                <a:gd name="T28" fmla="*/ 75 w 270"/>
                <a:gd name="T29" fmla="*/ 10 h 319"/>
                <a:gd name="T30" fmla="*/ 64 w 270"/>
                <a:gd name="T31" fmla="*/ 4 h 319"/>
                <a:gd name="T32" fmla="*/ 50 w 270"/>
                <a:gd name="T33" fmla="*/ 1 h 319"/>
                <a:gd name="T34" fmla="*/ 35 w 270"/>
                <a:gd name="T35" fmla="*/ 1 h 319"/>
                <a:gd name="T36" fmla="*/ 22 w 270"/>
                <a:gd name="T37" fmla="*/ 6 h 319"/>
                <a:gd name="T38" fmla="*/ 12 w 270"/>
                <a:gd name="T39" fmla="*/ 14 h 319"/>
                <a:gd name="T40" fmla="*/ 5 w 270"/>
                <a:gd name="T41" fmla="*/ 27 h 319"/>
                <a:gd name="T42" fmla="*/ 1 w 270"/>
                <a:gd name="T43" fmla="*/ 42 h 319"/>
                <a:gd name="T44" fmla="*/ 0 w 270"/>
                <a:gd name="T45" fmla="*/ 60 h 319"/>
                <a:gd name="T46" fmla="*/ 3 w 270"/>
                <a:gd name="T47" fmla="*/ 76 h 319"/>
                <a:gd name="T48" fmla="*/ 9 w 270"/>
                <a:gd name="T49" fmla="*/ 89 h 319"/>
                <a:gd name="T50" fmla="*/ 19 w 270"/>
                <a:gd name="T51" fmla="*/ 98 h 319"/>
                <a:gd name="T52" fmla="*/ 31 w 270"/>
                <a:gd name="T53" fmla="*/ 104 h 319"/>
                <a:gd name="T54" fmla="*/ 45 w 270"/>
                <a:gd name="T55" fmla="*/ 106 h 319"/>
                <a:gd name="T56" fmla="*/ 57 w 270"/>
                <a:gd name="T57" fmla="*/ 104 h 319"/>
                <a:gd name="T58" fmla="*/ 68 w 270"/>
                <a:gd name="T59" fmla="*/ 101 h 319"/>
                <a:gd name="T60" fmla="*/ 77 w 270"/>
                <a:gd name="T61" fmla="*/ 94 h 319"/>
                <a:gd name="T62" fmla="*/ 84 w 270"/>
                <a:gd name="T63" fmla="*/ 86 h 319"/>
                <a:gd name="T64" fmla="*/ 88 w 270"/>
                <a:gd name="T65" fmla="*/ 75 h 319"/>
                <a:gd name="T66" fmla="*/ 18 w 270"/>
                <a:gd name="T67" fmla="*/ 45 h 319"/>
                <a:gd name="T68" fmla="*/ 19 w 270"/>
                <a:gd name="T69" fmla="*/ 35 h 319"/>
                <a:gd name="T70" fmla="*/ 23 w 270"/>
                <a:gd name="T71" fmla="*/ 27 h 319"/>
                <a:gd name="T72" fmla="*/ 28 w 270"/>
                <a:gd name="T73" fmla="*/ 21 h 319"/>
                <a:gd name="T74" fmla="*/ 34 w 270"/>
                <a:gd name="T75" fmla="*/ 17 h 319"/>
                <a:gd name="T76" fmla="*/ 42 w 270"/>
                <a:gd name="T77" fmla="*/ 15 h 319"/>
                <a:gd name="T78" fmla="*/ 52 w 270"/>
                <a:gd name="T79" fmla="*/ 15 h 319"/>
                <a:gd name="T80" fmla="*/ 59 w 270"/>
                <a:gd name="T81" fmla="*/ 18 h 319"/>
                <a:gd name="T82" fmla="*/ 65 w 270"/>
                <a:gd name="T83" fmla="*/ 23 h 319"/>
                <a:gd name="T84" fmla="*/ 69 w 270"/>
                <a:gd name="T85" fmla="*/ 29 h 319"/>
                <a:gd name="T86" fmla="*/ 72 w 270"/>
                <a:gd name="T87" fmla="*/ 38 h 319"/>
                <a:gd name="T88" fmla="*/ 18 w 270"/>
                <a:gd name="T89" fmla="*/ 45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9">
                  <a:moveTo>
                    <a:pt x="216" y="213"/>
                  </a:moveTo>
                  <a:lnTo>
                    <a:pt x="215" y="220"/>
                  </a:lnTo>
                  <a:lnTo>
                    <a:pt x="213" y="227"/>
                  </a:lnTo>
                  <a:lnTo>
                    <a:pt x="209" y="233"/>
                  </a:lnTo>
                  <a:lnTo>
                    <a:pt x="207" y="239"/>
                  </a:lnTo>
                  <a:lnTo>
                    <a:pt x="203" y="244"/>
                  </a:lnTo>
                  <a:lnTo>
                    <a:pt x="199" y="249"/>
                  </a:lnTo>
                  <a:lnTo>
                    <a:pt x="195" y="254"/>
                  </a:lnTo>
                  <a:lnTo>
                    <a:pt x="190" y="258"/>
                  </a:lnTo>
                  <a:lnTo>
                    <a:pt x="185" y="262"/>
                  </a:lnTo>
                  <a:lnTo>
                    <a:pt x="179" y="264"/>
                  </a:lnTo>
                  <a:lnTo>
                    <a:pt x="173" y="267"/>
                  </a:lnTo>
                  <a:lnTo>
                    <a:pt x="168" y="270"/>
                  </a:lnTo>
                  <a:lnTo>
                    <a:pt x="161" y="271"/>
                  </a:lnTo>
                  <a:lnTo>
                    <a:pt x="154" y="272"/>
                  </a:lnTo>
                  <a:lnTo>
                    <a:pt x="147" y="273"/>
                  </a:lnTo>
                  <a:lnTo>
                    <a:pt x="139" y="273"/>
                  </a:lnTo>
                  <a:lnTo>
                    <a:pt x="130" y="273"/>
                  </a:lnTo>
                  <a:lnTo>
                    <a:pt x="121" y="272"/>
                  </a:lnTo>
                  <a:lnTo>
                    <a:pt x="111" y="270"/>
                  </a:lnTo>
                  <a:lnTo>
                    <a:pt x="103" y="266"/>
                  </a:lnTo>
                  <a:lnTo>
                    <a:pt x="96" y="263"/>
                  </a:lnTo>
                  <a:lnTo>
                    <a:pt x="88" y="258"/>
                  </a:lnTo>
                  <a:lnTo>
                    <a:pt x="83" y="254"/>
                  </a:lnTo>
                  <a:lnTo>
                    <a:pt x="77" y="248"/>
                  </a:lnTo>
                  <a:lnTo>
                    <a:pt x="71" y="241"/>
                  </a:lnTo>
                  <a:lnTo>
                    <a:pt x="66" y="234"/>
                  </a:lnTo>
                  <a:lnTo>
                    <a:pt x="63" y="226"/>
                  </a:lnTo>
                  <a:lnTo>
                    <a:pt x="60" y="217"/>
                  </a:lnTo>
                  <a:lnTo>
                    <a:pt x="56" y="208"/>
                  </a:lnTo>
                  <a:lnTo>
                    <a:pt x="55" y="197"/>
                  </a:lnTo>
                  <a:lnTo>
                    <a:pt x="54" y="187"/>
                  </a:lnTo>
                  <a:lnTo>
                    <a:pt x="53" y="175"/>
                  </a:lnTo>
                  <a:lnTo>
                    <a:pt x="270" y="175"/>
                  </a:lnTo>
                  <a:lnTo>
                    <a:pt x="270" y="164"/>
                  </a:lnTo>
                  <a:lnTo>
                    <a:pt x="270" y="153"/>
                  </a:lnTo>
                  <a:lnTo>
                    <a:pt x="270" y="135"/>
                  </a:lnTo>
                  <a:lnTo>
                    <a:pt x="268" y="118"/>
                  </a:lnTo>
                  <a:lnTo>
                    <a:pt x="265" y="103"/>
                  </a:lnTo>
                  <a:lnTo>
                    <a:pt x="261" y="88"/>
                  </a:lnTo>
                  <a:lnTo>
                    <a:pt x="256" y="74"/>
                  </a:lnTo>
                  <a:lnTo>
                    <a:pt x="249" y="61"/>
                  </a:lnTo>
                  <a:lnTo>
                    <a:pt x="242" y="50"/>
                  </a:lnTo>
                  <a:lnTo>
                    <a:pt x="234" y="40"/>
                  </a:lnTo>
                  <a:lnTo>
                    <a:pt x="225" y="30"/>
                  </a:lnTo>
                  <a:lnTo>
                    <a:pt x="215" y="23"/>
                  </a:lnTo>
                  <a:lnTo>
                    <a:pt x="204" y="17"/>
                  </a:lnTo>
                  <a:lnTo>
                    <a:pt x="192" y="11"/>
                  </a:lnTo>
                  <a:lnTo>
                    <a:pt x="179" y="6"/>
                  </a:lnTo>
                  <a:lnTo>
                    <a:pt x="165" y="3"/>
                  </a:lnTo>
                  <a:lnTo>
                    <a:pt x="150" y="2"/>
                  </a:lnTo>
                  <a:lnTo>
                    <a:pt x="134" y="0"/>
                  </a:lnTo>
                  <a:lnTo>
                    <a:pt x="119" y="2"/>
                  </a:lnTo>
                  <a:lnTo>
                    <a:pt x="106" y="3"/>
                  </a:lnTo>
                  <a:lnTo>
                    <a:pt x="92" y="6"/>
                  </a:lnTo>
                  <a:lnTo>
                    <a:pt x="79" y="11"/>
                  </a:lnTo>
                  <a:lnTo>
                    <a:pt x="66" y="18"/>
                  </a:lnTo>
                  <a:lnTo>
                    <a:pt x="56" y="25"/>
                  </a:lnTo>
                  <a:lnTo>
                    <a:pt x="46" y="33"/>
                  </a:lnTo>
                  <a:lnTo>
                    <a:pt x="37" y="43"/>
                  </a:lnTo>
                  <a:lnTo>
                    <a:pt x="28" y="53"/>
                  </a:lnTo>
                  <a:lnTo>
                    <a:pt x="20" y="66"/>
                  </a:lnTo>
                  <a:lnTo>
                    <a:pt x="15" y="80"/>
                  </a:lnTo>
                  <a:lnTo>
                    <a:pt x="9" y="94"/>
                  </a:lnTo>
                  <a:lnTo>
                    <a:pt x="5" y="110"/>
                  </a:lnTo>
                  <a:lnTo>
                    <a:pt x="2" y="126"/>
                  </a:lnTo>
                  <a:lnTo>
                    <a:pt x="1" y="144"/>
                  </a:lnTo>
                  <a:lnTo>
                    <a:pt x="0" y="163"/>
                  </a:lnTo>
                  <a:lnTo>
                    <a:pt x="1" y="181"/>
                  </a:lnTo>
                  <a:lnTo>
                    <a:pt x="2" y="197"/>
                  </a:lnTo>
                  <a:lnTo>
                    <a:pt x="5" y="213"/>
                  </a:lnTo>
                  <a:lnTo>
                    <a:pt x="9" y="228"/>
                  </a:lnTo>
                  <a:lnTo>
                    <a:pt x="15" y="242"/>
                  </a:lnTo>
                  <a:lnTo>
                    <a:pt x="20" y="255"/>
                  </a:lnTo>
                  <a:lnTo>
                    <a:pt x="28" y="267"/>
                  </a:lnTo>
                  <a:lnTo>
                    <a:pt x="37" y="278"/>
                  </a:lnTo>
                  <a:lnTo>
                    <a:pt x="46" y="287"/>
                  </a:lnTo>
                  <a:lnTo>
                    <a:pt x="56" y="295"/>
                  </a:lnTo>
                  <a:lnTo>
                    <a:pt x="66" y="303"/>
                  </a:lnTo>
                  <a:lnTo>
                    <a:pt x="79" y="309"/>
                  </a:lnTo>
                  <a:lnTo>
                    <a:pt x="92" y="313"/>
                  </a:lnTo>
                  <a:lnTo>
                    <a:pt x="106" y="317"/>
                  </a:lnTo>
                  <a:lnTo>
                    <a:pt x="119" y="318"/>
                  </a:lnTo>
                  <a:lnTo>
                    <a:pt x="134" y="319"/>
                  </a:lnTo>
                  <a:lnTo>
                    <a:pt x="148" y="319"/>
                  </a:lnTo>
                  <a:lnTo>
                    <a:pt x="160" y="317"/>
                  </a:lnTo>
                  <a:lnTo>
                    <a:pt x="172" y="314"/>
                  </a:lnTo>
                  <a:lnTo>
                    <a:pt x="184" y="312"/>
                  </a:lnTo>
                  <a:lnTo>
                    <a:pt x="194" y="308"/>
                  </a:lnTo>
                  <a:lnTo>
                    <a:pt x="204" y="303"/>
                  </a:lnTo>
                  <a:lnTo>
                    <a:pt x="214" y="297"/>
                  </a:lnTo>
                  <a:lnTo>
                    <a:pt x="223" y="291"/>
                  </a:lnTo>
                  <a:lnTo>
                    <a:pt x="231" y="283"/>
                  </a:lnTo>
                  <a:lnTo>
                    <a:pt x="238" y="275"/>
                  </a:lnTo>
                  <a:lnTo>
                    <a:pt x="245" y="267"/>
                  </a:lnTo>
                  <a:lnTo>
                    <a:pt x="251" y="258"/>
                  </a:lnTo>
                  <a:lnTo>
                    <a:pt x="256" y="248"/>
                  </a:lnTo>
                  <a:lnTo>
                    <a:pt x="261" y="236"/>
                  </a:lnTo>
                  <a:lnTo>
                    <a:pt x="263" y="226"/>
                  </a:lnTo>
                  <a:lnTo>
                    <a:pt x="267" y="213"/>
                  </a:lnTo>
                  <a:lnTo>
                    <a:pt x="216" y="213"/>
                  </a:lnTo>
                  <a:close/>
                  <a:moveTo>
                    <a:pt x="53" y="134"/>
                  </a:moveTo>
                  <a:lnTo>
                    <a:pt x="54" y="124"/>
                  </a:lnTo>
                  <a:lnTo>
                    <a:pt x="56" y="113"/>
                  </a:lnTo>
                  <a:lnTo>
                    <a:pt x="58" y="104"/>
                  </a:lnTo>
                  <a:lnTo>
                    <a:pt x="61" y="96"/>
                  </a:lnTo>
                  <a:lnTo>
                    <a:pt x="64" y="88"/>
                  </a:lnTo>
                  <a:lnTo>
                    <a:pt x="68" y="81"/>
                  </a:lnTo>
                  <a:lnTo>
                    <a:pt x="72" y="74"/>
                  </a:lnTo>
                  <a:lnTo>
                    <a:pt x="78" y="68"/>
                  </a:lnTo>
                  <a:lnTo>
                    <a:pt x="83" y="63"/>
                  </a:lnTo>
                  <a:lnTo>
                    <a:pt x="89" y="58"/>
                  </a:lnTo>
                  <a:lnTo>
                    <a:pt x="96" y="55"/>
                  </a:lnTo>
                  <a:lnTo>
                    <a:pt x="103" y="51"/>
                  </a:lnTo>
                  <a:lnTo>
                    <a:pt x="110" y="49"/>
                  </a:lnTo>
                  <a:lnTo>
                    <a:pt x="118" y="46"/>
                  </a:lnTo>
                  <a:lnTo>
                    <a:pt x="127" y="45"/>
                  </a:lnTo>
                  <a:lnTo>
                    <a:pt x="137" y="45"/>
                  </a:lnTo>
                  <a:lnTo>
                    <a:pt x="146" y="45"/>
                  </a:lnTo>
                  <a:lnTo>
                    <a:pt x="155" y="46"/>
                  </a:lnTo>
                  <a:lnTo>
                    <a:pt x="163" y="49"/>
                  </a:lnTo>
                  <a:lnTo>
                    <a:pt x="170" y="51"/>
                  </a:lnTo>
                  <a:lnTo>
                    <a:pt x="178" y="55"/>
                  </a:lnTo>
                  <a:lnTo>
                    <a:pt x="184" y="58"/>
                  </a:lnTo>
                  <a:lnTo>
                    <a:pt x="191" y="63"/>
                  </a:lnTo>
                  <a:lnTo>
                    <a:pt x="195" y="68"/>
                  </a:lnTo>
                  <a:lnTo>
                    <a:pt x="201" y="74"/>
                  </a:lnTo>
                  <a:lnTo>
                    <a:pt x="204" y="81"/>
                  </a:lnTo>
                  <a:lnTo>
                    <a:pt x="208" y="88"/>
                  </a:lnTo>
                  <a:lnTo>
                    <a:pt x="211" y="96"/>
                  </a:lnTo>
                  <a:lnTo>
                    <a:pt x="214" y="104"/>
                  </a:lnTo>
                  <a:lnTo>
                    <a:pt x="216" y="113"/>
                  </a:lnTo>
                  <a:lnTo>
                    <a:pt x="217" y="124"/>
                  </a:lnTo>
                  <a:lnTo>
                    <a:pt x="217"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12" name="Freeform 201"/>
            <p:cNvSpPr>
              <a:spLocks/>
            </p:cNvSpPr>
            <p:nvPr/>
          </p:nvSpPr>
          <p:spPr bwMode="auto">
            <a:xfrm>
              <a:off x="2016" y="2993"/>
              <a:ext cx="88" cy="106"/>
            </a:xfrm>
            <a:custGeom>
              <a:avLst/>
              <a:gdLst>
                <a:gd name="T0" fmla="*/ 88 w 265"/>
                <a:gd name="T1" fmla="*/ 32 h 319"/>
                <a:gd name="T2" fmla="*/ 85 w 265"/>
                <a:gd name="T3" fmla="*/ 22 h 319"/>
                <a:gd name="T4" fmla="*/ 79 w 265"/>
                <a:gd name="T5" fmla="*/ 12 h 319"/>
                <a:gd name="T6" fmla="*/ 70 w 265"/>
                <a:gd name="T7" fmla="*/ 6 h 319"/>
                <a:gd name="T8" fmla="*/ 59 w 265"/>
                <a:gd name="T9" fmla="*/ 2 h 319"/>
                <a:gd name="T10" fmla="*/ 46 w 265"/>
                <a:gd name="T11" fmla="*/ 0 h 319"/>
                <a:gd name="T12" fmla="*/ 31 w 265"/>
                <a:gd name="T13" fmla="*/ 2 h 319"/>
                <a:gd name="T14" fmla="*/ 19 w 265"/>
                <a:gd name="T15" fmla="*/ 8 h 319"/>
                <a:gd name="T16" fmla="*/ 9 w 265"/>
                <a:gd name="T17" fmla="*/ 18 h 319"/>
                <a:gd name="T18" fmla="*/ 3 w 265"/>
                <a:gd name="T19" fmla="*/ 31 h 319"/>
                <a:gd name="T20" fmla="*/ 0 w 265"/>
                <a:gd name="T21" fmla="*/ 48 h 319"/>
                <a:gd name="T22" fmla="*/ 1 w 265"/>
                <a:gd name="T23" fmla="*/ 65 h 319"/>
                <a:gd name="T24" fmla="*/ 4 w 265"/>
                <a:gd name="T25" fmla="*/ 80 h 319"/>
                <a:gd name="T26" fmla="*/ 12 w 265"/>
                <a:gd name="T27" fmla="*/ 92 h 319"/>
                <a:gd name="T28" fmla="*/ 22 w 265"/>
                <a:gd name="T29" fmla="*/ 101 h 319"/>
                <a:gd name="T30" fmla="*/ 34 w 265"/>
                <a:gd name="T31" fmla="*/ 105 h 319"/>
                <a:gd name="T32" fmla="*/ 49 w 265"/>
                <a:gd name="T33" fmla="*/ 106 h 319"/>
                <a:gd name="T34" fmla="*/ 62 w 265"/>
                <a:gd name="T35" fmla="*/ 103 h 319"/>
                <a:gd name="T36" fmla="*/ 72 w 265"/>
                <a:gd name="T37" fmla="*/ 98 h 319"/>
                <a:gd name="T38" fmla="*/ 80 w 265"/>
                <a:gd name="T39" fmla="*/ 90 h 319"/>
                <a:gd name="T40" fmla="*/ 86 w 265"/>
                <a:gd name="T41" fmla="*/ 80 h 319"/>
                <a:gd name="T42" fmla="*/ 88 w 265"/>
                <a:gd name="T43" fmla="*/ 67 h 319"/>
                <a:gd name="T44" fmla="*/ 71 w 265"/>
                <a:gd name="T45" fmla="*/ 72 h 319"/>
                <a:gd name="T46" fmla="*/ 68 w 265"/>
                <a:gd name="T47" fmla="*/ 79 h 319"/>
                <a:gd name="T48" fmla="*/ 63 w 265"/>
                <a:gd name="T49" fmla="*/ 85 h 319"/>
                <a:gd name="T50" fmla="*/ 57 w 265"/>
                <a:gd name="T51" fmla="*/ 88 h 319"/>
                <a:gd name="T52" fmla="*/ 50 w 265"/>
                <a:gd name="T53" fmla="*/ 90 h 319"/>
                <a:gd name="T54" fmla="*/ 42 w 265"/>
                <a:gd name="T55" fmla="*/ 91 h 319"/>
                <a:gd name="T56" fmla="*/ 33 w 265"/>
                <a:gd name="T57" fmla="*/ 88 h 319"/>
                <a:gd name="T58" fmla="*/ 26 w 265"/>
                <a:gd name="T59" fmla="*/ 83 h 319"/>
                <a:gd name="T60" fmla="*/ 21 w 265"/>
                <a:gd name="T61" fmla="*/ 75 h 319"/>
                <a:gd name="T62" fmla="*/ 18 w 265"/>
                <a:gd name="T63" fmla="*/ 65 h 319"/>
                <a:gd name="T64" fmla="*/ 17 w 265"/>
                <a:gd name="T65" fmla="*/ 53 h 319"/>
                <a:gd name="T66" fmla="*/ 18 w 265"/>
                <a:gd name="T67" fmla="*/ 40 h 319"/>
                <a:gd name="T68" fmla="*/ 21 w 265"/>
                <a:gd name="T69" fmla="*/ 30 h 319"/>
                <a:gd name="T70" fmla="*/ 27 w 265"/>
                <a:gd name="T71" fmla="*/ 22 h 319"/>
                <a:gd name="T72" fmla="*/ 34 w 265"/>
                <a:gd name="T73" fmla="*/ 17 h 319"/>
                <a:gd name="T74" fmla="*/ 42 w 265"/>
                <a:gd name="T75" fmla="*/ 15 h 319"/>
                <a:gd name="T76" fmla="*/ 51 w 265"/>
                <a:gd name="T77" fmla="*/ 15 h 319"/>
                <a:gd name="T78" fmla="*/ 58 w 265"/>
                <a:gd name="T79" fmla="*/ 17 h 319"/>
                <a:gd name="T80" fmla="*/ 64 w 265"/>
                <a:gd name="T81" fmla="*/ 21 h 319"/>
                <a:gd name="T82" fmla="*/ 68 w 265"/>
                <a:gd name="T83" fmla="*/ 25 h 319"/>
                <a:gd name="T84" fmla="*/ 70 w 265"/>
                <a:gd name="T85" fmla="*/ 32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5" h="319">
                  <a:moveTo>
                    <a:pt x="215" y="110"/>
                  </a:moveTo>
                  <a:lnTo>
                    <a:pt x="265" y="110"/>
                  </a:lnTo>
                  <a:lnTo>
                    <a:pt x="264" y="97"/>
                  </a:lnTo>
                  <a:lnTo>
                    <a:pt x="262" y="86"/>
                  </a:lnTo>
                  <a:lnTo>
                    <a:pt x="258" y="75"/>
                  </a:lnTo>
                  <a:lnTo>
                    <a:pt x="255" y="65"/>
                  </a:lnTo>
                  <a:lnTo>
                    <a:pt x="249" y="55"/>
                  </a:lnTo>
                  <a:lnTo>
                    <a:pt x="243" y="46"/>
                  </a:lnTo>
                  <a:lnTo>
                    <a:pt x="237" y="37"/>
                  </a:lnTo>
                  <a:lnTo>
                    <a:pt x="228" y="30"/>
                  </a:lnTo>
                  <a:lnTo>
                    <a:pt x="220" y="23"/>
                  </a:lnTo>
                  <a:lnTo>
                    <a:pt x="211" y="18"/>
                  </a:lnTo>
                  <a:lnTo>
                    <a:pt x="201" y="12"/>
                  </a:lnTo>
                  <a:lnTo>
                    <a:pt x="189" y="9"/>
                  </a:lnTo>
                  <a:lnTo>
                    <a:pt x="178" y="5"/>
                  </a:lnTo>
                  <a:lnTo>
                    <a:pt x="165" y="3"/>
                  </a:lnTo>
                  <a:lnTo>
                    <a:pt x="151" y="0"/>
                  </a:lnTo>
                  <a:lnTo>
                    <a:pt x="138" y="0"/>
                  </a:lnTo>
                  <a:lnTo>
                    <a:pt x="121" y="2"/>
                  </a:lnTo>
                  <a:lnTo>
                    <a:pt x="108" y="3"/>
                  </a:lnTo>
                  <a:lnTo>
                    <a:pt x="93" y="6"/>
                  </a:lnTo>
                  <a:lnTo>
                    <a:pt x="80" y="11"/>
                  </a:lnTo>
                  <a:lnTo>
                    <a:pt x="67" y="18"/>
                  </a:lnTo>
                  <a:lnTo>
                    <a:pt x="57" y="25"/>
                  </a:lnTo>
                  <a:lnTo>
                    <a:pt x="46" y="33"/>
                  </a:lnTo>
                  <a:lnTo>
                    <a:pt x="36" y="43"/>
                  </a:lnTo>
                  <a:lnTo>
                    <a:pt x="28" y="53"/>
                  </a:lnTo>
                  <a:lnTo>
                    <a:pt x="20" y="66"/>
                  </a:lnTo>
                  <a:lnTo>
                    <a:pt x="14" y="79"/>
                  </a:lnTo>
                  <a:lnTo>
                    <a:pt x="9" y="94"/>
                  </a:lnTo>
                  <a:lnTo>
                    <a:pt x="5" y="109"/>
                  </a:lnTo>
                  <a:lnTo>
                    <a:pt x="2" y="125"/>
                  </a:lnTo>
                  <a:lnTo>
                    <a:pt x="1" y="143"/>
                  </a:lnTo>
                  <a:lnTo>
                    <a:pt x="0" y="161"/>
                  </a:lnTo>
                  <a:lnTo>
                    <a:pt x="1" y="179"/>
                  </a:lnTo>
                  <a:lnTo>
                    <a:pt x="2" y="196"/>
                  </a:lnTo>
                  <a:lnTo>
                    <a:pt x="5" y="212"/>
                  </a:lnTo>
                  <a:lnTo>
                    <a:pt x="9" y="227"/>
                  </a:lnTo>
                  <a:lnTo>
                    <a:pt x="13" y="242"/>
                  </a:lnTo>
                  <a:lnTo>
                    <a:pt x="20" y="255"/>
                  </a:lnTo>
                  <a:lnTo>
                    <a:pt x="27" y="266"/>
                  </a:lnTo>
                  <a:lnTo>
                    <a:pt x="35" y="278"/>
                  </a:lnTo>
                  <a:lnTo>
                    <a:pt x="44" y="287"/>
                  </a:lnTo>
                  <a:lnTo>
                    <a:pt x="54" y="295"/>
                  </a:lnTo>
                  <a:lnTo>
                    <a:pt x="65" y="303"/>
                  </a:lnTo>
                  <a:lnTo>
                    <a:pt x="77" y="309"/>
                  </a:lnTo>
                  <a:lnTo>
                    <a:pt x="89" y="313"/>
                  </a:lnTo>
                  <a:lnTo>
                    <a:pt x="103" y="317"/>
                  </a:lnTo>
                  <a:lnTo>
                    <a:pt x="117" y="318"/>
                  </a:lnTo>
                  <a:lnTo>
                    <a:pt x="132" y="319"/>
                  </a:lnTo>
                  <a:lnTo>
                    <a:pt x="147" y="319"/>
                  </a:lnTo>
                  <a:lnTo>
                    <a:pt x="161" y="317"/>
                  </a:lnTo>
                  <a:lnTo>
                    <a:pt x="173" y="314"/>
                  </a:lnTo>
                  <a:lnTo>
                    <a:pt x="186" y="311"/>
                  </a:lnTo>
                  <a:lnTo>
                    <a:pt x="197" y="306"/>
                  </a:lnTo>
                  <a:lnTo>
                    <a:pt x="208" y="302"/>
                  </a:lnTo>
                  <a:lnTo>
                    <a:pt x="217" y="295"/>
                  </a:lnTo>
                  <a:lnTo>
                    <a:pt x="226" y="288"/>
                  </a:lnTo>
                  <a:lnTo>
                    <a:pt x="234" y="280"/>
                  </a:lnTo>
                  <a:lnTo>
                    <a:pt x="242" y="271"/>
                  </a:lnTo>
                  <a:lnTo>
                    <a:pt x="248" y="262"/>
                  </a:lnTo>
                  <a:lnTo>
                    <a:pt x="254" y="251"/>
                  </a:lnTo>
                  <a:lnTo>
                    <a:pt x="258" y="240"/>
                  </a:lnTo>
                  <a:lnTo>
                    <a:pt x="262" y="228"/>
                  </a:lnTo>
                  <a:lnTo>
                    <a:pt x="264" y="216"/>
                  </a:lnTo>
                  <a:lnTo>
                    <a:pt x="265" y="202"/>
                  </a:lnTo>
                  <a:lnTo>
                    <a:pt x="217" y="202"/>
                  </a:lnTo>
                  <a:lnTo>
                    <a:pt x="216" y="210"/>
                  </a:lnTo>
                  <a:lnTo>
                    <a:pt x="214" y="218"/>
                  </a:lnTo>
                  <a:lnTo>
                    <a:pt x="211" y="226"/>
                  </a:lnTo>
                  <a:lnTo>
                    <a:pt x="208" y="233"/>
                  </a:lnTo>
                  <a:lnTo>
                    <a:pt x="204" y="239"/>
                  </a:lnTo>
                  <a:lnTo>
                    <a:pt x="200" y="244"/>
                  </a:lnTo>
                  <a:lnTo>
                    <a:pt x="195" y="250"/>
                  </a:lnTo>
                  <a:lnTo>
                    <a:pt x="191" y="255"/>
                  </a:lnTo>
                  <a:lnTo>
                    <a:pt x="185" y="259"/>
                  </a:lnTo>
                  <a:lnTo>
                    <a:pt x="179" y="263"/>
                  </a:lnTo>
                  <a:lnTo>
                    <a:pt x="173" y="266"/>
                  </a:lnTo>
                  <a:lnTo>
                    <a:pt x="166" y="268"/>
                  </a:lnTo>
                  <a:lnTo>
                    <a:pt x="158" y="271"/>
                  </a:lnTo>
                  <a:lnTo>
                    <a:pt x="150" y="272"/>
                  </a:lnTo>
                  <a:lnTo>
                    <a:pt x="142" y="273"/>
                  </a:lnTo>
                  <a:lnTo>
                    <a:pt x="134" y="273"/>
                  </a:lnTo>
                  <a:lnTo>
                    <a:pt x="125" y="273"/>
                  </a:lnTo>
                  <a:lnTo>
                    <a:pt x="116" y="271"/>
                  </a:lnTo>
                  <a:lnTo>
                    <a:pt x="107" y="268"/>
                  </a:lnTo>
                  <a:lnTo>
                    <a:pt x="100" y="266"/>
                  </a:lnTo>
                  <a:lnTo>
                    <a:pt x="92" y="262"/>
                  </a:lnTo>
                  <a:lnTo>
                    <a:pt x="85" y="257"/>
                  </a:lnTo>
                  <a:lnTo>
                    <a:pt x="79" y="250"/>
                  </a:lnTo>
                  <a:lnTo>
                    <a:pt x="73" y="244"/>
                  </a:lnTo>
                  <a:lnTo>
                    <a:pt x="69" y="236"/>
                  </a:lnTo>
                  <a:lnTo>
                    <a:pt x="64" y="227"/>
                  </a:lnTo>
                  <a:lnTo>
                    <a:pt x="60" y="218"/>
                  </a:lnTo>
                  <a:lnTo>
                    <a:pt x="57" y="208"/>
                  </a:lnTo>
                  <a:lnTo>
                    <a:pt x="55" y="197"/>
                  </a:lnTo>
                  <a:lnTo>
                    <a:pt x="52" y="186"/>
                  </a:lnTo>
                  <a:lnTo>
                    <a:pt x="51" y="172"/>
                  </a:lnTo>
                  <a:lnTo>
                    <a:pt x="51" y="159"/>
                  </a:lnTo>
                  <a:lnTo>
                    <a:pt x="51" y="145"/>
                  </a:lnTo>
                  <a:lnTo>
                    <a:pt x="52" y="133"/>
                  </a:lnTo>
                  <a:lnTo>
                    <a:pt x="55" y="121"/>
                  </a:lnTo>
                  <a:lnTo>
                    <a:pt x="57" y="110"/>
                  </a:lnTo>
                  <a:lnTo>
                    <a:pt x="60" y="99"/>
                  </a:lnTo>
                  <a:lnTo>
                    <a:pt x="64" y="90"/>
                  </a:lnTo>
                  <a:lnTo>
                    <a:pt x="69" y="82"/>
                  </a:lnTo>
                  <a:lnTo>
                    <a:pt x="74" y="74"/>
                  </a:lnTo>
                  <a:lnTo>
                    <a:pt x="80" y="67"/>
                  </a:lnTo>
                  <a:lnTo>
                    <a:pt x="86" y="61"/>
                  </a:lnTo>
                  <a:lnTo>
                    <a:pt x="94" y="57"/>
                  </a:lnTo>
                  <a:lnTo>
                    <a:pt x="101" y="52"/>
                  </a:lnTo>
                  <a:lnTo>
                    <a:pt x="109" y="50"/>
                  </a:lnTo>
                  <a:lnTo>
                    <a:pt x="118" y="48"/>
                  </a:lnTo>
                  <a:lnTo>
                    <a:pt x="127" y="45"/>
                  </a:lnTo>
                  <a:lnTo>
                    <a:pt x="138" y="45"/>
                  </a:lnTo>
                  <a:lnTo>
                    <a:pt x="146" y="45"/>
                  </a:lnTo>
                  <a:lnTo>
                    <a:pt x="154" y="46"/>
                  </a:lnTo>
                  <a:lnTo>
                    <a:pt x="162" y="48"/>
                  </a:lnTo>
                  <a:lnTo>
                    <a:pt x="169" y="50"/>
                  </a:lnTo>
                  <a:lnTo>
                    <a:pt x="176" y="52"/>
                  </a:lnTo>
                  <a:lnTo>
                    <a:pt x="181" y="55"/>
                  </a:lnTo>
                  <a:lnTo>
                    <a:pt x="187" y="58"/>
                  </a:lnTo>
                  <a:lnTo>
                    <a:pt x="193" y="63"/>
                  </a:lnTo>
                  <a:lnTo>
                    <a:pt x="197" y="67"/>
                  </a:lnTo>
                  <a:lnTo>
                    <a:pt x="201" y="72"/>
                  </a:lnTo>
                  <a:lnTo>
                    <a:pt x="205" y="76"/>
                  </a:lnTo>
                  <a:lnTo>
                    <a:pt x="208" y="82"/>
                  </a:lnTo>
                  <a:lnTo>
                    <a:pt x="210" y="89"/>
                  </a:lnTo>
                  <a:lnTo>
                    <a:pt x="212" y="95"/>
                  </a:lnTo>
                  <a:lnTo>
                    <a:pt x="214" y="103"/>
                  </a:lnTo>
                  <a:lnTo>
                    <a:pt x="215"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13" name="Freeform 202"/>
            <p:cNvSpPr>
              <a:spLocks/>
            </p:cNvSpPr>
            <p:nvPr/>
          </p:nvSpPr>
          <p:spPr bwMode="auto">
            <a:xfrm>
              <a:off x="2108" y="2968"/>
              <a:ext cx="50" cy="129"/>
            </a:xfrm>
            <a:custGeom>
              <a:avLst/>
              <a:gdLst>
                <a:gd name="T0" fmla="*/ 32 w 150"/>
                <a:gd name="T1" fmla="*/ 103 h 387"/>
                <a:gd name="T2" fmla="*/ 32 w 150"/>
                <a:gd name="T3" fmla="*/ 41 h 387"/>
                <a:gd name="T4" fmla="*/ 50 w 150"/>
                <a:gd name="T5" fmla="*/ 41 h 387"/>
                <a:gd name="T6" fmla="*/ 50 w 150"/>
                <a:gd name="T7" fmla="*/ 28 h 387"/>
                <a:gd name="T8" fmla="*/ 32 w 150"/>
                <a:gd name="T9" fmla="*/ 28 h 387"/>
                <a:gd name="T10" fmla="*/ 32 w 150"/>
                <a:gd name="T11" fmla="*/ 0 h 387"/>
                <a:gd name="T12" fmla="*/ 15 w 150"/>
                <a:gd name="T13" fmla="*/ 0 h 387"/>
                <a:gd name="T14" fmla="*/ 15 w 150"/>
                <a:gd name="T15" fmla="*/ 28 h 387"/>
                <a:gd name="T16" fmla="*/ 0 w 150"/>
                <a:gd name="T17" fmla="*/ 28 h 387"/>
                <a:gd name="T18" fmla="*/ 0 w 150"/>
                <a:gd name="T19" fmla="*/ 41 h 387"/>
                <a:gd name="T20" fmla="*/ 15 w 150"/>
                <a:gd name="T21" fmla="*/ 41 h 387"/>
                <a:gd name="T22" fmla="*/ 15 w 150"/>
                <a:gd name="T23" fmla="*/ 108 h 387"/>
                <a:gd name="T24" fmla="*/ 15 w 150"/>
                <a:gd name="T25" fmla="*/ 111 h 387"/>
                <a:gd name="T26" fmla="*/ 15 w 150"/>
                <a:gd name="T27" fmla="*/ 114 h 387"/>
                <a:gd name="T28" fmla="*/ 16 w 150"/>
                <a:gd name="T29" fmla="*/ 116 h 387"/>
                <a:gd name="T30" fmla="*/ 16 w 150"/>
                <a:gd name="T31" fmla="*/ 118 h 387"/>
                <a:gd name="T32" fmla="*/ 17 w 150"/>
                <a:gd name="T33" fmla="*/ 120 h 387"/>
                <a:gd name="T34" fmla="*/ 18 w 150"/>
                <a:gd name="T35" fmla="*/ 121 h 387"/>
                <a:gd name="T36" fmla="*/ 18 w 150"/>
                <a:gd name="T37" fmla="*/ 123 h 387"/>
                <a:gd name="T38" fmla="*/ 20 w 150"/>
                <a:gd name="T39" fmla="*/ 125 h 387"/>
                <a:gd name="T40" fmla="*/ 21 w 150"/>
                <a:gd name="T41" fmla="*/ 126 h 387"/>
                <a:gd name="T42" fmla="*/ 23 w 150"/>
                <a:gd name="T43" fmla="*/ 126 h 387"/>
                <a:gd name="T44" fmla="*/ 24 w 150"/>
                <a:gd name="T45" fmla="*/ 127 h 387"/>
                <a:gd name="T46" fmla="*/ 26 w 150"/>
                <a:gd name="T47" fmla="*/ 128 h 387"/>
                <a:gd name="T48" fmla="*/ 28 w 150"/>
                <a:gd name="T49" fmla="*/ 128 h 387"/>
                <a:gd name="T50" fmla="*/ 31 w 150"/>
                <a:gd name="T51" fmla="*/ 129 h 387"/>
                <a:gd name="T52" fmla="*/ 33 w 150"/>
                <a:gd name="T53" fmla="*/ 129 h 387"/>
                <a:gd name="T54" fmla="*/ 36 w 150"/>
                <a:gd name="T55" fmla="*/ 129 h 387"/>
                <a:gd name="T56" fmla="*/ 39 w 150"/>
                <a:gd name="T57" fmla="*/ 129 h 387"/>
                <a:gd name="T58" fmla="*/ 43 w 150"/>
                <a:gd name="T59" fmla="*/ 129 h 387"/>
                <a:gd name="T60" fmla="*/ 46 w 150"/>
                <a:gd name="T61" fmla="*/ 128 h 387"/>
                <a:gd name="T62" fmla="*/ 50 w 150"/>
                <a:gd name="T63" fmla="*/ 128 h 387"/>
                <a:gd name="T64" fmla="*/ 50 w 150"/>
                <a:gd name="T65" fmla="*/ 113 h 387"/>
                <a:gd name="T66" fmla="*/ 44 w 150"/>
                <a:gd name="T67" fmla="*/ 114 h 387"/>
                <a:gd name="T68" fmla="*/ 41 w 150"/>
                <a:gd name="T69" fmla="*/ 114 h 387"/>
                <a:gd name="T70" fmla="*/ 38 w 150"/>
                <a:gd name="T71" fmla="*/ 114 h 387"/>
                <a:gd name="T72" fmla="*/ 36 w 150"/>
                <a:gd name="T73" fmla="*/ 113 h 387"/>
                <a:gd name="T74" fmla="*/ 35 w 150"/>
                <a:gd name="T75" fmla="*/ 112 h 387"/>
                <a:gd name="T76" fmla="*/ 33 w 150"/>
                <a:gd name="T77" fmla="*/ 111 h 387"/>
                <a:gd name="T78" fmla="*/ 33 w 150"/>
                <a:gd name="T79" fmla="*/ 110 h 387"/>
                <a:gd name="T80" fmla="*/ 32 w 150"/>
                <a:gd name="T81" fmla="*/ 108 h 387"/>
                <a:gd name="T82" fmla="*/ 32 w 150"/>
                <a:gd name="T83" fmla="*/ 105 h 387"/>
                <a:gd name="T84" fmla="*/ 32 w 150"/>
                <a:gd name="T85" fmla="*/ 103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5" y="308"/>
                  </a:moveTo>
                  <a:lnTo>
                    <a:pt x="95" y="124"/>
                  </a:lnTo>
                  <a:lnTo>
                    <a:pt x="150" y="124"/>
                  </a:lnTo>
                  <a:lnTo>
                    <a:pt x="150" y="84"/>
                  </a:lnTo>
                  <a:lnTo>
                    <a:pt x="95" y="84"/>
                  </a:lnTo>
                  <a:lnTo>
                    <a:pt x="95" y="0"/>
                  </a:lnTo>
                  <a:lnTo>
                    <a:pt x="45" y="0"/>
                  </a:lnTo>
                  <a:lnTo>
                    <a:pt x="45" y="84"/>
                  </a:lnTo>
                  <a:lnTo>
                    <a:pt x="0" y="84"/>
                  </a:lnTo>
                  <a:lnTo>
                    <a:pt x="0" y="124"/>
                  </a:lnTo>
                  <a:lnTo>
                    <a:pt x="45" y="124"/>
                  </a:lnTo>
                  <a:lnTo>
                    <a:pt x="45" y="325"/>
                  </a:lnTo>
                  <a:lnTo>
                    <a:pt x="45" y="333"/>
                  </a:lnTo>
                  <a:lnTo>
                    <a:pt x="46" y="341"/>
                  </a:lnTo>
                  <a:lnTo>
                    <a:pt x="47" y="348"/>
                  </a:lnTo>
                  <a:lnTo>
                    <a:pt x="48" y="354"/>
                  </a:lnTo>
                  <a:lnTo>
                    <a:pt x="51" y="360"/>
                  </a:lnTo>
                  <a:lnTo>
                    <a:pt x="53" y="364"/>
                  </a:lnTo>
                  <a:lnTo>
                    <a:pt x="55" y="369"/>
                  </a:lnTo>
                  <a:lnTo>
                    <a:pt x="59" y="374"/>
                  </a:lnTo>
                  <a:lnTo>
                    <a:pt x="63" y="377"/>
                  </a:lnTo>
                  <a:lnTo>
                    <a:pt x="68" y="379"/>
                  </a:lnTo>
                  <a:lnTo>
                    <a:pt x="72" y="382"/>
                  </a:lnTo>
                  <a:lnTo>
                    <a:pt x="79" y="384"/>
                  </a:lnTo>
                  <a:lnTo>
                    <a:pt x="85" y="385"/>
                  </a:lnTo>
                  <a:lnTo>
                    <a:pt x="93" y="386"/>
                  </a:lnTo>
                  <a:lnTo>
                    <a:pt x="100" y="387"/>
                  </a:lnTo>
                  <a:lnTo>
                    <a:pt x="109" y="387"/>
                  </a:lnTo>
                  <a:lnTo>
                    <a:pt x="118" y="387"/>
                  </a:lnTo>
                  <a:lnTo>
                    <a:pt x="128" y="386"/>
                  </a:lnTo>
                  <a:lnTo>
                    <a:pt x="138" y="385"/>
                  </a:lnTo>
                  <a:lnTo>
                    <a:pt x="150" y="383"/>
                  </a:lnTo>
                  <a:lnTo>
                    <a:pt x="150" y="340"/>
                  </a:lnTo>
                  <a:lnTo>
                    <a:pt x="133" y="341"/>
                  </a:lnTo>
                  <a:lnTo>
                    <a:pt x="123" y="341"/>
                  </a:lnTo>
                  <a:lnTo>
                    <a:pt x="115" y="341"/>
                  </a:lnTo>
                  <a:lnTo>
                    <a:pt x="109" y="339"/>
                  </a:lnTo>
                  <a:lnTo>
                    <a:pt x="105" y="337"/>
                  </a:lnTo>
                  <a:lnTo>
                    <a:pt x="100" y="333"/>
                  </a:lnTo>
                  <a:lnTo>
                    <a:pt x="98" y="329"/>
                  </a:lnTo>
                  <a:lnTo>
                    <a:pt x="97" y="323"/>
                  </a:lnTo>
                  <a:lnTo>
                    <a:pt x="95" y="316"/>
                  </a:lnTo>
                  <a:lnTo>
                    <a:pt x="95"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293" name="Freeform 204"/>
          <p:cNvSpPr>
            <a:spLocks noEditPoints="1"/>
          </p:cNvSpPr>
          <p:nvPr/>
        </p:nvSpPr>
        <p:spPr bwMode="auto">
          <a:xfrm>
            <a:off x="3533775" y="4695825"/>
            <a:ext cx="26988" cy="219075"/>
          </a:xfrm>
          <a:custGeom>
            <a:avLst/>
            <a:gdLst>
              <a:gd name="T0" fmla="*/ 0 w 51"/>
              <a:gd name="T1" fmla="*/ 219075 h 413"/>
              <a:gd name="T2" fmla="*/ 26988 w 51"/>
              <a:gd name="T3" fmla="*/ 219075 h 413"/>
              <a:gd name="T4" fmla="*/ 26988 w 51"/>
              <a:gd name="T5" fmla="*/ 59941 h 413"/>
              <a:gd name="T6" fmla="*/ 0 w 51"/>
              <a:gd name="T7" fmla="*/ 59941 h 413"/>
              <a:gd name="T8" fmla="*/ 0 w 51"/>
              <a:gd name="T9" fmla="*/ 219075 h 413"/>
              <a:gd name="T10" fmla="*/ 0 w 51"/>
              <a:gd name="T11" fmla="*/ 30236 h 413"/>
              <a:gd name="T12" fmla="*/ 26988 w 51"/>
              <a:gd name="T13" fmla="*/ 30236 h 413"/>
              <a:gd name="T14" fmla="*/ 26988 w 51"/>
              <a:gd name="T15" fmla="*/ 0 h 413"/>
              <a:gd name="T16" fmla="*/ 0 w 51"/>
              <a:gd name="T17" fmla="*/ 0 h 413"/>
              <a:gd name="T18" fmla="*/ 0 w 51"/>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4" name="Freeform 205"/>
          <p:cNvSpPr>
            <a:spLocks/>
          </p:cNvSpPr>
          <p:nvPr/>
        </p:nvSpPr>
        <p:spPr bwMode="auto">
          <a:xfrm>
            <a:off x="3600450" y="4752975"/>
            <a:ext cx="131763" cy="161925"/>
          </a:xfrm>
          <a:custGeom>
            <a:avLst/>
            <a:gdLst>
              <a:gd name="T0" fmla="*/ 131763 w 250"/>
              <a:gd name="T1" fmla="*/ 161925 h 307"/>
              <a:gd name="T2" fmla="*/ 131763 w 250"/>
              <a:gd name="T3" fmla="*/ 59074 h 307"/>
              <a:gd name="T4" fmla="*/ 131763 w 250"/>
              <a:gd name="T5" fmla="*/ 48525 h 307"/>
              <a:gd name="T6" fmla="*/ 130709 w 250"/>
              <a:gd name="T7" fmla="*/ 38503 h 307"/>
              <a:gd name="T8" fmla="*/ 129128 w 250"/>
              <a:gd name="T9" fmla="*/ 29537 h 307"/>
              <a:gd name="T10" fmla="*/ 125438 w 250"/>
              <a:gd name="T11" fmla="*/ 21098 h 307"/>
              <a:gd name="T12" fmla="*/ 121749 w 250"/>
              <a:gd name="T13" fmla="*/ 16351 h 307"/>
              <a:gd name="T14" fmla="*/ 117006 w 250"/>
              <a:gd name="T15" fmla="*/ 12131 h 307"/>
              <a:gd name="T16" fmla="*/ 111735 w 250"/>
              <a:gd name="T17" fmla="*/ 8439 h 307"/>
              <a:gd name="T18" fmla="*/ 105937 w 250"/>
              <a:gd name="T19" fmla="*/ 5274 h 307"/>
              <a:gd name="T20" fmla="*/ 99613 w 250"/>
              <a:gd name="T21" fmla="*/ 3165 h 307"/>
              <a:gd name="T22" fmla="*/ 92761 w 250"/>
              <a:gd name="T23" fmla="*/ 1055 h 307"/>
              <a:gd name="T24" fmla="*/ 84855 w 250"/>
              <a:gd name="T25" fmla="*/ 527 h 307"/>
              <a:gd name="T26" fmla="*/ 76423 w 250"/>
              <a:gd name="T27" fmla="*/ 0 h 307"/>
              <a:gd name="T28" fmla="*/ 68517 w 250"/>
              <a:gd name="T29" fmla="*/ 527 h 307"/>
              <a:gd name="T30" fmla="*/ 60611 w 250"/>
              <a:gd name="T31" fmla="*/ 1582 h 307"/>
              <a:gd name="T32" fmla="*/ 53759 w 250"/>
              <a:gd name="T33" fmla="*/ 3692 h 307"/>
              <a:gd name="T34" fmla="*/ 46908 w 250"/>
              <a:gd name="T35" fmla="*/ 6329 h 307"/>
              <a:gd name="T36" fmla="*/ 41110 w 250"/>
              <a:gd name="T37" fmla="*/ 10021 h 307"/>
              <a:gd name="T38" fmla="*/ 34785 w 250"/>
              <a:gd name="T39" fmla="*/ 15296 h 307"/>
              <a:gd name="T40" fmla="*/ 30042 w 250"/>
              <a:gd name="T41" fmla="*/ 20570 h 307"/>
              <a:gd name="T42" fmla="*/ 25298 w 250"/>
              <a:gd name="T43" fmla="*/ 26372 h 307"/>
              <a:gd name="T44" fmla="*/ 0 w 250"/>
              <a:gd name="T45" fmla="*/ 3692 h 307"/>
              <a:gd name="T46" fmla="*/ 26353 w 250"/>
              <a:gd name="T47" fmla="*/ 161925 h 307"/>
              <a:gd name="T48" fmla="*/ 26353 w 250"/>
              <a:gd name="T49" fmla="*/ 65930 h 307"/>
              <a:gd name="T50" fmla="*/ 28461 w 250"/>
              <a:gd name="T51" fmla="*/ 55909 h 307"/>
              <a:gd name="T52" fmla="*/ 31096 w 250"/>
              <a:gd name="T53" fmla="*/ 46415 h 307"/>
              <a:gd name="T54" fmla="*/ 36367 w 250"/>
              <a:gd name="T55" fmla="*/ 39558 h 307"/>
              <a:gd name="T56" fmla="*/ 42164 w 250"/>
              <a:gd name="T57" fmla="*/ 33229 h 307"/>
              <a:gd name="T58" fmla="*/ 49543 w 250"/>
              <a:gd name="T59" fmla="*/ 28482 h 307"/>
              <a:gd name="T60" fmla="*/ 57976 w 250"/>
              <a:gd name="T61" fmla="*/ 25317 h 307"/>
              <a:gd name="T62" fmla="*/ 68517 w 250"/>
              <a:gd name="T63" fmla="*/ 23735 h 307"/>
              <a:gd name="T64" fmla="*/ 78004 w 250"/>
              <a:gd name="T65" fmla="*/ 23735 h 307"/>
              <a:gd name="T66" fmla="*/ 85909 w 250"/>
              <a:gd name="T67" fmla="*/ 24790 h 307"/>
              <a:gd name="T68" fmla="*/ 92234 w 250"/>
              <a:gd name="T69" fmla="*/ 27427 h 307"/>
              <a:gd name="T70" fmla="*/ 96978 w 250"/>
              <a:gd name="T71" fmla="*/ 31647 h 307"/>
              <a:gd name="T72" fmla="*/ 100667 w 250"/>
              <a:gd name="T73" fmla="*/ 36394 h 307"/>
              <a:gd name="T74" fmla="*/ 102775 w 250"/>
              <a:gd name="T75" fmla="*/ 42723 h 307"/>
              <a:gd name="T76" fmla="*/ 104883 w 250"/>
              <a:gd name="T77" fmla="*/ 50107 h 307"/>
              <a:gd name="T78" fmla="*/ 105410 w 250"/>
              <a:gd name="T79" fmla="*/ 59074 h 307"/>
              <a:gd name="T80" fmla="*/ 105410 w 250"/>
              <a:gd name="T81" fmla="*/ 161925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0" h="307">
                <a:moveTo>
                  <a:pt x="200" y="307"/>
                </a:moveTo>
                <a:lnTo>
                  <a:pt x="250" y="307"/>
                </a:lnTo>
                <a:lnTo>
                  <a:pt x="250" y="127"/>
                </a:lnTo>
                <a:lnTo>
                  <a:pt x="250" y="112"/>
                </a:lnTo>
                <a:lnTo>
                  <a:pt x="250" y="102"/>
                </a:lnTo>
                <a:lnTo>
                  <a:pt x="250" y="92"/>
                </a:lnTo>
                <a:lnTo>
                  <a:pt x="249" y="83"/>
                </a:lnTo>
                <a:lnTo>
                  <a:pt x="248" y="73"/>
                </a:lnTo>
                <a:lnTo>
                  <a:pt x="247" y="64"/>
                </a:lnTo>
                <a:lnTo>
                  <a:pt x="245" y="56"/>
                </a:lnTo>
                <a:lnTo>
                  <a:pt x="241" y="48"/>
                </a:lnTo>
                <a:lnTo>
                  <a:pt x="238" y="40"/>
                </a:lnTo>
                <a:lnTo>
                  <a:pt x="234" y="35"/>
                </a:lnTo>
                <a:lnTo>
                  <a:pt x="231" y="31"/>
                </a:lnTo>
                <a:lnTo>
                  <a:pt x="226" y="26"/>
                </a:lnTo>
                <a:lnTo>
                  <a:pt x="222" y="23"/>
                </a:lnTo>
                <a:lnTo>
                  <a:pt x="217" y="19"/>
                </a:lnTo>
                <a:lnTo>
                  <a:pt x="212" y="16"/>
                </a:lnTo>
                <a:lnTo>
                  <a:pt x="207" y="12"/>
                </a:lnTo>
                <a:lnTo>
                  <a:pt x="201" y="10"/>
                </a:lnTo>
                <a:lnTo>
                  <a:pt x="195" y="8"/>
                </a:lnTo>
                <a:lnTo>
                  <a:pt x="189" y="6"/>
                </a:lnTo>
                <a:lnTo>
                  <a:pt x="183" y="4"/>
                </a:lnTo>
                <a:lnTo>
                  <a:pt x="176" y="2"/>
                </a:lnTo>
                <a:lnTo>
                  <a:pt x="169" y="1"/>
                </a:lnTo>
                <a:lnTo>
                  <a:pt x="161" y="1"/>
                </a:lnTo>
                <a:lnTo>
                  <a:pt x="153" y="0"/>
                </a:lnTo>
                <a:lnTo>
                  <a:pt x="145" y="0"/>
                </a:lnTo>
                <a:lnTo>
                  <a:pt x="137" y="0"/>
                </a:lnTo>
                <a:lnTo>
                  <a:pt x="130" y="1"/>
                </a:lnTo>
                <a:lnTo>
                  <a:pt x="122" y="2"/>
                </a:lnTo>
                <a:lnTo>
                  <a:pt x="115" y="3"/>
                </a:lnTo>
                <a:lnTo>
                  <a:pt x="108" y="4"/>
                </a:lnTo>
                <a:lnTo>
                  <a:pt x="102" y="7"/>
                </a:lnTo>
                <a:lnTo>
                  <a:pt x="95" y="9"/>
                </a:lnTo>
                <a:lnTo>
                  <a:pt x="89" y="12"/>
                </a:lnTo>
                <a:lnTo>
                  <a:pt x="84" y="16"/>
                </a:lnTo>
                <a:lnTo>
                  <a:pt x="78" y="19"/>
                </a:lnTo>
                <a:lnTo>
                  <a:pt x="72" y="24"/>
                </a:lnTo>
                <a:lnTo>
                  <a:pt x="66" y="29"/>
                </a:lnTo>
                <a:lnTo>
                  <a:pt x="62" y="33"/>
                </a:lnTo>
                <a:lnTo>
                  <a:pt x="57" y="39"/>
                </a:lnTo>
                <a:lnTo>
                  <a:pt x="53" y="45"/>
                </a:lnTo>
                <a:lnTo>
                  <a:pt x="48" y="50"/>
                </a:lnTo>
                <a:lnTo>
                  <a:pt x="48" y="7"/>
                </a:lnTo>
                <a:lnTo>
                  <a:pt x="0" y="7"/>
                </a:lnTo>
                <a:lnTo>
                  <a:pt x="0" y="307"/>
                </a:lnTo>
                <a:lnTo>
                  <a:pt x="50" y="307"/>
                </a:lnTo>
                <a:lnTo>
                  <a:pt x="50" y="137"/>
                </a:lnTo>
                <a:lnTo>
                  <a:pt x="50" y="125"/>
                </a:lnTo>
                <a:lnTo>
                  <a:pt x="51" y="116"/>
                </a:lnTo>
                <a:lnTo>
                  <a:pt x="54" y="106"/>
                </a:lnTo>
                <a:lnTo>
                  <a:pt x="56" y="98"/>
                </a:lnTo>
                <a:lnTo>
                  <a:pt x="59" y="88"/>
                </a:lnTo>
                <a:lnTo>
                  <a:pt x="64" y="81"/>
                </a:lnTo>
                <a:lnTo>
                  <a:pt x="69" y="75"/>
                </a:lnTo>
                <a:lnTo>
                  <a:pt x="74" y="69"/>
                </a:lnTo>
                <a:lnTo>
                  <a:pt x="80" y="63"/>
                </a:lnTo>
                <a:lnTo>
                  <a:pt x="87" y="58"/>
                </a:lnTo>
                <a:lnTo>
                  <a:pt x="94" y="54"/>
                </a:lnTo>
                <a:lnTo>
                  <a:pt x="102" y="50"/>
                </a:lnTo>
                <a:lnTo>
                  <a:pt x="110" y="48"/>
                </a:lnTo>
                <a:lnTo>
                  <a:pt x="119" y="46"/>
                </a:lnTo>
                <a:lnTo>
                  <a:pt x="130" y="45"/>
                </a:lnTo>
                <a:lnTo>
                  <a:pt x="140" y="45"/>
                </a:lnTo>
                <a:lnTo>
                  <a:pt x="148" y="45"/>
                </a:lnTo>
                <a:lnTo>
                  <a:pt x="156" y="46"/>
                </a:lnTo>
                <a:lnTo>
                  <a:pt x="163" y="47"/>
                </a:lnTo>
                <a:lnTo>
                  <a:pt x="169" y="49"/>
                </a:lnTo>
                <a:lnTo>
                  <a:pt x="175" y="52"/>
                </a:lnTo>
                <a:lnTo>
                  <a:pt x="180" y="55"/>
                </a:lnTo>
                <a:lnTo>
                  <a:pt x="184" y="60"/>
                </a:lnTo>
                <a:lnTo>
                  <a:pt x="188" y="64"/>
                </a:lnTo>
                <a:lnTo>
                  <a:pt x="191" y="69"/>
                </a:lnTo>
                <a:lnTo>
                  <a:pt x="193" y="75"/>
                </a:lnTo>
                <a:lnTo>
                  <a:pt x="195" y="81"/>
                </a:lnTo>
                <a:lnTo>
                  <a:pt x="198" y="88"/>
                </a:lnTo>
                <a:lnTo>
                  <a:pt x="199" y="95"/>
                </a:lnTo>
                <a:lnTo>
                  <a:pt x="199" y="104"/>
                </a:lnTo>
                <a:lnTo>
                  <a:pt x="200" y="112"/>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5" name="Freeform 206"/>
          <p:cNvSpPr>
            <a:spLocks/>
          </p:cNvSpPr>
          <p:nvPr/>
        </p:nvSpPr>
        <p:spPr bwMode="auto">
          <a:xfrm>
            <a:off x="3752850" y="4711700"/>
            <a:ext cx="79375" cy="204788"/>
          </a:xfrm>
          <a:custGeom>
            <a:avLst/>
            <a:gdLst>
              <a:gd name="T0" fmla="*/ 50800 w 150"/>
              <a:gd name="T1" fmla="*/ 162984 h 387"/>
              <a:gd name="T2" fmla="*/ 50800 w 150"/>
              <a:gd name="T3" fmla="*/ 65617 h 387"/>
              <a:gd name="T4" fmla="*/ 79375 w 150"/>
              <a:gd name="T5" fmla="*/ 65617 h 387"/>
              <a:gd name="T6" fmla="*/ 79375 w 150"/>
              <a:gd name="T7" fmla="*/ 44450 h 387"/>
              <a:gd name="T8" fmla="*/ 50800 w 150"/>
              <a:gd name="T9" fmla="*/ 44450 h 387"/>
              <a:gd name="T10" fmla="*/ 50800 w 150"/>
              <a:gd name="T11" fmla="*/ 0 h 387"/>
              <a:gd name="T12" fmla="*/ 23813 w 150"/>
              <a:gd name="T13" fmla="*/ 0 h 387"/>
              <a:gd name="T14" fmla="*/ 23813 w 150"/>
              <a:gd name="T15" fmla="*/ 44450 h 387"/>
              <a:gd name="T16" fmla="*/ 0 w 150"/>
              <a:gd name="T17" fmla="*/ 44450 h 387"/>
              <a:gd name="T18" fmla="*/ 0 w 150"/>
              <a:gd name="T19" fmla="*/ 65617 h 387"/>
              <a:gd name="T20" fmla="*/ 23813 w 150"/>
              <a:gd name="T21" fmla="*/ 65617 h 387"/>
              <a:gd name="T22" fmla="*/ 23813 w 150"/>
              <a:gd name="T23" fmla="*/ 171980 h 387"/>
              <a:gd name="T24" fmla="*/ 23813 w 150"/>
              <a:gd name="T25" fmla="*/ 176213 h 387"/>
              <a:gd name="T26" fmla="*/ 24342 w 150"/>
              <a:gd name="T27" fmla="*/ 180446 h 387"/>
              <a:gd name="T28" fmla="*/ 25400 w 150"/>
              <a:gd name="T29" fmla="*/ 184150 h 387"/>
              <a:gd name="T30" fmla="*/ 25929 w 150"/>
              <a:gd name="T31" fmla="*/ 187325 h 387"/>
              <a:gd name="T32" fmla="*/ 26987 w 150"/>
              <a:gd name="T33" fmla="*/ 190500 h 387"/>
              <a:gd name="T34" fmla="*/ 28046 w 150"/>
              <a:gd name="T35" fmla="*/ 192617 h 387"/>
              <a:gd name="T36" fmla="*/ 29633 w 150"/>
              <a:gd name="T37" fmla="*/ 195263 h 387"/>
              <a:gd name="T38" fmla="*/ 31221 w 150"/>
              <a:gd name="T39" fmla="*/ 197909 h 387"/>
              <a:gd name="T40" fmla="*/ 33867 w 150"/>
              <a:gd name="T41" fmla="*/ 199496 h 387"/>
              <a:gd name="T42" fmla="*/ 35983 w 150"/>
              <a:gd name="T43" fmla="*/ 200555 h 387"/>
              <a:gd name="T44" fmla="*/ 38629 w 150"/>
              <a:gd name="T45" fmla="*/ 202142 h 387"/>
              <a:gd name="T46" fmla="*/ 42333 w 150"/>
              <a:gd name="T47" fmla="*/ 203200 h 387"/>
              <a:gd name="T48" fmla="*/ 45508 w 150"/>
              <a:gd name="T49" fmla="*/ 203730 h 387"/>
              <a:gd name="T50" fmla="*/ 49742 w 150"/>
              <a:gd name="T51" fmla="*/ 204259 h 387"/>
              <a:gd name="T52" fmla="*/ 53446 w 150"/>
              <a:gd name="T53" fmla="*/ 204788 h 387"/>
              <a:gd name="T54" fmla="*/ 58208 w 150"/>
              <a:gd name="T55" fmla="*/ 204788 h 387"/>
              <a:gd name="T56" fmla="*/ 62971 w 150"/>
              <a:gd name="T57" fmla="*/ 204788 h 387"/>
              <a:gd name="T58" fmla="*/ 67733 w 150"/>
              <a:gd name="T59" fmla="*/ 204259 h 387"/>
              <a:gd name="T60" fmla="*/ 73025 w 150"/>
              <a:gd name="T61" fmla="*/ 203730 h 387"/>
              <a:gd name="T62" fmla="*/ 79375 w 150"/>
              <a:gd name="T63" fmla="*/ 202671 h 387"/>
              <a:gd name="T64" fmla="*/ 79375 w 150"/>
              <a:gd name="T65" fmla="*/ 179917 h 387"/>
              <a:gd name="T66" fmla="*/ 70908 w 150"/>
              <a:gd name="T67" fmla="*/ 180446 h 387"/>
              <a:gd name="T68" fmla="*/ 65617 w 150"/>
              <a:gd name="T69" fmla="*/ 180446 h 387"/>
              <a:gd name="T70" fmla="*/ 60854 w 150"/>
              <a:gd name="T71" fmla="*/ 180446 h 387"/>
              <a:gd name="T72" fmla="*/ 58208 w 150"/>
              <a:gd name="T73" fmla="*/ 179388 h 387"/>
              <a:gd name="T74" fmla="*/ 55562 w 150"/>
              <a:gd name="T75" fmla="*/ 178330 h 387"/>
              <a:gd name="T76" fmla="*/ 53446 w 150"/>
              <a:gd name="T77" fmla="*/ 176213 h 387"/>
              <a:gd name="T78" fmla="*/ 51858 w 150"/>
              <a:gd name="T79" fmla="*/ 174096 h 387"/>
              <a:gd name="T80" fmla="*/ 51329 w 150"/>
              <a:gd name="T81" fmla="*/ 170921 h 387"/>
              <a:gd name="T82" fmla="*/ 50800 w 150"/>
              <a:gd name="T83" fmla="*/ 167217 h 387"/>
              <a:gd name="T84" fmla="*/ 50800 w 150"/>
              <a:gd name="T85" fmla="*/ 162984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1"/>
                </a:lnTo>
                <a:lnTo>
                  <a:pt x="48" y="348"/>
                </a:lnTo>
                <a:lnTo>
                  <a:pt x="49" y="354"/>
                </a:lnTo>
                <a:lnTo>
                  <a:pt x="51" y="360"/>
                </a:lnTo>
                <a:lnTo>
                  <a:pt x="53" y="364"/>
                </a:lnTo>
                <a:lnTo>
                  <a:pt x="56" y="369"/>
                </a:lnTo>
                <a:lnTo>
                  <a:pt x="59" y="374"/>
                </a:lnTo>
                <a:lnTo>
                  <a:pt x="64" y="377"/>
                </a:lnTo>
                <a:lnTo>
                  <a:pt x="68" y="379"/>
                </a:lnTo>
                <a:lnTo>
                  <a:pt x="73" y="382"/>
                </a:lnTo>
                <a:lnTo>
                  <a:pt x="80" y="384"/>
                </a:lnTo>
                <a:lnTo>
                  <a:pt x="86" y="385"/>
                </a:lnTo>
                <a:lnTo>
                  <a:pt x="94" y="386"/>
                </a:lnTo>
                <a:lnTo>
                  <a:pt x="101" y="387"/>
                </a:lnTo>
                <a:lnTo>
                  <a:pt x="110" y="387"/>
                </a:lnTo>
                <a:lnTo>
                  <a:pt x="119" y="387"/>
                </a:lnTo>
                <a:lnTo>
                  <a:pt x="128" y="386"/>
                </a:lnTo>
                <a:lnTo>
                  <a:pt x="138" y="385"/>
                </a:lnTo>
                <a:lnTo>
                  <a:pt x="150" y="383"/>
                </a:lnTo>
                <a:lnTo>
                  <a:pt x="150" y="340"/>
                </a:lnTo>
                <a:lnTo>
                  <a:pt x="134" y="341"/>
                </a:lnTo>
                <a:lnTo>
                  <a:pt x="124" y="341"/>
                </a:lnTo>
                <a:lnTo>
                  <a:pt x="115" y="341"/>
                </a:lnTo>
                <a:lnTo>
                  <a:pt x="110" y="339"/>
                </a:lnTo>
                <a:lnTo>
                  <a:pt x="105" y="337"/>
                </a:lnTo>
                <a:lnTo>
                  <a:pt x="101"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6" name="Freeform 207"/>
          <p:cNvSpPr>
            <a:spLocks noEditPoints="1"/>
          </p:cNvSpPr>
          <p:nvPr/>
        </p:nvSpPr>
        <p:spPr bwMode="auto">
          <a:xfrm>
            <a:off x="3849688" y="4751388"/>
            <a:ext cx="152400" cy="168275"/>
          </a:xfrm>
          <a:custGeom>
            <a:avLst/>
            <a:gdLst>
              <a:gd name="T0" fmla="*/ 1588 w 288"/>
              <a:gd name="T1" fmla="*/ 103392 h 319"/>
              <a:gd name="T2" fmla="*/ 7937 w 288"/>
              <a:gd name="T3" fmla="*/ 127657 h 319"/>
              <a:gd name="T4" fmla="*/ 20108 w 288"/>
              <a:gd name="T5" fmla="*/ 146647 h 319"/>
              <a:gd name="T6" fmla="*/ 37042 w 288"/>
              <a:gd name="T7" fmla="*/ 159835 h 319"/>
              <a:gd name="T8" fmla="*/ 59267 w 288"/>
              <a:gd name="T9" fmla="*/ 167220 h 319"/>
              <a:gd name="T10" fmla="*/ 85196 w 288"/>
              <a:gd name="T11" fmla="*/ 167747 h 319"/>
              <a:gd name="T12" fmla="*/ 108479 w 288"/>
              <a:gd name="T13" fmla="*/ 163000 h 319"/>
              <a:gd name="T14" fmla="*/ 127529 w 288"/>
              <a:gd name="T15" fmla="*/ 151395 h 319"/>
              <a:gd name="T16" fmla="*/ 140758 w 288"/>
              <a:gd name="T17" fmla="*/ 134514 h 319"/>
              <a:gd name="T18" fmla="*/ 149225 w 288"/>
              <a:gd name="T19" fmla="*/ 111832 h 319"/>
              <a:gd name="T20" fmla="*/ 152400 w 288"/>
              <a:gd name="T21" fmla="*/ 84401 h 319"/>
              <a:gd name="T22" fmla="*/ 149225 w 288"/>
              <a:gd name="T23" fmla="*/ 56443 h 319"/>
              <a:gd name="T24" fmla="*/ 140758 w 288"/>
              <a:gd name="T25" fmla="*/ 34288 h 319"/>
              <a:gd name="T26" fmla="*/ 127000 w 288"/>
              <a:gd name="T27" fmla="*/ 17408 h 319"/>
              <a:gd name="T28" fmla="*/ 108479 w 288"/>
              <a:gd name="T29" fmla="*/ 5803 h 319"/>
              <a:gd name="T30" fmla="*/ 84667 w 288"/>
              <a:gd name="T31" fmla="*/ 1055 h 319"/>
              <a:gd name="T32" fmla="*/ 59267 w 288"/>
              <a:gd name="T33" fmla="*/ 1583 h 319"/>
              <a:gd name="T34" fmla="*/ 37042 w 288"/>
              <a:gd name="T35" fmla="*/ 8968 h 319"/>
              <a:gd name="T36" fmla="*/ 20108 w 288"/>
              <a:gd name="T37" fmla="*/ 22155 h 319"/>
              <a:gd name="T38" fmla="*/ 7937 w 288"/>
              <a:gd name="T39" fmla="*/ 41146 h 319"/>
              <a:gd name="T40" fmla="*/ 1588 w 288"/>
              <a:gd name="T41" fmla="*/ 65411 h 319"/>
              <a:gd name="T42" fmla="*/ 27517 w 288"/>
              <a:gd name="T43" fmla="*/ 84401 h 319"/>
              <a:gd name="T44" fmla="*/ 29104 w 288"/>
              <a:gd name="T45" fmla="*/ 63828 h 319"/>
              <a:gd name="T46" fmla="*/ 34925 w 288"/>
              <a:gd name="T47" fmla="*/ 48003 h 319"/>
              <a:gd name="T48" fmla="*/ 43392 w 288"/>
              <a:gd name="T49" fmla="*/ 35871 h 319"/>
              <a:gd name="T50" fmla="*/ 55562 w 288"/>
              <a:gd name="T51" fmla="*/ 27430 h 319"/>
              <a:gd name="T52" fmla="*/ 70908 w 288"/>
              <a:gd name="T53" fmla="*/ 23738 h 319"/>
              <a:gd name="T54" fmla="*/ 87842 w 288"/>
              <a:gd name="T55" fmla="*/ 25320 h 319"/>
              <a:gd name="T56" fmla="*/ 101600 w 288"/>
              <a:gd name="T57" fmla="*/ 30068 h 319"/>
              <a:gd name="T58" fmla="*/ 112183 w 288"/>
              <a:gd name="T59" fmla="*/ 39563 h 319"/>
              <a:gd name="T60" fmla="*/ 120121 w 288"/>
              <a:gd name="T61" fmla="*/ 53278 h 319"/>
              <a:gd name="T62" fmla="*/ 124354 w 288"/>
              <a:gd name="T63" fmla="*/ 70686 h 319"/>
              <a:gd name="T64" fmla="*/ 124883 w 288"/>
              <a:gd name="T65" fmla="*/ 91259 h 319"/>
              <a:gd name="T66" fmla="*/ 121708 w 288"/>
              <a:gd name="T67" fmla="*/ 110249 h 319"/>
              <a:gd name="T68" fmla="*/ 115358 w 288"/>
              <a:gd name="T69" fmla="*/ 125019 h 319"/>
              <a:gd name="T70" fmla="*/ 105304 w 288"/>
              <a:gd name="T71" fmla="*/ 136097 h 319"/>
              <a:gd name="T72" fmla="*/ 92604 w 288"/>
              <a:gd name="T73" fmla="*/ 142427 h 319"/>
              <a:gd name="T74" fmla="*/ 76729 w 288"/>
              <a:gd name="T75" fmla="*/ 144537 h 319"/>
              <a:gd name="T76" fmla="*/ 60325 w 288"/>
              <a:gd name="T77" fmla="*/ 142427 h 319"/>
              <a:gd name="T78" fmla="*/ 47096 w 288"/>
              <a:gd name="T79" fmla="*/ 136097 h 319"/>
              <a:gd name="T80" fmla="*/ 37042 w 288"/>
              <a:gd name="T81" fmla="*/ 125019 h 319"/>
              <a:gd name="T82" fmla="*/ 30692 w 288"/>
              <a:gd name="T83" fmla="*/ 110249 h 319"/>
              <a:gd name="T84" fmla="*/ 27517 w 288"/>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9">
                <a:moveTo>
                  <a:pt x="0" y="160"/>
                </a:moveTo>
                <a:lnTo>
                  <a:pt x="1" y="179"/>
                </a:lnTo>
                <a:lnTo>
                  <a:pt x="3" y="196"/>
                </a:lnTo>
                <a:lnTo>
                  <a:pt x="6" y="212"/>
                </a:lnTo>
                <a:lnTo>
                  <a:pt x="9" y="227"/>
                </a:lnTo>
                <a:lnTo>
                  <a:pt x="15" y="242"/>
                </a:lnTo>
                <a:lnTo>
                  <a:pt x="22" y="255"/>
                </a:lnTo>
                <a:lnTo>
                  <a:pt x="30" y="266"/>
                </a:lnTo>
                <a:lnTo>
                  <a:pt x="38" y="278"/>
                </a:lnTo>
                <a:lnTo>
                  <a:pt x="49" y="287"/>
                </a:lnTo>
                <a:lnTo>
                  <a:pt x="59" y="295"/>
                </a:lnTo>
                <a:lnTo>
                  <a:pt x="70" y="303"/>
                </a:lnTo>
                <a:lnTo>
                  <a:pt x="83" y="309"/>
                </a:lnTo>
                <a:lnTo>
                  <a:pt x="97" y="313"/>
                </a:lnTo>
                <a:lnTo>
                  <a:pt x="112" y="317"/>
                </a:lnTo>
                <a:lnTo>
                  <a:pt x="128" y="318"/>
                </a:lnTo>
                <a:lnTo>
                  <a:pt x="144" y="319"/>
                </a:lnTo>
                <a:lnTo>
                  <a:pt x="161" y="318"/>
                </a:lnTo>
                <a:lnTo>
                  <a:pt x="176" y="317"/>
                </a:lnTo>
                <a:lnTo>
                  <a:pt x="191" y="313"/>
                </a:lnTo>
                <a:lnTo>
                  <a:pt x="205" y="309"/>
                </a:lnTo>
                <a:lnTo>
                  <a:pt x="218" y="303"/>
                </a:lnTo>
                <a:lnTo>
                  <a:pt x="229" y="295"/>
                </a:lnTo>
                <a:lnTo>
                  <a:pt x="241" y="287"/>
                </a:lnTo>
                <a:lnTo>
                  <a:pt x="250" y="278"/>
                </a:lnTo>
                <a:lnTo>
                  <a:pt x="259" y="266"/>
                </a:lnTo>
                <a:lnTo>
                  <a:pt x="266" y="255"/>
                </a:lnTo>
                <a:lnTo>
                  <a:pt x="273" y="242"/>
                </a:lnTo>
                <a:lnTo>
                  <a:pt x="279" y="227"/>
                </a:lnTo>
                <a:lnTo>
                  <a:pt x="282" y="212"/>
                </a:lnTo>
                <a:lnTo>
                  <a:pt x="286" y="196"/>
                </a:lnTo>
                <a:lnTo>
                  <a:pt x="287" y="179"/>
                </a:lnTo>
                <a:lnTo>
                  <a:pt x="288" y="160"/>
                </a:lnTo>
                <a:lnTo>
                  <a:pt x="287" y="141"/>
                </a:lnTo>
                <a:lnTo>
                  <a:pt x="286" y="124"/>
                </a:lnTo>
                <a:lnTo>
                  <a:pt x="282" y="107"/>
                </a:lnTo>
                <a:lnTo>
                  <a:pt x="279" y="92"/>
                </a:lnTo>
                <a:lnTo>
                  <a:pt x="273" y="78"/>
                </a:lnTo>
                <a:lnTo>
                  <a:pt x="266" y="65"/>
                </a:lnTo>
                <a:lnTo>
                  <a:pt x="259" y="53"/>
                </a:lnTo>
                <a:lnTo>
                  <a:pt x="250" y="42"/>
                </a:lnTo>
                <a:lnTo>
                  <a:pt x="240" y="33"/>
                </a:lnTo>
                <a:lnTo>
                  <a:pt x="229" y="25"/>
                </a:lnTo>
                <a:lnTo>
                  <a:pt x="218" y="17"/>
                </a:lnTo>
                <a:lnTo>
                  <a:pt x="205" y="11"/>
                </a:lnTo>
                <a:lnTo>
                  <a:pt x="191" y="6"/>
                </a:lnTo>
                <a:lnTo>
                  <a:pt x="176" y="3"/>
                </a:lnTo>
                <a:lnTo>
                  <a:pt x="160" y="2"/>
                </a:lnTo>
                <a:lnTo>
                  <a:pt x="144" y="0"/>
                </a:lnTo>
                <a:lnTo>
                  <a:pt x="127" y="2"/>
                </a:lnTo>
                <a:lnTo>
                  <a:pt x="112" y="3"/>
                </a:lnTo>
                <a:lnTo>
                  <a:pt x="97" y="6"/>
                </a:lnTo>
                <a:lnTo>
                  <a:pt x="83" y="11"/>
                </a:lnTo>
                <a:lnTo>
                  <a:pt x="70" y="17"/>
                </a:lnTo>
                <a:lnTo>
                  <a:pt x="59" y="25"/>
                </a:lnTo>
                <a:lnTo>
                  <a:pt x="49" y="33"/>
                </a:lnTo>
                <a:lnTo>
                  <a:pt x="38" y="42"/>
                </a:lnTo>
                <a:lnTo>
                  <a:pt x="29" y="53"/>
                </a:lnTo>
                <a:lnTo>
                  <a:pt x="22" y="65"/>
                </a:lnTo>
                <a:lnTo>
                  <a:pt x="15" y="78"/>
                </a:lnTo>
                <a:lnTo>
                  <a:pt x="9" y="92"/>
                </a:lnTo>
                <a:lnTo>
                  <a:pt x="6" y="107"/>
                </a:lnTo>
                <a:lnTo>
                  <a:pt x="3" y="124"/>
                </a:lnTo>
                <a:lnTo>
                  <a:pt x="1" y="141"/>
                </a:lnTo>
                <a:lnTo>
                  <a:pt x="0" y="160"/>
                </a:lnTo>
                <a:close/>
                <a:moveTo>
                  <a:pt x="52" y="160"/>
                </a:moveTo>
                <a:lnTo>
                  <a:pt x="52" y="147"/>
                </a:lnTo>
                <a:lnTo>
                  <a:pt x="53" y="134"/>
                </a:lnTo>
                <a:lnTo>
                  <a:pt x="55" y="121"/>
                </a:lnTo>
                <a:lnTo>
                  <a:pt x="58" y="111"/>
                </a:lnTo>
                <a:lnTo>
                  <a:pt x="61" y="101"/>
                </a:lnTo>
                <a:lnTo>
                  <a:pt x="66" y="91"/>
                </a:lnTo>
                <a:lnTo>
                  <a:pt x="70" y="82"/>
                </a:lnTo>
                <a:lnTo>
                  <a:pt x="76" y="75"/>
                </a:lnTo>
                <a:lnTo>
                  <a:pt x="82" y="68"/>
                </a:lnTo>
                <a:lnTo>
                  <a:pt x="89" y="61"/>
                </a:lnTo>
                <a:lnTo>
                  <a:pt x="97" y="57"/>
                </a:lnTo>
                <a:lnTo>
                  <a:pt x="105" y="52"/>
                </a:lnTo>
                <a:lnTo>
                  <a:pt x="114" y="50"/>
                </a:lnTo>
                <a:lnTo>
                  <a:pt x="123" y="48"/>
                </a:lnTo>
                <a:lnTo>
                  <a:pt x="134" y="45"/>
                </a:lnTo>
                <a:lnTo>
                  <a:pt x="145" y="45"/>
                </a:lnTo>
                <a:lnTo>
                  <a:pt x="156" y="45"/>
                </a:lnTo>
                <a:lnTo>
                  <a:pt x="166" y="48"/>
                </a:lnTo>
                <a:lnTo>
                  <a:pt x="175" y="50"/>
                </a:lnTo>
                <a:lnTo>
                  <a:pt x="183" y="52"/>
                </a:lnTo>
                <a:lnTo>
                  <a:pt x="192" y="57"/>
                </a:lnTo>
                <a:lnTo>
                  <a:pt x="199" y="61"/>
                </a:lnTo>
                <a:lnTo>
                  <a:pt x="206" y="68"/>
                </a:lnTo>
                <a:lnTo>
                  <a:pt x="212" y="75"/>
                </a:lnTo>
                <a:lnTo>
                  <a:pt x="218" y="82"/>
                </a:lnTo>
                <a:lnTo>
                  <a:pt x="222" y="91"/>
                </a:lnTo>
                <a:lnTo>
                  <a:pt x="227" y="101"/>
                </a:lnTo>
                <a:lnTo>
                  <a:pt x="230" y="111"/>
                </a:lnTo>
                <a:lnTo>
                  <a:pt x="233" y="121"/>
                </a:lnTo>
                <a:lnTo>
                  <a:pt x="235" y="134"/>
                </a:lnTo>
                <a:lnTo>
                  <a:pt x="236" y="147"/>
                </a:lnTo>
                <a:lnTo>
                  <a:pt x="236" y="160"/>
                </a:lnTo>
                <a:lnTo>
                  <a:pt x="236" y="173"/>
                </a:lnTo>
                <a:lnTo>
                  <a:pt x="235" y="186"/>
                </a:lnTo>
                <a:lnTo>
                  <a:pt x="233" y="198"/>
                </a:lnTo>
                <a:lnTo>
                  <a:pt x="230" y="209"/>
                </a:lnTo>
                <a:lnTo>
                  <a:pt x="227" y="219"/>
                </a:lnTo>
                <a:lnTo>
                  <a:pt x="222" y="228"/>
                </a:lnTo>
                <a:lnTo>
                  <a:pt x="218" y="237"/>
                </a:lnTo>
                <a:lnTo>
                  <a:pt x="212" y="245"/>
                </a:lnTo>
                <a:lnTo>
                  <a:pt x="206" y="251"/>
                </a:lnTo>
                <a:lnTo>
                  <a:pt x="199" y="258"/>
                </a:lnTo>
                <a:lnTo>
                  <a:pt x="192" y="263"/>
                </a:lnTo>
                <a:lnTo>
                  <a:pt x="183" y="267"/>
                </a:lnTo>
                <a:lnTo>
                  <a:pt x="175" y="270"/>
                </a:lnTo>
                <a:lnTo>
                  <a:pt x="166" y="272"/>
                </a:lnTo>
                <a:lnTo>
                  <a:pt x="156" y="274"/>
                </a:lnTo>
                <a:lnTo>
                  <a:pt x="145" y="274"/>
                </a:lnTo>
                <a:lnTo>
                  <a:pt x="134" y="274"/>
                </a:lnTo>
                <a:lnTo>
                  <a:pt x="123" y="272"/>
                </a:lnTo>
                <a:lnTo>
                  <a:pt x="114" y="270"/>
                </a:lnTo>
                <a:lnTo>
                  <a:pt x="105" y="267"/>
                </a:lnTo>
                <a:lnTo>
                  <a:pt x="97" y="263"/>
                </a:lnTo>
                <a:lnTo>
                  <a:pt x="89" y="258"/>
                </a:lnTo>
                <a:lnTo>
                  <a:pt x="82" y="251"/>
                </a:lnTo>
                <a:lnTo>
                  <a:pt x="76" y="245"/>
                </a:lnTo>
                <a:lnTo>
                  <a:pt x="70" y="237"/>
                </a:lnTo>
                <a:lnTo>
                  <a:pt x="66" y="228"/>
                </a:lnTo>
                <a:lnTo>
                  <a:pt x="61" y="219"/>
                </a:lnTo>
                <a:lnTo>
                  <a:pt x="58" y="209"/>
                </a:lnTo>
                <a:lnTo>
                  <a:pt x="55" y="198"/>
                </a:lnTo>
                <a:lnTo>
                  <a:pt x="53" y="186"/>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7" name="Freeform 208"/>
          <p:cNvSpPr>
            <a:spLocks noEditPoints="1"/>
          </p:cNvSpPr>
          <p:nvPr/>
        </p:nvSpPr>
        <p:spPr bwMode="auto">
          <a:xfrm>
            <a:off x="4108450" y="4695825"/>
            <a:ext cx="147638" cy="223838"/>
          </a:xfrm>
          <a:custGeom>
            <a:avLst/>
            <a:gdLst>
              <a:gd name="T0" fmla="*/ 121180 w 279"/>
              <a:gd name="T1" fmla="*/ 0 h 422"/>
              <a:gd name="T2" fmla="*/ 116417 w 279"/>
              <a:gd name="T3" fmla="*/ 73198 h 422"/>
              <a:gd name="T4" fmla="*/ 105305 w 279"/>
              <a:gd name="T5" fmla="*/ 64711 h 422"/>
              <a:gd name="T6" fmla="*/ 92604 w 279"/>
              <a:gd name="T7" fmla="*/ 58346 h 422"/>
              <a:gd name="T8" fmla="*/ 78317 w 279"/>
              <a:gd name="T9" fmla="*/ 55694 h 422"/>
              <a:gd name="T10" fmla="*/ 62442 w 279"/>
              <a:gd name="T11" fmla="*/ 55694 h 422"/>
              <a:gd name="T12" fmla="*/ 48154 w 279"/>
              <a:gd name="T13" fmla="*/ 57816 h 422"/>
              <a:gd name="T14" fmla="*/ 35454 w 279"/>
              <a:gd name="T15" fmla="*/ 64181 h 422"/>
              <a:gd name="T16" fmla="*/ 24342 w 279"/>
              <a:gd name="T17" fmla="*/ 72668 h 422"/>
              <a:gd name="T18" fmla="*/ 15346 w 279"/>
              <a:gd name="T19" fmla="*/ 83807 h 422"/>
              <a:gd name="T20" fmla="*/ 7938 w 279"/>
              <a:gd name="T21" fmla="*/ 97067 h 422"/>
              <a:gd name="T22" fmla="*/ 3175 w 279"/>
              <a:gd name="T23" fmla="*/ 112449 h 422"/>
              <a:gd name="T24" fmla="*/ 529 w 279"/>
              <a:gd name="T25" fmla="*/ 130484 h 422"/>
              <a:gd name="T26" fmla="*/ 529 w 279"/>
              <a:gd name="T27" fmla="*/ 149579 h 422"/>
              <a:gd name="T28" fmla="*/ 3175 w 279"/>
              <a:gd name="T29" fmla="*/ 167083 h 422"/>
              <a:gd name="T30" fmla="*/ 7938 w 279"/>
              <a:gd name="T31" fmla="*/ 182465 h 422"/>
              <a:gd name="T32" fmla="*/ 14817 w 279"/>
              <a:gd name="T33" fmla="*/ 195726 h 422"/>
              <a:gd name="T34" fmla="*/ 23813 w 279"/>
              <a:gd name="T35" fmla="*/ 206865 h 422"/>
              <a:gd name="T36" fmla="*/ 35454 w 279"/>
              <a:gd name="T37" fmla="*/ 214821 h 422"/>
              <a:gd name="T38" fmla="*/ 47625 w 279"/>
              <a:gd name="T39" fmla="*/ 220655 h 422"/>
              <a:gd name="T40" fmla="*/ 62442 w 279"/>
              <a:gd name="T41" fmla="*/ 223308 h 422"/>
              <a:gd name="T42" fmla="*/ 77259 w 279"/>
              <a:gd name="T43" fmla="*/ 223308 h 422"/>
              <a:gd name="T44" fmla="*/ 91546 w 279"/>
              <a:gd name="T45" fmla="*/ 220125 h 422"/>
              <a:gd name="T46" fmla="*/ 104775 w 279"/>
              <a:gd name="T47" fmla="*/ 214290 h 422"/>
              <a:gd name="T48" fmla="*/ 116417 w 279"/>
              <a:gd name="T49" fmla="*/ 204743 h 422"/>
              <a:gd name="T50" fmla="*/ 121180 w 279"/>
              <a:gd name="T51" fmla="*/ 219064 h 422"/>
              <a:gd name="T52" fmla="*/ 147638 w 279"/>
              <a:gd name="T53" fmla="*/ 0 h 422"/>
              <a:gd name="T54" fmla="*/ 122767 w 279"/>
              <a:gd name="T55" fmla="*/ 145866 h 422"/>
              <a:gd name="T56" fmla="*/ 120650 w 279"/>
              <a:gd name="T57" fmla="*/ 159127 h 422"/>
              <a:gd name="T58" fmla="*/ 117475 w 279"/>
              <a:gd name="T59" fmla="*/ 170265 h 422"/>
              <a:gd name="T60" fmla="*/ 112713 w 279"/>
              <a:gd name="T61" fmla="*/ 179813 h 422"/>
              <a:gd name="T62" fmla="*/ 106892 w 279"/>
              <a:gd name="T63" fmla="*/ 187769 h 422"/>
              <a:gd name="T64" fmla="*/ 99484 w 279"/>
              <a:gd name="T65" fmla="*/ 194134 h 422"/>
              <a:gd name="T66" fmla="*/ 91017 w 279"/>
              <a:gd name="T67" fmla="*/ 197847 h 422"/>
              <a:gd name="T68" fmla="*/ 80434 w 279"/>
              <a:gd name="T69" fmla="*/ 199969 h 422"/>
              <a:gd name="T70" fmla="*/ 69321 w 279"/>
              <a:gd name="T71" fmla="*/ 199969 h 422"/>
              <a:gd name="T72" fmla="*/ 59796 w 279"/>
              <a:gd name="T73" fmla="*/ 197847 h 422"/>
              <a:gd name="T74" fmla="*/ 51329 w 279"/>
              <a:gd name="T75" fmla="*/ 194134 h 422"/>
              <a:gd name="T76" fmla="*/ 43392 w 279"/>
              <a:gd name="T77" fmla="*/ 187769 h 422"/>
              <a:gd name="T78" fmla="*/ 37042 w 279"/>
              <a:gd name="T79" fmla="*/ 180343 h 422"/>
              <a:gd name="T80" fmla="*/ 32279 w 279"/>
              <a:gd name="T81" fmla="*/ 171326 h 422"/>
              <a:gd name="T82" fmla="*/ 29104 w 279"/>
              <a:gd name="T83" fmla="*/ 160187 h 422"/>
              <a:gd name="T84" fmla="*/ 27517 w 279"/>
              <a:gd name="T85" fmla="*/ 147988 h 422"/>
              <a:gd name="T86" fmla="*/ 27517 w 279"/>
              <a:gd name="T87" fmla="*/ 134197 h 422"/>
              <a:gd name="T88" fmla="*/ 29104 w 279"/>
              <a:gd name="T89" fmla="*/ 120936 h 422"/>
              <a:gd name="T90" fmla="*/ 32279 w 279"/>
              <a:gd name="T91" fmla="*/ 109267 h 422"/>
              <a:gd name="T92" fmla="*/ 37042 w 279"/>
              <a:gd name="T93" fmla="*/ 98658 h 422"/>
              <a:gd name="T94" fmla="*/ 43392 w 279"/>
              <a:gd name="T95" fmla="*/ 90702 h 422"/>
              <a:gd name="T96" fmla="*/ 50800 w 279"/>
              <a:gd name="T97" fmla="*/ 84867 h 422"/>
              <a:gd name="T98" fmla="*/ 59796 w 279"/>
              <a:gd name="T99" fmla="*/ 81155 h 422"/>
              <a:gd name="T100" fmla="*/ 69321 w 279"/>
              <a:gd name="T101" fmla="*/ 78502 h 422"/>
              <a:gd name="T102" fmla="*/ 80434 w 279"/>
              <a:gd name="T103" fmla="*/ 78502 h 422"/>
              <a:gd name="T104" fmla="*/ 91017 w 279"/>
              <a:gd name="T105" fmla="*/ 80624 h 422"/>
              <a:gd name="T106" fmla="*/ 100013 w 279"/>
              <a:gd name="T107" fmla="*/ 84867 h 422"/>
              <a:gd name="T108" fmla="*/ 107421 w 279"/>
              <a:gd name="T109" fmla="*/ 90172 h 422"/>
              <a:gd name="T110" fmla="*/ 113242 w 279"/>
              <a:gd name="T111" fmla="*/ 97598 h 422"/>
              <a:gd name="T112" fmla="*/ 117475 w 279"/>
              <a:gd name="T113" fmla="*/ 106615 h 422"/>
              <a:gd name="T114" fmla="*/ 120650 w 279"/>
              <a:gd name="T115" fmla="*/ 118284 h 422"/>
              <a:gd name="T116" fmla="*/ 122767 w 279"/>
              <a:gd name="T117" fmla="*/ 131014 h 4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9" h="422">
                <a:moveTo>
                  <a:pt x="279" y="0"/>
                </a:moveTo>
                <a:lnTo>
                  <a:pt x="229" y="0"/>
                </a:lnTo>
                <a:lnTo>
                  <a:pt x="229" y="149"/>
                </a:lnTo>
                <a:lnTo>
                  <a:pt x="220" y="138"/>
                </a:lnTo>
                <a:lnTo>
                  <a:pt x="211" y="129"/>
                </a:lnTo>
                <a:lnTo>
                  <a:pt x="199" y="122"/>
                </a:lnTo>
                <a:lnTo>
                  <a:pt x="188" y="115"/>
                </a:lnTo>
                <a:lnTo>
                  <a:pt x="175" y="110"/>
                </a:lnTo>
                <a:lnTo>
                  <a:pt x="161" y="107"/>
                </a:lnTo>
                <a:lnTo>
                  <a:pt x="148" y="105"/>
                </a:lnTo>
                <a:lnTo>
                  <a:pt x="131" y="103"/>
                </a:lnTo>
                <a:lnTo>
                  <a:pt x="118" y="105"/>
                </a:lnTo>
                <a:lnTo>
                  <a:pt x="104" y="106"/>
                </a:lnTo>
                <a:lnTo>
                  <a:pt x="91" y="109"/>
                </a:lnTo>
                <a:lnTo>
                  <a:pt x="78" y="115"/>
                </a:lnTo>
                <a:lnTo>
                  <a:pt x="67" y="121"/>
                </a:lnTo>
                <a:lnTo>
                  <a:pt x="55" y="128"/>
                </a:lnTo>
                <a:lnTo>
                  <a:pt x="46" y="137"/>
                </a:lnTo>
                <a:lnTo>
                  <a:pt x="37" y="146"/>
                </a:lnTo>
                <a:lnTo>
                  <a:pt x="29" y="158"/>
                </a:lnTo>
                <a:lnTo>
                  <a:pt x="21" y="169"/>
                </a:lnTo>
                <a:lnTo>
                  <a:pt x="15" y="183"/>
                </a:lnTo>
                <a:lnTo>
                  <a:pt x="9" y="197"/>
                </a:lnTo>
                <a:lnTo>
                  <a:pt x="6" y="212"/>
                </a:lnTo>
                <a:lnTo>
                  <a:pt x="3" y="229"/>
                </a:lnTo>
                <a:lnTo>
                  <a:pt x="1" y="246"/>
                </a:lnTo>
                <a:lnTo>
                  <a:pt x="0" y="264"/>
                </a:lnTo>
                <a:lnTo>
                  <a:pt x="1" y="282"/>
                </a:lnTo>
                <a:lnTo>
                  <a:pt x="3" y="299"/>
                </a:lnTo>
                <a:lnTo>
                  <a:pt x="6" y="315"/>
                </a:lnTo>
                <a:lnTo>
                  <a:pt x="9" y="330"/>
                </a:lnTo>
                <a:lnTo>
                  <a:pt x="15" y="344"/>
                </a:lnTo>
                <a:lnTo>
                  <a:pt x="21" y="357"/>
                </a:lnTo>
                <a:lnTo>
                  <a:pt x="28" y="369"/>
                </a:lnTo>
                <a:lnTo>
                  <a:pt x="37" y="380"/>
                </a:lnTo>
                <a:lnTo>
                  <a:pt x="45" y="390"/>
                </a:lnTo>
                <a:lnTo>
                  <a:pt x="55" y="398"/>
                </a:lnTo>
                <a:lnTo>
                  <a:pt x="67" y="405"/>
                </a:lnTo>
                <a:lnTo>
                  <a:pt x="78" y="412"/>
                </a:lnTo>
                <a:lnTo>
                  <a:pt x="90" y="416"/>
                </a:lnTo>
                <a:lnTo>
                  <a:pt x="104" y="420"/>
                </a:lnTo>
                <a:lnTo>
                  <a:pt x="118" y="421"/>
                </a:lnTo>
                <a:lnTo>
                  <a:pt x="131" y="422"/>
                </a:lnTo>
                <a:lnTo>
                  <a:pt x="146" y="421"/>
                </a:lnTo>
                <a:lnTo>
                  <a:pt x="160" y="419"/>
                </a:lnTo>
                <a:lnTo>
                  <a:pt x="173" y="415"/>
                </a:lnTo>
                <a:lnTo>
                  <a:pt x="185" y="411"/>
                </a:lnTo>
                <a:lnTo>
                  <a:pt x="198" y="404"/>
                </a:lnTo>
                <a:lnTo>
                  <a:pt x="208" y="396"/>
                </a:lnTo>
                <a:lnTo>
                  <a:pt x="220" y="386"/>
                </a:lnTo>
                <a:lnTo>
                  <a:pt x="229" y="375"/>
                </a:lnTo>
                <a:lnTo>
                  <a:pt x="229" y="413"/>
                </a:lnTo>
                <a:lnTo>
                  <a:pt x="279" y="413"/>
                </a:lnTo>
                <a:lnTo>
                  <a:pt x="279" y="0"/>
                </a:lnTo>
                <a:close/>
                <a:moveTo>
                  <a:pt x="232" y="261"/>
                </a:moveTo>
                <a:lnTo>
                  <a:pt x="232" y="275"/>
                </a:lnTo>
                <a:lnTo>
                  <a:pt x="230" y="287"/>
                </a:lnTo>
                <a:lnTo>
                  <a:pt x="228" y="300"/>
                </a:lnTo>
                <a:lnTo>
                  <a:pt x="226" y="311"/>
                </a:lnTo>
                <a:lnTo>
                  <a:pt x="222" y="321"/>
                </a:lnTo>
                <a:lnTo>
                  <a:pt x="218" y="331"/>
                </a:lnTo>
                <a:lnTo>
                  <a:pt x="213" y="339"/>
                </a:lnTo>
                <a:lnTo>
                  <a:pt x="207" y="347"/>
                </a:lnTo>
                <a:lnTo>
                  <a:pt x="202" y="354"/>
                </a:lnTo>
                <a:lnTo>
                  <a:pt x="195" y="360"/>
                </a:lnTo>
                <a:lnTo>
                  <a:pt x="188" y="366"/>
                </a:lnTo>
                <a:lnTo>
                  <a:pt x="180" y="369"/>
                </a:lnTo>
                <a:lnTo>
                  <a:pt x="172" y="373"/>
                </a:lnTo>
                <a:lnTo>
                  <a:pt x="162" y="375"/>
                </a:lnTo>
                <a:lnTo>
                  <a:pt x="152" y="377"/>
                </a:lnTo>
                <a:lnTo>
                  <a:pt x="142" y="377"/>
                </a:lnTo>
                <a:lnTo>
                  <a:pt x="131" y="377"/>
                </a:lnTo>
                <a:lnTo>
                  <a:pt x="122" y="375"/>
                </a:lnTo>
                <a:lnTo>
                  <a:pt x="113" y="373"/>
                </a:lnTo>
                <a:lnTo>
                  <a:pt x="105" y="369"/>
                </a:lnTo>
                <a:lnTo>
                  <a:pt x="97" y="366"/>
                </a:lnTo>
                <a:lnTo>
                  <a:pt x="89" y="361"/>
                </a:lnTo>
                <a:lnTo>
                  <a:pt x="82" y="354"/>
                </a:lnTo>
                <a:lnTo>
                  <a:pt x="76" y="348"/>
                </a:lnTo>
                <a:lnTo>
                  <a:pt x="70" y="340"/>
                </a:lnTo>
                <a:lnTo>
                  <a:pt x="66" y="332"/>
                </a:lnTo>
                <a:lnTo>
                  <a:pt x="61" y="323"/>
                </a:lnTo>
                <a:lnTo>
                  <a:pt x="58" y="313"/>
                </a:lnTo>
                <a:lnTo>
                  <a:pt x="55" y="302"/>
                </a:lnTo>
                <a:lnTo>
                  <a:pt x="53" y="292"/>
                </a:lnTo>
                <a:lnTo>
                  <a:pt x="52" y="279"/>
                </a:lnTo>
                <a:lnTo>
                  <a:pt x="52" y="267"/>
                </a:lnTo>
                <a:lnTo>
                  <a:pt x="52" y="253"/>
                </a:lnTo>
                <a:lnTo>
                  <a:pt x="53" y="240"/>
                </a:lnTo>
                <a:lnTo>
                  <a:pt x="55" y="228"/>
                </a:lnTo>
                <a:lnTo>
                  <a:pt x="58" y="216"/>
                </a:lnTo>
                <a:lnTo>
                  <a:pt x="61" y="206"/>
                </a:lnTo>
                <a:lnTo>
                  <a:pt x="66" y="195"/>
                </a:lnTo>
                <a:lnTo>
                  <a:pt x="70" y="186"/>
                </a:lnTo>
                <a:lnTo>
                  <a:pt x="76" y="178"/>
                </a:lnTo>
                <a:lnTo>
                  <a:pt x="82" y="171"/>
                </a:lnTo>
                <a:lnTo>
                  <a:pt x="89" y="166"/>
                </a:lnTo>
                <a:lnTo>
                  <a:pt x="96" y="160"/>
                </a:lnTo>
                <a:lnTo>
                  <a:pt x="104" y="156"/>
                </a:lnTo>
                <a:lnTo>
                  <a:pt x="113" y="153"/>
                </a:lnTo>
                <a:lnTo>
                  <a:pt x="121" y="151"/>
                </a:lnTo>
                <a:lnTo>
                  <a:pt x="131" y="148"/>
                </a:lnTo>
                <a:lnTo>
                  <a:pt x="142" y="148"/>
                </a:lnTo>
                <a:lnTo>
                  <a:pt x="152" y="148"/>
                </a:lnTo>
                <a:lnTo>
                  <a:pt x="162" y="151"/>
                </a:lnTo>
                <a:lnTo>
                  <a:pt x="172" y="152"/>
                </a:lnTo>
                <a:lnTo>
                  <a:pt x="181" y="155"/>
                </a:lnTo>
                <a:lnTo>
                  <a:pt x="189" y="160"/>
                </a:lnTo>
                <a:lnTo>
                  <a:pt x="196" y="164"/>
                </a:lnTo>
                <a:lnTo>
                  <a:pt x="203" y="170"/>
                </a:lnTo>
                <a:lnTo>
                  <a:pt x="208" y="177"/>
                </a:lnTo>
                <a:lnTo>
                  <a:pt x="214" y="184"/>
                </a:lnTo>
                <a:lnTo>
                  <a:pt x="219" y="192"/>
                </a:lnTo>
                <a:lnTo>
                  <a:pt x="222" y="201"/>
                </a:lnTo>
                <a:lnTo>
                  <a:pt x="226" y="212"/>
                </a:lnTo>
                <a:lnTo>
                  <a:pt x="228" y="223"/>
                </a:lnTo>
                <a:lnTo>
                  <a:pt x="230" y="235"/>
                </a:lnTo>
                <a:lnTo>
                  <a:pt x="232" y="247"/>
                </a:lnTo>
                <a:lnTo>
                  <a:pt x="232"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209"/>
          <p:cNvSpPr>
            <a:spLocks noEditPoints="1"/>
          </p:cNvSpPr>
          <p:nvPr/>
        </p:nvSpPr>
        <p:spPr bwMode="auto">
          <a:xfrm>
            <a:off x="4295775" y="4695825"/>
            <a:ext cx="26988" cy="219075"/>
          </a:xfrm>
          <a:custGeom>
            <a:avLst/>
            <a:gdLst>
              <a:gd name="T0" fmla="*/ 0 w 50"/>
              <a:gd name="T1" fmla="*/ 219075 h 413"/>
              <a:gd name="T2" fmla="*/ 26988 w 50"/>
              <a:gd name="T3" fmla="*/ 219075 h 413"/>
              <a:gd name="T4" fmla="*/ 26988 w 50"/>
              <a:gd name="T5" fmla="*/ 59941 h 413"/>
              <a:gd name="T6" fmla="*/ 0 w 50"/>
              <a:gd name="T7" fmla="*/ 59941 h 413"/>
              <a:gd name="T8" fmla="*/ 0 w 50"/>
              <a:gd name="T9" fmla="*/ 219075 h 413"/>
              <a:gd name="T10" fmla="*/ 0 w 50"/>
              <a:gd name="T11" fmla="*/ 30236 h 413"/>
              <a:gd name="T12" fmla="*/ 26988 w 50"/>
              <a:gd name="T13" fmla="*/ 30236 h 413"/>
              <a:gd name="T14" fmla="*/ 26988 w 50"/>
              <a:gd name="T15" fmla="*/ 0 h 413"/>
              <a:gd name="T16" fmla="*/ 0 w 50"/>
              <a:gd name="T17" fmla="*/ 0 h 413"/>
              <a:gd name="T18" fmla="*/ 0 w 50"/>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413">
                <a:moveTo>
                  <a:pt x="0" y="413"/>
                </a:moveTo>
                <a:lnTo>
                  <a:pt x="50" y="413"/>
                </a:lnTo>
                <a:lnTo>
                  <a:pt x="50" y="113"/>
                </a:lnTo>
                <a:lnTo>
                  <a:pt x="0" y="113"/>
                </a:lnTo>
                <a:lnTo>
                  <a:pt x="0" y="413"/>
                </a:lnTo>
                <a:close/>
                <a:moveTo>
                  <a:pt x="0" y="57"/>
                </a:moveTo>
                <a:lnTo>
                  <a:pt x="50" y="57"/>
                </a:lnTo>
                <a:lnTo>
                  <a:pt x="50"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9" name="Freeform 210"/>
          <p:cNvSpPr>
            <a:spLocks/>
          </p:cNvSpPr>
          <p:nvPr/>
        </p:nvSpPr>
        <p:spPr bwMode="auto">
          <a:xfrm>
            <a:off x="4351338" y="4751388"/>
            <a:ext cx="130175" cy="168275"/>
          </a:xfrm>
          <a:custGeom>
            <a:avLst/>
            <a:gdLst>
              <a:gd name="T0" fmla="*/ 2635 w 247"/>
              <a:gd name="T1" fmla="*/ 130822 h 319"/>
              <a:gd name="T2" fmla="*/ 13703 w 247"/>
              <a:gd name="T3" fmla="*/ 150340 h 319"/>
              <a:gd name="T4" fmla="*/ 31094 w 247"/>
              <a:gd name="T5" fmla="*/ 163000 h 319"/>
              <a:gd name="T6" fmla="*/ 56392 w 247"/>
              <a:gd name="T7" fmla="*/ 168275 h 319"/>
              <a:gd name="T8" fmla="*/ 85905 w 247"/>
              <a:gd name="T9" fmla="*/ 166692 h 319"/>
              <a:gd name="T10" fmla="*/ 108040 w 247"/>
              <a:gd name="T11" fmla="*/ 157197 h 319"/>
              <a:gd name="T12" fmla="*/ 123324 w 247"/>
              <a:gd name="T13" fmla="*/ 142955 h 319"/>
              <a:gd name="T14" fmla="*/ 130175 w 247"/>
              <a:gd name="T15" fmla="*/ 122382 h 319"/>
              <a:gd name="T16" fmla="*/ 128067 w 247"/>
              <a:gd name="T17" fmla="*/ 102337 h 319"/>
              <a:gd name="T18" fmla="*/ 120689 w 247"/>
              <a:gd name="T19" fmla="*/ 88621 h 319"/>
              <a:gd name="T20" fmla="*/ 107513 w 247"/>
              <a:gd name="T21" fmla="*/ 79126 h 319"/>
              <a:gd name="T22" fmla="*/ 87486 w 247"/>
              <a:gd name="T23" fmla="*/ 72269 h 319"/>
              <a:gd name="T24" fmla="*/ 50067 w 247"/>
              <a:gd name="T25" fmla="*/ 63301 h 319"/>
              <a:gd name="T26" fmla="*/ 41108 w 247"/>
              <a:gd name="T27" fmla="*/ 59608 h 319"/>
              <a:gd name="T28" fmla="*/ 34784 w 247"/>
              <a:gd name="T29" fmla="*/ 55388 h 319"/>
              <a:gd name="T30" fmla="*/ 31621 w 247"/>
              <a:gd name="T31" fmla="*/ 48531 h 319"/>
              <a:gd name="T32" fmla="*/ 31621 w 247"/>
              <a:gd name="T33" fmla="*/ 39563 h 319"/>
              <a:gd name="T34" fmla="*/ 35838 w 247"/>
              <a:gd name="T35" fmla="*/ 31650 h 319"/>
              <a:gd name="T36" fmla="*/ 43743 w 247"/>
              <a:gd name="T37" fmla="*/ 25848 h 319"/>
              <a:gd name="T38" fmla="*/ 56392 w 247"/>
              <a:gd name="T39" fmla="*/ 23210 h 319"/>
              <a:gd name="T40" fmla="*/ 71675 w 247"/>
              <a:gd name="T41" fmla="*/ 23210 h 319"/>
              <a:gd name="T42" fmla="*/ 84324 w 247"/>
              <a:gd name="T43" fmla="*/ 26903 h 319"/>
              <a:gd name="T44" fmla="*/ 93810 w 247"/>
              <a:gd name="T45" fmla="*/ 33761 h 319"/>
              <a:gd name="T46" fmla="*/ 99081 w 247"/>
              <a:gd name="T47" fmla="*/ 43256 h 319"/>
              <a:gd name="T48" fmla="*/ 125959 w 247"/>
              <a:gd name="T49" fmla="*/ 48531 h 319"/>
              <a:gd name="T50" fmla="*/ 121743 w 247"/>
              <a:gd name="T51" fmla="*/ 29013 h 319"/>
              <a:gd name="T52" fmla="*/ 108567 w 247"/>
              <a:gd name="T53" fmla="*/ 13715 h 319"/>
              <a:gd name="T54" fmla="*/ 89594 w 247"/>
              <a:gd name="T55" fmla="*/ 3693 h 319"/>
              <a:gd name="T56" fmla="*/ 63770 w 247"/>
              <a:gd name="T57" fmla="*/ 0 h 319"/>
              <a:gd name="T58" fmla="*/ 38473 w 247"/>
              <a:gd name="T59" fmla="*/ 3165 h 319"/>
              <a:gd name="T60" fmla="*/ 20027 w 247"/>
              <a:gd name="T61" fmla="*/ 13188 h 319"/>
              <a:gd name="T62" fmla="*/ 8959 w 247"/>
              <a:gd name="T63" fmla="*/ 27430 h 319"/>
              <a:gd name="T64" fmla="*/ 4743 w 247"/>
              <a:gd name="T65" fmla="*/ 45893 h 319"/>
              <a:gd name="T66" fmla="*/ 6851 w 247"/>
              <a:gd name="T67" fmla="*/ 62773 h 319"/>
              <a:gd name="T68" fmla="*/ 15284 w 247"/>
              <a:gd name="T69" fmla="*/ 75434 h 319"/>
              <a:gd name="T70" fmla="*/ 29513 w 247"/>
              <a:gd name="T71" fmla="*/ 83874 h 319"/>
              <a:gd name="T72" fmla="*/ 49540 w 247"/>
              <a:gd name="T73" fmla="*/ 90731 h 319"/>
              <a:gd name="T74" fmla="*/ 87486 w 247"/>
              <a:gd name="T75" fmla="*/ 100226 h 319"/>
              <a:gd name="T76" fmla="*/ 95391 w 247"/>
              <a:gd name="T77" fmla="*/ 103919 h 319"/>
              <a:gd name="T78" fmla="*/ 100662 w 247"/>
              <a:gd name="T79" fmla="*/ 109722 h 319"/>
              <a:gd name="T80" fmla="*/ 103297 w 247"/>
              <a:gd name="T81" fmla="*/ 117107 h 319"/>
              <a:gd name="T82" fmla="*/ 102243 w 247"/>
              <a:gd name="T83" fmla="*/ 127657 h 319"/>
              <a:gd name="T84" fmla="*/ 95918 w 247"/>
              <a:gd name="T85" fmla="*/ 136097 h 319"/>
              <a:gd name="T86" fmla="*/ 85378 w 247"/>
              <a:gd name="T87" fmla="*/ 141372 h 319"/>
              <a:gd name="T88" fmla="*/ 70621 w 247"/>
              <a:gd name="T89" fmla="*/ 144537 h 319"/>
              <a:gd name="T90" fmla="*/ 53756 w 247"/>
              <a:gd name="T91" fmla="*/ 143482 h 319"/>
              <a:gd name="T92" fmla="*/ 40054 w 247"/>
              <a:gd name="T93" fmla="*/ 138735 h 319"/>
              <a:gd name="T94" fmla="*/ 31094 w 247"/>
              <a:gd name="T95" fmla="*/ 128712 h 319"/>
              <a:gd name="T96" fmla="*/ 26351 w 247"/>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7" h="319">
                <a:moveTo>
                  <a:pt x="0" y="212"/>
                </a:moveTo>
                <a:lnTo>
                  <a:pt x="2" y="225"/>
                </a:lnTo>
                <a:lnTo>
                  <a:pt x="3" y="236"/>
                </a:lnTo>
                <a:lnTo>
                  <a:pt x="5" y="248"/>
                </a:lnTo>
                <a:lnTo>
                  <a:pt x="10" y="258"/>
                </a:lnTo>
                <a:lnTo>
                  <a:pt x="13" y="267"/>
                </a:lnTo>
                <a:lnTo>
                  <a:pt x="19" y="277"/>
                </a:lnTo>
                <a:lnTo>
                  <a:pt x="26" y="285"/>
                </a:lnTo>
                <a:lnTo>
                  <a:pt x="33" y="291"/>
                </a:lnTo>
                <a:lnTo>
                  <a:pt x="41" y="298"/>
                </a:lnTo>
                <a:lnTo>
                  <a:pt x="50" y="303"/>
                </a:lnTo>
                <a:lnTo>
                  <a:pt x="59" y="309"/>
                </a:lnTo>
                <a:lnTo>
                  <a:pt x="71" y="312"/>
                </a:lnTo>
                <a:lnTo>
                  <a:pt x="82" y="316"/>
                </a:lnTo>
                <a:lnTo>
                  <a:pt x="94" y="317"/>
                </a:lnTo>
                <a:lnTo>
                  <a:pt x="107" y="319"/>
                </a:lnTo>
                <a:lnTo>
                  <a:pt x="121" y="319"/>
                </a:lnTo>
                <a:lnTo>
                  <a:pt x="136" y="319"/>
                </a:lnTo>
                <a:lnTo>
                  <a:pt x="150" y="318"/>
                </a:lnTo>
                <a:lnTo>
                  <a:pt x="163" y="316"/>
                </a:lnTo>
                <a:lnTo>
                  <a:pt x="175" y="312"/>
                </a:lnTo>
                <a:lnTo>
                  <a:pt x="186" y="309"/>
                </a:lnTo>
                <a:lnTo>
                  <a:pt x="196" y="304"/>
                </a:lnTo>
                <a:lnTo>
                  <a:pt x="205" y="298"/>
                </a:lnTo>
                <a:lnTo>
                  <a:pt x="214" y="293"/>
                </a:lnTo>
                <a:lnTo>
                  <a:pt x="221" y="286"/>
                </a:lnTo>
                <a:lnTo>
                  <a:pt x="228" y="279"/>
                </a:lnTo>
                <a:lnTo>
                  <a:pt x="234" y="271"/>
                </a:lnTo>
                <a:lnTo>
                  <a:pt x="239" y="262"/>
                </a:lnTo>
                <a:lnTo>
                  <a:pt x="242" y="252"/>
                </a:lnTo>
                <a:lnTo>
                  <a:pt x="244" y="242"/>
                </a:lnTo>
                <a:lnTo>
                  <a:pt x="247" y="232"/>
                </a:lnTo>
                <a:lnTo>
                  <a:pt x="247" y="220"/>
                </a:lnTo>
                <a:lnTo>
                  <a:pt x="247" y="211"/>
                </a:lnTo>
                <a:lnTo>
                  <a:pt x="246" y="202"/>
                </a:lnTo>
                <a:lnTo>
                  <a:pt x="243" y="194"/>
                </a:lnTo>
                <a:lnTo>
                  <a:pt x="241" y="187"/>
                </a:lnTo>
                <a:lnTo>
                  <a:pt x="238" y="180"/>
                </a:lnTo>
                <a:lnTo>
                  <a:pt x="234" y="174"/>
                </a:lnTo>
                <a:lnTo>
                  <a:pt x="229" y="168"/>
                </a:lnTo>
                <a:lnTo>
                  <a:pt x="224" y="163"/>
                </a:lnTo>
                <a:lnTo>
                  <a:pt x="218" y="158"/>
                </a:lnTo>
                <a:lnTo>
                  <a:pt x="211" y="153"/>
                </a:lnTo>
                <a:lnTo>
                  <a:pt x="204" y="150"/>
                </a:lnTo>
                <a:lnTo>
                  <a:pt x="196" y="147"/>
                </a:lnTo>
                <a:lnTo>
                  <a:pt x="187" y="143"/>
                </a:lnTo>
                <a:lnTo>
                  <a:pt x="177" y="140"/>
                </a:lnTo>
                <a:lnTo>
                  <a:pt x="166" y="137"/>
                </a:lnTo>
                <a:lnTo>
                  <a:pt x="156" y="134"/>
                </a:lnTo>
                <a:lnTo>
                  <a:pt x="106" y="122"/>
                </a:lnTo>
                <a:lnTo>
                  <a:pt x="101" y="121"/>
                </a:lnTo>
                <a:lnTo>
                  <a:pt x="95" y="120"/>
                </a:lnTo>
                <a:lnTo>
                  <a:pt x="90" y="119"/>
                </a:lnTo>
                <a:lnTo>
                  <a:pt x="86" y="117"/>
                </a:lnTo>
                <a:lnTo>
                  <a:pt x="81" y="115"/>
                </a:lnTo>
                <a:lnTo>
                  <a:pt x="78" y="113"/>
                </a:lnTo>
                <a:lnTo>
                  <a:pt x="74" y="112"/>
                </a:lnTo>
                <a:lnTo>
                  <a:pt x="71" y="110"/>
                </a:lnTo>
                <a:lnTo>
                  <a:pt x="68" y="107"/>
                </a:lnTo>
                <a:lnTo>
                  <a:pt x="66" y="105"/>
                </a:lnTo>
                <a:lnTo>
                  <a:pt x="64" y="102"/>
                </a:lnTo>
                <a:lnTo>
                  <a:pt x="61" y="99"/>
                </a:lnTo>
                <a:lnTo>
                  <a:pt x="60" y="96"/>
                </a:lnTo>
                <a:lnTo>
                  <a:pt x="60" y="92"/>
                </a:lnTo>
                <a:lnTo>
                  <a:pt x="59" y="89"/>
                </a:lnTo>
                <a:lnTo>
                  <a:pt x="59" y="86"/>
                </a:lnTo>
                <a:lnTo>
                  <a:pt x="59" y="80"/>
                </a:lnTo>
                <a:lnTo>
                  <a:pt x="60" y="75"/>
                </a:lnTo>
                <a:lnTo>
                  <a:pt x="61" y="72"/>
                </a:lnTo>
                <a:lnTo>
                  <a:pt x="63" y="67"/>
                </a:lnTo>
                <a:lnTo>
                  <a:pt x="65" y="64"/>
                </a:lnTo>
                <a:lnTo>
                  <a:pt x="68" y="60"/>
                </a:lnTo>
                <a:lnTo>
                  <a:pt x="72" y="57"/>
                </a:lnTo>
                <a:lnTo>
                  <a:pt x="75" y="55"/>
                </a:lnTo>
                <a:lnTo>
                  <a:pt x="79" y="51"/>
                </a:lnTo>
                <a:lnTo>
                  <a:pt x="83" y="49"/>
                </a:lnTo>
                <a:lnTo>
                  <a:pt x="89" y="48"/>
                </a:lnTo>
                <a:lnTo>
                  <a:pt x="95" y="45"/>
                </a:lnTo>
                <a:lnTo>
                  <a:pt x="101" y="44"/>
                </a:lnTo>
                <a:lnTo>
                  <a:pt x="107" y="44"/>
                </a:lnTo>
                <a:lnTo>
                  <a:pt x="114" y="43"/>
                </a:lnTo>
                <a:lnTo>
                  <a:pt x="121" y="43"/>
                </a:lnTo>
                <a:lnTo>
                  <a:pt x="129" y="43"/>
                </a:lnTo>
                <a:lnTo>
                  <a:pt x="136" y="44"/>
                </a:lnTo>
                <a:lnTo>
                  <a:pt x="143" y="45"/>
                </a:lnTo>
                <a:lnTo>
                  <a:pt x="149" y="46"/>
                </a:lnTo>
                <a:lnTo>
                  <a:pt x="155" y="49"/>
                </a:lnTo>
                <a:lnTo>
                  <a:pt x="160" y="51"/>
                </a:lnTo>
                <a:lnTo>
                  <a:pt x="165" y="53"/>
                </a:lnTo>
                <a:lnTo>
                  <a:pt x="170" y="57"/>
                </a:lnTo>
                <a:lnTo>
                  <a:pt x="174" y="60"/>
                </a:lnTo>
                <a:lnTo>
                  <a:pt x="178" y="64"/>
                </a:lnTo>
                <a:lnTo>
                  <a:pt x="181" y="68"/>
                </a:lnTo>
                <a:lnTo>
                  <a:pt x="183" y="72"/>
                </a:lnTo>
                <a:lnTo>
                  <a:pt x="186" y="78"/>
                </a:lnTo>
                <a:lnTo>
                  <a:pt x="188" y="82"/>
                </a:lnTo>
                <a:lnTo>
                  <a:pt x="189" y="88"/>
                </a:lnTo>
                <a:lnTo>
                  <a:pt x="189" y="94"/>
                </a:lnTo>
                <a:lnTo>
                  <a:pt x="239" y="94"/>
                </a:lnTo>
                <a:lnTo>
                  <a:pt x="239" y="92"/>
                </a:lnTo>
                <a:lnTo>
                  <a:pt x="239" y="82"/>
                </a:lnTo>
                <a:lnTo>
                  <a:pt x="236" y="73"/>
                </a:lnTo>
                <a:lnTo>
                  <a:pt x="234" y="64"/>
                </a:lnTo>
                <a:lnTo>
                  <a:pt x="231" y="55"/>
                </a:lnTo>
                <a:lnTo>
                  <a:pt x="226" y="46"/>
                </a:lnTo>
                <a:lnTo>
                  <a:pt x="220" y="38"/>
                </a:lnTo>
                <a:lnTo>
                  <a:pt x="214" y="32"/>
                </a:lnTo>
                <a:lnTo>
                  <a:pt x="206" y="26"/>
                </a:lnTo>
                <a:lnTo>
                  <a:pt x="198" y="20"/>
                </a:lnTo>
                <a:lnTo>
                  <a:pt x="190" y="15"/>
                </a:lnTo>
                <a:lnTo>
                  <a:pt x="180" y="11"/>
                </a:lnTo>
                <a:lnTo>
                  <a:pt x="170" y="7"/>
                </a:lnTo>
                <a:lnTo>
                  <a:pt x="159" y="4"/>
                </a:lnTo>
                <a:lnTo>
                  <a:pt x="147" y="2"/>
                </a:lnTo>
                <a:lnTo>
                  <a:pt x="134" y="0"/>
                </a:lnTo>
                <a:lnTo>
                  <a:pt x="121" y="0"/>
                </a:lnTo>
                <a:lnTo>
                  <a:pt x="109" y="0"/>
                </a:lnTo>
                <a:lnTo>
                  <a:pt x="96" y="2"/>
                </a:lnTo>
                <a:lnTo>
                  <a:pt x="84" y="4"/>
                </a:lnTo>
                <a:lnTo>
                  <a:pt x="73" y="6"/>
                </a:lnTo>
                <a:lnTo>
                  <a:pt x="64" y="10"/>
                </a:lnTo>
                <a:lnTo>
                  <a:pt x="55" y="14"/>
                </a:lnTo>
                <a:lnTo>
                  <a:pt x="45" y="19"/>
                </a:lnTo>
                <a:lnTo>
                  <a:pt x="38" y="25"/>
                </a:lnTo>
                <a:lnTo>
                  <a:pt x="32" y="30"/>
                </a:lnTo>
                <a:lnTo>
                  <a:pt x="26" y="37"/>
                </a:lnTo>
                <a:lnTo>
                  <a:pt x="20" y="44"/>
                </a:lnTo>
                <a:lnTo>
                  <a:pt x="17" y="52"/>
                </a:lnTo>
                <a:lnTo>
                  <a:pt x="13" y="60"/>
                </a:lnTo>
                <a:lnTo>
                  <a:pt x="11" y="68"/>
                </a:lnTo>
                <a:lnTo>
                  <a:pt x="9" y="78"/>
                </a:lnTo>
                <a:lnTo>
                  <a:pt x="9" y="87"/>
                </a:lnTo>
                <a:lnTo>
                  <a:pt x="9" y="96"/>
                </a:lnTo>
                <a:lnTo>
                  <a:pt x="10" y="104"/>
                </a:lnTo>
                <a:lnTo>
                  <a:pt x="11" y="112"/>
                </a:lnTo>
                <a:lnTo>
                  <a:pt x="13" y="119"/>
                </a:lnTo>
                <a:lnTo>
                  <a:pt x="17" y="126"/>
                </a:lnTo>
                <a:lnTo>
                  <a:pt x="20" y="132"/>
                </a:lnTo>
                <a:lnTo>
                  <a:pt x="25" y="137"/>
                </a:lnTo>
                <a:lnTo>
                  <a:pt x="29" y="143"/>
                </a:lnTo>
                <a:lnTo>
                  <a:pt x="35" y="148"/>
                </a:lnTo>
                <a:lnTo>
                  <a:pt x="41" y="151"/>
                </a:lnTo>
                <a:lnTo>
                  <a:pt x="48" y="156"/>
                </a:lnTo>
                <a:lnTo>
                  <a:pt x="56" y="159"/>
                </a:lnTo>
                <a:lnTo>
                  <a:pt x="64" y="163"/>
                </a:lnTo>
                <a:lnTo>
                  <a:pt x="73" y="166"/>
                </a:lnTo>
                <a:lnTo>
                  <a:pt x="83" y="168"/>
                </a:lnTo>
                <a:lnTo>
                  <a:pt x="94" y="172"/>
                </a:lnTo>
                <a:lnTo>
                  <a:pt x="150" y="186"/>
                </a:lnTo>
                <a:lnTo>
                  <a:pt x="156" y="187"/>
                </a:lnTo>
                <a:lnTo>
                  <a:pt x="160" y="189"/>
                </a:lnTo>
                <a:lnTo>
                  <a:pt x="166" y="190"/>
                </a:lnTo>
                <a:lnTo>
                  <a:pt x="171" y="191"/>
                </a:lnTo>
                <a:lnTo>
                  <a:pt x="174" y="194"/>
                </a:lnTo>
                <a:lnTo>
                  <a:pt x="179" y="195"/>
                </a:lnTo>
                <a:lnTo>
                  <a:pt x="181" y="197"/>
                </a:lnTo>
                <a:lnTo>
                  <a:pt x="185" y="199"/>
                </a:lnTo>
                <a:lnTo>
                  <a:pt x="187" y="202"/>
                </a:lnTo>
                <a:lnTo>
                  <a:pt x="189" y="204"/>
                </a:lnTo>
                <a:lnTo>
                  <a:pt x="191" y="208"/>
                </a:lnTo>
                <a:lnTo>
                  <a:pt x="194" y="211"/>
                </a:lnTo>
                <a:lnTo>
                  <a:pt x="195" y="214"/>
                </a:lnTo>
                <a:lnTo>
                  <a:pt x="195" y="218"/>
                </a:lnTo>
                <a:lnTo>
                  <a:pt x="196" y="222"/>
                </a:lnTo>
                <a:lnTo>
                  <a:pt x="196" y="227"/>
                </a:lnTo>
                <a:lnTo>
                  <a:pt x="196" y="232"/>
                </a:lnTo>
                <a:lnTo>
                  <a:pt x="195" y="237"/>
                </a:lnTo>
                <a:lnTo>
                  <a:pt x="194" y="242"/>
                </a:lnTo>
                <a:lnTo>
                  <a:pt x="191" y="247"/>
                </a:lnTo>
                <a:lnTo>
                  <a:pt x="189" y="250"/>
                </a:lnTo>
                <a:lnTo>
                  <a:pt x="186" y="255"/>
                </a:lnTo>
                <a:lnTo>
                  <a:pt x="182" y="258"/>
                </a:lnTo>
                <a:lnTo>
                  <a:pt x="178" y="262"/>
                </a:lnTo>
                <a:lnTo>
                  <a:pt x="173" y="264"/>
                </a:lnTo>
                <a:lnTo>
                  <a:pt x="167" y="266"/>
                </a:lnTo>
                <a:lnTo>
                  <a:pt x="162" y="268"/>
                </a:lnTo>
                <a:lnTo>
                  <a:pt x="156" y="271"/>
                </a:lnTo>
                <a:lnTo>
                  <a:pt x="149" y="272"/>
                </a:lnTo>
                <a:lnTo>
                  <a:pt x="142" y="273"/>
                </a:lnTo>
                <a:lnTo>
                  <a:pt x="134" y="274"/>
                </a:lnTo>
                <a:lnTo>
                  <a:pt x="126" y="274"/>
                </a:lnTo>
                <a:lnTo>
                  <a:pt x="118" y="274"/>
                </a:lnTo>
                <a:lnTo>
                  <a:pt x="110" y="273"/>
                </a:lnTo>
                <a:lnTo>
                  <a:pt x="102" y="272"/>
                </a:lnTo>
                <a:lnTo>
                  <a:pt x="95" y="271"/>
                </a:lnTo>
                <a:lnTo>
                  <a:pt x="88" y="268"/>
                </a:lnTo>
                <a:lnTo>
                  <a:pt x="82" y="265"/>
                </a:lnTo>
                <a:lnTo>
                  <a:pt x="76" y="263"/>
                </a:lnTo>
                <a:lnTo>
                  <a:pt x="72" y="258"/>
                </a:lnTo>
                <a:lnTo>
                  <a:pt x="67" y="255"/>
                </a:lnTo>
                <a:lnTo>
                  <a:pt x="63" y="250"/>
                </a:lnTo>
                <a:lnTo>
                  <a:pt x="59" y="244"/>
                </a:lnTo>
                <a:lnTo>
                  <a:pt x="56" y="239"/>
                </a:lnTo>
                <a:lnTo>
                  <a:pt x="53" y="233"/>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0" name="Freeform 211"/>
          <p:cNvSpPr>
            <a:spLocks/>
          </p:cNvSpPr>
          <p:nvPr/>
        </p:nvSpPr>
        <p:spPr bwMode="auto">
          <a:xfrm>
            <a:off x="4505325" y="4751388"/>
            <a:ext cx="139700" cy="168275"/>
          </a:xfrm>
          <a:custGeom>
            <a:avLst/>
            <a:gdLst>
              <a:gd name="T0" fmla="*/ 139175 w 266"/>
              <a:gd name="T1" fmla="*/ 51168 h 319"/>
              <a:gd name="T2" fmla="*/ 134448 w 266"/>
              <a:gd name="T3" fmla="*/ 34288 h 319"/>
              <a:gd name="T4" fmla="*/ 124470 w 266"/>
              <a:gd name="T5" fmla="*/ 19518 h 319"/>
              <a:gd name="T6" fmla="*/ 111340 w 266"/>
              <a:gd name="T7" fmla="*/ 9495 h 319"/>
              <a:gd name="T8" fmla="*/ 94009 w 266"/>
              <a:gd name="T9" fmla="*/ 2638 h 319"/>
              <a:gd name="T10" fmla="*/ 73001 w 266"/>
              <a:gd name="T11" fmla="*/ 0 h 319"/>
              <a:gd name="T12" fmla="*/ 49368 w 266"/>
              <a:gd name="T13" fmla="*/ 3165 h 319"/>
              <a:gd name="T14" fmla="*/ 30461 w 266"/>
              <a:gd name="T15" fmla="*/ 13188 h 319"/>
              <a:gd name="T16" fmla="*/ 15230 w 266"/>
              <a:gd name="T17" fmla="*/ 27958 h 319"/>
              <a:gd name="T18" fmla="*/ 5252 w 266"/>
              <a:gd name="T19" fmla="*/ 49586 h 319"/>
              <a:gd name="T20" fmla="*/ 1050 w 266"/>
              <a:gd name="T21" fmla="*/ 75434 h 319"/>
              <a:gd name="T22" fmla="*/ 1576 w 266"/>
              <a:gd name="T23" fmla="*/ 103392 h 319"/>
              <a:gd name="T24" fmla="*/ 7353 w 266"/>
              <a:gd name="T25" fmla="*/ 127657 h 319"/>
              <a:gd name="T26" fmla="*/ 18907 w 266"/>
              <a:gd name="T27" fmla="*/ 146647 h 319"/>
              <a:gd name="T28" fmla="*/ 34662 w 266"/>
              <a:gd name="T29" fmla="*/ 159835 h 319"/>
              <a:gd name="T30" fmla="*/ 54620 w 266"/>
              <a:gd name="T31" fmla="*/ 167220 h 319"/>
              <a:gd name="T32" fmla="*/ 77728 w 266"/>
              <a:gd name="T33" fmla="*/ 168275 h 319"/>
              <a:gd name="T34" fmla="*/ 98210 w 266"/>
              <a:gd name="T35" fmla="*/ 164055 h 319"/>
              <a:gd name="T36" fmla="*/ 114491 w 266"/>
              <a:gd name="T37" fmla="*/ 155615 h 319"/>
              <a:gd name="T38" fmla="*/ 127621 w 266"/>
              <a:gd name="T39" fmla="*/ 142955 h 319"/>
              <a:gd name="T40" fmla="*/ 136024 w 266"/>
              <a:gd name="T41" fmla="*/ 126602 h 319"/>
              <a:gd name="T42" fmla="*/ 139700 w 266"/>
              <a:gd name="T43" fmla="*/ 106557 h 319"/>
              <a:gd name="T44" fmla="*/ 112390 w 266"/>
              <a:gd name="T45" fmla="*/ 114997 h 319"/>
              <a:gd name="T46" fmla="*/ 107664 w 266"/>
              <a:gd name="T47" fmla="*/ 126074 h 319"/>
              <a:gd name="T48" fmla="*/ 100311 w 266"/>
              <a:gd name="T49" fmla="*/ 134514 h 319"/>
              <a:gd name="T50" fmla="*/ 91383 w 266"/>
              <a:gd name="T51" fmla="*/ 140317 h 319"/>
              <a:gd name="T52" fmla="*/ 79303 w 266"/>
              <a:gd name="T53" fmla="*/ 143482 h 319"/>
              <a:gd name="T54" fmla="*/ 66174 w 266"/>
              <a:gd name="T55" fmla="*/ 144010 h 319"/>
              <a:gd name="T56" fmla="*/ 53044 w 266"/>
              <a:gd name="T57" fmla="*/ 140317 h 319"/>
              <a:gd name="T58" fmla="*/ 42015 w 266"/>
              <a:gd name="T59" fmla="*/ 131877 h 319"/>
              <a:gd name="T60" fmla="*/ 34137 w 266"/>
              <a:gd name="T61" fmla="*/ 119744 h 319"/>
              <a:gd name="T62" fmla="*/ 29411 w 266"/>
              <a:gd name="T63" fmla="*/ 103919 h 319"/>
              <a:gd name="T64" fmla="*/ 27310 w 266"/>
              <a:gd name="T65" fmla="*/ 83874 h 319"/>
              <a:gd name="T66" fmla="*/ 29411 w 266"/>
              <a:gd name="T67" fmla="*/ 63828 h 319"/>
              <a:gd name="T68" fmla="*/ 34137 w 266"/>
              <a:gd name="T69" fmla="*/ 47476 h 319"/>
              <a:gd name="T70" fmla="*/ 42540 w 266"/>
              <a:gd name="T71" fmla="*/ 35343 h 319"/>
              <a:gd name="T72" fmla="*/ 53569 w 266"/>
              <a:gd name="T73" fmla="*/ 27430 h 319"/>
              <a:gd name="T74" fmla="*/ 67224 w 266"/>
              <a:gd name="T75" fmla="*/ 23738 h 319"/>
              <a:gd name="T76" fmla="*/ 81404 w 266"/>
              <a:gd name="T77" fmla="*/ 24265 h 319"/>
              <a:gd name="T78" fmla="*/ 92433 w 266"/>
              <a:gd name="T79" fmla="*/ 27430 h 319"/>
              <a:gd name="T80" fmla="*/ 101886 w 266"/>
              <a:gd name="T81" fmla="*/ 33233 h 319"/>
              <a:gd name="T82" fmla="*/ 108189 w 266"/>
              <a:gd name="T83" fmla="*/ 40091 h 319"/>
              <a:gd name="T84" fmla="*/ 111865 w 266"/>
              <a:gd name="T85" fmla="*/ 50113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6" h="319">
                <a:moveTo>
                  <a:pt x="216" y="110"/>
                </a:moveTo>
                <a:lnTo>
                  <a:pt x="266" y="110"/>
                </a:lnTo>
                <a:lnTo>
                  <a:pt x="265" y="97"/>
                </a:lnTo>
                <a:lnTo>
                  <a:pt x="263" y="86"/>
                </a:lnTo>
                <a:lnTo>
                  <a:pt x="259" y="75"/>
                </a:lnTo>
                <a:lnTo>
                  <a:pt x="256" y="65"/>
                </a:lnTo>
                <a:lnTo>
                  <a:pt x="250" y="55"/>
                </a:lnTo>
                <a:lnTo>
                  <a:pt x="244" y="46"/>
                </a:lnTo>
                <a:lnTo>
                  <a:pt x="237" y="37"/>
                </a:lnTo>
                <a:lnTo>
                  <a:pt x="229" y="30"/>
                </a:lnTo>
                <a:lnTo>
                  <a:pt x="221" y="23"/>
                </a:lnTo>
                <a:lnTo>
                  <a:pt x="212" y="18"/>
                </a:lnTo>
                <a:lnTo>
                  <a:pt x="202" y="12"/>
                </a:lnTo>
                <a:lnTo>
                  <a:pt x="190" y="9"/>
                </a:lnTo>
                <a:lnTo>
                  <a:pt x="179" y="5"/>
                </a:lnTo>
                <a:lnTo>
                  <a:pt x="166" y="3"/>
                </a:lnTo>
                <a:lnTo>
                  <a:pt x="152" y="0"/>
                </a:lnTo>
                <a:lnTo>
                  <a:pt x="139" y="0"/>
                </a:lnTo>
                <a:lnTo>
                  <a:pt x="122" y="2"/>
                </a:lnTo>
                <a:lnTo>
                  <a:pt x="109" y="3"/>
                </a:lnTo>
                <a:lnTo>
                  <a:pt x="94" y="6"/>
                </a:lnTo>
                <a:lnTo>
                  <a:pt x="81" y="11"/>
                </a:lnTo>
                <a:lnTo>
                  <a:pt x="68" y="18"/>
                </a:lnTo>
                <a:lnTo>
                  <a:pt x="58" y="25"/>
                </a:lnTo>
                <a:lnTo>
                  <a:pt x="46" y="33"/>
                </a:lnTo>
                <a:lnTo>
                  <a:pt x="37" y="43"/>
                </a:lnTo>
                <a:lnTo>
                  <a:pt x="29" y="53"/>
                </a:lnTo>
                <a:lnTo>
                  <a:pt x="21" y="66"/>
                </a:lnTo>
                <a:lnTo>
                  <a:pt x="15" y="79"/>
                </a:lnTo>
                <a:lnTo>
                  <a:pt x="10" y="94"/>
                </a:lnTo>
                <a:lnTo>
                  <a:pt x="6" y="109"/>
                </a:lnTo>
                <a:lnTo>
                  <a:pt x="3" y="125"/>
                </a:lnTo>
                <a:lnTo>
                  <a:pt x="2" y="143"/>
                </a:lnTo>
                <a:lnTo>
                  <a:pt x="0" y="161"/>
                </a:lnTo>
                <a:lnTo>
                  <a:pt x="2" y="179"/>
                </a:lnTo>
                <a:lnTo>
                  <a:pt x="3" y="196"/>
                </a:lnTo>
                <a:lnTo>
                  <a:pt x="6" y="212"/>
                </a:lnTo>
                <a:lnTo>
                  <a:pt x="10" y="227"/>
                </a:lnTo>
                <a:lnTo>
                  <a:pt x="14" y="242"/>
                </a:lnTo>
                <a:lnTo>
                  <a:pt x="21" y="255"/>
                </a:lnTo>
                <a:lnTo>
                  <a:pt x="28" y="266"/>
                </a:lnTo>
                <a:lnTo>
                  <a:pt x="36" y="278"/>
                </a:lnTo>
                <a:lnTo>
                  <a:pt x="45" y="287"/>
                </a:lnTo>
                <a:lnTo>
                  <a:pt x="55" y="295"/>
                </a:lnTo>
                <a:lnTo>
                  <a:pt x="66" y="303"/>
                </a:lnTo>
                <a:lnTo>
                  <a:pt x="78" y="309"/>
                </a:lnTo>
                <a:lnTo>
                  <a:pt x="90" y="313"/>
                </a:lnTo>
                <a:lnTo>
                  <a:pt x="104" y="317"/>
                </a:lnTo>
                <a:lnTo>
                  <a:pt x="118" y="318"/>
                </a:lnTo>
                <a:lnTo>
                  <a:pt x="133" y="319"/>
                </a:lnTo>
                <a:lnTo>
                  <a:pt x="148" y="319"/>
                </a:lnTo>
                <a:lnTo>
                  <a:pt x="162" y="317"/>
                </a:lnTo>
                <a:lnTo>
                  <a:pt x="174" y="314"/>
                </a:lnTo>
                <a:lnTo>
                  <a:pt x="187" y="311"/>
                </a:lnTo>
                <a:lnTo>
                  <a:pt x="198" y="306"/>
                </a:lnTo>
                <a:lnTo>
                  <a:pt x="209" y="302"/>
                </a:lnTo>
                <a:lnTo>
                  <a:pt x="218" y="295"/>
                </a:lnTo>
                <a:lnTo>
                  <a:pt x="227" y="288"/>
                </a:lnTo>
                <a:lnTo>
                  <a:pt x="235" y="280"/>
                </a:lnTo>
                <a:lnTo>
                  <a:pt x="243" y="271"/>
                </a:lnTo>
                <a:lnTo>
                  <a:pt x="249" y="262"/>
                </a:lnTo>
                <a:lnTo>
                  <a:pt x="255" y="251"/>
                </a:lnTo>
                <a:lnTo>
                  <a:pt x="259" y="240"/>
                </a:lnTo>
                <a:lnTo>
                  <a:pt x="263" y="228"/>
                </a:lnTo>
                <a:lnTo>
                  <a:pt x="265" y="216"/>
                </a:lnTo>
                <a:lnTo>
                  <a:pt x="266" y="202"/>
                </a:lnTo>
                <a:lnTo>
                  <a:pt x="218" y="202"/>
                </a:lnTo>
                <a:lnTo>
                  <a:pt x="217" y="210"/>
                </a:lnTo>
                <a:lnTo>
                  <a:pt x="214" y="218"/>
                </a:lnTo>
                <a:lnTo>
                  <a:pt x="212" y="226"/>
                </a:lnTo>
                <a:lnTo>
                  <a:pt x="209" y="233"/>
                </a:lnTo>
                <a:lnTo>
                  <a:pt x="205" y="239"/>
                </a:lnTo>
                <a:lnTo>
                  <a:pt x="201" y="244"/>
                </a:lnTo>
                <a:lnTo>
                  <a:pt x="196" y="250"/>
                </a:lnTo>
                <a:lnTo>
                  <a:pt x="191" y="255"/>
                </a:lnTo>
                <a:lnTo>
                  <a:pt x="186" y="259"/>
                </a:lnTo>
                <a:lnTo>
                  <a:pt x="180" y="263"/>
                </a:lnTo>
                <a:lnTo>
                  <a:pt x="174" y="266"/>
                </a:lnTo>
                <a:lnTo>
                  <a:pt x="167" y="268"/>
                </a:lnTo>
                <a:lnTo>
                  <a:pt x="159" y="271"/>
                </a:lnTo>
                <a:lnTo>
                  <a:pt x="151" y="272"/>
                </a:lnTo>
                <a:lnTo>
                  <a:pt x="143" y="273"/>
                </a:lnTo>
                <a:lnTo>
                  <a:pt x="135" y="273"/>
                </a:lnTo>
                <a:lnTo>
                  <a:pt x="126" y="273"/>
                </a:lnTo>
                <a:lnTo>
                  <a:pt x="117" y="271"/>
                </a:lnTo>
                <a:lnTo>
                  <a:pt x="107" y="268"/>
                </a:lnTo>
                <a:lnTo>
                  <a:pt x="101" y="266"/>
                </a:lnTo>
                <a:lnTo>
                  <a:pt x="92" y="262"/>
                </a:lnTo>
                <a:lnTo>
                  <a:pt x="86" y="257"/>
                </a:lnTo>
                <a:lnTo>
                  <a:pt x="80" y="250"/>
                </a:lnTo>
                <a:lnTo>
                  <a:pt x="74" y="244"/>
                </a:lnTo>
                <a:lnTo>
                  <a:pt x="69" y="236"/>
                </a:lnTo>
                <a:lnTo>
                  <a:pt x="65" y="227"/>
                </a:lnTo>
                <a:lnTo>
                  <a:pt x="61" y="218"/>
                </a:lnTo>
                <a:lnTo>
                  <a:pt x="58" y="208"/>
                </a:lnTo>
                <a:lnTo>
                  <a:pt x="56" y="197"/>
                </a:lnTo>
                <a:lnTo>
                  <a:pt x="53" y="186"/>
                </a:lnTo>
                <a:lnTo>
                  <a:pt x="52" y="172"/>
                </a:lnTo>
                <a:lnTo>
                  <a:pt x="52" y="159"/>
                </a:lnTo>
                <a:lnTo>
                  <a:pt x="52" y="145"/>
                </a:lnTo>
                <a:lnTo>
                  <a:pt x="53" y="133"/>
                </a:lnTo>
                <a:lnTo>
                  <a:pt x="56" y="121"/>
                </a:lnTo>
                <a:lnTo>
                  <a:pt x="58" y="110"/>
                </a:lnTo>
                <a:lnTo>
                  <a:pt x="61" y="99"/>
                </a:lnTo>
                <a:lnTo>
                  <a:pt x="65" y="90"/>
                </a:lnTo>
                <a:lnTo>
                  <a:pt x="69" y="82"/>
                </a:lnTo>
                <a:lnTo>
                  <a:pt x="75" y="74"/>
                </a:lnTo>
                <a:lnTo>
                  <a:pt x="81" y="67"/>
                </a:lnTo>
                <a:lnTo>
                  <a:pt x="87" y="61"/>
                </a:lnTo>
                <a:lnTo>
                  <a:pt x="95" y="57"/>
                </a:lnTo>
                <a:lnTo>
                  <a:pt x="102" y="52"/>
                </a:lnTo>
                <a:lnTo>
                  <a:pt x="110" y="50"/>
                </a:lnTo>
                <a:lnTo>
                  <a:pt x="119" y="48"/>
                </a:lnTo>
                <a:lnTo>
                  <a:pt x="128" y="45"/>
                </a:lnTo>
                <a:lnTo>
                  <a:pt x="139" y="45"/>
                </a:lnTo>
                <a:lnTo>
                  <a:pt x="147" y="45"/>
                </a:lnTo>
                <a:lnTo>
                  <a:pt x="155" y="46"/>
                </a:lnTo>
                <a:lnTo>
                  <a:pt x="163" y="48"/>
                </a:lnTo>
                <a:lnTo>
                  <a:pt x="170" y="50"/>
                </a:lnTo>
                <a:lnTo>
                  <a:pt x="176" y="52"/>
                </a:lnTo>
                <a:lnTo>
                  <a:pt x="182" y="55"/>
                </a:lnTo>
                <a:lnTo>
                  <a:pt x="188" y="58"/>
                </a:lnTo>
                <a:lnTo>
                  <a:pt x="194" y="63"/>
                </a:lnTo>
                <a:lnTo>
                  <a:pt x="198" y="67"/>
                </a:lnTo>
                <a:lnTo>
                  <a:pt x="202" y="72"/>
                </a:lnTo>
                <a:lnTo>
                  <a:pt x="206" y="76"/>
                </a:lnTo>
                <a:lnTo>
                  <a:pt x="209" y="82"/>
                </a:lnTo>
                <a:lnTo>
                  <a:pt x="211" y="89"/>
                </a:lnTo>
                <a:lnTo>
                  <a:pt x="213" y="95"/>
                </a:lnTo>
                <a:lnTo>
                  <a:pt x="214" y="103"/>
                </a:lnTo>
                <a:lnTo>
                  <a:pt x="216"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1" name="Freeform 212"/>
          <p:cNvSpPr>
            <a:spLocks/>
          </p:cNvSpPr>
          <p:nvPr/>
        </p:nvSpPr>
        <p:spPr bwMode="auto">
          <a:xfrm>
            <a:off x="4672013" y="4752975"/>
            <a:ext cx="76200" cy="161925"/>
          </a:xfrm>
          <a:custGeom>
            <a:avLst/>
            <a:gdLst>
              <a:gd name="T0" fmla="*/ 0 w 145"/>
              <a:gd name="T1" fmla="*/ 161925 h 306"/>
              <a:gd name="T2" fmla="*/ 26276 w 145"/>
              <a:gd name="T3" fmla="*/ 161925 h 306"/>
              <a:gd name="T4" fmla="*/ 26276 w 145"/>
              <a:gd name="T5" fmla="*/ 73554 h 306"/>
              <a:gd name="T6" fmla="*/ 26276 w 145"/>
              <a:gd name="T7" fmla="*/ 68263 h 306"/>
              <a:gd name="T8" fmla="*/ 26801 w 145"/>
              <a:gd name="T9" fmla="*/ 63500 h 306"/>
              <a:gd name="T10" fmla="*/ 28378 w 145"/>
              <a:gd name="T11" fmla="*/ 58208 h 306"/>
              <a:gd name="T12" fmla="*/ 29429 w 145"/>
              <a:gd name="T13" fmla="*/ 53975 h 306"/>
              <a:gd name="T14" fmla="*/ 30480 w 145"/>
              <a:gd name="T15" fmla="*/ 49742 h 306"/>
              <a:gd name="T16" fmla="*/ 32582 w 145"/>
              <a:gd name="T17" fmla="*/ 46038 h 306"/>
              <a:gd name="T18" fmla="*/ 34684 w 145"/>
              <a:gd name="T19" fmla="*/ 42333 h 306"/>
              <a:gd name="T20" fmla="*/ 37312 w 145"/>
              <a:gd name="T21" fmla="*/ 39688 h 306"/>
              <a:gd name="T22" fmla="*/ 40465 w 145"/>
              <a:gd name="T23" fmla="*/ 37042 h 306"/>
              <a:gd name="T24" fmla="*/ 43092 w 145"/>
              <a:gd name="T25" fmla="*/ 34396 h 306"/>
              <a:gd name="T26" fmla="*/ 46771 w 145"/>
              <a:gd name="T27" fmla="*/ 32808 h 306"/>
              <a:gd name="T28" fmla="*/ 50975 w 145"/>
              <a:gd name="T29" fmla="*/ 31221 h 306"/>
              <a:gd name="T30" fmla="*/ 55179 w 145"/>
              <a:gd name="T31" fmla="*/ 29633 h 306"/>
              <a:gd name="T32" fmla="*/ 59383 w 145"/>
              <a:gd name="T33" fmla="*/ 28575 h 306"/>
              <a:gd name="T34" fmla="*/ 64639 w 145"/>
              <a:gd name="T35" fmla="*/ 28046 h 306"/>
              <a:gd name="T36" fmla="*/ 69894 w 145"/>
              <a:gd name="T37" fmla="*/ 28046 h 306"/>
              <a:gd name="T38" fmla="*/ 73047 w 145"/>
              <a:gd name="T39" fmla="*/ 28046 h 306"/>
              <a:gd name="T40" fmla="*/ 76200 w 145"/>
              <a:gd name="T41" fmla="*/ 28575 h 306"/>
              <a:gd name="T42" fmla="*/ 76200 w 145"/>
              <a:gd name="T43" fmla="*/ 0 h 306"/>
              <a:gd name="T44" fmla="*/ 72521 w 145"/>
              <a:gd name="T45" fmla="*/ 0 h 306"/>
              <a:gd name="T46" fmla="*/ 69368 w 145"/>
              <a:gd name="T47" fmla="*/ 0 h 306"/>
              <a:gd name="T48" fmla="*/ 65164 w 145"/>
              <a:gd name="T49" fmla="*/ 0 h 306"/>
              <a:gd name="T50" fmla="*/ 61486 w 145"/>
              <a:gd name="T51" fmla="*/ 529 h 306"/>
              <a:gd name="T52" fmla="*/ 57807 w 145"/>
              <a:gd name="T53" fmla="*/ 1058 h 306"/>
              <a:gd name="T54" fmla="*/ 54654 w 145"/>
              <a:gd name="T55" fmla="*/ 1588 h 306"/>
              <a:gd name="T56" fmla="*/ 50975 w 145"/>
              <a:gd name="T57" fmla="*/ 3175 h 306"/>
              <a:gd name="T58" fmla="*/ 48348 w 145"/>
              <a:gd name="T59" fmla="*/ 4233 h 306"/>
              <a:gd name="T60" fmla="*/ 45720 w 145"/>
              <a:gd name="T61" fmla="*/ 5821 h 306"/>
              <a:gd name="T62" fmla="*/ 42567 w 145"/>
              <a:gd name="T63" fmla="*/ 7937 h 306"/>
              <a:gd name="T64" fmla="*/ 40465 w 145"/>
              <a:gd name="T65" fmla="*/ 9525 h 306"/>
              <a:gd name="T66" fmla="*/ 37312 w 145"/>
              <a:gd name="T67" fmla="*/ 12171 h 306"/>
              <a:gd name="T68" fmla="*/ 34684 w 145"/>
              <a:gd name="T69" fmla="*/ 14817 h 306"/>
              <a:gd name="T70" fmla="*/ 33108 w 145"/>
              <a:gd name="T71" fmla="*/ 17463 h 306"/>
              <a:gd name="T72" fmla="*/ 30480 w 145"/>
              <a:gd name="T73" fmla="*/ 20638 h 306"/>
              <a:gd name="T74" fmla="*/ 28903 w 145"/>
              <a:gd name="T75" fmla="*/ 24342 h 306"/>
              <a:gd name="T76" fmla="*/ 26801 w 145"/>
              <a:gd name="T77" fmla="*/ 28046 h 306"/>
              <a:gd name="T78" fmla="*/ 25225 w 145"/>
              <a:gd name="T79" fmla="*/ 31750 h 306"/>
              <a:gd name="T80" fmla="*/ 25225 w 145"/>
              <a:gd name="T81" fmla="*/ 3175 h 306"/>
              <a:gd name="T82" fmla="*/ 0 w 145"/>
              <a:gd name="T83" fmla="*/ 3175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1" y="120"/>
                </a:lnTo>
                <a:lnTo>
                  <a:pt x="54" y="110"/>
                </a:lnTo>
                <a:lnTo>
                  <a:pt x="56" y="102"/>
                </a:lnTo>
                <a:lnTo>
                  <a:pt x="58" y="94"/>
                </a:lnTo>
                <a:lnTo>
                  <a:pt x="62" y="87"/>
                </a:lnTo>
                <a:lnTo>
                  <a:pt x="66" y="80"/>
                </a:lnTo>
                <a:lnTo>
                  <a:pt x="71" y="75"/>
                </a:lnTo>
                <a:lnTo>
                  <a:pt x="77" y="70"/>
                </a:lnTo>
                <a:lnTo>
                  <a:pt x="82" y="65"/>
                </a:lnTo>
                <a:lnTo>
                  <a:pt x="89" y="62"/>
                </a:lnTo>
                <a:lnTo>
                  <a:pt x="97" y="59"/>
                </a:lnTo>
                <a:lnTo>
                  <a:pt x="105" y="56"/>
                </a:lnTo>
                <a:lnTo>
                  <a:pt x="113" y="54"/>
                </a:lnTo>
                <a:lnTo>
                  <a:pt x="123" y="53"/>
                </a:lnTo>
                <a:lnTo>
                  <a:pt x="133" y="53"/>
                </a:lnTo>
                <a:lnTo>
                  <a:pt x="139" y="53"/>
                </a:lnTo>
                <a:lnTo>
                  <a:pt x="145" y="54"/>
                </a:lnTo>
                <a:lnTo>
                  <a:pt x="145" y="0"/>
                </a:lnTo>
                <a:lnTo>
                  <a:pt x="138" y="0"/>
                </a:lnTo>
                <a:lnTo>
                  <a:pt x="132" y="0"/>
                </a:lnTo>
                <a:lnTo>
                  <a:pt x="124" y="0"/>
                </a:lnTo>
                <a:lnTo>
                  <a:pt x="117" y="1"/>
                </a:lnTo>
                <a:lnTo>
                  <a:pt x="110" y="2"/>
                </a:lnTo>
                <a:lnTo>
                  <a:pt x="104" y="3"/>
                </a:lnTo>
                <a:lnTo>
                  <a:pt x="97" y="6"/>
                </a:lnTo>
                <a:lnTo>
                  <a:pt x="92" y="8"/>
                </a:lnTo>
                <a:lnTo>
                  <a:pt x="87" y="11"/>
                </a:lnTo>
                <a:lnTo>
                  <a:pt x="81" y="15"/>
                </a:lnTo>
                <a:lnTo>
                  <a:pt x="77" y="18"/>
                </a:lnTo>
                <a:lnTo>
                  <a:pt x="71" y="23"/>
                </a:lnTo>
                <a:lnTo>
                  <a:pt x="66" y="28"/>
                </a:lnTo>
                <a:lnTo>
                  <a:pt x="63" y="33"/>
                </a:lnTo>
                <a:lnTo>
                  <a:pt x="58" y="39"/>
                </a:lnTo>
                <a:lnTo>
                  <a:pt x="55" y="46"/>
                </a:lnTo>
                <a:lnTo>
                  <a:pt x="51"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2" name="Freeform 213"/>
          <p:cNvSpPr>
            <a:spLocks noEditPoints="1"/>
          </p:cNvSpPr>
          <p:nvPr/>
        </p:nvSpPr>
        <p:spPr bwMode="auto">
          <a:xfrm>
            <a:off x="4764088" y="4751388"/>
            <a:ext cx="142875" cy="168275"/>
          </a:xfrm>
          <a:custGeom>
            <a:avLst/>
            <a:gdLst>
              <a:gd name="T0" fmla="*/ 112183 w 270"/>
              <a:gd name="T1" fmla="*/ 119744 h 319"/>
              <a:gd name="T2" fmla="*/ 107421 w 270"/>
              <a:gd name="T3" fmla="*/ 128712 h 319"/>
              <a:gd name="T4" fmla="*/ 100013 w 270"/>
              <a:gd name="T5" fmla="*/ 136097 h 319"/>
              <a:gd name="T6" fmla="*/ 91546 w 270"/>
              <a:gd name="T7" fmla="*/ 140845 h 319"/>
              <a:gd name="T8" fmla="*/ 81492 w 270"/>
              <a:gd name="T9" fmla="*/ 143482 h 319"/>
              <a:gd name="T10" fmla="*/ 68792 w 270"/>
              <a:gd name="T11" fmla="*/ 144010 h 319"/>
              <a:gd name="T12" fmla="*/ 54504 w 270"/>
              <a:gd name="T13" fmla="*/ 140317 h 319"/>
              <a:gd name="T14" fmla="*/ 43392 w 270"/>
              <a:gd name="T15" fmla="*/ 133987 h 319"/>
              <a:gd name="T16" fmla="*/ 34925 w 270"/>
              <a:gd name="T17" fmla="*/ 123437 h 319"/>
              <a:gd name="T18" fmla="*/ 29633 w 270"/>
              <a:gd name="T19" fmla="*/ 109722 h 319"/>
              <a:gd name="T20" fmla="*/ 28046 w 270"/>
              <a:gd name="T21" fmla="*/ 92314 h 319"/>
              <a:gd name="T22" fmla="*/ 142875 w 270"/>
              <a:gd name="T23" fmla="*/ 80709 h 319"/>
              <a:gd name="T24" fmla="*/ 140229 w 270"/>
              <a:gd name="T25" fmla="*/ 54333 h 319"/>
              <a:gd name="T26" fmla="*/ 131763 w 270"/>
              <a:gd name="T27" fmla="*/ 32178 h 319"/>
              <a:gd name="T28" fmla="*/ 119062 w 270"/>
              <a:gd name="T29" fmla="*/ 15825 h 319"/>
              <a:gd name="T30" fmla="*/ 101600 w 270"/>
              <a:gd name="T31" fmla="*/ 5803 h 319"/>
              <a:gd name="T32" fmla="*/ 79375 w 270"/>
              <a:gd name="T33" fmla="*/ 1055 h 319"/>
              <a:gd name="T34" fmla="*/ 55562 w 270"/>
              <a:gd name="T35" fmla="*/ 1583 h 319"/>
              <a:gd name="T36" fmla="*/ 34925 w 270"/>
              <a:gd name="T37" fmla="*/ 9495 h 319"/>
              <a:gd name="T38" fmla="*/ 19050 w 270"/>
              <a:gd name="T39" fmla="*/ 22683 h 319"/>
              <a:gd name="T40" fmla="*/ 7937 w 270"/>
              <a:gd name="T41" fmla="*/ 42201 h 319"/>
              <a:gd name="T42" fmla="*/ 1058 w 270"/>
              <a:gd name="T43" fmla="*/ 66466 h 319"/>
              <a:gd name="T44" fmla="*/ 529 w 270"/>
              <a:gd name="T45" fmla="*/ 95479 h 319"/>
              <a:gd name="T46" fmla="*/ 4763 w 270"/>
              <a:gd name="T47" fmla="*/ 120272 h 319"/>
              <a:gd name="T48" fmla="*/ 14817 w 270"/>
              <a:gd name="T49" fmla="*/ 140845 h 319"/>
              <a:gd name="T50" fmla="*/ 29633 w 270"/>
              <a:gd name="T51" fmla="*/ 155615 h 319"/>
              <a:gd name="T52" fmla="*/ 48683 w 270"/>
              <a:gd name="T53" fmla="*/ 165110 h 319"/>
              <a:gd name="T54" fmla="*/ 70908 w 270"/>
              <a:gd name="T55" fmla="*/ 168275 h 319"/>
              <a:gd name="T56" fmla="*/ 91017 w 270"/>
              <a:gd name="T57" fmla="*/ 165637 h 319"/>
              <a:gd name="T58" fmla="*/ 107950 w 270"/>
              <a:gd name="T59" fmla="*/ 159835 h 319"/>
              <a:gd name="T60" fmla="*/ 122237 w 270"/>
              <a:gd name="T61" fmla="*/ 149285 h 319"/>
              <a:gd name="T62" fmla="*/ 132292 w 270"/>
              <a:gd name="T63" fmla="*/ 136097 h 319"/>
              <a:gd name="T64" fmla="*/ 139171 w 270"/>
              <a:gd name="T65" fmla="*/ 119217 h 319"/>
              <a:gd name="T66" fmla="*/ 28046 w 270"/>
              <a:gd name="T67" fmla="*/ 70686 h 319"/>
              <a:gd name="T68" fmla="*/ 30692 w 270"/>
              <a:gd name="T69" fmla="*/ 54861 h 319"/>
              <a:gd name="T70" fmla="*/ 35454 w 270"/>
              <a:gd name="T71" fmla="*/ 42728 h 319"/>
              <a:gd name="T72" fmla="*/ 43392 w 270"/>
              <a:gd name="T73" fmla="*/ 33233 h 319"/>
              <a:gd name="T74" fmla="*/ 54504 w 270"/>
              <a:gd name="T75" fmla="*/ 26903 h 319"/>
              <a:gd name="T76" fmla="*/ 67204 w 270"/>
              <a:gd name="T77" fmla="*/ 23738 h 319"/>
              <a:gd name="T78" fmla="*/ 82021 w 270"/>
              <a:gd name="T79" fmla="*/ 24265 h 319"/>
              <a:gd name="T80" fmla="*/ 94192 w 270"/>
              <a:gd name="T81" fmla="*/ 29013 h 319"/>
              <a:gd name="T82" fmla="*/ 103187 w 270"/>
              <a:gd name="T83" fmla="*/ 35871 h 319"/>
              <a:gd name="T84" fmla="*/ 110067 w 270"/>
              <a:gd name="T85" fmla="*/ 46421 h 319"/>
              <a:gd name="T86" fmla="*/ 114300 w 270"/>
              <a:gd name="T87" fmla="*/ 59608 h 319"/>
              <a:gd name="T88" fmla="*/ 28046 w 270"/>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9">
                <a:moveTo>
                  <a:pt x="216" y="213"/>
                </a:moveTo>
                <a:lnTo>
                  <a:pt x="215" y="220"/>
                </a:lnTo>
                <a:lnTo>
                  <a:pt x="212" y="227"/>
                </a:lnTo>
                <a:lnTo>
                  <a:pt x="209" y="233"/>
                </a:lnTo>
                <a:lnTo>
                  <a:pt x="207" y="239"/>
                </a:lnTo>
                <a:lnTo>
                  <a:pt x="203" y="244"/>
                </a:lnTo>
                <a:lnTo>
                  <a:pt x="199" y="249"/>
                </a:lnTo>
                <a:lnTo>
                  <a:pt x="195" y="254"/>
                </a:lnTo>
                <a:lnTo>
                  <a:pt x="189" y="258"/>
                </a:lnTo>
                <a:lnTo>
                  <a:pt x="185" y="262"/>
                </a:lnTo>
                <a:lnTo>
                  <a:pt x="179" y="264"/>
                </a:lnTo>
                <a:lnTo>
                  <a:pt x="173" y="267"/>
                </a:lnTo>
                <a:lnTo>
                  <a:pt x="168" y="270"/>
                </a:lnTo>
                <a:lnTo>
                  <a:pt x="161" y="271"/>
                </a:lnTo>
                <a:lnTo>
                  <a:pt x="154" y="272"/>
                </a:lnTo>
                <a:lnTo>
                  <a:pt x="147" y="273"/>
                </a:lnTo>
                <a:lnTo>
                  <a:pt x="139" y="273"/>
                </a:lnTo>
                <a:lnTo>
                  <a:pt x="130" y="273"/>
                </a:lnTo>
                <a:lnTo>
                  <a:pt x="120" y="272"/>
                </a:lnTo>
                <a:lnTo>
                  <a:pt x="111" y="270"/>
                </a:lnTo>
                <a:lnTo>
                  <a:pt x="103" y="266"/>
                </a:lnTo>
                <a:lnTo>
                  <a:pt x="96" y="263"/>
                </a:lnTo>
                <a:lnTo>
                  <a:pt x="88" y="258"/>
                </a:lnTo>
                <a:lnTo>
                  <a:pt x="82" y="254"/>
                </a:lnTo>
                <a:lnTo>
                  <a:pt x="77" y="248"/>
                </a:lnTo>
                <a:lnTo>
                  <a:pt x="71" y="241"/>
                </a:lnTo>
                <a:lnTo>
                  <a:pt x="66" y="234"/>
                </a:lnTo>
                <a:lnTo>
                  <a:pt x="63" y="226"/>
                </a:lnTo>
                <a:lnTo>
                  <a:pt x="59" y="217"/>
                </a:lnTo>
                <a:lnTo>
                  <a:pt x="56" y="208"/>
                </a:lnTo>
                <a:lnTo>
                  <a:pt x="55" y="197"/>
                </a:lnTo>
                <a:lnTo>
                  <a:pt x="54" y="187"/>
                </a:lnTo>
                <a:lnTo>
                  <a:pt x="53" y="175"/>
                </a:lnTo>
                <a:lnTo>
                  <a:pt x="270" y="175"/>
                </a:lnTo>
                <a:lnTo>
                  <a:pt x="270" y="164"/>
                </a:lnTo>
                <a:lnTo>
                  <a:pt x="270" y="153"/>
                </a:lnTo>
                <a:lnTo>
                  <a:pt x="270" y="135"/>
                </a:lnTo>
                <a:lnTo>
                  <a:pt x="268" y="118"/>
                </a:lnTo>
                <a:lnTo>
                  <a:pt x="265" y="103"/>
                </a:lnTo>
                <a:lnTo>
                  <a:pt x="261" y="88"/>
                </a:lnTo>
                <a:lnTo>
                  <a:pt x="256" y="74"/>
                </a:lnTo>
                <a:lnTo>
                  <a:pt x="249" y="61"/>
                </a:lnTo>
                <a:lnTo>
                  <a:pt x="242" y="50"/>
                </a:lnTo>
                <a:lnTo>
                  <a:pt x="234" y="40"/>
                </a:lnTo>
                <a:lnTo>
                  <a:pt x="225" y="30"/>
                </a:lnTo>
                <a:lnTo>
                  <a:pt x="215" y="23"/>
                </a:lnTo>
                <a:lnTo>
                  <a:pt x="204" y="17"/>
                </a:lnTo>
                <a:lnTo>
                  <a:pt x="192" y="11"/>
                </a:lnTo>
                <a:lnTo>
                  <a:pt x="179" y="6"/>
                </a:lnTo>
                <a:lnTo>
                  <a:pt x="165" y="3"/>
                </a:lnTo>
                <a:lnTo>
                  <a:pt x="150" y="2"/>
                </a:lnTo>
                <a:lnTo>
                  <a:pt x="134" y="0"/>
                </a:lnTo>
                <a:lnTo>
                  <a:pt x="119" y="2"/>
                </a:lnTo>
                <a:lnTo>
                  <a:pt x="105" y="3"/>
                </a:lnTo>
                <a:lnTo>
                  <a:pt x="92" y="6"/>
                </a:lnTo>
                <a:lnTo>
                  <a:pt x="79" y="11"/>
                </a:lnTo>
                <a:lnTo>
                  <a:pt x="66" y="18"/>
                </a:lnTo>
                <a:lnTo>
                  <a:pt x="56" y="25"/>
                </a:lnTo>
                <a:lnTo>
                  <a:pt x="46" y="33"/>
                </a:lnTo>
                <a:lnTo>
                  <a:pt x="36" y="43"/>
                </a:lnTo>
                <a:lnTo>
                  <a:pt x="28" y="53"/>
                </a:lnTo>
                <a:lnTo>
                  <a:pt x="20" y="66"/>
                </a:lnTo>
                <a:lnTo>
                  <a:pt x="15" y="80"/>
                </a:lnTo>
                <a:lnTo>
                  <a:pt x="9" y="94"/>
                </a:lnTo>
                <a:lnTo>
                  <a:pt x="5" y="110"/>
                </a:lnTo>
                <a:lnTo>
                  <a:pt x="2" y="126"/>
                </a:lnTo>
                <a:lnTo>
                  <a:pt x="1" y="144"/>
                </a:lnTo>
                <a:lnTo>
                  <a:pt x="0" y="163"/>
                </a:lnTo>
                <a:lnTo>
                  <a:pt x="1" y="181"/>
                </a:lnTo>
                <a:lnTo>
                  <a:pt x="2" y="197"/>
                </a:lnTo>
                <a:lnTo>
                  <a:pt x="5" y="213"/>
                </a:lnTo>
                <a:lnTo>
                  <a:pt x="9" y="228"/>
                </a:lnTo>
                <a:lnTo>
                  <a:pt x="15" y="242"/>
                </a:lnTo>
                <a:lnTo>
                  <a:pt x="20" y="255"/>
                </a:lnTo>
                <a:lnTo>
                  <a:pt x="28" y="267"/>
                </a:lnTo>
                <a:lnTo>
                  <a:pt x="36" y="278"/>
                </a:lnTo>
                <a:lnTo>
                  <a:pt x="46" y="287"/>
                </a:lnTo>
                <a:lnTo>
                  <a:pt x="56" y="295"/>
                </a:lnTo>
                <a:lnTo>
                  <a:pt x="66" y="303"/>
                </a:lnTo>
                <a:lnTo>
                  <a:pt x="79" y="309"/>
                </a:lnTo>
                <a:lnTo>
                  <a:pt x="92" y="313"/>
                </a:lnTo>
                <a:lnTo>
                  <a:pt x="105" y="317"/>
                </a:lnTo>
                <a:lnTo>
                  <a:pt x="119" y="318"/>
                </a:lnTo>
                <a:lnTo>
                  <a:pt x="134" y="319"/>
                </a:lnTo>
                <a:lnTo>
                  <a:pt x="148" y="319"/>
                </a:lnTo>
                <a:lnTo>
                  <a:pt x="160" y="317"/>
                </a:lnTo>
                <a:lnTo>
                  <a:pt x="172" y="314"/>
                </a:lnTo>
                <a:lnTo>
                  <a:pt x="184" y="312"/>
                </a:lnTo>
                <a:lnTo>
                  <a:pt x="194" y="308"/>
                </a:lnTo>
                <a:lnTo>
                  <a:pt x="204" y="303"/>
                </a:lnTo>
                <a:lnTo>
                  <a:pt x="214" y="297"/>
                </a:lnTo>
                <a:lnTo>
                  <a:pt x="223" y="291"/>
                </a:lnTo>
                <a:lnTo>
                  <a:pt x="231" y="283"/>
                </a:lnTo>
                <a:lnTo>
                  <a:pt x="238" y="275"/>
                </a:lnTo>
                <a:lnTo>
                  <a:pt x="245" y="267"/>
                </a:lnTo>
                <a:lnTo>
                  <a:pt x="250" y="258"/>
                </a:lnTo>
                <a:lnTo>
                  <a:pt x="256" y="248"/>
                </a:lnTo>
                <a:lnTo>
                  <a:pt x="261" y="236"/>
                </a:lnTo>
                <a:lnTo>
                  <a:pt x="263" y="226"/>
                </a:lnTo>
                <a:lnTo>
                  <a:pt x="267" y="213"/>
                </a:lnTo>
                <a:lnTo>
                  <a:pt x="216" y="213"/>
                </a:lnTo>
                <a:close/>
                <a:moveTo>
                  <a:pt x="53" y="134"/>
                </a:moveTo>
                <a:lnTo>
                  <a:pt x="54" y="124"/>
                </a:lnTo>
                <a:lnTo>
                  <a:pt x="56" y="113"/>
                </a:lnTo>
                <a:lnTo>
                  <a:pt x="58" y="104"/>
                </a:lnTo>
                <a:lnTo>
                  <a:pt x="61" y="96"/>
                </a:lnTo>
                <a:lnTo>
                  <a:pt x="64" y="88"/>
                </a:lnTo>
                <a:lnTo>
                  <a:pt x="67" y="81"/>
                </a:lnTo>
                <a:lnTo>
                  <a:pt x="72" y="74"/>
                </a:lnTo>
                <a:lnTo>
                  <a:pt x="78" y="68"/>
                </a:lnTo>
                <a:lnTo>
                  <a:pt x="82" y="63"/>
                </a:lnTo>
                <a:lnTo>
                  <a:pt x="89" y="58"/>
                </a:lnTo>
                <a:lnTo>
                  <a:pt x="96" y="55"/>
                </a:lnTo>
                <a:lnTo>
                  <a:pt x="103" y="51"/>
                </a:lnTo>
                <a:lnTo>
                  <a:pt x="110" y="49"/>
                </a:lnTo>
                <a:lnTo>
                  <a:pt x="118" y="46"/>
                </a:lnTo>
                <a:lnTo>
                  <a:pt x="127" y="45"/>
                </a:lnTo>
                <a:lnTo>
                  <a:pt x="137" y="45"/>
                </a:lnTo>
                <a:lnTo>
                  <a:pt x="146" y="45"/>
                </a:lnTo>
                <a:lnTo>
                  <a:pt x="155" y="46"/>
                </a:lnTo>
                <a:lnTo>
                  <a:pt x="163" y="49"/>
                </a:lnTo>
                <a:lnTo>
                  <a:pt x="170" y="51"/>
                </a:lnTo>
                <a:lnTo>
                  <a:pt x="178" y="55"/>
                </a:lnTo>
                <a:lnTo>
                  <a:pt x="184" y="58"/>
                </a:lnTo>
                <a:lnTo>
                  <a:pt x="191" y="63"/>
                </a:lnTo>
                <a:lnTo>
                  <a:pt x="195" y="68"/>
                </a:lnTo>
                <a:lnTo>
                  <a:pt x="201" y="74"/>
                </a:lnTo>
                <a:lnTo>
                  <a:pt x="204" y="81"/>
                </a:lnTo>
                <a:lnTo>
                  <a:pt x="208" y="88"/>
                </a:lnTo>
                <a:lnTo>
                  <a:pt x="211" y="96"/>
                </a:lnTo>
                <a:lnTo>
                  <a:pt x="214" y="104"/>
                </a:lnTo>
                <a:lnTo>
                  <a:pt x="216" y="113"/>
                </a:lnTo>
                <a:lnTo>
                  <a:pt x="217" y="124"/>
                </a:lnTo>
                <a:lnTo>
                  <a:pt x="217"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3" name="Freeform 214"/>
          <p:cNvSpPr>
            <a:spLocks/>
          </p:cNvSpPr>
          <p:nvPr/>
        </p:nvSpPr>
        <p:spPr bwMode="auto">
          <a:xfrm>
            <a:off x="4918075" y="4711700"/>
            <a:ext cx="79375" cy="204788"/>
          </a:xfrm>
          <a:custGeom>
            <a:avLst/>
            <a:gdLst>
              <a:gd name="T0" fmla="*/ 50608 w 149"/>
              <a:gd name="T1" fmla="*/ 162984 h 387"/>
              <a:gd name="T2" fmla="*/ 50608 w 149"/>
              <a:gd name="T3" fmla="*/ 65617 h 387"/>
              <a:gd name="T4" fmla="*/ 79375 w 149"/>
              <a:gd name="T5" fmla="*/ 65617 h 387"/>
              <a:gd name="T6" fmla="*/ 79375 w 149"/>
              <a:gd name="T7" fmla="*/ 44450 h 387"/>
              <a:gd name="T8" fmla="*/ 50608 w 149"/>
              <a:gd name="T9" fmla="*/ 44450 h 387"/>
              <a:gd name="T10" fmla="*/ 50608 w 149"/>
              <a:gd name="T11" fmla="*/ 0 h 387"/>
              <a:gd name="T12" fmla="*/ 23972 w 149"/>
              <a:gd name="T13" fmla="*/ 0 h 387"/>
              <a:gd name="T14" fmla="*/ 23972 w 149"/>
              <a:gd name="T15" fmla="*/ 44450 h 387"/>
              <a:gd name="T16" fmla="*/ 0 w 149"/>
              <a:gd name="T17" fmla="*/ 44450 h 387"/>
              <a:gd name="T18" fmla="*/ 0 w 149"/>
              <a:gd name="T19" fmla="*/ 65617 h 387"/>
              <a:gd name="T20" fmla="*/ 23972 w 149"/>
              <a:gd name="T21" fmla="*/ 65617 h 387"/>
              <a:gd name="T22" fmla="*/ 23972 w 149"/>
              <a:gd name="T23" fmla="*/ 171980 h 387"/>
              <a:gd name="T24" fmla="*/ 23972 w 149"/>
              <a:gd name="T25" fmla="*/ 176213 h 387"/>
              <a:gd name="T26" fmla="*/ 24505 w 149"/>
              <a:gd name="T27" fmla="*/ 180446 h 387"/>
              <a:gd name="T28" fmla="*/ 25038 w 149"/>
              <a:gd name="T29" fmla="*/ 184150 h 387"/>
              <a:gd name="T30" fmla="*/ 25570 w 149"/>
              <a:gd name="T31" fmla="*/ 187325 h 387"/>
              <a:gd name="T32" fmla="*/ 26636 w 149"/>
              <a:gd name="T33" fmla="*/ 190500 h 387"/>
              <a:gd name="T34" fmla="*/ 28234 w 149"/>
              <a:gd name="T35" fmla="*/ 192617 h 387"/>
              <a:gd name="T36" fmla="*/ 29299 w 149"/>
              <a:gd name="T37" fmla="*/ 195263 h 387"/>
              <a:gd name="T38" fmla="*/ 30898 w 149"/>
              <a:gd name="T39" fmla="*/ 197909 h 387"/>
              <a:gd name="T40" fmla="*/ 33561 w 149"/>
              <a:gd name="T41" fmla="*/ 199496 h 387"/>
              <a:gd name="T42" fmla="*/ 36225 w 149"/>
              <a:gd name="T43" fmla="*/ 200555 h 387"/>
              <a:gd name="T44" fmla="*/ 38356 w 149"/>
              <a:gd name="T45" fmla="*/ 202142 h 387"/>
              <a:gd name="T46" fmla="*/ 42085 w 149"/>
              <a:gd name="T47" fmla="*/ 203200 h 387"/>
              <a:gd name="T48" fmla="*/ 45281 w 149"/>
              <a:gd name="T49" fmla="*/ 203730 h 387"/>
              <a:gd name="T50" fmla="*/ 49543 w 149"/>
              <a:gd name="T51" fmla="*/ 204259 h 387"/>
              <a:gd name="T52" fmla="*/ 53272 w 149"/>
              <a:gd name="T53" fmla="*/ 204788 h 387"/>
              <a:gd name="T54" fmla="*/ 58066 w 149"/>
              <a:gd name="T55" fmla="*/ 204788 h 387"/>
              <a:gd name="T56" fmla="*/ 62861 w 149"/>
              <a:gd name="T57" fmla="*/ 204788 h 387"/>
              <a:gd name="T58" fmla="*/ 67655 w 149"/>
              <a:gd name="T59" fmla="*/ 204259 h 387"/>
              <a:gd name="T60" fmla="*/ 73515 w 149"/>
              <a:gd name="T61" fmla="*/ 203730 h 387"/>
              <a:gd name="T62" fmla="*/ 79375 w 149"/>
              <a:gd name="T63" fmla="*/ 202671 h 387"/>
              <a:gd name="T64" fmla="*/ 79375 w 149"/>
              <a:gd name="T65" fmla="*/ 179917 h 387"/>
              <a:gd name="T66" fmla="*/ 70852 w 149"/>
              <a:gd name="T67" fmla="*/ 180446 h 387"/>
              <a:gd name="T68" fmla="*/ 65524 w 149"/>
              <a:gd name="T69" fmla="*/ 180446 h 387"/>
              <a:gd name="T70" fmla="*/ 61263 w 149"/>
              <a:gd name="T71" fmla="*/ 180446 h 387"/>
              <a:gd name="T72" fmla="*/ 58066 w 149"/>
              <a:gd name="T73" fmla="*/ 179388 h 387"/>
              <a:gd name="T74" fmla="*/ 55403 w 149"/>
              <a:gd name="T75" fmla="*/ 178330 h 387"/>
              <a:gd name="T76" fmla="*/ 53272 w 149"/>
              <a:gd name="T77" fmla="*/ 176213 h 387"/>
              <a:gd name="T78" fmla="*/ 52206 w 149"/>
              <a:gd name="T79" fmla="*/ 174096 h 387"/>
              <a:gd name="T80" fmla="*/ 51141 w 149"/>
              <a:gd name="T81" fmla="*/ 170921 h 387"/>
              <a:gd name="T82" fmla="*/ 50608 w 149"/>
              <a:gd name="T83" fmla="*/ 167217 h 387"/>
              <a:gd name="T84" fmla="*/ 50608 w 149"/>
              <a:gd name="T85" fmla="*/ 162984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387">
                <a:moveTo>
                  <a:pt x="95" y="308"/>
                </a:moveTo>
                <a:lnTo>
                  <a:pt x="95" y="124"/>
                </a:lnTo>
                <a:lnTo>
                  <a:pt x="149" y="124"/>
                </a:lnTo>
                <a:lnTo>
                  <a:pt x="149" y="84"/>
                </a:lnTo>
                <a:lnTo>
                  <a:pt x="95" y="84"/>
                </a:lnTo>
                <a:lnTo>
                  <a:pt x="95" y="0"/>
                </a:lnTo>
                <a:lnTo>
                  <a:pt x="45" y="0"/>
                </a:lnTo>
                <a:lnTo>
                  <a:pt x="45" y="84"/>
                </a:lnTo>
                <a:lnTo>
                  <a:pt x="0" y="84"/>
                </a:lnTo>
                <a:lnTo>
                  <a:pt x="0" y="124"/>
                </a:lnTo>
                <a:lnTo>
                  <a:pt x="45" y="124"/>
                </a:lnTo>
                <a:lnTo>
                  <a:pt x="45" y="325"/>
                </a:lnTo>
                <a:lnTo>
                  <a:pt x="45" y="333"/>
                </a:lnTo>
                <a:lnTo>
                  <a:pt x="46" y="341"/>
                </a:lnTo>
                <a:lnTo>
                  <a:pt x="47" y="348"/>
                </a:lnTo>
                <a:lnTo>
                  <a:pt x="48" y="354"/>
                </a:lnTo>
                <a:lnTo>
                  <a:pt x="50" y="360"/>
                </a:lnTo>
                <a:lnTo>
                  <a:pt x="53" y="364"/>
                </a:lnTo>
                <a:lnTo>
                  <a:pt x="55" y="369"/>
                </a:lnTo>
                <a:lnTo>
                  <a:pt x="58" y="374"/>
                </a:lnTo>
                <a:lnTo>
                  <a:pt x="63" y="377"/>
                </a:lnTo>
                <a:lnTo>
                  <a:pt x="68" y="379"/>
                </a:lnTo>
                <a:lnTo>
                  <a:pt x="72" y="382"/>
                </a:lnTo>
                <a:lnTo>
                  <a:pt x="79" y="384"/>
                </a:lnTo>
                <a:lnTo>
                  <a:pt x="85" y="385"/>
                </a:lnTo>
                <a:lnTo>
                  <a:pt x="93" y="386"/>
                </a:lnTo>
                <a:lnTo>
                  <a:pt x="100" y="387"/>
                </a:lnTo>
                <a:lnTo>
                  <a:pt x="109" y="387"/>
                </a:lnTo>
                <a:lnTo>
                  <a:pt x="118" y="387"/>
                </a:lnTo>
                <a:lnTo>
                  <a:pt x="127" y="386"/>
                </a:lnTo>
                <a:lnTo>
                  <a:pt x="138" y="385"/>
                </a:lnTo>
                <a:lnTo>
                  <a:pt x="149" y="383"/>
                </a:lnTo>
                <a:lnTo>
                  <a:pt x="149" y="340"/>
                </a:lnTo>
                <a:lnTo>
                  <a:pt x="133" y="341"/>
                </a:lnTo>
                <a:lnTo>
                  <a:pt x="123" y="341"/>
                </a:lnTo>
                <a:lnTo>
                  <a:pt x="115" y="341"/>
                </a:lnTo>
                <a:lnTo>
                  <a:pt x="109" y="339"/>
                </a:lnTo>
                <a:lnTo>
                  <a:pt x="104" y="337"/>
                </a:lnTo>
                <a:lnTo>
                  <a:pt x="100" y="333"/>
                </a:lnTo>
                <a:lnTo>
                  <a:pt x="98" y="329"/>
                </a:lnTo>
                <a:lnTo>
                  <a:pt x="96" y="323"/>
                </a:lnTo>
                <a:lnTo>
                  <a:pt x="95" y="316"/>
                </a:lnTo>
                <a:lnTo>
                  <a:pt x="95"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4" name="Freeform 215"/>
          <p:cNvSpPr>
            <a:spLocks noEditPoints="1"/>
          </p:cNvSpPr>
          <p:nvPr/>
        </p:nvSpPr>
        <p:spPr bwMode="auto">
          <a:xfrm>
            <a:off x="5014913" y="4751388"/>
            <a:ext cx="142875" cy="168275"/>
          </a:xfrm>
          <a:custGeom>
            <a:avLst/>
            <a:gdLst>
              <a:gd name="T0" fmla="*/ 112712 w 270"/>
              <a:gd name="T1" fmla="*/ 119744 h 319"/>
              <a:gd name="T2" fmla="*/ 107421 w 270"/>
              <a:gd name="T3" fmla="*/ 128712 h 319"/>
              <a:gd name="T4" fmla="*/ 100542 w 270"/>
              <a:gd name="T5" fmla="*/ 136097 h 319"/>
              <a:gd name="T6" fmla="*/ 91546 w 270"/>
              <a:gd name="T7" fmla="*/ 140845 h 319"/>
              <a:gd name="T8" fmla="*/ 81492 w 270"/>
              <a:gd name="T9" fmla="*/ 143482 h 319"/>
              <a:gd name="T10" fmla="*/ 68792 w 270"/>
              <a:gd name="T11" fmla="*/ 144010 h 319"/>
              <a:gd name="T12" fmla="*/ 54504 w 270"/>
              <a:gd name="T13" fmla="*/ 140317 h 319"/>
              <a:gd name="T14" fmla="*/ 43392 w 270"/>
              <a:gd name="T15" fmla="*/ 133987 h 319"/>
              <a:gd name="T16" fmla="*/ 34925 w 270"/>
              <a:gd name="T17" fmla="*/ 123437 h 319"/>
              <a:gd name="T18" fmla="*/ 29633 w 270"/>
              <a:gd name="T19" fmla="*/ 109722 h 319"/>
              <a:gd name="T20" fmla="*/ 28046 w 270"/>
              <a:gd name="T21" fmla="*/ 92314 h 319"/>
              <a:gd name="T22" fmla="*/ 142875 w 270"/>
              <a:gd name="T23" fmla="*/ 80709 h 319"/>
              <a:gd name="T24" fmla="*/ 140229 w 270"/>
              <a:gd name="T25" fmla="*/ 54333 h 319"/>
              <a:gd name="T26" fmla="*/ 131763 w 270"/>
              <a:gd name="T27" fmla="*/ 32178 h 319"/>
              <a:gd name="T28" fmla="*/ 119062 w 270"/>
              <a:gd name="T29" fmla="*/ 15825 h 319"/>
              <a:gd name="T30" fmla="*/ 101600 w 270"/>
              <a:gd name="T31" fmla="*/ 5803 h 319"/>
              <a:gd name="T32" fmla="*/ 79375 w 270"/>
              <a:gd name="T33" fmla="*/ 1055 h 319"/>
              <a:gd name="T34" fmla="*/ 56092 w 270"/>
              <a:gd name="T35" fmla="*/ 1583 h 319"/>
              <a:gd name="T36" fmla="*/ 34925 w 270"/>
              <a:gd name="T37" fmla="*/ 9495 h 319"/>
              <a:gd name="T38" fmla="*/ 19050 w 270"/>
              <a:gd name="T39" fmla="*/ 22683 h 319"/>
              <a:gd name="T40" fmla="*/ 7937 w 270"/>
              <a:gd name="T41" fmla="*/ 42201 h 319"/>
              <a:gd name="T42" fmla="*/ 1058 w 270"/>
              <a:gd name="T43" fmla="*/ 66466 h 319"/>
              <a:gd name="T44" fmla="*/ 529 w 270"/>
              <a:gd name="T45" fmla="*/ 95479 h 319"/>
              <a:gd name="T46" fmla="*/ 4763 w 270"/>
              <a:gd name="T47" fmla="*/ 120272 h 319"/>
              <a:gd name="T48" fmla="*/ 14817 w 270"/>
              <a:gd name="T49" fmla="*/ 140845 h 319"/>
              <a:gd name="T50" fmla="*/ 29633 w 270"/>
              <a:gd name="T51" fmla="*/ 155615 h 319"/>
              <a:gd name="T52" fmla="*/ 48683 w 270"/>
              <a:gd name="T53" fmla="*/ 165110 h 319"/>
              <a:gd name="T54" fmla="*/ 70908 w 270"/>
              <a:gd name="T55" fmla="*/ 168275 h 319"/>
              <a:gd name="T56" fmla="*/ 91017 w 270"/>
              <a:gd name="T57" fmla="*/ 165637 h 319"/>
              <a:gd name="T58" fmla="*/ 107950 w 270"/>
              <a:gd name="T59" fmla="*/ 159835 h 319"/>
              <a:gd name="T60" fmla="*/ 122237 w 270"/>
              <a:gd name="T61" fmla="*/ 149285 h 319"/>
              <a:gd name="T62" fmla="*/ 132292 w 270"/>
              <a:gd name="T63" fmla="*/ 136097 h 319"/>
              <a:gd name="T64" fmla="*/ 139171 w 270"/>
              <a:gd name="T65" fmla="*/ 119217 h 319"/>
              <a:gd name="T66" fmla="*/ 28046 w 270"/>
              <a:gd name="T67" fmla="*/ 70686 h 319"/>
              <a:gd name="T68" fmla="*/ 30692 w 270"/>
              <a:gd name="T69" fmla="*/ 54861 h 319"/>
              <a:gd name="T70" fmla="*/ 35983 w 270"/>
              <a:gd name="T71" fmla="*/ 42728 h 319"/>
              <a:gd name="T72" fmla="*/ 43392 w 270"/>
              <a:gd name="T73" fmla="*/ 33233 h 319"/>
              <a:gd name="T74" fmla="*/ 54504 w 270"/>
              <a:gd name="T75" fmla="*/ 26903 h 319"/>
              <a:gd name="T76" fmla="*/ 67204 w 270"/>
              <a:gd name="T77" fmla="*/ 23738 h 319"/>
              <a:gd name="T78" fmla="*/ 82021 w 270"/>
              <a:gd name="T79" fmla="*/ 24265 h 319"/>
              <a:gd name="T80" fmla="*/ 94192 w 270"/>
              <a:gd name="T81" fmla="*/ 29013 h 319"/>
              <a:gd name="T82" fmla="*/ 103187 w 270"/>
              <a:gd name="T83" fmla="*/ 35871 h 319"/>
              <a:gd name="T84" fmla="*/ 110067 w 270"/>
              <a:gd name="T85" fmla="*/ 46421 h 319"/>
              <a:gd name="T86" fmla="*/ 114300 w 270"/>
              <a:gd name="T87" fmla="*/ 59608 h 319"/>
              <a:gd name="T88" fmla="*/ 28046 w 270"/>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9">
                <a:moveTo>
                  <a:pt x="216" y="213"/>
                </a:moveTo>
                <a:lnTo>
                  <a:pt x="215" y="220"/>
                </a:lnTo>
                <a:lnTo>
                  <a:pt x="213" y="227"/>
                </a:lnTo>
                <a:lnTo>
                  <a:pt x="209" y="233"/>
                </a:lnTo>
                <a:lnTo>
                  <a:pt x="207" y="239"/>
                </a:lnTo>
                <a:lnTo>
                  <a:pt x="203" y="244"/>
                </a:lnTo>
                <a:lnTo>
                  <a:pt x="199" y="249"/>
                </a:lnTo>
                <a:lnTo>
                  <a:pt x="195" y="254"/>
                </a:lnTo>
                <a:lnTo>
                  <a:pt x="190" y="258"/>
                </a:lnTo>
                <a:lnTo>
                  <a:pt x="185" y="262"/>
                </a:lnTo>
                <a:lnTo>
                  <a:pt x="179" y="264"/>
                </a:lnTo>
                <a:lnTo>
                  <a:pt x="173" y="267"/>
                </a:lnTo>
                <a:lnTo>
                  <a:pt x="168" y="270"/>
                </a:lnTo>
                <a:lnTo>
                  <a:pt x="161" y="271"/>
                </a:lnTo>
                <a:lnTo>
                  <a:pt x="154" y="272"/>
                </a:lnTo>
                <a:lnTo>
                  <a:pt x="147" y="273"/>
                </a:lnTo>
                <a:lnTo>
                  <a:pt x="139" y="273"/>
                </a:lnTo>
                <a:lnTo>
                  <a:pt x="130" y="273"/>
                </a:lnTo>
                <a:lnTo>
                  <a:pt x="120" y="272"/>
                </a:lnTo>
                <a:lnTo>
                  <a:pt x="111" y="270"/>
                </a:lnTo>
                <a:lnTo>
                  <a:pt x="103" y="266"/>
                </a:lnTo>
                <a:lnTo>
                  <a:pt x="96" y="263"/>
                </a:lnTo>
                <a:lnTo>
                  <a:pt x="88" y="258"/>
                </a:lnTo>
                <a:lnTo>
                  <a:pt x="82" y="254"/>
                </a:lnTo>
                <a:lnTo>
                  <a:pt x="77" y="248"/>
                </a:lnTo>
                <a:lnTo>
                  <a:pt x="71" y="241"/>
                </a:lnTo>
                <a:lnTo>
                  <a:pt x="66" y="234"/>
                </a:lnTo>
                <a:lnTo>
                  <a:pt x="63" y="226"/>
                </a:lnTo>
                <a:lnTo>
                  <a:pt x="59" y="217"/>
                </a:lnTo>
                <a:lnTo>
                  <a:pt x="56" y="208"/>
                </a:lnTo>
                <a:lnTo>
                  <a:pt x="55" y="197"/>
                </a:lnTo>
                <a:lnTo>
                  <a:pt x="54" y="187"/>
                </a:lnTo>
                <a:lnTo>
                  <a:pt x="53" y="175"/>
                </a:lnTo>
                <a:lnTo>
                  <a:pt x="270" y="175"/>
                </a:lnTo>
                <a:lnTo>
                  <a:pt x="270" y="164"/>
                </a:lnTo>
                <a:lnTo>
                  <a:pt x="270" y="153"/>
                </a:lnTo>
                <a:lnTo>
                  <a:pt x="270" y="135"/>
                </a:lnTo>
                <a:lnTo>
                  <a:pt x="268" y="118"/>
                </a:lnTo>
                <a:lnTo>
                  <a:pt x="265" y="103"/>
                </a:lnTo>
                <a:lnTo>
                  <a:pt x="261" y="88"/>
                </a:lnTo>
                <a:lnTo>
                  <a:pt x="256" y="74"/>
                </a:lnTo>
                <a:lnTo>
                  <a:pt x="249" y="61"/>
                </a:lnTo>
                <a:lnTo>
                  <a:pt x="242" y="50"/>
                </a:lnTo>
                <a:lnTo>
                  <a:pt x="234" y="40"/>
                </a:lnTo>
                <a:lnTo>
                  <a:pt x="225" y="30"/>
                </a:lnTo>
                <a:lnTo>
                  <a:pt x="215" y="23"/>
                </a:lnTo>
                <a:lnTo>
                  <a:pt x="204" y="17"/>
                </a:lnTo>
                <a:lnTo>
                  <a:pt x="192" y="11"/>
                </a:lnTo>
                <a:lnTo>
                  <a:pt x="179" y="6"/>
                </a:lnTo>
                <a:lnTo>
                  <a:pt x="165" y="3"/>
                </a:lnTo>
                <a:lnTo>
                  <a:pt x="150" y="2"/>
                </a:lnTo>
                <a:lnTo>
                  <a:pt x="134" y="0"/>
                </a:lnTo>
                <a:lnTo>
                  <a:pt x="119" y="2"/>
                </a:lnTo>
                <a:lnTo>
                  <a:pt x="106" y="3"/>
                </a:lnTo>
                <a:lnTo>
                  <a:pt x="92" y="6"/>
                </a:lnTo>
                <a:lnTo>
                  <a:pt x="79" y="11"/>
                </a:lnTo>
                <a:lnTo>
                  <a:pt x="66" y="18"/>
                </a:lnTo>
                <a:lnTo>
                  <a:pt x="56" y="25"/>
                </a:lnTo>
                <a:lnTo>
                  <a:pt x="46" y="33"/>
                </a:lnTo>
                <a:lnTo>
                  <a:pt x="36" y="43"/>
                </a:lnTo>
                <a:lnTo>
                  <a:pt x="28" y="53"/>
                </a:lnTo>
                <a:lnTo>
                  <a:pt x="20" y="66"/>
                </a:lnTo>
                <a:lnTo>
                  <a:pt x="15" y="80"/>
                </a:lnTo>
                <a:lnTo>
                  <a:pt x="9" y="94"/>
                </a:lnTo>
                <a:lnTo>
                  <a:pt x="5" y="110"/>
                </a:lnTo>
                <a:lnTo>
                  <a:pt x="2" y="126"/>
                </a:lnTo>
                <a:lnTo>
                  <a:pt x="1" y="144"/>
                </a:lnTo>
                <a:lnTo>
                  <a:pt x="0" y="163"/>
                </a:lnTo>
                <a:lnTo>
                  <a:pt x="1" y="181"/>
                </a:lnTo>
                <a:lnTo>
                  <a:pt x="2" y="197"/>
                </a:lnTo>
                <a:lnTo>
                  <a:pt x="5" y="213"/>
                </a:lnTo>
                <a:lnTo>
                  <a:pt x="9" y="228"/>
                </a:lnTo>
                <a:lnTo>
                  <a:pt x="15" y="242"/>
                </a:lnTo>
                <a:lnTo>
                  <a:pt x="20" y="255"/>
                </a:lnTo>
                <a:lnTo>
                  <a:pt x="28" y="267"/>
                </a:lnTo>
                <a:lnTo>
                  <a:pt x="36" y="278"/>
                </a:lnTo>
                <a:lnTo>
                  <a:pt x="46" y="287"/>
                </a:lnTo>
                <a:lnTo>
                  <a:pt x="56" y="295"/>
                </a:lnTo>
                <a:lnTo>
                  <a:pt x="66" y="303"/>
                </a:lnTo>
                <a:lnTo>
                  <a:pt x="79" y="309"/>
                </a:lnTo>
                <a:lnTo>
                  <a:pt x="92" y="313"/>
                </a:lnTo>
                <a:lnTo>
                  <a:pt x="106" y="317"/>
                </a:lnTo>
                <a:lnTo>
                  <a:pt x="119" y="318"/>
                </a:lnTo>
                <a:lnTo>
                  <a:pt x="134" y="319"/>
                </a:lnTo>
                <a:lnTo>
                  <a:pt x="148" y="319"/>
                </a:lnTo>
                <a:lnTo>
                  <a:pt x="160" y="317"/>
                </a:lnTo>
                <a:lnTo>
                  <a:pt x="172" y="314"/>
                </a:lnTo>
                <a:lnTo>
                  <a:pt x="184" y="312"/>
                </a:lnTo>
                <a:lnTo>
                  <a:pt x="194" y="308"/>
                </a:lnTo>
                <a:lnTo>
                  <a:pt x="204" y="303"/>
                </a:lnTo>
                <a:lnTo>
                  <a:pt x="214" y="297"/>
                </a:lnTo>
                <a:lnTo>
                  <a:pt x="223" y="291"/>
                </a:lnTo>
                <a:lnTo>
                  <a:pt x="231" y="283"/>
                </a:lnTo>
                <a:lnTo>
                  <a:pt x="238" y="275"/>
                </a:lnTo>
                <a:lnTo>
                  <a:pt x="245" y="267"/>
                </a:lnTo>
                <a:lnTo>
                  <a:pt x="250" y="258"/>
                </a:lnTo>
                <a:lnTo>
                  <a:pt x="256" y="248"/>
                </a:lnTo>
                <a:lnTo>
                  <a:pt x="261" y="236"/>
                </a:lnTo>
                <a:lnTo>
                  <a:pt x="263" y="226"/>
                </a:lnTo>
                <a:lnTo>
                  <a:pt x="267" y="213"/>
                </a:lnTo>
                <a:lnTo>
                  <a:pt x="216" y="213"/>
                </a:lnTo>
                <a:close/>
                <a:moveTo>
                  <a:pt x="53" y="134"/>
                </a:moveTo>
                <a:lnTo>
                  <a:pt x="54" y="124"/>
                </a:lnTo>
                <a:lnTo>
                  <a:pt x="56" y="113"/>
                </a:lnTo>
                <a:lnTo>
                  <a:pt x="58" y="104"/>
                </a:lnTo>
                <a:lnTo>
                  <a:pt x="61" y="96"/>
                </a:lnTo>
                <a:lnTo>
                  <a:pt x="64" y="88"/>
                </a:lnTo>
                <a:lnTo>
                  <a:pt x="68" y="81"/>
                </a:lnTo>
                <a:lnTo>
                  <a:pt x="72" y="74"/>
                </a:lnTo>
                <a:lnTo>
                  <a:pt x="78" y="68"/>
                </a:lnTo>
                <a:lnTo>
                  <a:pt x="82" y="63"/>
                </a:lnTo>
                <a:lnTo>
                  <a:pt x="89" y="58"/>
                </a:lnTo>
                <a:lnTo>
                  <a:pt x="96" y="55"/>
                </a:lnTo>
                <a:lnTo>
                  <a:pt x="103" y="51"/>
                </a:lnTo>
                <a:lnTo>
                  <a:pt x="110" y="49"/>
                </a:lnTo>
                <a:lnTo>
                  <a:pt x="118" y="46"/>
                </a:lnTo>
                <a:lnTo>
                  <a:pt x="127" y="45"/>
                </a:lnTo>
                <a:lnTo>
                  <a:pt x="137" y="45"/>
                </a:lnTo>
                <a:lnTo>
                  <a:pt x="146" y="45"/>
                </a:lnTo>
                <a:lnTo>
                  <a:pt x="155" y="46"/>
                </a:lnTo>
                <a:lnTo>
                  <a:pt x="163" y="49"/>
                </a:lnTo>
                <a:lnTo>
                  <a:pt x="170" y="51"/>
                </a:lnTo>
                <a:lnTo>
                  <a:pt x="178" y="55"/>
                </a:lnTo>
                <a:lnTo>
                  <a:pt x="184" y="58"/>
                </a:lnTo>
                <a:lnTo>
                  <a:pt x="191" y="63"/>
                </a:lnTo>
                <a:lnTo>
                  <a:pt x="195" y="68"/>
                </a:lnTo>
                <a:lnTo>
                  <a:pt x="201" y="74"/>
                </a:lnTo>
                <a:lnTo>
                  <a:pt x="204" y="81"/>
                </a:lnTo>
                <a:lnTo>
                  <a:pt x="208" y="88"/>
                </a:lnTo>
                <a:lnTo>
                  <a:pt x="211" y="96"/>
                </a:lnTo>
                <a:lnTo>
                  <a:pt x="214" y="104"/>
                </a:lnTo>
                <a:lnTo>
                  <a:pt x="216" y="113"/>
                </a:lnTo>
                <a:lnTo>
                  <a:pt x="217" y="124"/>
                </a:lnTo>
                <a:lnTo>
                  <a:pt x="217"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5" name="Freeform 216"/>
          <p:cNvSpPr>
            <a:spLocks/>
          </p:cNvSpPr>
          <p:nvPr/>
        </p:nvSpPr>
        <p:spPr bwMode="auto">
          <a:xfrm>
            <a:off x="5259388" y="4751388"/>
            <a:ext cx="130175" cy="168275"/>
          </a:xfrm>
          <a:custGeom>
            <a:avLst/>
            <a:gdLst>
              <a:gd name="T0" fmla="*/ 2646 w 246"/>
              <a:gd name="T1" fmla="*/ 130822 h 319"/>
              <a:gd name="T2" fmla="*/ 13229 w 246"/>
              <a:gd name="T3" fmla="*/ 150340 h 319"/>
              <a:gd name="T4" fmla="*/ 31221 w 246"/>
              <a:gd name="T5" fmla="*/ 163000 h 319"/>
              <a:gd name="T6" fmla="*/ 56621 w 246"/>
              <a:gd name="T7" fmla="*/ 168275 h 319"/>
              <a:gd name="T8" fmla="*/ 85725 w 246"/>
              <a:gd name="T9" fmla="*/ 166692 h 319"/>
              <a:gd name="T10" fmla="*/ 108479 w 246"/>
              <a:gd name="T11" fmla="*/ 157197 h 319"/>
              <a:gd name="T12" fmla="*/ 123825 w 246"/>
              <a:gd name="T13" fmla="*/ 142955 h 319"/>
              <a:gd name="T14" fmla="*/ 130175 w 246"/>
              <a:gd name="T15" fmla="*/ 122382 h 319"/>
              <a:gd name="T16" fmla="*/ 128587 w 246"/>
              <a:gd name="T17" fmla="*/ 102337 h 319"/>
              <a:gd name="T18" fmla="*/ 121179 w 246"/>
              <a:gd name="T19" fmla="*/ 88621 h 319"/>
              <a:gd name="T20" fmla="*/ 107950 w 246"/>
              <a:gd name="T21" fmla="*/ 79126 h 319"/>
              <a:gd name="T22" fmla="*/ 87842 w 246"/>
              <a:gd name="T23" fmla="*/ 72269 h 319"/>
              <a:gd name="T24" fmla="*/ 49742 w 246"/>
              <a:gd name="T25" fmla="*/ 63301 h 319"/>
              <a:gd name="T26" fmla="*/ 40746 w 246"/>
              <a:gd name="T27" fmla="*/ 59608 h 319"/>
              <a:gd name="T28" fmla="*/ 34925 w 246"/>
              <a:gd name="T29" fmla="*/ 55388 h 319"/>
              <a:gd name="T30" fmla="*/ 31750 w 246"/>
              <a:gd name="T31" fmla="*/ 48531 h 319"/>
              <a:gd name="T32" fmla="*/ 31750 w 246"/>
              <a:gd name="T33" fmla="*/ 39563 h 319"/>
              <a:gd name="T34" fmla="*/ 35983 w 246"/>
              <a:gd name="T35" fmla="*/ 31650 h 319"/>
              <a:gd name="T36" fmla="*/ 43921 w 246"/>
              <a:gd name="T37" fmla="*/ 25848 h 319"/>
              <a:gd name="T38" fmla="*/ 56621 w 246"/>
              <a:gd name="T39" fmla="*/ 23210 h 319"/>
              <a:gd name="T40" fmla="*/ 71967 w 246"/>
              <a:gd name="T41" fmla="*/ 23210 h 319"/>
              <a:gd name="T42" fmla="*/ 84667 w 246"/>
              <a:gd name="T43" fmla="*/ 26903 h 319"/>
              <a:gd name="T44" fmla="*/ 93663 w 246"/>
              <a:gd name="T45" fmla="*/ 33761 h 319"/>
              <a:gd name="T46" fmla="*/ 99483 w 246"/>
              <a:gd name="T47" fmla="*/ 43256 h 319"/>
              <a:gd name="T48" fmla="*/ 125942 w 246"/>
              <a:gd name="T49" fmla="*/ 48531 h 319"/>
              <a:gd name="T50" fmla="*/ 121708 w 246"/>
              <a:gd name="T51" fmla="*/ 29013 h 319"/>
              <a:gd name="T52" fmla="*/ 109008 w 246"/>
              <a:gd name="T53" fmla="*/ 13715 h 319"/>
              <a:gd name="T54" fmla="*/ 89429 w 246"/>
              <a:gd name="T55" fmla="*/ 3693 h 319"/>
              <a:gd name="T56" fmla="*/ 64029 w 246"/>
              <a:gd name="T57" fmla="*/ 0 h 319"/>
              <a:gd name="T58" fmla="*/ 38629 w 246"/>
              <a:gd name="T59" fmla="*/ 3165 h 319"/>
              <a:gd name="T60" fmla="*/ 20108 w 246"/>
              <a:gd name="T61" fmla="*/ 13188 h 319"/>
              <a:gd name="T62" fmla="*/ 8467 w 246"/>
              <a:gd name="T63" fmla="*/ 27430 h 319"/>
              <a:gd name="T64" fmla="*/ 4233 w 246"/>
              <a:gd name="T65" fmla="*/ 45893 h 319"/>
              <a:gd name="T66" fmla="*/ 6879 w 246"/>
              <a:gd name="T67" fmla="*/ 62773 h 319"/>
              <a:gd name="T68" fmla="*/ 15346 w 246"/>
              <a:gd name="T69" fmla="*/ 75434 h 319"/>
              <a:gd name="T70" fmla="*/ 29104 w 246"/>
              <a:gd name="T71" fmla="*/ 83874 h 319"/>
              <a:gd name="T72" fmla="*/ 49213 w 246"/>
              <a:gd name="T73" fmla="*/ 90731 h 319"/>
              <a:gd name="T74" fmla="*/ 87842 w 246"/>
              <a:gd name="T75" fmla="*/ 100226 h 319"/>
              <a:gd name="T76" fmla="*/ 95779 w 246"/>
              <a:gd name="T77" fmla="*/ 103919 h 319"/>
              <a:gd name="T78" fmla="*/ 101071 w 246"/>
              <a:gd name="T79" fmla="*/ 109722 h 319"/>
              <a:gd name="T80" fmla="*/ 103717 w 246"/>
              <a:gd name="T81" fmla="*/ 117107 h 319"/>
              <a:gd name="T82" fmla="*/ 102129 w 246"/>
              <a:gd name="T83" fmla="*/ 127657 h 319"/>
              <a:gd name="T84" fmla="*/ 96308 w 246"/>
              <a:gd name="T85" fmla="*/ 136097 h 319"/>
              <a:gd name="T86" fmla="*/ 85196 w 246"/>
              <a:gd name="T87" fmla="*/ 141372 h 319"/>
              <a:gd name="T88" fmla="*/ 70908 w 246"/>
              <a:gd name="T89" fmla="*/ 144537 h 319"/>
              <a:gd name="T90" fmla="*/ 53446 w 246"/>
              <a:gd name="T91" fmla="*/ 143482 h 319"/>
              <a:gd name="T92" fmla="*/ 40217 w 246"/>
              <a:gd name="T93" fmla="*/ 138735 h 319"/>
              <a:gd name="T94" fmla="*/ 31221 w 246"/>
              <a:gd name="T95" fmla="*/ 128712 h 319"/>
              <a:gd name="T96" fmla="*/ 26458 w 246"/>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9">
                <a:moveTo>
                  <a:pt x="0" y="212"/>
                </a:moveTo>
                <a:lnTo>
                  <a:pt x="1" y="225"/>
                </a:lnTo>
                <a:lnTo>
                  <a:pt x="2" y="236"/>
                </a:lnTo>
                <a:lnTo>
                  <a:pt x="5" y="248"/>
                </a:lnTo>
                <a:lnTo>
                  <a:pt x="9" y="258"/>
                </a:lnTo>
                <a:lnTo>
                  <a:pt x="13" y="267"/>
                </a:lnTo>
                <a:lnTo>
                  <a:pt x="18" y="277"/>
                </a:lnTo>
                <a:lnTo>
                  <a:pt x="25" y="285"/>
                </a:lnTo>
                <a:lnTo>
                  <a:pt x="32" y="291"/>
                </a:lnTo>
                <a:lnTo>
                  <a:pt x="40" y="298"/>
                </a:lnTo>
                <a:lnTo>
                  <a:pt x="50" y="303"/>
                </a:lnTo>
                <a:lnTo>
                  <a:pt x="59" y="309"/>
                </a:lnTo>
                <a:lnTo>
                  <a:pt x="70" y="312"/>
                </a:lnTo>
                <a:lnTo>
                  <a:pt x="82" y="316"/>
                </a:lnTo>
                <a:lnTo>
                  <a:pt x="93" y="317"/>
                </a:lnTo>
                <a:lnTo>
                  <a:pt x="107" y="319"/>
                </a:lnTo>
                <a:lnTo>
                  <a:pt x="121" y="319"/>
                </a:lnTo>
                <a:lnTo>
                  <a:pt x="136" y="319"/>
                </a:lnTo>
                <a:lnTo>
                  <a:pt x="150" y="318"/>
                </a:lnTo>
                <a:lnTo>
                  <a:pt x="162" y="316"/>
                </a:lnTo>
                <a:lnTo>
                  <a:pt x="175" y="312"/>
                </a:lnTo>
                <a:lnTo>
                  <a:pt x="185" y="309"/>
                </a:lnTo>
                <a:lnTo>
                  <a:pt x="196" y="304"/>
                </a:lnTo>
                <a:lnTo>
                  <a:pt x="205" y="298"/>
                </a:lnTo>
                <a:lnTo>
                  <a:pt x="214" y="293"/>
                </a:lnTo>
                <a:lnTo>
                  <a:pt x="221" y="286"/>
                </a:lnTo>
                <a:lnTo>
                  <a:pt x="228" y="279"/>
                </a:lnTo>
                <a:lnTo>
                  <a:pt x="234" y="271"/>
                </a:lnTo>
                <a:lnTo>
                  <a:pt x="238" y="262"/>
                </a:lnTo>
                <a:lnTo>
                  <a:pt x="242" y="252"/>
                </a:lnTo>
                <a:lnTo>
                  <a:pt x="244" y="242"/>
                </a:lnTo>
                <a:lnTo>
                  <a:pt x="246" y="232"/>
                </a:lnTo>
                <a:lnTo>
                  <a:pt x="246" y="220"/>
                </a:lnTo>
                <a:lnTo>
                  <a:pt x="246" y="211"/>
                </a:lnTo>
                <a:lnTo>
                  <a:pt x="245" y="202"/>
                </a:lnTo>
                <a:lnTo>
                  <a:pt x="243" y="194"/>
                </a:lnTo>
                <a:lnTo>
                  <a:pt x="241" y="187"/>
                </a:lnTo>
                <a:lnTo>
                  <a:pt x="237" y="180"/>
                </a:lnTo>
                <a:lnTo>
                  <a:pt x="234" y="174"/>
                </a:lnTo>
                <a:lnTo>
                  <a:pt x="229" y="168"/>
                </a:lnTo>
                <a:lnTo>
                  <a:pt x="223" y="163"/>
                </a:lnTo>
                <a:lnTo>
                  <a:pt x="218" y="158"/>
                </a:lnTo>
                <a:lnTo>
                  <a:pt x="211" y="153"/>
                </a:lnTo>
                <a:lnTo>
                  <a:pt x="204" y="150"/>
                </a:lnTo>
                <a:lnTo>
                  <a:pt x="196" y="147"/>
                </a:lnTo>
                <a:lnTo>
                  <a:pt x="186" y="143"/>
                </a:lnTo>
                <a:lnTo>
                  <a:pt x="176" y="140"/>
                </a:lnTo>
                <a:lnTo>
                  <a:pt x="166" y="137"/>
                </a:lnTo>
                <a:lnTo>
                  <a:pt x="155" y="134"/>
                </a:lnTo>
                <a:lnTo>
                  <a:pt x="106" y="122"/>
                </a:lnTo>
                <a:lnTo>
                  <a:pt x="100" y="121"/>
                </a:lnTo>
                <a:lnTo>
                  <a:pt x="94" y="120"/>
                </a:lnTo>
                <a:lnTo>
                  <a:pt x="90" y="119"/>
                </a:lnTo>
                <a:lnTo>
                  <a:pt x="85" y="117"/>
                </a:lnTo>
                <a:lnTo>
                  <a:pt x="81" y="115"/>
                </a:lnTo>
                <a:lnTo>
                  <a:pt x="77" y="113"/>
                </a:lnTo>
                <a:lnTo>
                  <a:pt x="74" y="112"/>
                </a:lnTo>
                <a:lnTo>
                  <a:pt x="70" y="110"/>
                </a:lnTo>
                <a:lnTo>
                  <a:pt x="68" y="107"/>
                </a:lnTo>
                <a:lnTo>
                  <a:pt x="66" y="105"/>
                </a:lnTo>
                <a:lnTo>
                  <a:pt x="63" y="102"/>
                </a:lnTo>
                <a:lnTo>
                  <a:pt x="61" y="99"/>
                </a:lnTo>
                <a:lnTo>
                  <a:pt x="60" y="96"/>
                </a:lnTo>
                <a:lnTo>
                  <a:pt x="60" y="92"/>
                </a:lnTo>
                <a:lnTo>
                  <a:pt x="59" y="89"/>
                </a:lnTo>
                <a:lnTo>
                  <a:pt x="59" y="86"/>
                </a:lnTo>
                <a:lnTo>
                  <a:pt x="59" y="80"/>
                </a:lnTo>
                <a:lnTo>
                  <a:pt x="60" y="75"/>
                </a:lnTo>
                <a:lnTo>
                  <a:pt x="61" y="72"/>
                </a:lnTo>
                <a:lnTo>
                  <a:pt x="62" y="67"/>
                </a:lnTo>
                <a:lnTo>
                  <a:pt x="64" y="64"/>
                </a:lnTo>
                <a:lnTo>
                  <a:pt x="68" y="60"/>
                </a:lnTo>
                <a:lnTo>
                  <a:pt x="71" y="57"/>
                </a:lnTo>
                <a:lnTo>
                  <a:pt x="75" y="55"/>
                </a:lnTo>
                <a:lnTo>
                  <a:pt x="78" y="51"/>
                </a:lnTo>
                <a:lnTo>
                  <a:pt x="83" y="49"/>
                </a:lnTo>
                <a:lnTo>
                  <a:pt x="89" y="48"/>
                </a:lnTo>
                <a:lnTo>
                  <a:pt x="94" y="45"/>
                </a:lnTo>
                <a:lnTo>
                  <a:pt x="100" y="44"/>
                </a:lnTo>
                <a:lnTo>
                  <a:pt x="107" y="44"/>
                </a:lnTo>
                <a:lnTo>
                  <a:pt x="114" y="43"/>
                </a:lnTo>
                <a:lnTo>
                  <a:pt x="121" y="43"/>
                </a:lnTo>
                <a:lnTo>
                  <a:pt x="129" y="43"/>
                </a:lnTo>
                <a:lnTo>
                  <a:pt x="136" y="44"/>
                </a:lnTo>
                <a:lnTo>
                  <a:pt x="143" y="45"/>
                </a:lnTo>
                <a:lnTo>
                  <a:pt x="148" y="46"/>
                </a:lnTo>
                <a:lnTo>
                  <a:pt x="154" y="49"/>
                </a:lnTo>
                <a:lnTo>
                  <a:pt x="160" y="51"/>
                </a:lnTo>
                <a:lnTo>
                  <a:pt x="165" y="53"/>
                </a:lnTo>
                <a:lnTo>
                  <a:pt x="169" y="57"/>
                </a:lnTo>
                <a:lnTo>
                  <a:pt x="174" y="60"/>
                </a:lnTo>
                <a:lnTo>
                  <a:pt x="177" y="64"/>
                </a:lnTo>
                <a:lnTo>
                  <a:pt x="181" y="68"/>
                </a:lnTo>
                <a:lnTo>
                  <a:pt x="183" y="72"/>
                </a:lnTo>
                <a:lnTo>
                  <a:pt x="185" y="78"/>
                </a:lnTo>
                <a:lnTo>
                  <a:pt x="188" y="82"/>
                </a:lnTo>
                <a:lnTo>
                  <a:pt x="189" y="88"/>
                </a:lnTo>
                <a:lnTo>
                  <a:pt x="189" y="94"/>
                </a:lnTo>
                <a:lnTo>
                  <a:pt x="238" y="94"/>
                </a:lnTo>
                <a:lnTo>
                  <a:pt x="238" y="92"/>
                </a:lnTo>
                <a:lnTo>
                  <a:pt x="238" y="82"/>
                </a:lnTo>
                <a:lnTo>
                  <a:pt x="236" y="73"/>
                </a:lnTo>
                <a:lnTo>
                  <a:pt x="234" y="64"/>
                </a:lnTo>
                <a:lnTo>
                  <a:pt x="230" y="55"/>
                </a:lnTo>
                <a:lnTo>
                  <a:pt x="226" y="46"/>
                </a:lnTo>
                <a:lnTo>
                  <a:pt x="220" y="38"/>
                </a:lnTo>
                <a:lnTo>
                  <a:pt x="214" y="32"/>
                </a:lnTo>
                <a:lnTo>
                  <a:pt x="206" y="26"/>
                </a:lnTo>
                <a:lnTo>
                  <a:pt x="198" y="20"/>
                </a:lnTo>
                <a:lnTo>
                  <a:pt x="190" y="15"/>
                </a:lnTo>
                <a:lnTo>
                  <a:pt x="180" y="11"/>
                </a:lnTo>
                <a:lnTo>
                  <a:pt x="169" y="7"/>
                </a:lnTo>
                <a:lnTo>
                  <a:pt x="159" y="4"/>
                </a:lnTo>
                <a:lnTo>
                  <a:pt x="146" y="2"/>
                </a:lnTo>
                <a:lnTo>
                  <a:pt x="134" y="0"/>
                </a:lnTo>
                <a:lnTo>
                  <a:pt x="121" y="0"/>
                </a:lnTo>
                <a:lnTo>
                  <a:pt x="108" y="0"/>
                </a:lnTo>
                <a:lnTo>
                  <a:pt x="96" y="2"/>
                </a:lnTo>
                <a:lnTo>
                  <a:pt x="84" y="4"/>
                </a:lnTo>
                <a:lnTo>
                  <a:pt x="73" y="6"/>
                </a:lnTo>
                <a:lnTo>
                  <a:pt x="63" y="10"/>
                </a:lnTo>
                <a:lnTo>
                  <a:pt x="54" y="14"/>
                </a:lnTo>
                <a:lnTo>
                  <a:pt x="45" y="19"/>
                </a:lnTo>
                <a:lnTo>
                  <a:pt x="38" y="25"/>
                </a:lnTo>
                <a:lnTo>
                  <a:pt x="31" y="30"/>
                </a:lnTo>
                <a:lnTo>
                  <a:pt x="25" y="37"/>
                </a:lnTo>
                <a:lnTo>
                  <a:pt x="20" y="44"/>
                </a:lnTo>
                <a:lnTo>
                  <a:pt x="16" y="52"/>
                </a:lnTo>
                <a:lnTo>
                  <a:pt x="13" y="60"/>
                </a:lnTo>
                <a:lnTo>
                  <a:pt x="10" y="68"/>
                </a:lnTo>
                <a:lnTo>
                  <a:pt x="8" y="78"/>
                </a:lnTo>
                <a:lnTo>
                  <a:pt x="8" y="87"/>
                </a:lnTo>
                <a:lnTo>
                  <a:pt x="8" y="96"/>
                </a:lnTo>
                <a:lnTo>
                  <a:pt x="9" y="104"/>
                </a:lnTo>
                <a:lnTo>
                  <a:pt x="10" y="112"/>
                </a:lnTo>
                <a:lnTo>
                  <a:pt x="13" y="119"/>
                </a:lnTo>
                <a:lnTo>
                  <a:pt x="16" y="126"/>
                </a:lnTo>
                <a:lnTo>
                  <a:pt x="20" y="132"/>
                </a:lnTo>
                <a:lnTo>
                  <a:pt x="24" y="137"/>
                </a:lnTo>
                <a:lnTo>
                  <a:pt x="29" y="143"/>
                </a:lnTo>
                <a:lnTo>
                  <a:pt x="35" y="148"/>
                </a:lnTo>
                <a:lnTo>
                  <a:pt x="40" y="151"/>
                </a:lnTo>
                <a:lnTo>
                  <a:pt x="47" y="156"/>
                </a:lnTo>
                <a:lnTo>
                  <a:pt x="55" y="159"/>
                </a:lnTo>
                <a:lnTo>
                  <a:pt x="63" y="163"/>
                </a:lnTo>
                <a:lnTo>
                  <a:pt x="73" y="166"/>
                </a:lnTo>
                <a:lnTo>
                  <a:pt x="83" y="168"/>
                </a:lnTo>
                <a:lnTo>
                  <a:pt x="93" y="172"/>
                </a:lnTo>
                <a:lnTo>
                  <a:pt x="150" y="186"/>
                </a:lnTo>
                <a:lnTo>
                  <a:pt x="155" y="187"/>
                </a:lnTo>
                <a:lnTo>
                  <a:pt x="160" y="189"/>
                </a:lnTo>
                <a:lnTo>
                  <a:pt x="166" y="190"/>
                </a:lnTo>
                <a:lnTo>
                  <a:pt x="170" y="191"/>
                </a:lnTo>
                <a:lnTo>
                  <a:pt x="174" y="194"/>
                </a:lnTo>
                <a:lnTo>
                  <a:pt x="178" y="195"/>
                </a:lnTo>
                <a:lnTo>
                  <a:pt x="181" y="197"/>
                </a:lnTo>
                <a:lnTo>
                  <a:pt x="184" y="199"/>
                </a:lnTo>
                <a:lnTo>
                  <a:pt x="186" y="202"/>
                </a:lnTo>
                <a:lnTo>
                  <a:pt x="189" y="204"/>
                </a:lnTo>
                <a:lnTo>
                  <a:pt x="191" y="208"/>
                </a:lnTo>
                <a:lnTo>
                  <a:pt x="193" y="211"/>
                </a:lnTo>
                <a:lnTo>
                  <a:pt x="195" y="214"/>
                </a:lnTo>
                <a:lnTo>
                  <a:pt x="195" y="218"/>
                </a:lnTo>
                <a:lnTo>
                  <a:pt x="196" y="222"/>
                </a:lnTo>
                <a:lnTo>
                  <a:pt x="196" y="227"/>
                </a:lnTo>
                <a:lnTo>
                  <a:pt x="196" y="232"/>
                </a:lnTo>
                <a:lnTo>
                  <a:pt x="195" y="237"/>
                </a:lnTo>
                <a:lnTo>
                  <a:pt x="193" y="242"/>
                </a:lnTo>
                <a:lnTo>
                  <a:pt x="191" y="247"/>
                </a:lnTo>
                <a:lnTo>
                  <a:pt x="189" y="250"/>
                </a:lnTo>
                <a:lnTo>
                  <a:pt x="185" y="255"/>
                </a:lnTo>
                <a:lnTo>
                  <a:pt x="182" y="258"/>
                </a:lnTo>
                <a:lnTo>
                  <a:pt x="177" y="262"/>
                </a:lnTo>
                <a:lnTo>
                  <a:pt x="173" y="264"/>
                </a:lnTo>
                <a:lnTo>
                  <a:pt x="167" y="266"/>
                </a:lnTo>
                <a:lnTo>
                  <a:pt x="161" y="268"/>
                </a:lnTo>
                <a:lnTo>
                  <a:pt x="155" y="271"/>
                </a:lnTo>
                <a:lnTo>
                  <a:pt x="148" y="272"/>
                </a:lnTo>
                <a:lnTo>
                  <a:pt x="142" y="273"/>
                </a:lnTo>
                <a:lnTo>
                  <a:pt x="134" y="274"/>
                </a:lnTo>
                <a:lnTo>
                  <a:pt x="125" y="274"/>
                </a:lnTo>
                <a:lnTo>
                  <a:pt x="117" y="274"/>
                </a:lnTo>
                <a:lnTo>
                  <a:pt x="109" y="273"/>
                </a:lnTo>
                <a:lnTo>
                  <a:pt x="101" y="272"/>
                </a:lnTo>
                <a:lnTo>
                  <a:pt x="94" y="271"/>
                </a:lnTo>
                <a:lnTo>
                  <a:pt x="87" y="268"/>
                </a:lnTo>
                <a:lnTo>
                  <a:pt x="82" y="265"/>
                </a:lnTo>
                <a:lnTo>
                  <a:pt x="76" y="263"/>
                </a:lnTo>
                <a:lnTo>
                  <a:pt x="71" y="258"/>
                </a:lnTo>
                <a:lnTo>
                  <a:pt x="67" y="255"/>
                </a:lnTo>
                <a:lnTo>
                  <a:pt x="62" y="250"/>
                </a:lnTo>
                <a:lnTo>
                  <a:pt x="59" y="244"/>
                </a:lnTo>
                <a:lnTo>
                  <a:pt x="55" y="239"/>
                </a:lnTo>
                <a:lnTo>
                  <a:pt x="53" y="233"/>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6" name="Freeform 217"/>
          <p:cNvSpPr>
            <a:spLocks/>
          </p:cNvSpPr>
          <p:nvPr/>
        </p:nvSpPr>
        <p:spPr bwMode="auto">
          <a:xfrm>
            <a:off x="5402263" y="4711700"/>
            <a:ext cx="79375" cy="204788"/>
          </a:xfrm>
          <a:custGeom>
            <a:avLst/>
            <a:gdLst>
              <a:gd name="T0" fmla="*/ 50800 w 150"/>
              <a:gd name="T1" fmla="*/ 162984 h 387"/>
              <a:gd name="T2" fmla="*/ 50800 w 150"/>
              <a:gd name="T3" fmla="*/ 65617 h 387"/>
              <a:gd name="T4" fmla="*/ 79375 w 150"/>
              <a:gd name="T5" fmla="*/ 65617 h 387"/>
              <a:gd name="T6" fmla="*/ 79375 w 150"/>
              <a:gd name="T7" fmla="*/ 44450 h 387"/>
              <a:gd name="T8" fmla="*/ 50800 w 150"/>
              <a:gd name="T9" fmla="*/ 44450 h 387"/>
              <a:gd name="T10" fmla="*/ 50800 w 150"/>
              <a:gd name="T11" fmla="*/ 0 h 387"/>
              <a:gd name="T12" fmla="*/ 23813 w 150"/>
              <a:gd name="T13" fmla="*/ 0 h 387"/>
              <a:gd name="T14" fmla="*/ 23813 w 150"/>
              <a:gd name="T15" fmla="*/ 44450 h 387"/>
              <a:gd name="T16" fmla="*/ 0 w 150"/>
              <a:gd name="T17" fmla="*/ 44450 h 387"/>
              <a:gd name="T18" fmla="*/ 0 w 150"/>
              <a:gd name="T19" fmla="*/ 65617 h 387"/>
              <a:gd name="T20" fmla="*/ 23813 w 150"/>
              <a:gd name="T21" fmla="*/ 65617 h 387"/>
              <a:gd name="T22" fmla="*/ 23813 w 150"/>
              <a:gd name="T23" fmla="*/ 171980 h 387"/>
              <a:gd name="T24" fmla="*/ 23813 w 150"/>
              <a:gd name="T25" fmla="*/ 176213 h 387"/>
              <a:gd name="T26" fmla="*/ 24342 w 150"/>
              <a:gd name="T27" fmla="*/ 180446 h 387"/>
              <a:gd name="T28" fmla="*/ 24871 w 150"/>
              <a:gd name="T29" fmla="*/ 184150 h 387"/>
              <a:gd name="T30" fmla="*/ 25929 w 150"/>
              <a:gd name="T31" fmla="*/ 187325 h 387"/>
              <a:gd name="T32" fmla="*/ 26987 w 150"/>
              <a:gd name="T33" fmla="*/ 190500 h 387"/>
              <a:gd name="T34" fmla="*/ 28046 w 150"/>
              <a:gd name="T35" fmla="*/ 192617 h 387"/>
              <a:gd name="T36" fmla="*/ 29633 w 150"/>
              <a:gd name="T37" fmla="*/ 195263 h 387"/>
              <a:gd name="T38" fmla="*/ 31221 w 150"/>
              <a:gd name="T39" fmla="*/ 197909 h 387"/>
              <a:gd name="T40" fmla="*/ 33867 w 150"/>
              <a:gd name="T41" fmla="*/ 199496 h 387"/>
              <a:gd name="T42" fmla="*/ 35983 w 150"/>
              <a:gd name="T43" fmla="*/ 200555 h 387"/>
              <a:gd name="T44" fmla="*/ 38629 w 150"/>
              <a:gd name="T45" fmla="*/ 202142 h 387"/>
              <a:gd name="T46" fmla="*/ 42333 w 150"/>
              <a:gd name="T47" fmla="*/ 203200 h 387"/>
              <a:gd name="T48" fmla="*/ 44979 w 150"/>
              <a:gd name="T49" fmla="*/ 203730 h 387"/>
              <a:gd name="T50" fmla="*/ 49213 w 150"/>
              <a:gd name="T51" fmla="*/ 204259 h 387"/>
              <a:gd name="T52" fmla="*/ 52917 w 150"/>
              <a:gd name="T53" fmla="*/ 204788 h 387"/>
              <a:gd name="T54" fmla="*/ 58208 w 150"/>
              <a:gd name="T55" fmla="*/ 204788 h 387"/>
              <a:gd name="T56" fmla="*/ 62971 w 150"/>
              <a:gd name="T57" fmla="*/ 204788 h 387"/>
              <a:gd name="T58" fmla="*/ 67733 w 150"/>
              <a:gd name="T59" fmla="*/ 204259 h 387"/>
              <a:gd name="T60" fmla="*/ 73025 w 150"/>
              <a:gd name="T61" fmla="*/ 203730 h 387"/>
              <a:gd name="T62" fmla="*/ 79375 w 150"/>
              <a:gd name="T63" fmla="*/ 202671 h 387"/>
              <a:gd name="T64" fmla="*/ 79375 w 150"/>
              <a:gd name="T65" fmla="*/ 179917 h 387"/>
              <a:gd name="T66" fmla="*/ 70908 w 150"/>
              <a:gd name="T67" fmla="*/ 180446 h 387"/>
              <a:gd name="T68" fmla="*/ 65087 w 150"/>
              <a:gd name="T69" fmla="*/ 180446 h 387"/>
              <a:gd name="T70" fmla="*/ 60854 w 150"/>
              <a:gd name="T71" fmla="*/ 180446 h 387"/>
              <a:gd name="T72" fmla="*/ 58208 w 150"/>
              <a:gd name="T73" fmla="*/ 179388 h 387"/>
              <a:gd name="T74" fmla="*/ 55562 w 150"/>
              <a:gd name="T75" fmla="*/ 178330 h 387"/>
              <a:gd name="T76" fmla="*/ 52917 w 150"/>
              <a:gd name="T77" fmla="*/ 176213 h 387"/>
              <a:gd name="T78" fmla="*/ 51858 w 150"/>
              <a:gd name="T79" fmla="*/ 174096 h 387"/>
              <a:gd name="T80" fmla="*/ 51329 w 150"/>
              <a:gd name="T81" fmla="*/ 170921 h 387"/>
              <a:gd name="T82" fmla="*/ 50800 w 150"/>
              <a:gd name="T83" fmla="*/ 167217 h 387"/>
              <a:gd name="T84" fmla="*/ 50800 w 150"/>
              <a:gd name="T85" fmla="*/ 162984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1"/>
                </a:lnTo>
                <a:lnTo>
                  <a:pt x="47" y="348"/>
                </a:lnTo>
                <a:lnTo>
                  <a:pt x="49" y="354"/>
                </a:lnTo>
                <a:lnTo>
                  <a:pt x="51" y="360"/>
                </a:lnTo>
                <a:lnTo>
                  <a:pt x="53" y="364"/>
                </a:lnTo>
                <a:lnTo>
                  <a:pt x="56" y="369"/>
                </a:lnTo>
                <a:lnTo>
                  <a:pt x="59" y="374"/>
                </a:lnTo>
                <a:lnTo>
                  <a:pt x="64" y="377"/>
                </a:lnTo>
                <a:lnTo>
                  <a:pt x="68" y="379"/>
                </a:lnTo>
                <a:lnTo>
                  <a:pt x="73" y="382"/>
                </a:lnTo>
                <a:lnTo>
                  <a:pt x="80" y="384"/>
                </a:lnTo>
                <a:lnTo>
                  <a:pt x="85" y="385"/>
                </a:lnTo>
                <a:lnTo>
                  <a:pt x="93" y="386"/>
                </a:lnTo>
                <a:lnTo>
                  <a:pt x="100" y="387"/>
                </a:lnTo>
                <a:lnTo>
                  <a:pt x="110" y="387"/>
                </a:lnTo>
                <a:lnTo>
                  <a:pt x="119" y="387"/>
                </a:lnTo>
                <a:lnTo>
                  <a:pt x="128" y="386"/>
                </a:lnTo>
                <a:lnTo>
                  <a:pt x="138" y="385"/>
                </a:lnTo>
                <a:lnTo>
                  <a:pt x="150" y="383"/>
                </a:lnTo>
                <a:lnTo>
                  <a:pt x="150" y="340"/>
                </a:lnTo>
                <a:lnTo>
                  <a:pt x="134" y="341"/>
                </a:lnTo>
                <a:lnTo>
                  <a:pt x="123" y="341"/>
                </a:lnTo>
                <a:lnTo>
                  <a:pt x="115" y="341"/>
                </a:lnTo>
                <a:lnTo>
                  <a:pt x="110" y="339"/>
                </a:lnTo>
                <a:lnTo>
                  <a:pt x="105" y="337"/>
                </a:lnTo>
                <a:lnTo>
                  <a:pt x="100"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7" name="Freeform 218"/>
          <p:cNvSpPr>
            <a:spLocks noEditPoints="1"/>
          </p:cNvSpPr>
          <p:nvPr/>
        </p:nvSpPr>
        <p:spPr bwMode="auto">
          <a:xfrm>
            <a:off x="5499100" y="4751388"/>
            <a:ext cx="142875" cy="168275"/>
          </a:xfrm>
          <a:custGeom>
            <a:avLst/>
            <a:gdLst>
              <a:gd name="T0" fmla="*/ 112297 w 271"/>
              <a:gd name="T1" fmla="*/ 119744 h 319"/>
              <a:gd name="T2" fmla="*/ 107552 w 271"/>
              <a:gd name="T3" fmla="*/ 128712 h 319"/>
              <a:gd name="T4" fmla="*/ 100171 w 271"/>
              <a:gd name="T5" fmla="*/ 136097 h 319"/>
              <a:gd name="T6" fmla="*/ 91735 w 271"/>
              <a:gd name="T7" fmla="*/ 140845 h 319"/>
              <a:gd name="T8" fmla="*/ 81191 w 271"/>
              <a:gd name="T9" fmla="*/ 143482 h 319"/>
              <a:gd name="T10" fmla="*/ 68538 w 271"/>
              <a:gd name="T11" fmla="*/ 144010 h 319"/>
              <a:gd name="T12" fmla="*/ 54830 w 271"/>
              <a:gd name="T13" fmla="*/ 140317 h 319"/>
              <a:gd name="T14" fmla="*/ 43759 w 271"/>
              <a:gd name="T15" fmla="*/ 133987 h 319"/>
              <a:gd name="T16" fmla="*/ 35323 w 271"/>
              <a:gd name="T17" fmla="*/ 123437 h 319"/>
              <a:gd name="T18" fmla="*/ 30051 w 271"/>
              <a:gd name="T19" fmla="*/ 109722 h 319"/>
              <a:gd name="T20" fmla="*/ 27942 w 271"/>
              <a:gd name="T21" fmla="*/ 92314 h 319"/>
              <a:gd name="T22" fmla="*/ 142875 w 271"/>
              <a:gd name="T23" fmla="*/ 80709 h 319"/>
              <a:gd name="T24" fmla="*/ 140239 w 271"/>
              <a:gd name="T25" fmla="*/ 54333 h 319"/>
              <a:gd name="T26" fmla="*/ 131804 w 271"/>
              <a:gd name="T27" fmla="*/ 32178 h 319"/>
              <a:gd name="T28" fmla="*/ 119150 w 271"/>
              <a:gd name="T29" fmla="*/ 15825 h 319"/>
              <a:gd name="T30" fmla="*/ 101225 w 271"/>
              <a:gd name="T31" fmla="*/ 5803 h 319"/>
              <a:gd name="T32" fmla="*/ 79609 w 271"/>
              <a:gd name="T33" fmla="*/ 1055 h 319"/>
              <a:gd name="T34" fmla="*/ 55885 w 271"/>
              <a:gd name="T35" fmla="*/ 1583 h 319"/>
              <a:gd name="T36" fmla="*/ 35323 w 271"/>
              <a:gd name="T37" fmla="*/ 9495 h 319"/>
              <a:gd name="T38" fmla="*/ 19507 w 271"/>
              <a:gd name="T39" fmla="*/ 22683 h 319"/>
              <a:gd name="T40" fmla="*/ 7908 w 271"/>
              <a:gd name="T41" fmla="*/ 42201 h 319"/>
              <a:gd name="T42" fmla="*/ 1582 w 271"/>
              <a:gd name="T43" fmla="*/ 66466 h 319"/>
              <a:gd name="T44" fmla="*/ 527 w 271"/>
              <a:gd name="T45" fmla="*/ 95479 h 319"/>
              <a:gd name="T46" fmla="*/ 4745 w 271"/>
              <a:gd name="T47" fmla="*/ 120272 h 319"/>
              <a:gd name="T48" fmla="*/ 15289 w 271"/>
              <a:gd name="T49" fmla="*/ 140845 h 319"/>
              <a:gd name="T50" fmla="*/ 30051 w 271"/>
              <a:gd name="T51" fmla="*/ 155615 h 319"/>
              <a:gd name="T52" fmla="*/ 48504 w 271"/>
              <a:gd name="T53" fmla="*/ 165110 h 319"/>
              <a:gd name="T54" fmla="*/ 71174 w 271"/>
              <a:gd name="T55" fmla="*/ 168275 h 319"/>
              <a:gd name="T56" fmla="*/ 91208 w 271"/>
              <a:gd name="T57" fmla="*/ 165637 h 319"/>
              <a:gd name="T58" fmla="*/ 108079 w 271"/>
              <a:gd name="T59" fmla="*/ 159835 h 319"/>
              <a:gd name="T60" fmla="*/ 122314 w 271"/>
              <a:gd name="T61" fmla="*/ 149285 h 319"/>
              <a:gd name="T62" fmla="*/ 132331 w 271"/>
              <a:gd name="T63" fmla="*/ 136097 h 319"/>
              <a:gd name="T64" fmla="*/ 139185 w 271"/>
              <a:gd name="T65" fmla="*/ 119217 h 319"/>
              <a:gd name="T66" fmla="*/ 27942 w 271"/>
              <a:gd name="T67" fmla="*/ 70686 h 319"/>
              <a:gd name="T68" fmla="*/ 31106 w 271"/>
              <a:gd name="T69" fmla="*/ 54861 h 319"/>
              <a:gd name="T70" fmla="*/ 35851 w 271"/>
              <a:gd name="T71" fmla="*/ 42728 h 319"/>
              <a:gd name="T72" fmla="*/ 43759 w 271"/>
              <a:gd name="T73" fmla="*/ 33233 h 319"/>
              <a:gd name="T74" fmla="*/ 54830 w 271"/>
              <a:gd name="T75" fmla="*/ 26903 h 319"/>
              <a:gd name="T76" fmla="*/ 67483 w 271"/>
              <a:gd name="T77" fmla="*/ 23738 h 319"/>
              <a:gd name="T78" fmla="*/ 82245 w 271"/>
              <a:gd name="T79" fmla="*/ 24265 h 319"/>
              <a:gd name="T80" fmla="*/ 94371 w 271"/>
              <a:gd name="T81" fmla="*/ 29013 h 319"/>
              <a:gd name="T82" fmla="*/ 103334 w 271"/>
              <a:gd name="T83" fmla="*/ 35871 h 319"/>
              <a:gd name="T84" fmla="*/ 110188 w 271"/>
              <a:gd name="T85" fmla="*/ 46421 h 319"/>
              <a:gd name="T86" fmla="*/ 114405 w 271"/>
              <a:gd name="T87" fmla="*/ 59608 h 319"/>
              <a:gd name="T88" fmla="*/ 27942 w 271"/>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9">
                <a:moveTo>
                  <a:pt x="217" y="213"/>
                </a:moveTo>
                <a:lnTo>
                  <a:pt x="215" y="220"/>
                </a:lnTo>
                <a:lnTo>
                  <a:pt x="213" y="227"/>
                </a:lnTo>
                <a:lnTo>
                  <a:pt x="210" y="233"/>
                </a:lnTo>
                <a:lnTo>
                  <a:pt x="207" y="239"/>
                </a:lnTo>
                <a:lnTo>
                  <a:pt x="204" y="244"/>
                </a:lnTo>
                <a:lnTo>
                  <a:pt x="199" y="249"/>
                </a:lnTo>
                <a:lnTo>
                  <a:pt x="196" y="254"/>
                </a:lnTo>
                <a:lnTo>
                  <a:pt x="190" y="258"/>
                </a:lnTo>
                <a:lnTo>
                  <a:pt x="185" y="262"/>
                </a:lnTo>
                <a:lnTo>
                  <a:pt x="180" y="264"/>
                </a:lnTo>
                <a:lnTo>
                  <a:pt x="174" y="267"/>
                </a:lnTo>
                <a:lnTo>
                  <a:pt x="168" y="270"/>
                </a:lnTo>
                <a:lnTo>
                  <a:pt x="161" y="271"/>
                </a:lnTo>
                <a:lnTo>
                  <a:pt x="154" y="272"/>
                </a:lnTo>
                <a:lnTo>
                  <a:pt x="148" y="273"/>
                </a:lnTo>
                <a:lnTo>
                  <a:pt x="139" y="273"/>
                </a:lnTo>
                <a:lnTo>
                  <a:pt x="130" y="273"/>
                </a:lnTo>
                <a:lnTo>
                  <a:pt x="121" y="272"/>
                </a:lnTo>
                <a:lnTo>
                  <a:pt x="112" y="270"/>
                </a:lnTo>
                <a:lnTo>
                  <a:pt x="104" y="266"/>
                </a:lnTo>
                <a:lnTo>
                  <a:pt x="97" y="263"/>
                </a:lnTo>
                <a:lnTo>
                  <a:pt x="89" y="258"/>
                </a:lnTo>
                <a:lnTo>
                  <a:pt x="83" y="254"/>
                </a:lnTo>
                <a:lnTo>
                  <a:pt x="77" y="248"/>
                </a:lnTo>
                <a:lnTo>
                  <a:pt x="72" y="241"/>
                </a:lnTo>
                <a:lnTo>
                  <a:pt x="67" y="234"/>
                </a:lnTo>
                <a:lnTo>
                  <a:pt x="64" y="226"/>
                </a:lnTo>
                <a:lnTo>
                  <a:pt x="60" y="217"/>
                </a:lnTo>
                <a:lnTo>
                  <a:pt x="57" y="208"/>
                </a:lnTo>
                <a:lnTo>
                  <a:pt x="55" y="197"/>
                </a:lnTo>
                <a:lnTo>
                  <a:pt x="54" y="187"/>
                </a:lnTo>
                <a:lnTo>
                  <a:pt x="53" y="175"/>
                </a:lnTo>
                <a:lnTo>
                  <a:pt x="271" y="175"/>
                </a:lnTo>
                <a:lnTo>
                  <a:pt x="271" y="164"/>
                </a:lnTo>
                <a:lnTo>
                  <a:pt x="271" y="153"/>
                </a:lnTo>
                <a:lnTo>
                  <a:pt x="271" y="135"/>
                </a:lnTo>
                <a:lnTo>
                  <a:pt x="268" y="118"/>
                </a:lnTo>
                <a:lnTo>
                  <a:pt x="266" y="103"/>
                </a:lnTo>
                <a:lnTo>
                  <a:pt x="261" y="88"/>
                </a:lnTo>
                <a:lnTo>
                  <a:pt x="257" y="74"/>
                </a:lnTo>
                <a:lnTo>
                  <a:pt x="250" y="61"/>
                </a:lnTo>
                <a:lnTo>
                  <a:pt x="243" y="50"/>
                </a:lnTo>
                <a:lnTo>
                  <a:pt x="235" y="40"/>
                </a:lnTo>
                <a:lnTo>
                  <a:pt x="226" y="30"/>
                </a:lnTo>
                <a:lnTo>
                  <a:pt x="215" y="23"/>
                </a:lnTo>
                <a:lnTo>
                  <a:pt x="205" y="17"/>
                </a:lnTo>
                <a:lnTo>
                  <a:pt x="192" y="11"/>
                </a:lnTo>
                <a:lnTo>
                  <a:pt x="180" y="6"/>
                </a:lnTo>
                <a:lnTo>
                  <a:pt x="166" y="3"/>
                </a:lnTo>
                <a:lnTo>
                  <a:pt x="151" y="2"/>
                </a:lnTo>
                <a:lnTo>
                  <a:pt x="135" y="0"/>
                </a:lnTo>
                <a:lnTo>
                  <a:pt x="120" y="2"/>
                </a:lnTo>
                <a:lnTo>
                  <a:pt x="106" y="3"/>
                </a:lnTo>
                <a:lnTo>
                  <a:pt x="92" y="6"/>
                </a:lnTo>
                <a:lnTo>
                  <a:pt x="80" y="11"/>
                </a:lnTo>
                <a:lnTo>
                  <a:pt x="67" y="18"/>
                </a:lnTo>
                <a:lnTo>
                  <a:pt x="57" y="25"/>
                </a:lnTo>
                <a:lnTo>
                  <a:pt x="46" y="33"/>
                </a:lnTo>
                <a:lnTo>
                  <a:pt x="37" y="43"/>
                </a:lnTo>
                <a:lnTo>
                  <a:pt x="29" y="53"/>
                </a:lnTo>
                <a:lnTo>
                  <a:pt x="21" y="66"/>
                </a:lnTo>
                <a:lnTo>
                  <a:pt x="15" y="80"/>
                </a:lnTo>
                <a:lnTo>
                  <a:pt x="9" y="94"/>
                </a:lnTo>
                <a:lnTo>
                  <a:pt x="6" y="110"/>
                </a:lnTo>
                <a:lnTo>
                  <a:pt x="3" y="126"/>
                </a:lnTo>
                <a:lnTo>
                  <a:pt x="1" y="144"/>
                </a:lnTo>
                <a:lnTo>
                  <a:pt x="0" y="163"/>
                </a:lnTo>
                <a:lnTo>
                  <a:pt x="1" y="181"/>
                </a:lnTo>
                <a:lnTo>
                  <a:pt x="3" y="197"/>
                </a:lnTo>
                <a:lnTo>
                  <a:pt x="6" y="213"/>
                </a:lnTo>
                <a:lnTo>
                  <a:pt x="9" y="228"/>
                </a:lnTo>
                <a:lnTo>
                  <a:pt x="15" y="242"/>
                </a:lnTo>
                <a:lnTo>
                  <a:pt x="21" y="255"/>
                </a:lnTo>
                <a:lnTo>
                  <a:pt x="29" y="267"/>
                </a:lnTo>
                <a:lnTo>
                  <a:pt x="37" y="278"/>
                </a:lnTo>
                <a:lnTo>
                  <a:pt x="46" y="287"/>
                </a:lnTo>
                <a:lnTo>
                  <a:pt x="57" y="295"/>
                </a:lnTo>
                <a:lnTo>
                  <a:pt x="67" y="303"/>
                </a:lnTo>
                <a:lnTo>
                  <a:pt x="80" y="309"/>
                </a:lnTo>
                <a:lnTo>
                  <a:pt x="92" y="313"/>
                </a:lnTo>
                <a:lnTo>
                  <a:pt x="106" y="317"/>
                </a:lnTo>
                <a:lnTo>
                  <a:pt x="120" y="318"/>
                </a:lnTo>
                <a:lnTo>
                  <a:pt x="135" y="319"/>
                </a:lnTo>
                <a:lnTo>
                  <a:pt x="149" y="319"/>
                </a:lnTo>
                <a:lnTo>
                  <a:pt x="160" y="317"/>
                </a:lnTo>
                <a:lnTo>
                  <a:pt x="173" y="314"/>
                </a:lnTo>
                <a:lnTo>
                  <a:pt x="184" y="312"/>
                </a:lnTo>
                <a:lnTo>
                  <a:pt x="195" y="308"/>
                </a:lnTo>
                <a:lnTo>
                  <a:pt x="205" y="303"/>
                </a:lnTo>
                <a:lnTo>
                  <a:pt x="214" y="297"/>
                </a:lnTo>
                <a:lnTo>
                  <a:pt x="223" y="291"/>
                </a:lnTo>
                <a:lnTo>
                  <a:pt x="232" y="283"/>
                </a:lnTo>
                <a:lnTo>
                  <a:pt x="238" y="275"/>
                </a:lnTo>
                <a:lnTo>
                  <a:pt x="245" y="267"/>
                </a:lnTo>
                <a:lnTo>
                  <a:pt x="251" y="258"/>
                </a:lnTo>
                <a:lnTo>
                  <a:pt x="257" y="248"/>
                </a:lnTo>
                <a:lnTo>
                  <a:pt x="261" y="236"/>
                </a:lnTo>
                <a:lnTo>
                  <a:pt x="264" y="226"/>
                </a:lnTo>
                <a:lnTo>
                  <a:pt x="267" y="213"/>
                </a:lnTo>
                <a:lnTo>
                  <a:pt x="217" y="213"/>
                </a:lnTo>
                <a:close/>
                <a:moveTo>
                  <a:pt x="53" y="134"/>
                </a:moveTo>
                <a:lnTo>
                  <a:pt x="54" y="124"/>
                </a:lnTo>
                <a:lnTo>
                  <a:pt x="57" y="113"/>
                </a:lnTo>
                <a:lnTo>
                  <a:pt x="59" y="104"/>
                </a:lnTo>
                <a:lnTo>
                  <a:pt x="61" y="96"/>
                </a:lnTo>
                <a:lnTo>
                  <a:pt x="65" y="88"/>
                </a:lnTo>
                <a:lnTo>
                  <a:pt x="68" y="81"/>
                </a:lnTo>
                <a:lnTo>
                  <a:pt x="73" y="74"/>
                </a:lnTo>
                <a:lnTo>
                  <a:pt x="78" y="68"/>
                </a:lnTo>
                <a:lnTo>
                  <a:pt x="83" y="63"/>
                </a:lnTo>
                <a:lnTo>
                  <a:pt x="90" y="58"/>
                </a:lnTo>
                <a:lnTo>
                  <a:pt x="97" y="55"/>
                </a:lnTo>
                <a:lnTo>
                  <a:pt x="104" y="51"/>
                </a:lnTo>
                <a:lnTo>
                  <a:pt x="111" y="49"/>
                </a:lnTo>
                <a:lnTo>
                  <a:pt x="119" y="46"/>
                </a:lnTo>
                <a:lnTo>
                  <a:pt x="128" y="45"/>
                </a:lnTo>
                <a:lnTo>
                  <a:pt x="137" y="45"/>
                </a:lnTo>
                <a:lnTo>
                  <a:pt x="146" y="45"/>
                </a:lnTo>
                <a:lnTo>
                  <a:pt x="156" y="46"/>
                </a:lnTo>
                <a:lnTo>
                  <a:pt x="164" y="49"/>
                </a:lnTo>
                <a:lnTo>
                  <a:pt x="171" y="51"/>
                </a:lnTo>
                <a:lnTo>
                  <a:pt x="179" y="55"/>
                </a:lnTo>
                <a:lnTo>
                  <a:pt x="184" y="58"/>
                </a:lnTo>
                <a:lnTo>
                  <a:pt x="191" y="63"/>
                </a:lnTo>
                <a:lnTo>
                  <a:pt x="196" y="68"/>
                </a:lnTo>
                <a:lnTo>
                  <a:pt x="202" y="74"/>
                </a:lnTo>
                <a:lnTo>
                  <a:pt x="205" y="81"/>
                </a:lnTo>
                <a:lnTo>
                  <a:pt x="209" y="88"/>
                </a:lnTo>
                <a:lnTo>
                  <a:pt x="212" y="96"/>
                </a:lnTo>
                <a:lnTo>
                  <a:pt x="214" y="104"/>
                </a:lnTo>
                <a:lnTo>
                  <a:pt x="217" y="113"/>
                </a:lnTo>
                <a:lnTo>
                  <a:pt x="218" y="124"/>
                </a:lnTo>
                <a:lnTo>
                  <a:pt x="218"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8" name="Freeform 219"/>
          <p:cNvSpPr>
            <a:spLocks noEditPoints="1"/>
          </p:cNvSpPr>
          <p:nvPr/>
        </p:nvSpPr>
        <p:spPr bwMode="auto">
          <a:xfrm>
            <a:off x="5672138" y="4751388"/>
            <a:ext cx="147637" cy="227012"/>
          </a:xfrm>
          <a:custGeom>
            <a:avLst/>
            <a:gdLst>
              <a:gd name="T0" fmla="*/ 26458 w 279"/>
              <a:gd name="T1" fmla="*/ 227012 h 429"/>
              <a:gd name="T2" fmla="*/ 31221 w 279"/>
              <a:gd name="T3" fmla="*/ 150812 h 429"/>
              <a:gd name="T4" fmla="*/ 42333 w 279"/>
              <a:gd name="T5" fmla="*/ 159808 h 429"/>
              <a:gd name="T6" fmla="*/ 55033 w 279"/>
              <a:gd name="T7" fmla="*/ 165629 h 429"/>
              <a:gd name="T8" fmla="*/ 69321 w 279"/>
              <a:gd name="T9" fmla="*/ 168275 h 429"/>
              <a:gd name="T10" fmla="*/ 85196 w 279"/>
              <a:gd name="T11" fmla="*/ 168275 h 429"/>
              <a:gd name="T12" fmla="*/ 99483 w 279"/>
              <a:gd name="T13" fmla="*/ 165629 h 429"/>
              <a:gd name="T14" fmla="*/ 112183 w 279"/>
              <a:gd name="T15" fmla="*/ 159808 h 429"/>
              <a:gd name="T16" fmla="*/ 123295 w 279"/>
              <a:gd name="T17" fmla="*/ 151341 h 429"/>
              <a:gd name="T18" fmla="*/ 132291 w 279"/>
              <a:gd name="T19" fmla="*/ 140758 h 429"/>
              <a:gd name="T20" fmla="*/ 139700 w 279"/>
              <a:gd name="T21" fmla="*/ 127529 h 429"/>
              <a:gd name="T22" fmla="*/ 144462 w 279"/>
              <a:gd name="T23" fmla="*/ 111654 h 429"/>
              <a:gd name="T24" fmla="*/ 146579 w 279"/>
              <a:gd name="T25" fmla="*/ 94191 h 429"/>
              <a:gd name="T26" fmla="*/ 146579 w 279"/>
              <a:gd name="T27" fmla="*/ 74612 h 429"/>
              <a:gd name="T28" fmla="*/ 144462 w 279"/>
              <a:gd name="T29" fmla="*/ 56621 h 429"/>
              <a:gd name="T30" fmla="*/ 139700 w 279"/>
              <a:gd name="T31" fmla="*/ 41804 h 429"/>
              <a:gd name="T32" fmla="*/ 132820 w 279"/>
              <a:gd name="T33" fmla="*/ 28046 h 429"/>
              <a:gd name="T34" fmla="*/ 123825 w 279"/>
              <a:gd name="T35" fmla="*/ 17462 h 429"/>
              <a:gd name="T36" fmla="*/ 112712 w 279"/>
              <a:gd name="T37" fmla="*/ 9525 h 429"/>
              <a:gd name="T38" fmla="*/ 100012 w 279"/>
              <a:gd name="T39" fmla="*/ 3175 h 429"/>
              <a:gd name="T40" fmla="*/ 85196 w 279"/>
              <a:gd name="T41" fmla="*/ 1058 h 429"/>
              <a:gd name="T42" fmla="*/ 73554 w 279"/>
              <a:gd name="T43" fmla="*/ 0 h 429"/>
              <a:gd name="T44" fmla="*/ 65616 w 279"/>
              <a:gd name="T45" fmla="*/ 1587 h 429"/>
              <a:gd name="T46" fmla="*/ 58737 w 279"/>
              <a:gd name="T47" fmla="*/ 2646 h 429"/>
              <a:gd name="T48" fmla="*/ 51858 w 279"/>
              <a:gd name="T49" fmla="*/ 5292 h 429"/>
              <a:gd name="T50" fmla="*/ 44979 w 279"/>
              <a:gd name="T51" fmla="*/ 8996 h 429"/>
              <a:gd name="T52" fmla="*/ 39158 w 279"/>
              <a:gd name="T53" fmla="*/ 13229 h 429"/>
              <a:gd name="T54" fmla="*/ 33337 w 279"/>
              <a:gd name="T55" fmla="*/ 17992 h 429"/>
              <a:gd name="T56" fmla="*/ 28575 w 279"/>
              <a:gd name="T57" fmla="*/ 24342 h 429"/>
              <a:gd name="T58" fmla="*/ 26458 w 279"/>
              <a:gd name="T59" fmla="*/ 5292 h 429"/>
              <a:gd name="T60" fmla="*/ 0 w 279"/>
              <a:gd name="T61" fmla="*/ 227012 h 429"/>
              <a:gd name="T62" fmla="*/ 24871 w 279"/>
              <a:gd name="T63" fmla="*/ 78316 h 429"/>
              <a:gd name="T64" fmla="*/ 26987 w 279"/>
              <a:gd name="T65" fmla="*/ 64558 h 429"/>
              <a:gd name="T66" fmla="*/ 30162 w 279"/>
              <a:gd name="T67" fmla="*/ 53975 h 429"/>
              <a:gd name="T68" fmla="*/ 34925 w 279"/>
              <a:gd name="T69" fmla="*/ 43921 h 429"/>
              <a:gd name="T70" fmla="*/ 40746 w 279"/>
              <a:gd name="T71" fmla="*/ 35983 h 429"/>
              <a:gd name="T72" fmla="*/ 48154 w 279"/>
              <a:gd name="T73" fmla="*/ 30162 h 429"/>
              <a:gd name="T74" fmla="*/ 56621 w 279"/>
              <a:gd name="T75" fmla="*/ 26458 h 429"/>
              <a:gd name="T76" fmla="*/ 66675 w 279"/>
              <a:gd name="T77" fmla="*/ 23812 h 429"/>
              <a:gd name="T78" fmla="*/ 77258 w 279"/>
              <a:gd name="T79" fmla="*/ 23812 h 429"/>
              <a:gd name="T80" fmla="*/ 87312 w 279"/>
              <a:gd name="T81" fmla="*/ 26458 h 429"/>
              <a:gd name="T82" fmla="*/ 95779 w 279"/>
              <a:gd name="T83" fmla="*/ 30162 h 429"/>
              <a:gd name="T84" fmla="*/ 103716 w 279"/>
              <a:gd name="T85" fmla="*/ 35983 h 429"/>
              <a:gd name="T86" fmla="*/ 109537 w 279"/>
              <a:gd name="T87" fmla="*/ 43392 h 429"/>
              <a:gd name="T88" fmla="*/ 114300 w 279"/>
              <a:gd name="T89" fmla="*/ 52387 h 429"/>
              <a:gd name="T90" fmla="*/ 117475 w 279"/>
              <a:gd name="T91" fmla="*/ 63500 h 429"/>
              <a:gd name="T92" fmla="*/ 119591 w 279"/>
              <a:gd name="T93" fmla="*/ 75671 h 429"/>
              <a:gd name="T94" fmla="*/ 119591 w 279"/>
              <a:gd name="T95" fmla="*/ 89958 h 429"/>
              <a:gd name="T96" fmla="*/ 117475 w 279"/>
              <a:gd name="T97" fmla="*/ 103187 h 429"/>
              <a:gd name="T98" fmla="*/ 114300 w 279"/>
              <a:gd name="T99" fmla="*/ 115358 h 429"/>
              <a:gd name="T100" fmla="*/ 109537 w 279"/>
              <a:gd name="T101" fmla="*/ 124883 h 429"/>
              <a:gd name="T102" fmla="*/ 103716 w 279"/>
              <a:gd name="T103" fmla="*/ 132821 h 429"/>
              <a:gd name="T104" fmla="*/ 96308 w 279"/>
              <a:gd name="T105" fmla="*/ 139171 h 429"/>
              <a:gd name="T106" fmla="*/ 87841 w 279"/>
              <a:gd name="T107" fmla="*/ 142875 h 429"/>
              <a:gd name="T108" fmla="*/ 77258 w 279"/>
              <a:gd name="T109" fmla="*/ 144991 h 429"/>
              <a:gd name="T110" fmla="*/ 66675 w 279"/>
              <a:gd name="T111" fmla="*/ 144991 h 429"/>
              <a:gd name="T112" fmla="*/ 56091 w 279"/>
              <a:gd name="T113" fmla="*/ 143404 h 429"/>
              <a:gd name="T114" fmla="*/ 47625 w 279"/>
              <a:gd name="T115" fmla="*/ 139700 h 429"/>
              <a:gd name="T116" fmla="*/ 40217 w 279"/>
              <a:gd name="T117" fmla="*/ 133350 h 429"/>
              <a:gd name="T118" fmla="*/ 34396 w 279"/>
              <a:gd name="T119" fmla="*/ 126471 h 429"/>
              <a:gd name="T120" fmla="*/ 30162 w 279"/>
              <a:gd name="T121" fmla="*/ 116946 h 429"/>
              <a:gd name="T122" fmla="*/ 26987 w 279"/>
              <a:gd name="T123" fmla="*/ 106362 h 429"/>
              <a:gd name="T124" fmla="*/ 24871 w 279"/>
              <a:gd name="T125" fmla="*/ 92604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429">
                <a:moveTo>
                  <a:pt x="0" y="429"/>
                </a:moveTo>
                <a:lnTo>
                  <a:pt x="50" y="429"/>
                </a:lnTo>
                <a:lnTo>
                  <a:pt x="50" y="273"/>
                </a:lnTo>
                <a:lnTo>
                  <a:pt x="59" y="285"/>
                </a:lnTo>
                <a:lnTo>
                  <a:pt x="68" y="294"/>
                </a:lnTo>
                <a:lnTo>
                  <a:pt x="80" y="302"/>
                </a:lnTo>
                <a:lnTo>
                  <a:pt x="91" y="308"/>
                </a:lnTo>
                <a:lnTo>
                  <a:pt x="104" y="313"/>
                </a:lnTo>
                <a:lnTo>
                  <a:pt x="116" y="317"/>
                </a:lnTo>
                <a:lnTo>
                  <a:pt x="131" y="318"/>
                </a:lnTo>
                <a:lnTo>
                  <a:pt x="146" y="319"/>
                </a:lnTo>
                <a:lnTo>
                  <a:pt x="161" y="318"/>
                </a:lnTo>
                <a:lnTo>
                  <a:pt x="175" y="317"/>
                </a:lnTo>
                <a:lnTo>
                  <a:pt x="188" y="313"/>
                </a:lnTo>
                <a:lnTo>
                  <a:pt x="200" y="308"/>
                </a:lnTo>
                <a:lnTo>
                  <a:pt x="212" y="302"/>
                </a:lnTo>
                <a:lnTo>
                  <a:pt x="222" y="295"/>
                </a:lnTo>
                <a:lnTo>
                  <a:pt x="233" y="286"/>
                </a:lnTo>
                <a:lnTo>
                  <a:pt x="242" y="277"/>
                </a:lnTo>
                <a:lnTo>
                  <a:pt x="250" y="266"/>
                </a:lnTo>
                <a:lnTo>
                  <a:pt x="258" y="254"/>
                </a:lnTo>
                <a:lnTo>
                  <a:pt x="264" y="241"/>
                </a:lnTo>
                <a:lnTo>
                  <a:pt x="269" y="226"/>
                </a:lnTo>
                <a:lnTo>
                  <a:pt x="273" y="211"/>
                </a:lnTo>
                <a:lnTo>
                  <a:pt x="276" y="195"/>
                </a:lnTo>
                <a:lnTo>
                  <a:pt x="277" y="178"/>
                </a:lnTo>
                <a:lnTo>
                  <a:pt x="279" y="159"/>
                </a:lnTo>
                <a:lnTo>
                  <a:pt x="277" y="141"/>
                </a:lnTo>
                <a:lnTo>
                  <a:pt x="276" y="124"/>
                </a:lnTo>
                <a:lnTo>
                  <a:pt x="273" y="107"/>
                </a:lnTo>
                <a:lnTo>
                  <a:pt x="269" y="92"/>
                </a:lnTo>
                <a:lnTo>
                  <a:pt x="264" y="79"/>
                </a:lnTo>
                <a:lnTo>
                  <a:pt x="258" y="66"/>
                </a:lnTo>
                <a:lnTo>
                  <a:pt x="251" y="53"/>
                </a:lnTo>
                <a:lnTo>
                  <a:pt x="242" y="43"/>
                </a:lnTo>
                <a:lnTo>
                  <a:pt x="234" y="33"/>
                </a:lnTo>
                <a:lnTo>
                  <a:pt x="223" y="25"/>
                </a:lnTo>
                <a:lnTo>
                  <a:pt x="213" y="18"/>
                </a:lnTo>
                <a:lnTo>
                  <a:pt x="200" y="12"/>
                </a:lnTo>
                <a:lnTo>
                  <a:pt x="189" y="6"/>
                </a:lnTo>
                <a:lnTo>
                  <a:pt x="175" y="3"/>
                </a:lnTo>
                <a:lnTo>
                  <a:pt x="161" y="2"/>
                </a:lnTo>
                <a:lnTo>
                  <a:pt x="147" y="0"/>
                </a:lnTo>
                <a:lnTo>
                  <a:pt x="139" y="0"/>
                </a:lnTo>
                <a:lnTo>
                  <a:pt x="131" y="2"/>
                </a:lnTo>
                <a:lnTo>
                  <a:pt x="124" y="3"/>
                </a:lnTo>
                <a:lnTo>
                  <a:pt x="118" y="4"/>
                </a:lnTo>
                <a:lnTo>
                  <a:pt x="111" y="5"/>
                </a:lnTo>
                <a:lnTo>
                  <a:pt x="104" y="7"/>
                </a:lnTo>
                <a:lnTo>
                  <a:pt x="98" y="10"/>
                </a:lnTo>
                <a:lnTo>
                  <a:pt x="91" y="13"/>
                </a:lnTo>
                <a:lnTo>
                  <a:pt x="85" y="17"/>
                </a:lnTo>
                <a:lnTo>
                  <a:pt x="80" y="20"/>
                </a:lnTo>
                <a:lnTo>
                  <a:pt x="74" y="25"/>
                </a:lnTo>
                <a:lnTo>
                  <a:pt x="69" y="29"/>
                </a:lnTo>
                <a:lnTo>
                  <a:pt x="63" y="34"/>
                </a:lnTo>
                <a:lnTo>
                  <a:pt x="59" y="40"/>
                </a:lnTo>
                <a:lnTo>
                  <a:pt x="54" y="46"/>
                </a:lnTo>
                <a:lnTo>
                  <a:pt x="50" y="52"/>
                </a:lnTo>
                <a:lnTo>
                  <a:pt x="50" y="10"/>
                </a:lnTo>
                <a:lnTo>
                  <a:pt x="0" y="10"/>
                </a:lnTo>
                <a:lnTo>
                  <a:pt x="0" y="429"/>
                </a:lnTo>
                <a:close/>
                <a:moveTo>
                  <a:pt x="47" y="161"/>
                </a:moveTo>
                <a:lnTo>
                  <a:pt x="47" y="148"/>
                </a:lnTo>
                <a:lnTo>
                  <a:pt x="48" y="135"/>
                </a:lnTo>
                <a:lnTo>
                  <a:pt x="51" y="122"/>
                </a:lnTo>
                <a:lnTo>
                  <a:pt x="53" y="112"/>
                </a:lnTo>
                <a:lnTo>
                  <a:pt x="57" y="102"/>
                </a:lnTo>
                <a:lnTo>
                  <a:pt x="61" y="91"/>
                </a:lnTo>
                <a:lnTo>
                  <a:pt x="66" y="83"/>
                </a:lnTo>
                <a:lnTo>
                  <a:pt x="70" y="75"/>
                </a:lnTo>
                <a:lnTo>
                  <a:pt x="77" y="68"/>
                </a:lnTo>
                <a:lnTo>
                  <a:pt x="83" y="63"/>
                </a:lnTo>
                <a:lnTo>
                  <a:pt x="91" y="57"/>
                </a:lnTo>
                <a:lnTo>
                  <a:pt x="99" y="53"/>
                </a:lnTo>
                <a:lnTo>
                  <a:pt x="107" y="50"/>
                </a:lnTo>
                <a:lnTo>
                  <a:pt x="116" y="48"/>
                </a:lnTo>
                <a:lnTo>
                  <a:pt x="126" y="45"/>
                </a:lnTo>
                <a:lnTo>
                  <a:pt x="136" y="45"/>
                </a:lnTo>
                <a:lnTo>
                  <a:pt x="146" y="45"/>
                </a:lnTo>
                <a:lnTo>
                  <a:pt x="156" y="48"/>
                </a:lnTo>
                <a:lnTo>
                  <a:pt x="165" y="50"/>
                </a:lnTo>
                <a:lnTo>
                  <a:pt x="173" y="53"/>
                </a:lnTo>
                <a:lnTo>
                  <a:pt x="181" y="57"/>
                </a:lnTo>
                <a:lnTo>
                  <a:pt x="189" y="63"/>
                </a:lnTo>
                <a:lnTo>
                  <a:pt x="196" y="68"/>
                </a:lnTo>
                <a:lnTo>
                  <a:pt x="202" y="74"/>
                </a:lnTo>
                <a:lnTo>
                  <a:pt x="207" y="82"/>
                </a:lnTo>
                <a:lnTo>
                  <a:pt x="212" y="90"/>
                </a:lnTo>
                <a:lnTo>
                  <a:pt x="216" y="99"/>
                </a:lnTo>
                <a:lnTo>
                  <a:pt x="220" y="110"/>
                </a:lnTo>
                <a:lnTo>
                  <a:pt x="222" y="120"/>
                </a:lnTo>
                <a:lnTo>
                  <a:pt x="225" y="130"/>
                </a:lnTo>
                <a:lnTo>
                  <a:pt x="226" y="143"/>
                </a:lnTo>
                <a:lnTo>
                  <a:pt x="226" y="156"/>
                </a:lnTo>
                <a:lnTo>
                  <a:pt x="226" y="170"/>
                </a:lnTo>
                <a:lnTo>
                  <a:pt x="225" y="183"/>
                </a:lnTo>
                <a:lnTo>
                  <a:pt x="222" y="195"/>
                </a:lnTo>
                <a:lnTo>
                  <a:pt x="220" y="206"/>
                </a:lnTo>
                <a:lnTo>
                  <a:pt x="216" y="218"/>
                </a:lnTo>
                <a:lnTo>
                  <a:pt x="212" y="227"/>
                </a:lnTo>
                <a:lnTo>
                  <a:pt x="207" y="236"/>
                </a:lnTo>
                <a:lnTo>
                  <a:pt x="202" y="244"/>
                </a:lnTo>
                <a:lnTo>
                  <a:pt x="196" y="251"/>
                </a:lnTo>
                <a:lnTo>
                  <a:pt x="189" y="257"/>
                </a:lnTo>
                <a:lnTo>
                  <a:pt x="182" y="263"/>
                </a:lnTo>
                <a:lnTo>
                  <a:pt x="174" y="266"/>
                </a:lnTo>
                <a:lnTo>
                  <a:pt x="166" y="270"/>
                </a:lnTo>
                <a:lnTo>
                  <a:pt x="157" y="272"/>
                </a:lnTo>
                <a:lnTo>
                  <a:pt x="146" y="274"/>
                </a:lnTo>
                <a:lnTo>
                  <a:pt x="137" y="274"/>
                </a:lnTo>
                <a:lnTo>
                  <a:pt x="126" y="274"/>
                </a:lnTo>
                <a:lnTo>
                  <a:pt x="115" y="272"/>
                </a:lnTo>
                <a:lnTo>
                  <a:pt x="106" y="271"/>
                </a:lnTo>
                <a:lnTo>
                  <a:pt x="98" y="267"/>
                </a:lnTo>
                <a:lnTo>
                  <a:pt x="90" y="264"/>
                </a:lnTo>
                <a:lnTo>
                  <a:pt x="82" y="258"/>
                </a:lnTo>
                <a:lnTo>
                  <a:pt x="76" y="252"/>
                </a:lnTo>
                <a:lnTo>
                  <a:pt x="69" y="247"/>
                </a:lnTo>
                <a:lnTo>
                  <a:pt x="65" y="239"/>
                </a:lnTo>
                <a:lnTo>
                  <a:pt x="60" y="231"/>
                </a:lnTo>
                <a:lnTo>
                  <a:pt x="57" y="221"/>
                </a:lnTo>
                <a:lnTo>
                  <a:pt x="53" y="211"/>
                </a:lnTo>
                <a:lnTo>
                  <a:pt x="51" y="201"/>
                </a:lnTo>
                <a:lnTo>
                  <a:pt x="48" y="188"/>
                </a:lnTo>
                <a:lnTo>
                  <a:pt x="47" y="175"/>
                </a:lnTo>
                <a:lnTo>
                  <a:pt x="47"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09" name="Freeform 220"/>
          <p:cNvSpPr>
            <a:spLocks/>
          </p:cNvSpPr>
          <p:nvPr/>
        </p:nvSpPr>
        <p:spPr bwMode="auto">
          <a:xfrm>
            <a:off x="5840413" y="4751388"/>
            <a:ext cx="130175" cy="168275"/>
          </a:xfrm>
          <a:custGeom>
            <a:avLst/>
            <a:gdLst>
              <a:gd name="T0" fmla="*/ 2117 w 246"/>
              <a:gd name="T1" fmla="*/ 130822 h 319"/>
              <a:gd name="T2" fmla="*/ 13229 w 246"/>
              <a:gd name="T3" fmla="*/ 150340 h 319"/>
              <a:gd name="T4" fmla="*/ 30692 w 246"/>
              <a:gd name="T5" fmla="*/ 163000 h 319"/>
              <a:gd name="T6" fmla="*/ 56621 w 246"/>
              <a:gd name="T7" fmla="*/ 168275 h 319"/>
              <a:gd name="T8" fmla="*/ 85725 w 246"/>
              <a:gd name="T9" fmla="*/ 166692 h 319"/>
              <a:gd name="T10" fmla="*/ 108479 w 246"/>
              <a:gd name="T11" fmla="*/ 157197 h 319"/>
              <a:gd name="T12" fmla="*/ 123296 w 246"/>
              <a:gd name="T13" fmla="*/ 142955 h 319"/>
              <a:gd name="T14" fmla="*/ 130175 w 246"/>
              <a:gd name="T15" fmla="*/ 122382 h 319"/>
              <a:gd name="T16" fmla="*/ 128587 w 246"/>
              <a:gd name="T17" fmla="*/ 102337 h 319"/>
              <a:gd name="T18" fmla="*/ 121179 w 246"/>
              <a:gd name="T19" fmla="*/ 88621 h 319"/>
              <a:gd name="T20" fmla="*/ 107421 w 246"/>
              <a:gd name="T21" fmla="*/ 79126 h 319"/>
              <a:gd name="T22" fmla="*/ 87313 w 246"/>
              <a:gd name="T23" fmla="*/ 72269 h 319"/>
              <a:gd name="T24" fmla="*/ 49742 w 246"/>
              <a:gd name="T25" fmla="*/ 63301 h 319"/>
              <a:gd name="T26" fmla="*/ 40746 w 246"/>
              <a:gd name="T27" fmla="*/ 59608 h 319"/>
              <a:gd name="T28" fmla="*/ 34396 w 246"/>
              <a:gd name="T29" fmla="*/ 55388 h 319"/>
              <a:gd name="T30" fmla="*/ 31750 w 246"/>
              <a:gd name="T31" fmla="*/ 48531 h 319"/>
              <a:gd name="T32" fmla="*/ 31750 w 246"/>
              <a:gd name="T33" fmla="*/ 39563 h 319"/>
              <a:gd name="T34" fmla="*/ 35983 w 246"/>
              <a:gd name="T35" fmla="*/ 31650 h 319"/>
              <a:gd name="T36" fmla="*/ 43921 w 246"/>
              <a:gd name="T37" fmla="*/ 25848 h 319"/>
              <a:gd name="T38" fmla="*/ 56621 w 246"/>
              <a:gd name="T39" fmla="*/ 23210 h 319"/>
              <a:gd name="T40" fmla="*/ 71967 w 246"/>
              <a:gd name="T41" fmla="*/ 23210 h 319"/>
              <a:gd name="T42" fmla="*/ 84667 w 246"/>
              <a:gd name="T43" fmla="*/ 26903 h 319"/>
              <a:gd name="T44" fmla="*/ 93663 w 246"/>
              <a:gd name="T45" fmla="*/ 33761 h 319"/>
              <a:gd name="T46" fmla="*/ 98954 w 246"/>
              <a:gd name="T47" fmla="*/ 43256 h 319"/>
              <a:gd name="T48" fmla="*/ 125942 w 246"/>
              <a:gd name="T49" fmla="*/ 48531 h 319"/>
              <a:gd name="T50" fmla="*/ 121708 w 246"/>
              <a:gd name="T51" fmla="*/ 29013 h 319"/>
              <a:gd name="T52" fmla="*/ 109008 w 246"/>
              <a:gd name="T53" fmla="*/ 13715 h 319"/>
              <a:gd name="T54" fmla="*/ 89429 w 246"/>
              <a:gd name="T55" fmla="*/ 3693 h 319"/>
              <a:gd name="T56" fmla="*/ 64029 w 246"/>
              <a:gd name="T57" fmla="*/ 0 h 319"/>
              <a:gd name="T58" fmla="*/ 38100 w 246"/>
              <a:gd name="T59" fmla="*/ 3165 h 319"/>
              <a:gd name="T60" fmla="*/ 20108 w 246"/>
              <a:gd name="T61" fmla="*/ 13188 h 319"/>
              <a:gd name="T62" fmla="*/ 8467 w 246"/>
              <a:gd name="T63" fmla="*/ 27430 h 319"/>
              <a:gd name="T64" fmla="*/ 4233 w 246"/>
              <a:gd name="T65" fmla="*/ 45893 h 319"/>
              <a:gd name="T66" fmla="*/ 6350 w 246"/>
              <a:gd name="T67" fmla="*/ 62773 h 319"/>
              <a:gd name="T68" fmla="*/ 15346 w 246"/>
              <a:gd name="T69" fmla="*/ 75434 h 319"/>
              <a:gd name="T70" fmla="*/ 29104 w 246"/>
              <a:gd name="T71" fmla="*/ 83874 h 319"/>
              <a:gd name="T72" fmla="*/ 49213 w 246"/>
              <a:gd name="T73" fmla="*/ 90731 h 319"/>
              <a:gd name="T74" fmla="*/ 87313 w 246"/>
              <a:gd name="T75" fmla="*/ 100226 h 319"/>
              <a:gd name="T76" fmla="*/ 95250 w 246"/>
              <a:gd name="T77" fmla="*/ 103919 h 319"/>
              <a:gd name="T78" fmla="*/ 101071 w 246"/>
              <a:gd name="T79" fmla="*/ 109722 h 319"/>
              <a:gd name="T80" fmla="*/ 103187 w 246"/>
              <a:gd name="T81" fmla="*/ 117107 h 319"/>
              <a:gd name="T82" fmla="*/ 102129 w 246"/>
              <a:gd name="T83" fmla="*/ 127657 h 319"/>
              <a:gd name="T84" fmla="*/ 96308 w 246"/>
              <a:gd name="T85" fmla="*/ 136097 h 319"/>
              <a:gd name="T86" fmla="*/ 85196 w 246"/>
              <a:gd name="T87" fmla="*/ 141372 h 319"/>
              <a:gd name="T88" fmla="*/ 70379 w 246"/>
              <a:gd name="T89" fmla="*/ 144537 h 319"/>
              <a:gd name="T90" fmla="*/ 53446 w 246"/>
              <a:gd name="T91" fmla="*/ 143482 h 319"/>
              <a:gd name="T92" fmla="*/ 40217 w 246"/>
              <a:gd name="T93" fmla="*/ 138735 h 319"/>
              <a:gd name="T94" fmla="*/ 30692 w 246"/>
              <a:gd name="T95" fmla="*/ 128712 h 319"/>
              <a:gd name="T96" fmla="*/ 25929 w 246"/>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9">
                <a:moveTo>
                  <a:pt x="0" y="212"/>
                </a:moveTo>
                <a:lnTo>
                  <a:pt x="1" y="225"/>
                </a:lnTo>
                <a:lnTo>
                  <a:pt x="2" y="236"/>
                </a:lnTo>
                <a:lnTo>
                  <a:pt x="4" y="248"/>
                </a:lnTo>
                <a:lnTo>
                  <a:pt x="9" y="258"/>
                </a:lnTo>
                <a:lnTo>
                  <a:pt x="12" y="267"/>
                </a:lnTo>
                <a:lnTo>
                  <a:pt x="18" y="277"/>
                </a:lnTo>
                <a:lnTo>
                  <a:pt x="25" y="285"/>
                </a:lnTo>
                <a:lnTo>
                  <a:pt x="32" y="291"/>
                </a:lnTo>
                <a:lnTo>
                  <a:pt x="40" y="298"/>
                </a:lnTo>
                <a:lnTo>
                  <a:pt x="49" y="303"/>
                </a:lnTo>
                <a:lnTo>
                  <a:pt x="58" y="309"/>
                </a:lnTo>
                <a:lnTo>
                  <a:pt x="70" y="312"/>
                </a:lnTo>
                <a:lnTo>
                  <a:pt x="81" y="316"/>
                </a:lnTo>
                <a:lnTo>
                  <a:pt x="93" y="317"/>
                </a:lnTo>
                <a:lnTo>
                  <a:pt x="107" y="319"/>
                </a:lnTo>
                <a:lnTo>
                  <a:pt x="121" y="319"/>
                </a:lnTo>
                <a:lnTo>
                  <a:pt x="136" y="319"/>
                </a:lnTo>
                <a:lnTo>
                  <a:pt x="149" y="318"/>
                </a:lnTo>
                <a:lnTo>
                  <a:pt x="162" y="316"/>
                </a:lnTo>
                <a:lnTo>
                  <a:pt x="175" y="312"/>
                </a:lnTo>
                <a:lnTo>
                  <a:pt x="185" y="309"/>
                </a:lnTo>
                <a:lnTo>
                  <a:pt x="195" y="304"/>
                </a:lnTo>
                <a:lnTo>
                  <a:pt x="205" y="298"/>
                </a:lnTo>
                <a:lnTo>
                  <a:pt x="214" y="293"/>
                </a:lnTo>
                <a:lnTo>
                  <a:pt x="221" y="286"/>
                </a:lnTo>
                <a:lnTo>
                  <a:pt x="228" y="279"/>
                </a:lnTo>
                <a:lnTo>
                  <a:pt x="233" y="271"/>
                </a:lnTo>
                <a:lnTo>
                  <a:pt x="238" y="262"/>
                </a:lnTo>
                <a:lnTo>
                  <a:pt x="241" y="252"/>
                </a:lnTo>
                <a:lnTo>
                  <a:pt x="244" y="242"/>
                </a:lnTo>
                <a:lnTo>
                  <a:pt x="246" y="232"/>
                </a:lnTo>
                <a:lnTo>
                  <a:pt x="246" y="220"/>
                </a:lnTo>
                <a:lnTo>
                  <a:pt x="246" y="211"/>
                </a:lnTo>
                <a:lnTo>
                  <a:pt x="245" y="202"/>
                </a:lnTo>
                <a:lnTo>
                  <a:pt x="243" y="194"/>
                </a:lnTo>
                <a:lnTo>
                  <a:pt x="240" y="187"/>
                </a:lnTo>
                <a:lnTo>
                  <a:pt x="237" y="180"/>
                </a:lnTo>
                <a:lnTo>
                  <a:pt x="233" y="174"/>
                </a:lnTo>
                <a:lnTo>
                  <a:pt x="229" y="168"/>
                </a:lnTo>
                <a:lnTo>
                  <a:pt x="223" y="163"/>
                </a:lnTo>
                <a:lnTo>
                  <a:pt x="217" y="158"/>
                </a:lnTo>
                <a:lnTo>
                  <a:pt x="210" y="153"/>
                </a:lnTo>
                <a:lnTo>
                  <a:pt x="203" y="150"/>
                </a:lnTo>
                <a:lnTo>
                  <a:pt x="195" y="147"/>
                </a:lnTo>
                <a:lnTo>
                  <a:pt x="186" y="143"/>
                </a:lnTo>
                <a:lnTo>
                  <a:pt x="176" y="140"/>
                </a:lnTo>
                <a:lnTo>
                  <a:pt x="165" y="137"/>
                </a:lnTo>
                <a:lnTo>
                  <a:pt x="155" y="134"/>
                </a:lnTo>
                <a:lnTo>
                  <a:pt x="106" y="122"/>
                </a:lnTo>
                <a:lnTo>
                  <a:pt x="100" y="121"/>
                </a:lnTo>
                <a:lnTo>
                  <a:pt x="94" y="120"/>
                </a:lnTo>
                <a:lnTo>
                  <a:pt x="89" y="119"/>
                </a:lnTo>
                <a:lnTo>
                  <a:pt x="85" y="117"/>
                </a:lnTo>
                <a:lnTo>
                  <a:pt x="80" y="115"/>
                </a:lnTo>
                <a:lnTo>
                  <a:pt x="77" y="113"/>
                </a:lnTo>
                <a:lnTo>
                  <a:pt x="73" y="112"/>
                </a:lnTo>
                <a:lnTo>
                  <a:pt x="70" y="110"/>
                </a:lnTo>
                <a:lnTo>
                  <a:pt x="68" y="107"/>
                </a:lnTo>
                <a:lnTo>
                  <a:pt x="65" y="105"/>
                </a:lnTo>
                <a:lnTo>
                  <a:pt x="63" y="102"/>
                </a:lnTo>
                <a:lnTo>
                  <a:pt x="61" y="99"/>
                </a:lnTo>
                <a:lnTo>
                  <a:pt x="60" y="96"/>
                </a:lnTo>
                <a:lnTo>
                  <a:pt x="60" y="92"/>
                </a:lnTo>
                <a:lnTo>
                  <a:pt x="58" y="89"/>
                </a:lnTo>
                <a:lnTo>
                  <a:pt x="58" y="86"/>
                </a:lnTo>
                <a:lnTo>
                  <a:pt x="58" y="80"/>
                </a:lnTo>
                <a:lnTo>
                  <a:pt x="60" y="75"/>
                </a:lnTo>
                <a:lnTo>
                  <a:pt x="61" y="72"/>
                </a:lnTo>
                <a:lnTo>
                  <a:pt x="62" y="67"/>
                </a:lnTo>
                <a:lnTo>
                  <a:pt x="64" y="64"/>
                </a:lnTo>
                <a:lnTo>
                  <a:pt x="68" y="60"/>
                </a:lnTo>
                <a:lnTo>
                  <a:pt x="71" y="57"/>
                </a:lnTo>
                <a:lnTo>
                  <a:pt x="75" y="55"/>
                </a:lnTo>
                <a:lnTo>
                  <a:pt x="78" y="51"/>
                </a:lnTo>
                <a:lnTo>
                  <a:pt x="83" y="49"/>
                </a:lnTo>
                <a:lnTo>
                  <a:pt x="88" y="48"/>
                </a:lnTo>
                <a:lnTo>
                  <a:pt x="94" y="45"/>
                </a:lnTo>
                <a:lnTo>
                  <a:pt x="100" y="44"/>
                </a:lnTo>
                <a:lnTo>
                  <a:pt x="107" y="44"/>
                </a:lnTo>
                <a:lnTo>
                  <a:pt x="114" y="43"/>
                </a:lnTo>
                <a:lnTo>
                  <a:pt x="121" y="43"/>
                </a:lnTo>
                <a:lnTo>
                  <a:pt x="129" y="43"/>
                </a:lnTo>
                <a:lnTo>
                  <a:pt x="136" y="44"/>
                </a:lnTo>
                <a:lnTo>
                  <a:pt x="142" y="45"/>
                </a:lnTo>
                <a:lnTo>
                  <a:pt x="148" y="46"/>
                </a:lnTo>
                <a:lnTo>
                  <a:pt x="154" y="49"/>
                </a:lnTo>
                <a:lnTo>
                  <a:pt x="160" y="51"/>
                </a:lnTo>
                <a:lnTo>
                  <a:pt x="164" y="53"/>
                </a:lnTo>
                <a:lnTo>
                  <a:pt x="169" y="57"/>
                </a:lnTo>
                <a:lnTo>
                  <a:pt x="173" y="60"/>
                </a:lnTo>
                <a:lnTo>
                  <a:pt x="177" y="64"/>
                </a:lnTo>
                <a:lnTo>
                  <a:pt x="180" y="68"/>
                </a:lnTo>
                <a:lnTo>
                  <a:pt x="183" y="72"/>
                </a:lnTo>
                <a:lnTo>
                  <a:pt x="185" y="78"/>
                </a:lnTo>
                <a:lnTo>
                  <a:pt x="187" y="82"/>
                </a:lnTo>
                <a:lnTo>
                  <a:pt x="188" y="88"/>
                </a:lnTo>
                <a:lnTo>
                  <a:pt x="188" y="94"/>
                </a:lnTo>
                <a:lnTo>
                  <a:pt x="238" y="94"/>
                </a:lnTo>
                <a:lnTo>
                  <a:pt x="238" y="92"/>
                </a:lnTo>
                <a:lnTo>
                  <a:pt x="238" y="82"/>
                </a:lnTo>
                <a:lnTo>
                  <a:pt x="236" y="73"/>
                </a:lnTo>
                <a:lnTo>
                  <a:pt x="233" y="64"/>
                </a:lnTo>
                <a:lnTo>
                  <a:pt x="230" y="55"/>
                </a:lnTo>
                <a:lnTo>
                  <a:pt x="225" y="46"/>
                </a:lnTo>
                <a:lnTo>
                  <a:pt x="220" y="38"/>
                </a:lnTo>
                <a:lnTo>
                  <a:pt x="214" y="32"/>
                </a:lnTo>
                <a:lnTo>
                  <a:pt x="206" y="26"/>
                </a:lnTo>
                <a:lnTo>
                  <a:pt x="198" y="20"/>
                </a:lnTo>
                <a:lnTo>
                  <a:pt x="190" y="15"/>
                </a:lnTo>
                <a:lnTo>
                  <a:pt x="179" y="11"/>
                </a:lnTo>
                <a:lnTo>
                  <a:pt x="169" y="7"/>
                </a:lnTo>
                <a:lnTo>
                  <a:pt x="159" y="4"/>
                </a:lnTo>
                <a:lnTo>
                  <a:pt x="146" y="2"/>
                </a:lnTo>
                <a:lnTo>
                  <a:pt x="133" y="0"/>
                </a:lnTo>
                <a:lnTo>
                  <a:pt x="121" y="0"/>
                </a:lnTo>
                <a:lnTo>
                  <a:pt x="108" y="0"/>
                </a:lnTo>
                <a:lnTo>
                  <a:pt x="95" y="2"/>
                </a:lnTo>
                <a:lnTo>
                  <a:pt x="84" y="4"/>
                </a:lnTo>
                <a:lnTo>
                  <a:pt x="72" y="6"/>
                </a:lnTo>
                <a:lnTo>
                  <a:pt x="63" y="10"/>
                </a:lnTo>
                <a:lnTo>
                  <a:pt x="54" y="14"/>
                </a:lnTo>
                <a:lnTo>
                  <a:pt x="45" y="19"/>
                </a:lnTo>
                <a:lnTo>
                  <a:pt x="38" y="25"/>
                </a:lnTo>
                <a:lnTo>
                  <a:pt x="31" y="30"/>
                </a:lnTo>
                <a:lnTo>
                  <a:pt x="25" y="37"/>
                </a:lnTo>
                <a:lnTo>
                  <a:pt x="19" y="44"/>
                </a:lnTo>
                <a:lnTo>
                  <a:pt x="16" y="52"/>
                </a:lnTo>
                <a:lnTo>
                  <a:pt x="12" y="60"/>
                </a:lnTo>
                <a:lnTo>
                  <a:pt x="10" y="68"/>
                </a:lnTo>
                <a:lnTo>
                  <a:pt x="8" y="78"/>
                </a:lnTo>
                <a:lnTo>
                  <a:pt x="8" y="87"/>
                </a:lnTo>
                <a:lnTo>
                  <a:pt x="8" y="96"/>
                </a:lnTo>
                <a:lnTo>
                  <a:pt x="9" y="104"/>
                </a:lnTo>
                <a:lnTo>
                  <a:pt x="10" y="112"/>
                </a:lnTo>
                <a:lnTo>
                  <a:pt x="12" y="119"/>
                </a:lnTo>
                <a:lnTo>
                  <a:pt x="16" y="126"/>
                </a:lnTo>
                <a:lnTo>
                  <a:pt x="19" y="132"/>
                </a:lnTo>
                <a:lnTo>
                  <a:pt x="24" y="137"/>
                </a:lnTo>
                <a:lnTo>
                  <a:pt x="29" y="143"/>
                </a:lnTo>
                <a:lnTo>
                  <a:pt x="34" y="148"/>
                </a:lnTo>
                <a:lnTo>
                  <a:pt x="40" y="151"/>
                </a:lnTo>
                <a:lnTo>
                  <a:pt x="47" y="156"/>
                </a:lnTo>
                <a:lnTo>
                  <a:pt x="55" y="159"/>
                </a:lnTo>
                <a:lnTo>
                  <a:pt x="63" y="163"/>
                </a:lnTo>
                <a:lnTo>
                  <a:pt x="72" y="166"/>
                </a:lnTo>
                <a:lnTo>
                  <a:pt x="83" y="168"/>
                </a:lnTo>
                <a:lnTo>
                  <a:pt x="93" y="172"/>
                </a:lnTo>
                <a:lnTo>
                  <a:pt x="149" y="186"/>
                </a:lnTo>
                <a:lnTo>
                  <a:pt x="155" y="187"/>
                </a:lnTo>
                <a:lnTo>
                  <a:pt x="160" y="189"/>
                </a:lnTo>
                <a:lnTo>
                  <a:pt x="165" y="190"/>
                </a:lnTo>
                <a:lnTo>
                  <a:pt x="170" y="191"/>
                </a:lnTo>
                <a:lnTo>
                  <a:pt x="173" y="194"/>
                </a:lnTo>
                <a:lnTo>
                  <a:pt x="178" y="195"/>
                </a:lnTo>
                <a:lnTo>
                  <a:pt x="180" y="197"/>
                </a:lnTo>
                <a:lnTo>
                  <a:pt x="184" y="199"/>
                </a:lnTo>
                <a:lnTo>
                  <a:pt x="186" y="202"/>
                </a:lnTo>
                <a:lnTo>
                  <a:pt x="188" y="204"/>
                </a:lnTo>
                <a:lnTo>
                  <a:pt x="191" y="208"/>
                </a:lnTo>
                <a:lnTo>
                  <a:pt x="193" y="211"/>
                </a:lnTo>
                <a:lnTo>
                  <a:pt x="194" y="214"/>
                </a:lnTo>
                <a:lnTo>
                  <a:pt x="194" y="218"/>
                </a:lnTo>
                <a:lnTo>
                  <a:pt x="195" y="222"/>
                </a:lnTo>
                <a:lnTo>
                  <a:pt x="195" y="227"/>
                </a:lnTo>
                <a:lnTo>
                  <a:pt x="195" y="232"/>
                </a:lnTo>
                <a:lnTo>
                  <a:pt x="194" y="237"/>
                </a:lnTo>
                <a:lnTo>
                  <a:pt x="193" y="242"/>
                </a:lnTo>
                <a:lnTo>
                  <a:pt x="191" y="247"/>
                </a:lnTo>
                <a:lnTo>
                  <a:pt x="188" y="250"/>
                </a:lnTo>
                <a:lnTo>
                  <a:pt x="185" y="255"/>
                </a:lnTo>
                <a:lnTo>
                  <a:pt x="182" y="258"/>
                </a:lnTo>
                <a:lnTo>
                  <a:pt x="177" y="262"/>
                </a:lnTo>
                <a:lnTo>
                  <a:pt x="172" y="264"/>
                </a:lnTo>
                <a:lnTo>
                  <a:pt x="167" y="266"/>
                </a:lnTo>
                <a:lnTo>
                  <a:pt x="161" y="268"/>
                </a:lnTo>
                <a:lnTo>
                  <a:pt x="155" y="271"/>
                </a:lnTo>
                <a:lnTo>
                  <a:pt x="148" y="272"/>
                </a:lnTo>
                <a:lnTo>
                  <a:pt x="141" y="273"/>
                </a:lnTo>
                <a:lnTo>
                  <a:pt x="133" y="274"/>
                </a:lnTo>
                <a:lnTo>
                  <a:pt x="125" y="274"/>
                </a:lnTo>
                <a:lnTo>
                  <a:pt x="117" y="274"/>
                </a:lnTo>
                <a:lnTo>
                  <a:pt x="109" y="273"/>
                </a:lnTo>
                <a:lnTo>
                  <a:pt x="101" y="272"/>
                </a:lnTo>
                <a:lnTo>
                  <a:pt x="94" y="271"/>
                </a:lnTo>
                <a:lnTo>
                  <a:pt x="87" y="268"/>
                </a:lnTo>
                <a:lnTo>
                  <a:pt x="81" y="265"/>
                </a:lnTo>
                <a:lnTo>
                  <a:pt x="76" y="263"/>
                </a:lnTo>
                <a:lnTo>
                  <a:pt x="71" y="258"/>
                </a:lnTo>
                <a:lnTo>
                  <a:pt x="66" y="255"/>
                </a:lnTo>
                <a:lnTo>
                  <a:pt x="62" y="250"/>
                </a:lnTo>
                <a:lnTo>
                  <a:pt x="58" y="244"/>
                </a:lnTo>
                <a:lnTo>
                  <a:pt x="55" y="239"/>
                </a:lnTo>
                <a:lnTo>
                  <a:pt x="53" y="233"/>
                </a:lnTo>
                <a:lnTo>
                  <a:pt x="52" y="227"/>
                </a:lnTo>
                <a:lnTo>
                  <a:pt x="49" y="219"/>
                </a:lnTo>
                <a:lnTo>
                  <a:pt x="49"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0" name="Rectangle 221"/>
          <p:cNvSpPr>
            <a:spLocks noChangeArrowheads="1"/>
          </p:cNvSpPr>
          <p:nvPr/>
        </p:nvSpPr>
        <p:spPr bwMode="auto">
          <a:xfrm>
            <a:off x="6007100" y="4881563"/>
            <a:ext cx="31750"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11" name="Freeform 222"/>
          <p:cNvSpPr>
            <a:spLocks/>
          </p:cNvSpPr>
          <p:nvPr/>
        </p:nvSpPr>
        <p:spPr bwMode="auto">
          <a:xfrm>
            <a:off x="1649413" y="5081588"/>
            <a:ext cx="147637" cy="217487"/>
          </a:xfrm>
          <a:custGeom>
            <a:avLst/>
            <a:gdLst>
              <a:gd name="T0" fmla="*/ 0 w 277"/>
              <a:gd name="T1" fmla="*/ 217487 h 413"/>
              <a:gd name="T2" fmla="*/ 30380 w 277"/>
              <a:gd name="T3" fmla="*/ 217487 h 413"/>
              <a:gd name="T4" fmla="*/ 30380 w 277"/>
              <a:gd name="T5" fmla="*/ 119012 h 413"/>
              <a:gd name="T6" fmla="*/ 133246 w 277"/>
              <a:gd name="T7" fmla="*/ 119012 h 413"/>
              <a:gd name="T8" fmla="*/ 133246 w 277"/>
              <a:gd name="T9" fmla="*/ 92682 h 413"/>
              <a:gd name="T10" fmla="*/ 30380 w 277"/>
              <a:gd name="T11" fmla="*/ 92682 h 413"/>
              <a:gd name="T12" fmla="*/ 30380 w 277"/>
              <a:gd name="T13" fmla="*/ 27383 h 413"/>
              <a:gd name="T14" fmla="*/ 147637 w 277"/>
              <a:gd name="T15" fmla="*/ 27383 h 413"/>
              <a:gd name="T16" fmla="*/ 147637 w 277"/>
              <a:gd name="T17" fmla="*/ 0 h 413"/>
              <a:gd name="T18" fmla="*/ 0 w 277"/>
              <a:gd name="T19" fmla="*/ 0 h 413"/>
              <a:gd name="T20" fmla="*/ 0 w 277"/>
              <a:gd name="T21" fmla="*/ 217487 h 4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7" h="413">
                <a:moveTo>
                  <a:pt x="0" y="413"/>
                </a:moveTo>
                <a:lnTo>
                  <a:pt x="57" y="413"/>
                </a:lnTo>
                <a:lnTo>
                  <a:pt x="57" y="226"/>
                </a:lnTo>
                <a:lnTo>
                  <a:pt x="250" y="226"/>
                </a:lnTo>
                <a:lnTo>
                  <a:pt x="250" y="176"/>
                </a:lnTo>
                <a:lnTo>
                  <a:pt x="57" y="176"/>
                </a:lnTo>
                <a:lnTo>
                  <a:pt x="57" y="52"/>
                </a:lnTo>
                <a:lnTo>
                  <a:pt x="277" y="52"/>
                </a:lnTo>
                <a:lnTo>
                  <a:pt x="277"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2" name="Freeform 223"/>
          <p:cNvSpPr>
            <a:spLocks noEditPoints="1"/>
          </p:cNvSpPr>
          <p:nvPr/>
        </p:nvSpPr>
        <p:spPr bwMode="auto">
          <a:xfrm>
            <a:off x="1809750" y="5135563"/>
            <a:ext cx="152400" cy="168275"/>
          </a:xfrm>
          <a:custGeom>
            <a:avLst/>
            <a:gdLst>
              <a:gd name="T0" fmla="*/ 1062 w 287"/>
              <a:gd name="T1" fmla="*/ 103392 h 319"/>
              <a:gd name="T2" fmla="*/ 7965 w 287"/>
              <a:gd name="T3" fmla="*/ 127657 h 319"/>
              <a:gd name="T4" fmla="*/ 20178 w 287"/>
              <a:gd name="T5" fmla="*/ 146647 h 319"/>
              <a:gd name="T6" fmla="*/ 37171 w 287"/>
              <a:gd name="T7" fmla="*/ 159835 h 319"/>
              <a:gd name="T8" fmla="*/ 58942 w 287"/>
              <a:gd name="T9" fmla="*/ 167220 h 319"/>
              <a:gd name="T10" fmla="*/ 85493 w 287"/>
              <a:gd name="T11" fmla="*/ 167747 h 319"/>
              <a:gd name="T12" fmla="*/ 108857 w 287"/>
              <a:gd name="T13" fmla="*/ 163000 h 319"/>
              <a:gd name="T14" fmla="*/ 127443 w 287"/>
              <a:gd name="T15" fmla="*/ 151395 h 319"/>
              <a:gd name="T16" fmla="*/ 141249 w 287"/>
              <a:gd name="T17" fmla="*/ 134514 h 319"/>
              <a:gd name="T18" fmla="*/ 149745 w 287"/>
              <a:gd name="T19" fmla="*/ 111832 h 319"/>
              <a:gd name="T20" fmla="*/ 152400 w 287"/>
              <a:gd name="T21" fmla="*/ 84401 h 319"/>
              <a:gd name="T22" fmla="*/ 149745 w 287"/>
              <a:gd name="T23" fmla="*/ 56443 h 319"/>
              <a:gd name="T24" fmla="*/ 141249 w 287"/>
              <a:gd name="T25" fmla="*/ 34288 h 319"/>
              <a:gd name="T26" fmla="*/ 126911 w 287"/>
              <a:gd name="T27" fmla="*/ 17408 h 319"/>
              <a:gd name="T28" fmla="*/ 108857 w 287"/>
              <a:gd name="T29" fmla="*/ 5803 h 319"/>
              <a:gd name="T30" fmla="*/ 84962 w 287"/>
              <a:gd name="T31" fmla="*/ 1055 h 319"/>
              <a:gd name="T32" fmla="*/ 58942 w 287"/>
              <a:gd name="T33" fmla="*/ 1583 h 319"/>
              <a:gd name="T34" fmla="*/ 37171 w 287"/>
              <a:gd name="T35" fmla="*/ 8440 h 319"/>
              <a:gd name="T36" fmla="*/ 20178 w 287"/>
              <a:gd name="T37" fmla="*/ 22155 h 319"/>
              <a:gd name="T38" fmla="*/ 7965 w 287"/>
              <a:gd name="T39" fmla="*/ 40618 h 319"/>
              <a:gd name="T40" fmla="*/ 1062 w 287"/>
              <a:gd name="T41" fmla="*/ 64883 h 319"/>
              <a:gd name="T42" fmla="*/ 27613 w 287"/>
              <a:gd name="T43" fmla="*/ 84401 h 319"/>
              <a:gd name="T44" fmla="*/ 29206 w 287"/>
              <a:gd name="T45" fmla="*/ 63828 h 319"/>
              <a:gd name="T46" fmla="*/ 34516 w 287"/>
              <a:gd name="T47" fmla="*/ 48003 h 319"/>
              <a:gd name="T48" fmla="*/ 43012 w 287"/>
              <a:gd name="T49" fmla="*/ 35871 h 319"/>
              <a:gd name="T50" fmla="*/ 55225 w 287"/>
              <a:gd name="T51" fmla="*/ 27430 h 319"/>
              <a:gd name="T52" fmla="*/ 70624 w 287"/>
              <a:gd name="T53" fmla="*/ 23738 h 319"/>
              <a:gd name="T54" fmla="*/ 87617 w 287"/>
              <a:gd name="T55" fmla="*/ 25320 h 319"/>
              <a:gd name="T56" fmla="*/ 101954 w 287"/>
              <a:gd name="T57" fmla="*/ 30068 h 319"/>
              <a:gd name="T58" fmla="*/ 112574 w 287"/>
              <a:gd name="T59" fmla="*/ 39563 h 319"/>
              <a:gd name="T60" fmla="*/ 120008 w 287"/>
              <a:gd name="T61" fmla="*/ 52751 h 319"/>
              <a:gd name="T62" fmla="*/ 124787 w 287"/>
              <a:gd name="T63" fmla="*/ 70686 h 319"/>
              <a:gd name="T64" fmla="*/ 125318 w 287"/>
              <a:gd name="T65" fmla="*/ 91259 h 319"/>
              <a:gd name="T66" fmla="*/ 122132 w 287"/>
              <a:gd name="T67" fmla="*/ 110249 h 319"/>
              <a:gd name="T68" fmla="*/ 115229 w 287"/>
              <a:gd name="T69" fmla="*/ 125019 h 319"/>
              <a:gd name="T70" fmla="*/ 105671 w 287"/>
              <a:gd name="T71" fmla="*/ 136097 h 319"/>
              <a:gd name="T72" fmla="*/ 92927 w 287"/>
              <a:gd name="T73" fmla="*/ 142427 h 319"/>
              <a:gd name="T74" fmla="*/ 76997 w 287"/>
              <a:gd name="T75" fmla="*/ 144537 h 319"/>
              <a:gd name="T76" fmla="*/ 60535 w 287"/>
              <a:gd name="T77" fmla="*/ 142427 h 319"/>
              <a:gd name="T78" fmla="*/ 46729 w 287"/>
              <a:gd name="T79" fmla="*/ 136097 h 319"/>
              <a:gd name="T80" fmla="*/ 37171 w 287"/>
              <a:gd name="T81" fmla="*/ 125019 h 319"/>
              <a:gd name="T82" fmla="*/ 30268 w 287"/>
              <a:gd name="T83" fmla="*/ 110249 h 319"/>
              <a:gd name="T84" fmla="*/ 27613 w 287"/>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9">
                <a:moveTo>
                  <a:pt x="0" y="160"/>
                </a:moveTo>
                <a:lnTo>
                  <a:pt x="1" y="179"/>
                </a:lnTo>
                <a:lnTo>
                  <a:pt x="2" y="196"/>
                </a:lnTo>
                <a:lnTo>
                  <a:pt x="6" y="212"/>
                </a:lnTo>
                <a:lnTo>
                  <a:pt x="9" y="227"/>
                </a:lnTo>
                <a:lnTo>
                  <a:pt x="15" y="242"/>
                </a:lnTo>
                <a:lnTo>
                  <a:pt x="22" y="255"/>
                </a:lnTo>
                <a:lnTo>
                  <a:pt x="30" y="266"/>
                </a:lnTo>
                <a:lnTo>
                  <a:pt x="38" y="278"/>
                </a:lnTo>
                <a:lnTo>
                  <a:pt x="48" y="287"/>
                </a:lnTo>
                <a:lnTo>
                  <a:pt x="58" y="295"/>
                </a:lnTo>
                <a:lnTo>
                  <a:pt x="70" y="303"/>
                </a:lnTo>
                <a:lnTo>
                  <a:pt x="83" y="309"/>
                </a:lnTo>
                <a:lnTo>
                  <a:pt x="96" y="313"/>
                </a:lnTo>
                <a:lnTo>
                  <a:pt x="111" y="317"/>
                </a:lnTo>
                <a:lnTo>
                  <a:pt x="128" y="318"/>
                </a:lnTo>
                <a:lnTo>
                  <a:pt x="144" y="319"/>
                </a:lnTo>
                <a:lnTo>
                  <a:pt x="161" y="318"/>
                </a:lnTo>
                <a:lnTo>
                  <a:pt x="176" y="317"/>
                </a:lnTo>
                <a:lnTo>
                  <a:pt x="191" y="313"/>
                </a:lnTo>
                <a:lnTo>
                  <a:pt x="205" y="309"/>
                </a:lnTo>
                <a:lnTo>
                  <a:pt x="217" y="303"/>
                </a:lnTo>
                <a:lnTo>
                  <a:pt x="229" y="295"/>
                </a:lnTo>
                <a:lnTo>
                  <a:pt x="240" y="287"/>
                </a:lnTo>
                <a:lnTo>
                  <a:pt x="249" y="278"/>
                </a:lnTo>
                <a:lnTo>
                  <a:pt x="259" y="266"/>
                </a:lnTo>
                <a:lnTo>
                  <a:pt x="266" y="255"/>
                </a:lnTo>
                <a:lnTo>
                  <a:pt x="272" y="242"/>
                </a:lnTo>
                <a:lnTo>
                  <a:pt x="278" y="227"/>
                </a:lnTo>
                <a:lnTo>
                  <a:pt x="282" y="212"/>
                </a:lnTo>
                <a:lnTo>
                  <a:pt x="285" y="196"/>
                </a:lnTo>
                <a:lnTo>
                  <a:pt x="286" y="179"/>
                </a:lnTo>
                <a:lnTo>
                  <a:pt x="287" y="160"/>
                </a:lnTo>
                <a:lnTo>
                  <a:pt x="286" y="141"/>
                </a:lnTo>
                <a:lnTo>
                  <a:pt x="285" y="123"/>
                </a:lnTo>
                <a:lnTo>
                  <a:pt x="282" y="107"/>
                </a:lnTo>
                <a:lnTo>
                  <a:pt x="278" y="92"/>
                </a:lnTo>
                <a:lnTo>
                  <a:pt x="272" y="77"/>
                </a:lnTo>
                <a:lnTo>
                  <a:pt x="266" y="65"/>
                </a:lnTo>
                <a:lnTo>
                  <a:pt x="259" y="53"/>
                </a:lnTo>
                <a:lnTo>
                  <a:pt x="249" y="42"/>
                </a:lnTo>
                <a:lnTo>
                  <a:pt x="239" y="33"/>
                </a:lnTo>
                <a:lnTo>
                  <a:pt x="229" y="25"/>
                </a:lnTo>
                <a:lnTo>
                  <a:pt x="217" y="16"/>
                </a:lnTo>
                <a:lnTo>
                  <a:pt x="205" y="11"/>
                </a:lnTo>
                <a:lnTo>
                  <a:pt x="191" y="6"/>
                </a:lnTo>
                <a:lnTo>
                  <a:pt x="176" y="3"/>
                </a:lnTo>
                <a:lnTo>
                  <a:pt x="160" y="2"/>
                </a:lnTo>
                <a:lnTo>
                  <a:pt x="144" y="0"/>
                </a:lnTo>
                <a:lnTo>
                  <a:pt x="126" y="2"/>
                </a:lnTo>
                <a:lnTo>
                  <a:pt x="111" y="3"/>
                </a:lnTo>
                <a:lnTo>
                  <a:pt x="96" y="6"/>
                </a:lnTo>
                <a:lnTo>
                  <a:pt x="83" y="11"/>
                </a:lnTo>
                <a:lnTo>
                  <a:pt x="70" y="16"/>
                </a:lnTo>
                <a:lnTo>
                  <a:pt x="58" y="25"/>
                </a:lnTo>
                <a:lnTo>
                  <a:pt x="48" y="33"/>
                </a:lnTo>
                <a:lnTo>
                  <a:pt x="38" y="42"/>
                </a:lnTo>
                <a:lnTo>
                  <a:pt x="29" y="53"/>
                </a:lnTo>
                <a:lnTo>
                  <a:pt x="22" y="65"/>
                </a:lnTo>
                <a:lnTo>
                  <a:pt x="15" y="77"/>
                </a:lnTo>
                <a:lnTo>
                  <a:pt x="9" y="92"/>
                </a:lnTo>
                <a:lnTo>
                  <a:pt x="6" y="107"/>
                </a:lnTo>
                <a:lnTo>
                  <a:pt x="2" y="123"/>
                </a:lnTo>
                <a:lnTo>
                  <a:pt x="1" y="141"/>
                </a:lnTo>
                <a:lnTo>
                  <a:pt x="0" y="160"/>
                </a:lnTo>
                <a:close/>
                <a:moveTo>
                  <a:pt x="52" y="160"/>
                </a:moveTo>
                <a:lnTo>
                  <a:pt x="52" y="146"/>
                </a:lnTo>
                <a:lnTo>
                  <a:pt x="53" y="134"/>
                </a:lnTo>
                <a:lnTo>
                  <a:pt x="55" y="121"/>
                </a:lnTo>
                <a:lnTo>
                  <a:pt x="57" y="111"/>
                </a:lnTo>
                <a:lnTo>
                  <a:pt x="61" y="100"/>
                </a:lnTo>
                <a:lnTo>
                  <a:pt x="65" y="91"/>
                </a:lnTo>
                <a:lnTo>
                  <a:pt x="70" y="82"/>
                </a:lnTo>
                <a:lnTo>
                  <a:pt x="76" y="75"/>
                </a:lnTo>
                <a:lnTo>
                  <a:pt x="81" y="68"/>
                </a:lnTo>
                <a:lnTo>
                  <a:pt x="88" y="61"/>
                </a:lnTo>
                <a:lnTo>
                  <a:pt x="96" y="57"/>
                </a:lnTo>
                <a:lnTo>
                  <a:pt x="104" y="52"/>
                </a:lnTo>
                <a:lnTo>
                  <a:pt x="114" y="50"/>
                </a:lnTo>
                <a:lnTo>
                  <a:pt x="123" y="48"/>
                </a:lnTo>
                <a:lnTo>
                  <a:pt x="133" y="45"/>
                </a:lnTo>
                <a:lnTo>
                  <a:pt x="145" y="45"/>
                </a:lnTo>
                <a:lnTo>
                  <a:pt x="155" y="45"/>
                </a:lnTo>
                <a:lnTo>
                  <a:pt x="165" y="48"/>
                </a:lnTo>
                <a:lnTo>
                  <a:pt x="175" y="50"/>
                </a:lnTo>
                <a:lnTo>
                  <a:pt x="183" y="52"/>
                </a:lnTo>
                <a:lnTo>
                  <a:pt x="192" y="57"/>
                </a:lnTo>
                <a:lnTo>
                  <a:pt x="199" y="61"/>
                </a:lnTo>
                <a:lnTo>
                  <a:pt x="206" y="68"/>
                </a:lnTo>
                <a:lnTo>
                  <a:pt x="212" y="75"/>
                </a:lnTo>
                <a:lnTo>
                  <a:pt x="217" y="82"/>
                </a:lnTo>
                <a:lnTo>
                  <a:pt x="222" y="91"/>
                </a:lnTo>
                <a:lnTo>
                  <a:pt x="226" y="100"/>
                </a:lnTo>
                <a:lnTo>
                  <a:pt x="230" y="111"/>
                </a:lnTo>
                <a:lnTo>
                  <a:pt x="232" y="121"/>
                </a:lnTo>
                <a:lnTo>
                  <a:pt x="235" y="134"/>
                </a:lnTo>
                <a:lnTo>
                  <a:pt x="236" y="146"/>
                </a:lnTo>
                <a:lnTo>
                  <a:pt x="236" y="160"/>
                </a:lnTo>
                <a:lnTo>
                  <a:pt x="236" y="173"/>
                </a:lnTo>
                <a:lnTo>
                  <a:pt x="235" y="186"/>
                </a:lnTo>
                <a:lnTo>
                  <a:pt x="232" y="198"/>
                </a:lnTo>
                <a:lnTo>
                  <a:pt x="230" y="209"/>
                </a:lnTo>
                <a:lnTo>
                  <a:pt x="226" y="219"/>
                </a:lnTo>
                <a:lnTo>
                  <a:pt x="222" y="228"/>
                </a:lnTo>
                <a:lnTo>
                  <a:pt x="217" y="237"/>
                </a:lnTo>
                <a:lnTo>
                  <a:pt x="212" y="245"/>
                </a:lnTo>
                <a:lnTo>
                  <a:pt x="206" y="251"/>
                </a:lnTo>
                <a:lnTo>
                  <a:pt x="199" y="258"/>
                </a:lnTo>
                <a:lnTo>
                  <a:pt x="192" y="263"/>
                </a:lnTo>
                <a:lnTo>
                  <a:pt x="183" y="267"/>
                </a:lnTo>
                <a:lnTo>
                  <a:pt x="175" y="270"/>
                </a:lnTo>
                <a:lnTo>
                  <a:pt x="165" y="272"/>
                </a:lnTo>
                <a:lnTo>
                  <a:pt x="155" y="274"/>
                </a:lnTo>
                <a:lnTo>
                  <a:pt x="145" y="274"/>
                </a:lnTo>
                <a:lnTo>
                  <a:pt x="133" y="274"/>
                </a:lnTo>
                <a:lnTo>
                  <a:pt x="123" y="272"/>
                </a:lnTo>
                <a:lnTo>
                  <a:pt x="114" y="270"/>
                </a:lnTo>
                <a:lnTo>
                  <a:pt x="104" y="267"/>
                </a:lnTo>
                <a:lnTo>
                  <a:pt x="96" y="263"/>
                </a:lnTo>
                <a:lnTo>
                  <a:pt x="88" y="258"/>
                </a:lnTo>
                <a:lnTo>
                  <a:pt x="81" y="251"/>
                </a:lnTo>
                <a:lnTo>
                  <a:pt x="76" y="245"/>
                </a:lnTo>
                <a:lnTo>
                  <a:pt x="70" y="237"/>
                </a:lnTo>
                <a:lnTo>
                  <a:pt x="65" y="228"/>
                </a:lnTo>
                <a:lnTo>
                  <a:pt x="61" y="219"/>
                </a:lnTo>
                <a:lnTo>
                  <a:pt x="57" y="209"/>
                </a:lnTo>
                <a:lnTo>
                  <a:pt x="55" y="198"/>
                </a:lnTo>
                <a:lnTo>
                  <a:pt x="53" y="186"/>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3" name="Freeform 224"/>
          <p:cNvSpPr>
            <a:spLocks/>
          </p:cNvSpPr>
          <p:nvPr/>
        </p:nvSpPr>
        <p:spPr bwMode="auto">
          <a:xfrm>
            <a:off x="1993900" y="5137150"/>
            <a:ext cx="77788" cy="161925"/>
          </a:xfrm>
          <a:custGeom>
            <a:avLst/>
            <a:gdLst>
              <a:gd name="T0" fmla="*/ 0 w 145"/>
              <a:gd name="T1" fmla="*/ 161925 h 306"/>
              <a:gd name="T2" fmla="*/ 27360 w 145"/>
              <a:gd name="T3" fmla="*/ 161925 h 306"/>
              <a:gd name="T4" fmla="*/ 27360 w 145"/>
              <a:gd name="T5" fmla="*/ 73554 h 306"/>
              <a:gd name="T6" fmla="*/ 27360 w 145"/>
              <a:gd name="T7" fmla="*/ 68263 h 306"/>
              <a:gd name="T8" fmla="*/ 27896 w 145"/>
              <a:gd name="T9" fmla="*/ 62971 h 306"/>
              <a:gd name="T10" fmla="*/ 29506 w 145"/>
              <a:gd name="T11" fmla="*/ 58208 h 306"/>
              <a:gd name="T12" fmla="*/ 30579 w 145"/>
              <a:gd name="T13" fmla="*/ 53975 h 306"/>
              <a:gd name="T14" fmla="*/ 31652 w 145"/>
              <a:gd name="T15" fmla="*/ 49742 h 306"/>
              <a:gd name="T16" fmla="*/ 33798 w 145"/>
              <a:gd name="T17" fmla="*/ 46038 h 306"/>
              <a:gd name="T18" fmla="*/ 35943 w 145"/>
              <a:gd name="T19" fmla="*/ 42333 h 306"/>
              <a:gd name="T20" fmla="*/ 38626 w 145"/>
              <a:gd name="T21" fmla="*/ 39688 h 306"/>
              <a:gd name="T22" fmla="*/ 41845 w 145"/>
              <a:gd name="T23" fmla="*/ 37042 h 306"/>
              <a:gd name="T24" fmla="*/ 44527 w 145"/>
              <a:gd name="T25" fmla="*/ 34396 h 306"/>
              <a:gd name="T26" fmla="*/ 48282 w 145"/>
              <a:gd name="T27" fmla="*/ 32808 h 306"/>
              <a:gd name="T28" fmla="*/ 52574 w 145"/>
              <a:gd name="T29" fmla="*/ 31221 h 306"/>
              <a:gd name="T30" fmla="*/ 56866 w 145"/>
              <a:gd name="T31" fmla="*/ 29633 h 306"/>
              <a:gd name="T32" fmla="*/ 61157 w 145"/>
              <a:gd name="T33" fmla="*/ 28575 h 306"/>
              <a:gd name="T34" fmla="*/ 66522 w 145"/>
              <a:gd name="T35" fmla="*/ 28046 h 306"/>
              <a:gd name="T36" fmla="*/ 71887 w 145"/>
              <a:gd name="T37" fmla="*/ 28046 h 306"/>
              <a:gd name="T38" fmla="*/ 75106 w 145"/>
              <a:gd name="T39" fmla="*/ 28046 h 306"/>
              <a:gd name="T40" fmla="*/ 77788 w 145"/>
              <a:gd name="T41" fmla="*/ 28575 h 306"/>
              <a:gd name="T42" fmla="*/ 77788 w 145"/>
              <a:gd name="T43" fmla="*/ 0 h 306"/>
              <a:gd name="T44" fmla="*/ 74569 w 145"/>
              <a:gd name="T45" fmla="*/ 0 h 306"/>
              <a:gd name="T46" fmla="*/ 71350 w 145"/>
              <a:gd name="T47" fmla="*/ 0 h 306"/>
              <a:gd name="T48" fmla="*/ 67059 w 145"/>
              <a:gd name="T49" fmla="*/ 0 h 306"/>
              <a:gd name="T50" fmla="*/ 63303 w 145"/>
              <a:gd name="T51" fmla="*/ 529 h 306"/>
              <a:gd name="T52" fmla="*/ 59548 w 145"/>
              <a:gd name="T53" fmla="*/ 1058 h 306"/>
              <a:gd name="T54" fmla="*/ 56329 w 145"/>
              <a:gd name="T55" fmla="*/ 1588 h 306"/>
              <a:gd name="T56" fmla="*/ 52574 w 145"/>
              <a:gd name="T57" fmla="*/ 3175 h 306"/>
              <a:gd name="T58" fmla="*/ 49355 w 145"/>
              <a:gd name="T59" fmla="*/ 4233 h 306"/>
              <a:gd name="T60" fmla="*/ 47209 w 145"/>
              <a:gd name="T61" fmla="*/ 5821 h 306"/>
              <a:gd name="T62" fmla="*/ 43990 w 145"/>
              <a:gd name="T63" fmla="*/ 7937 h 306"/>
              <a:gd name="T64" fmla="*/ 41845 w 145"/>
              <a:gd name="T65" fmla="*/ 9525 h 306"/>
              <a:gd name="T66" fmla="*/ 38626 w 145"/>
              <a:gd name="T67" fmla="*/ 12171 h 306"/>
              <a:gd name="T68" fmla="*/ 35943 w 145"/>
              <a:gd name="T69" fmla="*/ 14287 h 306"/>
              <a:gd name="T70" fmla="*/ 34334 w 145"/>
              <a:gd name="T71" fmla="*/ 17463 h 306"/>
              <a:gd name="T72" fmla="*/ 31652 w 145"/>
              <a:gd name="T73" fmla="*/ 20638 h 306"/>
              <a:gd name="T74" fmla="*/ 30042 w 145"/>
              <a:gd name="T75" fmla="*/ 24342 h 306"/>
              <a:gd name="T76" fmla="*/ 27896 w 145"/>
              <a:gd name="T77" fmla="*/ 28046 h 306"/>
              <a:gd name="T78" fmla="*/ 26287 w 145"/>
              <a:gd name="T79" fmla="*/ 31750 h 306"/>
              <a:gd name="T80" fmla="*/ 26287 w 145"/>
              <a:gd name="T81" fmla="*/ 3175 h 306"/>
              <a:gd name="T82" fmla="*/ 0 w 145"/>
              <a:gd name="T83" fmla="*/ 3175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19"/>
                </a:lnTo>
                <a:lnTo>
                  <a:pt x="55" y="110"/>
                </a:lnTo>
                <a:lnTo>
                  <a:pt x="57" y="102"/>
                </a:lnTo>
                <a:lnTo>
                  <a:pt x="59" y="94"/>
                </a:lnTo>
                <a:lnTo>
                  <a:pt x="63" y="87"/>
                </a:lnTo>
                <a:lnTo>
                  <a:pt x="67" y="80"/>
                </a:lnTo>
                <a:lnTo>
                  <a:pt x="72" y="75"/>
                </a:lnTo>
                <a:lnTo>
                  <a:pt x="78" y="70"/>
                </a:lnTo>
                <a:lnTo>
                  <a:pt x="83" y="65"/>
                </a:lnTo>
                <a:lnTo>
                  <a:pt x="90" y="62"/>
                </a:lnTo>
                <a:lnTo>
                  <a:pt x="98" y="59"/>
                </a:lnTo>
                <a:lnTo>
                  <a:pt x="106" y="56"/>
                </a:lnTo>
                <a:lnTo>
                  <a:pt x="114" y="54"/>
                </a:lnTo>
                <a:lnTo>
                  <a:pt x="124" y="53"/>
                </a:lnTo>
                <a:lnTo>
                  <a:pt x="134" y="53"/>
                </a:lnTo>
                <a:lnTo>
                  <a:pt x="140" y="53"/>
                </a:lnTo>
                <a:lnTo>
                  <a:pt x="145" y="54"/>
                </a:lnTo>
                <a:lnTo>
                  <a:pt x="145" y="0"/>
                </a:lnTo>
                <a:lnTo>
                  <a:pt x="139" y="0"/>
                </a:lnTo>
                <a:lnTo>
                  <a:pt x="133" y="0"/>
                </a:lnTo>
                <a:lnTo>
                  <a:pt x="125" y="0"/>
                </a:lnTo>
                <a:lnTo>
                  <a:pt x="118" y="1"/>
                </a:lnTo>
                <a:lnTo>
                  <a:pt x="111" y="2"/>
                </a:lnTo>
                <a:lnTo>
                  <a:pt x="105" y="3"/>
                </a:lnTo>
                <a:lnTo>
                  <a:pt x="98" y="6"/>
                </a:lnTo>
                <a:lnTo>
                  <a:pt x="92" y="8"/>
                </a:lnTo>
                <a:lnTo>
                  <a:pt x="88" y="11"/>
                </a:lnTo>
                <a:lnTo>
                  <a:pt x="82" y="15"/>
                </a:lnTo>
                <a:lnTo>
                  <a:pt x="78" y="18"/>
                </a:lnTo>
                <a:lnTo>
                  <a:pt x="72" y="23"/>
                </a:lnTo>
                <a:lnTo>
                  <a:pt x="67" y="27"/>
                </a:lnTo>
                <a:lnTo>
                  <a:pt x="64" y="33"/>
                </a:lnTo>
                <a:lnTo>
                  <a:pt x="59" y="39"/>
                </a:lnTo>
                <a:lnTo>
                  <a:pt x="56" y="46"/>
                </a:lnTo>
                <a:lnTo>
                  <a:pt x="52" y="53"/>
                </a:lnTo>
                <a:lnTo>
                  <a:pt x="49" y="60"/>
                </a:lnTo>
                <a:lnTo>
                  <a:pt x="49"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4" name="Freeform 225"/>
          <p:cNvSpPr>
            <a:spLocks/>
          </p:cNvSpPr>
          <p:nvPr/>
        </p:nvSpPr>
        <p:spPr bwMode="auto">
          <a:xfrm>
            <a:off x="2095500" y="5137150"/>
            <a:ext cx="220663" cy="161925"/>
          </a:xfrm>
          <a:custGeom>
            <a:avLst/>
            <a:gdLst>
              <a:gd name="T0" fmla="*/ 220663 w 417"/>
              <a:gd name="T1" fmla="*/ 66458 h 307"/>
              <a:gd name="T2" fmla="*/ 220663 w 417"/>
              <a:gd name="T3" fmla="*/ 50107 h 307"/>
              <a:gd name="T4" fmla="*/ 218546 w 417"/>
              <a:gd name="T5" fmla="*/ 34284 h 307"/>
              <a:gd name="T6" fmla="*/ 214313 w 417"/>
              <a:gd name="T7" fmla="*/ 21098 h 307"/>
              <a:gd name="T8" fmla="*/ 202142 w 417"/>
              <a:gd name="T9" fmla="*/ 8439 h 307"/>
              <a:gd name="T10" fmla="*/ 184680 w 417"/>
              <a:gd name="T11" fmla="*/ 1055 h 307"/>
              <a:gd name="T12" fmla="*/ 161925 w 417"/>
              <a:gd name="T13" fmla="*/ 527 h 307"/>
              <a:gd name="T14" fmla="*/ 141288 w 417"/>
              <a:gd name="T15" fmla="*/ 5802 h 307"/>
              <a:gd name="T16" fmla="*/ 123825 w 417"/>
              <a:gd name="T17" fmla="*/ 18461 h 307"/>
              <a:gd name="T18" fmla="*/ 114829 w 417"/>
              <a:gd name="T19" fmla="*/ 18461 h 307"/>
              <a:gd name="T20" fmla="*/ 107950 w 417"/>
              <a:gd name="T21" fmla="*/ 11604 h 307"/>
              <a:gd name="T22" fmla="*/ 100542 w 417"/>
              <a:gd name="T23" fmla="*/ 5802 h 307"/>
              <a:gd name="T24" fmla="*/ 92075 w 417"/>
              <a:gd name="T25" fmla="*/ 2110 h 307"/>
              <a:gd name="T26" fmla="*/ 82550 w 417"/>
              <a:gd name="T27" fmla="*/ 527 h 307"/>
              <a:gd name="T28" fmla="*/ 71438 w 417"/>
              <a:gd name="T29" fmla="*/ 0 h 307"/>
              <a:gd name="T30" fmla="*/ 59796 w 417"/>
              <a:gd name="T31" fmla="*/ 1582 h 307"/>
              <a:gd name="T32" fmla="*/ 50271 w 417"/>
              <a:gd name="T33" fmla="*/ 4747 h 307"/>
              <a:gd name="T34" fmla="*/ 40746 w 417"/>
              <a:gd name="T35" fmla="*/ 10021 h 307"/>
              <a:gd name="T36" fmla="*/ 32808 w 417"/>
              <a:gd name="T37" fmla="*/ 16878 h 307"/>
              <a:gd name="T38" fmla="*/ 25929 w 417"/>
              <a:gd name="T39" fmla="*/ 25845 h 307"/>
              <a:gd name="T40" fmla="*/ 0 w 417"/>
              <a:gd name="T41" fmla="*/ 161925 h 307"/>
              <a:gd name="T42" fmla="*/ 26988 w 417"/>
              <a:gd name="T43" fmla="*/ 62766 h 307"/>
              <a:gd name="T44" fmla="*/ 30163 w 417"/>
              <a:gd name="T45" fmla="*/ 49052 h 307"/>
              <a:gd name="T46" fmla="*/ 35454 w 417"/>
              <a:gd name="T47" fmla="*/ 37976 h 307"/>
              <a:gd name="T48" fmla="*/ 43921 w 417"/>
              <a:gd name="T49" fmla="*/ 29537 h 307"/>
              <a:gd name="T50" fmla="*/ 54504 w 417"/>
              <a:gd name="T51" fmla="*/ 24790 h 307"/>
              <a:gd name="T52" fmla="*/ 67733 w 417"/>
              <a:gd name="T53" fmla="*/ 22680 h 307"/>
              <a:gd name="T54" fmla="*/ 79375 w 417"/>
              <a:gd name="T55" fmla="*/ 24262 h 307"/>
              <a:gd name="T56" fmla="*/ 87842 w 417"/>
              <a:gd name="T57" fmla="*/ 28482 h 307"/>
              <a:gd name="T58" fmla="*/ 92604 w 417"/>
              <a:gd name="T59" fmla="*/ 35866 h 307"/>
              <a:gd name="T60" fmla="*/ 95779 w 417"/>
              <a:gd name="T61" fmla="*/ 45888 h 307"/>
              <a:gd name="T62" fmla="*/ 96838 w 417"/>
              <a:gd name="T63" fmla="*/ 59074 h 307"/>
              <a:gd name="T64" fmla="*/ 123825 w 417"/>
              <a:gd name="T65" fmla="*/ 161925 h 307"/>
              <a:gd name="T66" fmla="*/ 124354 w 417"/>
              <a:gd name="T67" fmla="*/ 58019 h 307"/>
              <a:gd name="T68" fmla="*/ 128059 w 417"/>
              <a:gd name="T69" fmla="*/ 44833 h 307"/>
              <a:gd name="T70" fmla="*/ 134938 w 417"/>
              <a:gd name="T71" fmla="*/ 34284 h 307"/>
              <a:gd name="T72" fmla="*/ 143934 w 417"/>
              <a:gd name="T73" fmla="*/ 27954 h 307"/>
              <a:gd name="T74" fmla="*/ 155575 w 417"/>
              <a:gd name="T75" fmla="*/ 23735 h 307"/>
              <a:gd name="T76" fmla="*/ 168805 w 417"/>
              <a:gd name="T77" fmla="*/ 22680 h 307"/>
              <a:gd name="T78" fmla="*/ 179388 w 417"/>
              <a:gd name="T79" fmla="*/ 25317 h 307"/>
              <a:gd name="T80" fmla="*/ 186267 w 417"/>
              <a:gd name="T81" fmla="*/ 30592 h 307"/>
              <a:gd name="T82" fmla="*/ 190500 w 417"/>
              <a:gd name="T83" fmla="*/ 38503 h 307"/>
              <a:gd name="T84" fmla="*/ 193146 w 417"/>
              <a:gd name="T85" fmla="*/ 50107 h 307"/>
              <a:gd name="T86" fmla="*/ 193675 w 417"/>
              <a:gd name="T87" fmla="*/ 64348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7" h="307">
                <a:moveTo>
                  <a:pt x="366" y="307"/>
                </a:moveTo>
                <a:lnTo>
                  <a:pt x="417" y="307"/>
                </a:lnTo>
                <a:lnTo>
                  <a:pt x="417" y="126"/>
                </a:lnTo>
                <a:lnTo>
                  <a:pt x="417" y="118"/>
                </a:lnTo>
                <a:lnTo>
                  <a:pt x="417" y="107"/>
                </a:lnTo>
                <a:lnTo>
                  <a:pt x="417" y="95"/>
                </a:lnTo>
                <a:lnTo>
                  <a:pt x="416" y="85"/>
                </a:lnTo>
                <a:lnTo>
                  <a:pt x="416" y="74"/>
                </a:lnTo>
                <a:lnTo>
                  <a:pt x="413" y="65"/>
                </a:lnTo>
                <a:lnTo>
                  <a:pt x="411" y="57"/>
                </a:lnTo>
                <a:lnTo>
                  <a:pt x="409" y="48"/>
                </a:lnTo>
                <a:lnTo>
                  <a:pt x="405" y="40"/>
                </a:lnTo>
                <a:lnTo>
                  <a:pt x="398" y="31"/>
                </a:lnTo>
                <a:lnTo>
                  <a:pt x="390" y="23"/>
                </a:lnTo>
                <a:lnTo>
                  <a:pt x="382" y="16"/>
                </a:lnTo>
                <a:lnTo>
                  <a:pt x="372" y="10"/>
                </a:lnTo>
                <a:lnTo>
                  <a:pt x="360" y="5"/>
                </a:lnTo>
                <a:lnTo>
                  <a:pt x="349" y="2"/>
                </a:lnTo>
                <a:lnTo>
                  <a:pt x="335" y="1"/>
                </a:lnTo>
                <a:lnTo>
                  <a:pt x="321" y="0"/>
                </a:lnTo>
                <a:lnTo>
                  <a:pt x="306" y="1"/>
                </a:lnTo>
                <a:lnTo>
                  <a:pt x="293" y="2"/>
                </a:lnTo>
                <a:lnTo>
                  <a:pt x="279" y="7"/>
                </a:lnTo>
                <a:lnTo>
                  <a:pt x="267" y="11"/>
                </a:lnTo>
                <a:lnTo>
                  <a:pt x="256" y="18"/>
                </a:lnTo>
                <a:lnTo>
                  <a:pt x="244" y="26"/>
                </a:lnTo>
                <a:lnTo>
                  <a:pt x="234" y="35"/>
                </a:lnTo>
                <a:lnTo>
                  <a:pt x="225" y="47"/>
                </a:lnTo>
                <a:lnTo>
                  <a:pt x="220" y="41"/>
                </a:lnTo>
                <a:lnTo>
                  <a:pt x="217" y="35"/>
                </a:lnTo>
                <a:lnTo>
                  <a:pt x="213" y="31"/>
                </a:lnTo>
                <a:lnTo>
                  <a:pt x="209" y="26"/>
                </a:lnTo>
                <a:lnTo>
                  <a:pt x="204" y="22"/>
                </a:lnTo>
                <a:lnTo>
                  <a:pt x="199" y="18"/>
                </a:lnTo>
                <a:lnTo>
                  <a:pt x="195" y="15"/>
                </a:lnTo>
                <a:lnTo>
                  <a:pt x="190" y="11"/>
                </a:lnTo>
                <a:lnTo>
                  <a:pt x="186" y="9"/>
                </a:lnTo>
                <a:lnTo>
                  <a:pt x="180" y="7"/>
                </a:lnTo>
                <a:lnTo>
                  <a:pt x="174" y="4"/>
                </a:lnTo>
                <a:lnTo>
                  <a:pt x="168" y="2"/>
                </a:lnTo>
                <a:lnTo>
                  <a:pt x="163" y="1"/>
                </a:lnTo>
                <a:lnTo>
                  <a:pt x="156" y="1"/>
                </a:lnTo>
                <a:lnTo>
                  <a:pt x="149" y="0"/>
                </a:lnTo>
                <a:lnTo>
                  <a:pt x="142" y="0"/>
                </a:lnTo>
                <a:lnTo>
                  <a:pt x="135" y="0"/>
                </a:lnTo>
                <a:lnTo>
                  <a:pt x="127" y="1"/>
                </a:lnTo>
                <a:lnTo>
                  <a:pt x="120" y="1"/>
                </a:lnTo>
                <a:lnTo>
                  <a:pt x="113" y="3"/>
                </a:lnTo>
                <a:lnTo>
                  <a:pt x="106" y="4"/>
                </a:lnTo>
                <a:lnTo>
                  <a:pt x="100" y="7"/>
                </a:lnTo>
                <a:lnTo>
                  <a:pt x="95" y="9"/>
                </a:lnTo>
                <a:lnTo>
                  <a:pt x="88" y="12"/>
                </a:lnTo>
                <a:lnTo>
                  <a:pt x="83" y="15"/>
                </a:lnTo>
                <a:lnTo>
                  <a:pt x="77" y="19"/>
                </a:lnTo>
                <a:lnTo>
                  <a:pt x="72" y="23"/>
                </a:lnTo>
                <a:lnTo>
                  <a:pt x="67" y="27"/>
                </a:lnTo>
                <a:lnTo>
                  <a:pt x="62" y="32"/>
                </a:lnTo>
                <a:lnTo>
                  <a:pt x="58" y="38"/>
                </a:lnTo>
                <a:lnTo>
                  <a:pt x="53" y="43"/>
                </a:lnTo>
                <a:lnTo>
                  <a:pt x="49" y="49"/>
                </a:lnTo>
                <a:lnTo>
                  <a:pt x="49" y="7"/>
                </a:lnTo>
                <a:lnTo>
                  <a:pt x="0" y="7"/>
                </a:lnTo>
                <a:lnTo>
                  <a:pt x="0" y="307"/>
                </a:lnTo>
                <a:lnTo>
                  <a:pt x="51" y="307"/>
                </a:lnTo>
                <a:lnTo>
                  <a:pt x="51" y="130"/>
                </a:lnTo>
                <a:lnTo>
                  <a:pt x="51" y="119"/>
                </a:lnTo>
                <a:lnTo>
                  <a:pt x="52" y="110"/>
                </a:lnTo>
                <a:lnTo>
                  <a:pt x="54" y="101"/>
                </a:lnTo>
                <a:lnTo>
                  <a:pt x="57" y="93"/>
                </a:lnTo>
                <a:lnTo>
                  <a:pt x="59" y="86"/>
                </a:lnTo>
                <a:lnTo>
                  <a:pt x="62" y="78"/>
                </a:lnTo>
                <a:lnTo>
                  <a:pt x="67" y="72"/>
                </a:lnTo>
                <a:lnTo>
                  <a:pt x="72" y="66"/>
                </a:lnTo>
                <a:lnTo>
                  <a:pt x="77" y="61"/>
                </a:lnTo>
                <a:lnTo>
                  <a:pt x="83" y="56"/>
                </a:lnTo>
                <a:lnTo>
                  <a:pt x="89" y="53"/>
                </a:lnTo>
                <a:lnTo>
                  <a:pt x="96" y="49"/>
                </a:lnTo>
                <a:lnTo>
                  <a:pt x="103" y="47"/>
                </a:lnTo>
                <a:lnTo>
                  <a:pt x="111" y="45"/>
                </a:lnTo>
                <a:lnTo>
                  <a:pt x="119" y="43"/>
                </a:lnTo>
                <a:lnTo>
                  <a:pt x="128" y="43"/>
                </a:lnTo>
                <a:lnTo>
                  <a:pt x="136" y="43"/>
                </a:lnTo>
                <a:lnTo>
                  <a:pt x="143" y="45"/>
                </a:lnTo>
                <a:lnTo>
                  <a:pt x="150" y="46"/>
                </a:lnTo>
                <a:lnTo>
                  <a:pt x="156" y="48"/>
                </a:lnTo>
                <a:lnTo>
                  <a:pt x="161" y="51"/>
                </a:lnTo>
                <a:lnTo>
                  <a:pt x="166" y="54"/>
                </a:lnTo>
                <a:lnTo>
                  <a:pt x="169" y="58"/>
                </a:lnTo>
                <a:lnTo>
                  <a:pt x="173" y="63"/>
                </a:lnTo>
                <a:lnTo>
                  <a:pt x="175" y="68"/>
                </a:lnTo>
                <a:lnTo>
                  <a:pt x="177" y="73"/>
                </a:lnTo>
                <a:lnTo>
                  <a:pt x="180" y="80"/>
                </a:lnTo>
                <a:lnTo>
                  <a:pt x="181" y="87"/>
                </a:lnTo>
                <a:lnTo>
                  <a:pt x="182" y="95"/>
                </a:lnTo>
                <a:lnTo>
                  <a:pt x="183" y="103"/>
                </a:lnTo>
                <a:lnTo>
                  <a:pt x="183" y="112"/>
                </a:lnTo>
                <a:lnTo>
                  <a:pt x="183" y="122"/>
                </a:lnTo>
                <a:lnTo>
                  <a:pt x="183" y="307"/>
                </a:lnTo>
                <a:lnTo>
                  <a:pt x="234" y="307"/>
                </a:lnTo>
                <a:lnTo>
                  <a:pt x="234" y="130"/>
                </a:lnTo>
                <a:lnTo>
                  <a:pt x="234" y="119"/>
                </a:lnTo>
                <a:lnTo>
                  <a:pt x="235" y="110"/>
                </a:lnTo>
                <a:lnTo>
                  <a:pt x="237" y="101"/>
                </a:lnTo>
                <a:lnTo>
                  <a:pt x="240" y="93"/>
                </a:lnTo>
                <a:lnTo>
                  <a:pt x="242" y="85"/>
                </a:lnTo>
                <a:lnTo>
                  <a:pt x="245" y="78"/>
                </a:lnTo>
                <a:lnTo>
                  <a:pt x="250" y="72"/>
                </a:lnTo>
                <a:lnTo>
                  <a:pt x="255" y="65"/>
                </a:lnTo>
                <a:lnTo>
                  <a:pt x="259" y="61"/>
                </a:lnTo>
                <a:lnTo>
                  <a:pt x="265" y="56"/>
                </a:lnTo>
                <a:lnTo>
                  <a:pt x="272" y="53"/>
                </a:lnTo>
                <a:lnTo>
                  <a:pt x="279" y="49"/>
                </a:lnTo>
                <a:lnTo>
                  <a:pt x="286" y="47"/>
                </a:lnTo>
                <a:lnTo>
                  <a:pt x="294" y="45"/>
                </a:lnTo>
                <a:lnTo>
                  <a:pt x="302" y="43"/>
                </a:lnTo>
                <a:lnTo>
                  <a:pt x="311" y="43"/>
                </a:lnTo>
                <a:lnTo>
                  <a:pt x="319" y="43"/>
                </a:lnTo>
                <a:lnTo>
                  <a:pt x="326" y="45"/>
                </a:lnTo>
                <a:lnTo>
                  <a:pt x="333" y="46"/>
                </a:lnTo>
                <a:lnTo>
                  <a:pt x="339" y="48"/>
                </a:lnTo>
                <a:lnTo>
                  <a:pt x="344" y="51"/>
                </a:lnTo>
                <a:lnTo>
                  <a:pt x="349" y="54"/>
                </a:lnTo>
                <a:lnTo>
                  <a:pt x="352" y="58"/>
                </a:lnTo>
                <a:lnTo>
                  <a:pt x="356" y="63"/>
                </a:lnTo>
                <a:lnTo>
                  <a:pt x="358" y="68"/>
                </a:lnTo>
                <a:lnTo>
                  <a:pt x="360" y="73"/>
                </a:lnTo>
                <a:lnTo>
                  <a:pt x="363" y="80"/>
                </a:lnTo>
                <a:lnTo>
                  <a:pt x="364" y="87"/>
                </a:lnTo>
                <a:lnTo>
                  <a:pt x="365" y="95"/>
                </a:lnTo>
                <a:lnTo>
                  <a:pt x="366" y="103"/>
                </a:lnTo>
                <a:lnTo>
                  <a:pt x="366" y="112"/>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5" name="Freeform 226"/>
          <p:cNvSpPr>
            <a:spLocks noEditPoints="1"/>
          </p:cNvSpPr>
          <p:nvPr/>
        </p:nvSpPr>
        <p:spPr bwMode="auto">
          <a:xfrm>
            <a:off x="2344738" y="5135563"/>
            <a:ext cx="150812" cy="168275"/>
          </a:xfrm>
          <a:custGeom>
            <a:avLst/>
            <a:gdLst>
              <a:gd name="T0" fmla="*/ 105515 w 283"/>
              <a:gd name="T1" fmla="*/ 114469 h 319"/>
              <a:gd name="T2" fmla="*/ 98054 w 283"/>
              <a:gd name="T3" fmla="*/ 128712 h 319"/>
              <a:gd name="T4" fmla="*/ 85265 w 283"/>
              <a:gd name="T5" fmla="*/ 138735 h 319"/>
              <a:gd name="T6" fmla="*/ 67146 w 283"/>
              <a:gd name="T7" fmla="*/ 144537 h 319"/>
              <a:gd name="T8" fmla="*/ 49560 w 283"/>
              <a:gd name="T9" fmla="*/ 144537 h 319"/>
              <a:gd name="T10" fmla="*/ 39435 w 283"/>
              <a:gd name="T11" fmla="*/ 141372 h 319"/>
              <a:gd name="T12" fmla="*/ 31974 w 283"/>
              <a:gd name="T13" fmla="*/ 135042 h 319"/>
              <a:gd name="T14" fmla="*/ 28244 w 283"/>
              <a:gd name="T15" fmla="*/ 125547 h 319"/>
              <a:gd name="T16" fmla="*/ 28244 w 283"/>
              <a:gd name="T17" fmla="*/ 114997 h 319"/>
              <a:gd name="T18" fmla="*/ 31441 w 283"/>
              <a:gd name="T19" fmla="*/ 106029 h 319"/>
              <a:gd name="T20" fmla="*/ 38369 w 283"/>
              <a:gd name="T21" fmla="*/ 99171 h 319"/>
              <a:gd name="T22" fmla="*/ 48494 w 283"/>
              <a:gd name="T23" fmla="*/ 95479 h 319"/>
              <a:gd name="T24" fmla="*/ 69278 w 283"/>
              <a:gd name="T25" fmla="*/ 91786 h 319"/>
              <a:gd name="T26" fmla="*/ 94324 w 283"/>
              <a:gd name="T27" fmla="*/ 87566 h 319"/>
              <a:gd name="T28" fmla="*/ 108713 w 283"/>
              <a:gd name="T29" fmla="*/ 143482 h 319"/>
              <a:gd name="T30" fmla="*/ 110311 w 283"/>
              <a:gd name="T31" fmla="*/ 152977 h 319"/>
              <a:gd name="T32" fmla="*/ 115640 w 283"/>
              <a:gd name="T33" fmla="*/ 160362 h 319"/>
              <a:gd name="T34" fmla="*/ 124167 w 283"/>
              <a:gd name="T35" fmla="*/ 165110 h 319"/>
              <a:gd name="T36" fmla="*/ 135358 w 283"/>
              <a:gd name="T37" fmla="*/ 166692 h 319"/>
              <a:gd name="T38" fmla="*/ 150812 w 283"/>
              <a:gd name="T39" fmla="*/ 164055 h 319"/>
              <a:gd name="T40" fmla="*/ 141220 w 283"/>
              <a:gd name="T41" fmla="*/ 144537 h 319"/>
              <a:gd name="T42" fmla="*/ 134292 w 283"/>
              <a:gd name="T43" fmla="*/ 138735 h 319"/>
              <a:gd name="T44" fmla="*/ 133759 w 283"/>
              <a:gd name="T45" fmla="*/ 49586 h 319"/>
              <a:gd name="T46" fmla="*/ 130029 w 283"/>
              <a:gd name="T47" fmla="*/ 27430 h 319"/>
              <a:gd name="T48" fmla="*/ 118305 w 283"/>
              <a:gd name="T49" fmla="*/ 12133 h 319"/>
              <a:gd name="T50" fmla="*/ 99653 w 283"/>
              <a:gd name="T51" fmla="*/ 3165 h 319"/>
              <a:gd name="T52" fmla="*/ 71409 w 283"/>
              <a:gd name="T53" fmla="*/ 0 h 319"/>
              <a:gd name="T54" fmla="*/ 44231 w 283"/>
              <a:gd name="T55" fmla="*/ 3693 h 319"/>
              <a:gd name="T56" fmla="*/ 24514 w 283"/>
              <a:gd name="T57" fmla="*/ 14243 h 319"/>
              <a:gd name="T58" fmla="*/ 11724 w 283"/>
              <a:gd name="T59" fmla="*/ 30595 h 319"/>
              <a:gd name="T60" fmla="*/ 7461 w 283"/>
              <a:gd name="T61" fmla="*/ 51696 h 319"/>
              <a:gd name="T62" fmla="*/ 33040 w 283"/>
              <a:gd name="T63" fmla="*/ 46421 h 319"/>
              <a:gd name="T64" fmla="*/ 38369 w 283"/>
              <a:gd name="T65" fmla="*/ 35343 h 319"/>
              <a:gd name="T66" fmla="*/ 47429 w 283"/>
              <a:gd name="T67" fmla="*/ 27958 h 319"/>
              <a:gd name="T68" fmla="*/ 61284 w 283"/>
              <a:gd name="T69" fmla="*/ 24265 h 319"/>
              <a:gd name="T70" fmla="*/ 78337 w 283"/>
              <a:gd name="T71" fmla="*/ 24265 h 319"/>
              <a:gd name="T72" fmla="*/ 92725 w 283"/>
              <a:gd name="T73" fmla="*/ 27430 h 319"/>
              <a:gd name="T74" fmla="*/ 101252 w 283"/>
              <a:gd name="T75" fmla="*/ 33761 h 319"/>
              <a:gd name="T76" fmla="*/ 106048 w 283"/>
              <a:gd name="T77" fmla="*/ 42728 h 319"/>
              <a:gd name="T78" fmla="*/ 106048 w 283"/>
              <a:gd name="T79" fmla="*/ 54861 h 319"/>
              <a:gd name="T80" fmla="*/ 102851 w 283"/>
              <a:gd name="T81" fmla="*/ 62773 h 319"/>
              <a:gd name="T82" fmla="*/ 92192 w 283"/>
              <a:gd name="T83" fmla="*/ 66993 h 319"/>
              <a:gd name="T84" fmla="*/ 69811 w 283"/>
              <a:gd name="T85" fmla="*/ 69631 h 319"/>
              <a:gd name="T86" fmla="*/ 41567 w 283"/>
              <a:gd name="T87" fmla="*/ 73851 h 319"/>
              <a:gd name="T88" fmla="*/ 21316 w 283"/>
              <a:gd name="T89" fmla="*/ 81764 h 319"/>
              <a:gd name="T90" fmla="*/ 7461 w 283"/>
              <a:gd name="T91" fmla="*/ 93896 h 319"/>
              <a:gd name="T92" fmla="*/ 533 w 283"/>
              <a:gd name="T93" fmla="*/ 110777 h 319"/>
              <a:gd name="T94" fmla="*/ 533 w 283"/>
              <a:gd name="T95" fmla="*/ 131349 h 319"/>
              <a:gd name="T96" fmla="*/ 7994 w 283"/>
              <a:gd name="T97" fmla="*/ 148757 h 319"/>
              <a:gd name="T98" fmla="*/ 20783 w 283"/>
              <a:gd name="T99" fmla="*/ 160890 h 319"/>
              <a:gd name="T100" fmla="*/ 40501 w 283"/>
              <a:gd name="T101" fmla="*/ 167747 h 319"/>
              <a:gd name="T102" fmla="*/ 67679 w 283"/>
              <a:gd name="T103" fmla="*/ 166692 h 319"/>
              <a:gd name="T104" fmla="*/ 95923 w 283"/>
              <a:gd name="T105" fmla="*/ 153505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9">
                <a:moveTo>
                  <a:pt x="199" y="157"/>
                </a:moveTo>
                <a:lnTo>
                  <a:pt x="199" y="202"/>
                </a:lnTo>
                <a:lnTo>
                  <a:pt x="199" y="210"/>
                </a:lnTo>
                <a:lnTo>
                  <a:pt x="198" y="217"/>
                </a:lnTo>
                <a:lnTo>
                  <a:pt x="196" y="225"/>
                </a:lnTo>
                <a:lnTo>
                  <a:pt x="192" y="232"/>
                </a:lnTo>
                <a:lnTo>
                  <a:pt x="189" y="237"/>
                </a:lnTo>
                <a:lnTo>
                  <a:pt x="184" y="244"/>
                </a:lnTo>
                <a:lnTo>
                  <a:pt x="180" y="249"/>
                </a:lnTo>
                <a:lnTo>
                  <a:pt x="174" y="255"/>
                </a:lnTo>
                <a:lnTo>
                  <a:pt x="167" y="259"/>
                </a:lnTo>
                <a:lnTo>
                  <a:pt x="160" y="263"/>
                </a:lnTo>
                <a:lnTo>
                  <a:pt x="152" y="267"/>
                </a:lnTo>
                <a:lnTo>
                  <a:pt x="144" y="270"/>
                </a:lnTo>
                <a:lnTo>
                  <a:pt x="135" y="272"/>
                </a:lnTo>
                <a:lnTo>
                  <a:pt x="126" y="274"/>
                </a:lnTo>
                <a:lnTo>
                  <a:pt x="116" y="275"/>
                </a:lnTo>
                <a:lnTo>
                  <a:pt x="106" y="275"/>
                </a:lnTo>
                <a:lnTo>
                  <a:pt x="99" y="275"/>
                </a:lnTo>
                <a:lnTo>
                  <a:pt x="93" y="274"/>
                </a:lnTo>
                <a:lnTo>
                  <a:pt x="88" y="273"/>
                </a:lnTo>
                <a:lnTo>
                  <a:pt x="83" y="272"/>
                </a:lnTo>
                <a:lnTo>
                  <a:pt x="78" y="271"/>
                </a:lnTo>
                <a:lnTo>
                  <a:pt x="74" y="268"/>
                </a:lnTo>
                <a:lnTo>
                  <a:pt x="69" y="266"/>
                </a:lnTo>
                <a:lnTo>
                  <a:pt x="66" y="263"/>
                </a:lnTo>
                <a:lnTo>
                  <a:pt x="62" y="260"/>
                </a:lnTo>
                <a:lnTo>
                  <a:pt x="60" y="256"/>
                </a:lnTo>
                <a:lnTo>
                  <a:pt x="58" y="252"/>
                </a:lnTo>
                <a:lnTo>
                  <a:pt x="55" y="249"/>
                </a:lnTo>
                <a:lnTo>
                  <a:pt x="54" y="244"/>
                </a:lnTo>
                <a:lnTo>
                  <a:pt x="53" y="238"/>
                </a:lnTo>
                <a:lnTo>
                  <a:pt x="52" y="234"/>
                </a:lnTo>
                <a:lnTo>
                  <a:pt x="52" y="228"/>
                </a:lnTo>
                <a:lnTo>
                  <a:pt x="52" y="224"/>
                </a:lnTo>
                <a:lnTo>
                  <a:pt x="53" y="218"/>
                </a:lnTo>
                <a:lnTo>
                  <a:pt x="53" y="213"/>
                </a:lnTo>
                <a:lnTo>
                  <a:pt x="55" y="209"/>
                </a:lnTo>
                <a:lnTo>
                  <a:pt x="57" y="204"/>
                </a:lnTo>
                <a:lnTo>
                  <a:pt x="59" y="201"/>
                </a:lnTo>
                <a:lnTo>
                  <a:pt x="61" y="197"/>
                </a:lnTo>
                <a:lnTo>
                  <a:pt x="65" y="194"/>
                </a:lnTo>
                <a:lnTo>
                  <a:pt x="68" y="191"/>
                </a:lnTo>
                <a:lnTo>
                  <a:pt x="72" y="188"/>
                </a:lnTo>
                <a:lnTo>
                  <a:pt x="76" y="186"/>
                </a:lnTo>
                <a:lnTo>
                  <a:pt x="81" y="184"/>
                </a:lnTo>
                <a:lnTo>
                  <a:pt x="85" y="182"/>
                </a:lnTo>
                <a:lnTo>
                  <a:pt x="91" y="181"/>
                </a:lnTo>
                <a:lnTo>
                  <a:pt x="97" y="179"/>
                </a:lnTo>
                <a:lnTo>
                  <a:pt x="104" y="178"/>
                </a:lnTo>
                <a:lnTo>
                  <a:pt x="118" y="176"/>
                </a:lnTo>
                <a:lnTo>
                  <a:pt x="130" y="174"/>
                </a:lnTo>
                <a:lnTo>
                  <a:pt x="143" y="173"/>
                </a:lnTo>
                <a:lnTo>
                  <a:pt x="154" y="171"/>
                </a:lnTo>
                <a:lnTo>
                  <a:pt x="167" y="168"/>
                </a:lnTo>
                <a:lnTo>
                  <a:pt x="177" y="166"/>
                </a:lnTo>
                <a:lnTo>
                  <a:pt x="189" y="161"/>
                </a:lnTo>
                <a:lnTo>
                  <a:pt x="199" y="157"/>
                </a:lnTo>
                <a:close/>
                <a:moveTo>
                  <a:pt x="204" y="270"/>
                </a:moveTo>
                <a:lnTo>
                  <a:pt x="204" y="272"/>
                </a:lnTo>
                <a:lnTo>
                  <a:pt x="204" y="276"/>
                </a:lnTo>
                <a:lnTo>
                  <a:pt x="205" y="282"/>
                </a:lnTo>
                <a:lnTo>
                  <a:pt x="206" y="287"/>
                </a:lnTo>
                <a:lnTo>
                  <a:pt x="207" y="290"/>
                </a:lnTo>
                <a:lnTo>
                  <a:pt x="208" y="295"/>
                </a:lnTo>
                <a:lnTo>
                  <a:pt x="211" y="298"/>
                </a:lnTo>
                <a:lnTo>
                  <a:pt x="213" y="302"/>
                </a:lnTo>
                <a:lnTo>
                  <a:pt x="217" y="304"/>
                </a:lnTo>
                <a:lnTo>
                  <a:pt x="220" y="307"/>
                </a:lnTo>
                <a:lnTo>
                  <a:pt x="223" y="310"/>
                </a:lnTo>
                <a:lnTo>
                  <a:pt x="228" y="311"/>
                </a:lnTo>
                <a:lnTo>
                  <a:pt x="233" y="313"/>
                </a:lnTo>
                <a:lnTo>
                  <a:pt x="237" y="314"/>
                </a:lnTo>
                <a:lnTo>
                  <a:pt x="242" y="314"/>
                </a:lnTo>
                <a:lnTo>
                  <a:pt x="248" y="316"/>
                </a:lnTo>
                <a:lnTo>
                  <a:pt x="254" y="316"/>
                </a:lnTo>
                <a:lnTo>
                  <a:pt x="261" y="316"/>
                </a:lnTo>
                <a:lnTo>
                  <a:pt x="268" y="314"/>
                </a:lnTo>
                <a:lnTo>
                  <a:pt x="275" y="313"/>
                </a:lnTo>
                <a:lnTo>
                  <a:pt x="283" y="311"/>
                </a:lnTo>
                <a:lnTo>
                  <a:pt x="283" y="272"/>
                </a:lnTo>
                <a:lnTo>
                  <a:pt x="276" y="274"/>
                </a:lnTo>
                <a:lnTo>
                  <a:pt x="271" y="274"/>
                </a:lnTo>
                <a:lnTo>
                  <a:pt x="265" y="274"/>
                </a:lnTo>
                <a:lnTo>
                  <a:pt x="260" y="272"/>
                </a:lnTo>
                <a:lnTo>
                  <a:pt x="257" y="270"/>
                </a:lnTo>
                <a:lnTo>
                  <a:pt x="254" y="266"/>
                </a:lnTo>
                <a:lnTo>
                  <a:pt x="252" y="263"/>
                </a:lnTo>
                <a:lnTo>
                  <a:pt x="251" y="257"/>
                </a:lnTo>
                <a:lnTo>
                  <a:pt x="251" y="251"/>
                </a:lnTo>
                <a:lnTo>
                  <a:pt x="251" y="243"/>
                </a:lnTo>
                <a:lnTo>
                  <a:pt x="251" y="94"/>
                </a:lnTo>
                <a:lnTo>
                  <a:pt x="251" y="82"/>
                </a:lnTo>
                <a:lnTo>
                  <a:pt x="250" y="71"/>
                </a:lnTo>
                <a:lnTo>
                  <a:pt x="248" y="61"/>
                </a:lnTo>
                <a:lnTo>
                  <a:pt x="244" y="52"/>
                </a:lnTo>
                <a:lnTo>
                  <a:pt x="241" y="44"/>
                </a:lnTo>
                <a:lnTo>
                  <a:pt x="235" y="36"/>
                </a:lnTo>
                <a:lnTo>
                  <a:pt x="229" y="29"/>
                </a:lnTo>
                <a:lnTo>
                  <a:pt x="222" y="23"/>
                </a:lnTo>
                <a:lnTo>
                  <a:pt x="215" y="18"/>
                </a:lnTo>
                <a:lnTo>
                  <a:pt x="206" y="13"/>
                </a:lnTo>
                <a:lnTo>
                  <a:pt x="197" y="10"/>
                </a:lnTo>
                <a:lnTo>
                  <a:pt x="187" y="6"/>
                </a:lnTo>
                <a:lnTo>
                  <a:pt x="175" y="4"/>
                </a:lnTo>
                <a:lnTo>
                  <a:pt x="162" y="2"/>
                </a:lnTo>
                <a:lnTo>
                  <a:pt x="149" y="0"/>
                </a:lnTo>
                <a:lnTo>
                  <a:pt x="134" y="0"/>
                </a:lnTo>
                <a:lnTo>
                  <a:pt x="120" y="0"/>
                </a:lnTo>
                <a:lnTo>
                  <a:pt x="107" y="3"/>
                </a:lnTo>
                <a:lnTo>
                  <a:pt x="95" y="4"/>
                </a:lnTo>
                <a:lnTo>
                  <a:pt x="83" y="7"/>
                </a:lnTo>
                <a:lnTo>
                  <a:pt x="73" y="11"/>
                </a:lnTo>
                <a:lnTo>
                  <a:pt x="63" y="15"/>
                </a:lnTo>
                <a:lnTo>
                  <a:pt x="54" y="21"/>
                </a:lnTo>
                <a:lnTo>
                  <a:pt x="46" y="27"/>
                </a:lnTo>
                <a:lnTo>
                  <a:pt x="38" y="34"/>
                </a:lnTo>
                <a:lnTo>
                  <a:pt x="32" y="41"/>
                </a:lnTo>
                <a:lnTo>
                  <a:pt x="27" y="49"/>
                </a:lnTo>
                <a:lnTo>
                  <a:pt x="22" y="58"/>
                </a:lnTo>
                <a:lnTo>
                  <a:pt x="19" y="67"/>
                </a:lnTo>
                <a:lnTo>
                  <a:pt x="16" y="76"/>
                </a:lnTo>
                <a:lnTo>
                  <a:pt x="14" y="88"/>
                </a:lnTo>
                <a:lnTo>
                  <a:pt x="14" y="98"/>
                </a:lnTo>
                <a:lnTo>
                  <a:pt x="14" y="100"/>
                </a:lnTo>
                <a:lnTo>
                  <a:pt x="61" y="100"/>
                </a:lnTo>
                <a:lnTo>
                  <a:pt x="61" y="94"/>
                </a:lnTo>
                <a:lnTo>
                  <a:pt x="62" y="88"/>
                </a:lnTo>
                <a:lnTo>
                  <a:pt x="63" y="82"/>
                </a:lnTo>
                <a:lnTo>
                  <a:pt x="66" y="76"/>
                </a:lnTo>
                <a:lnTo>
                  <a:pt x="68" y="72"/>
                </a:lnTo>
                <a:lnTo>
                  <a:pt x="72" y="67"/>
                </a:lnTo>
                <a:lnTo>
                  <a:pt x="75" y="64"/>
                </a:lnTo>
                <a:lnTo>
                  <a:pt x="78" y="59"/>
                </a:lnTo>
                <a:lnTo>
                  <a:pt x="83" y="57"/>
                </a:lnTo>
                <a:lnTo>
                  <a:pt x="89" y="53"/>
                </a:lnTo>
                <a:lnTo>
                  <a:pt x="95" y="51"/>
                </a:lnTo>
                <a:lnTo>
                  <a:pt x="101" y="49"/>
                </a:lnTo>
                <a:lnTo>
                  <a:pt x="108" y="48"/>
                </a:lnTo>
                <a:lnTo>
                  <a:pt x="115" y="46"/>
                </a:lnTo>
                <a:lnTo>
                  <a:pt x="123" y="45"/>
                </a:lnTo>
                <a:lnTo>
                  <a:pt x="133" y="45"/>
                </a:lnTo>
                <a:lnTo>
                  <a:pt x="141" y="45"/>
                </a:lnTo>
                <a:lnTo>
                  <a:pt x="147" y="46"/>
                </a:lnTo>
                <a:lnTo>
                  <a:pt x="156" y="46"/>
                </a:lnTo>
                <a:lnTo>
                  <a:pt x="161" y="49"/>
                </a:lnTo>
                <a:lnTo>
                  <a:pt x="168" y="50"/>
                </a:lnTo>
                <a:lnTo>
                  <a:pt x="174" y="52"/>
                </a:lnTo>
                <a:lnTo>
                  <a:pt x="179" y="54"/>
                </a:lnTo>
                <a:lnTo>
                  <a:pt x="183" y="57"/>
                </a:lnTo>
                <a:lnTo>
                  <a:pt x="187" y="60"/>
                </a:lnTo>
                <a:lnTo>
                  <a:pt x="190" y="64"/>
                </a:lnTo>
                <a:lnTo>
                  <a:pt x="193" y="67"/>
                </a:lnTo>
                <a:lnTo>
                  <a:pt x="196" y="71"/>
                </a:lnTo>
                <a:lnTo>
                  <a:pt x="197" y="75"/>
                </a:lnTo>
                <a:lnTo>
                  <a:pt x="199" y="81"/>
                </a:lnTo>
                <a:lnTo>
                  <a:pt x="199" y="86"/>
                </a:lnTo>
                <a:lnTo>
                  <a:pt x="200" y="91"/>
                </a:lnTo>
                <a:lnTo>
                  <a:pt x="200" y="98"/>
                </a:lnTo>
                <a:lnTo>
                  <a:pt x="199" y="104"/>
                </a:lnTo>
                <a:lnTo>
                  <a:pt x="199" y="109"/>
                </a:lnTo>
                <a:lnTo>
                  <a:pt x="198" y="113"/>
                </a:lnTo>
                <a:lnTo>
                  <a:pt x="196" y="117"/>
                </a:lnTo>
                <a:lnTo>
                  <a:pt x="193" y="119"/>
                </a:lnTo>
                <a:lnTo>
                  <a:pt x="190" y="121"/>
                </a:lnTo>
                <a:lnTo>
                  <a:pt x="185" y="123"/>
                </a:lnTo>
                <a:lnTo>
                  <a:pt x="180" y="126"/>
                </a:lnTo>
                <a:lnTo>
                  <a:pt x="173" y="127"/>
                </a:lnTo>
                <a:lnTo>
                  <a:pt x="165" y="128"/>
                </a:lnTo>
                <a:lnTo>
                  <a:pt x="156" y="129"/>
                </a:lnTo>
                <a:lnTo>
                  <a:pt x="144" y="130"/>
                </a:lnTo>
                <a:lnTo>
                  <a:pt x="131" y="132"/>
                </a:lnTo>
                <a:lnTo>
                  <a:pt x="118" y="134"/>
                </a:lnTo>
                <a:lnTo>
                  <a:pt x="103" y="135"/>
                </a:lnTo>
                <a:lnTo>
                  <a:pt x="90" y="137"/>
                </a:lnTo>
                <a:lnTo>
                  <a:pt x="78" y="140"/>
                </a:lnTo>
                <a:lnTo>
                  <a:pt x="68" y="142"/>
                </a:lnTo>
                <a:lnTo>
                  <a:pt x="58" y="145"/>
                </a:lnTo>
                <a:lnTo>
                  <a:pt x="49" y="150"/>
                </a:lnTo>
                <a:lnTo>
                  <a:pt x="40" y="155"/>
                </a:lnTo>
                <a:lnTo>
                  <a:pt x="32" y="159"/>
                </a:lnTo>
                <a:lnTo>
                  <a:pt x="25" y="165"/>
                </a:lnTo>
                <a:lnTo>
                  <a:pt x="20" y="171"/>
                </a:lnTo>
                <a:lnTo>
                  <a:pt x="14" y="178"/>
                </a:lnTo>
                <a:lnTo>
                  <a:pt x="11" y="184"/>
                </a:lnTo>
                <a:lnTo>
                  <a:pt x="7" y="192"/>
                </a:lnTo>
                <a:lnTo>
                  <a:pt x="4" y="201"/>
                </a:lnTo>
                <a:lnTo>
                  <a:pt x="1" y="210"/>
                </a:lnTo>
                <a:lnTo>
                  <a:pt x="0" y="219"/>
                </a:lnTo>
                <a:lnTo>
                  <a:pt x="0" y="229"/>
                </a:lnTo>
                <a:lnTo>
                  <a:pt x="0" y="240"/>
                </a:lnTo>
                <a:lnTo>
                  <a:pt x="1" y="249"/>
                </a:lnTo>
                <a:lnTo>
                  <a:pt x="4" y="258"/>
                </a:lnTo>
                <a:lnTo>
                  <a:pt x="7" y="266"/>
                </a:lnTo>
                <a:lnTo>
                  <a:pt x="11" y="274"/>
                </a:lnTo>
                <a:lnTo>
                  <a:pt x="15" y="282"/>
                </a:lnTo>
                <a:lnTo>
                  <a:pt x="20" y="289"/>
                </a:lnTo>
                <a:lnTo>
                  <a:pt x="25" y="295"/>
                </a:lnTo>
                <a:lnTo>
                  <a:pt x="32" y="301"/>
                </a:lnTo>
                <a:lnTo>
                  <a:pt x="39" y="305"/>
                </a:lnTo>
                <a:lnTo>
                  <a:pt x="47" y="310"/>
                </a:lnTo>
                <a:lnTo>
                  <a:pt x="57" y="313"/>
                </a:lnTo>
                <a:lnTo>
                  <a:pt x="66" y="316"/>
                </a:lnTo>
                <a:lnTo>
                  <a:pt x="76" y="318"/>
                </a:lnTo>
                <a:lnTo>
                  <a:pt x="86" y="319"/>
                </a:lnTo>
                <a:lnTo>
                  <a:pt x="98" y="319"/>
                </a:lnTo>
                <a:lnTo>
                  <a:pt x="113" y="318"/>
                </a:lnTo>
                <a:lnTo>
                  <a:pt x="127" y="316"/>
                </a:lnTo>
                <a:lnTo>
                  <a:pt x="141" y="312"/>
                </a:lnTo>
                <a:lnTo>
                  <a:pt x="154" y="306"/>
                </a:lnTo>
                <a:lnTo>
                  <a:pt x="167" y="299"/>
                </a:lnTo>
                <a:lnTo>
                  <a:pt x="180" y="291"/>
                </a:lnTo>
                <a:lnTo>
                  <a:pt x="192" y="281"/>
                </a:lnTo>
                <a:lnTo>
                  <a:pt x="204"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6" name="Rectangle 227"/>
          <p:cNvSpPr>
            <a:spLocks noChangeArrowheads="1"/>
          </p:cNvSpPr>
          <p:nvPr/>
        </p:nvSpPr>
        <p:spPr bwMode="auto">
          <a:xfrm>
            <a:off x="2519363" y="5081588"/>
            <a:ext cx="26987" cy="2174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17" name="Freeform 228"/>
          <p:cNvSpPr>
            <a:spLocks/>
          </p:cNvSpPr>
          <p:nvPr/>
        </p:nvSpPr>
        <p:spPr bwMode="auto">
          <a:xfrm>
            <a:off x="2668588" y="5140325"/>
            <a:ext cx="133350" cy="163513"/>
          </a:xfrm>
          <a:custGeom>
            <a:avLst/>
            <a:gdLst>
              <a:gd name="T0" fmla="*/ 0 w 251"/>
              <a:gd name="T1" fmla="*/ 0 h 307"/>
              <a:gd name="T2" fmla="*/ 0 w 251"/>
              <a:gd name="T3" fmla="*/ 103327 h 307"/>
              <a:gd name="T4" fmla="*/ 0 w 251"/>
              <a:gd name="T5" fmla="*/ 114512 h 307"/>
              <a:gd name="T6" fmla="*/ 1594 w 251"/>
              <a:gd name="T7" fmla="*/ 124099 h 307"/>
              <a:gd name="T8" fmla="*/ 3188 w 251"/>
              <a:gd name="T9" fmla="*/ 133154 h 307"/>
              <a:gd name="T10" fmla="*/ 6907 w 251"/>
              <a:gd name="T11" fmla="*/ 141676 h 307"/>
              <a:gd name="T12" fmla="*/ 10625 w 251"/>
              <a:gd name="T13" fmla="*/ 147002 h 307"/>
              <a:gd name="T14" fmla="*/ 14876 w 251"/>
              <a:gd name="T15" fmla="*/ 151263 h 307"/>
              <a:gd name="T16" fmla="*/ 20188 w 251"/>
              <a:gd name="T17" fmla="*/ 154991 h 307"/>
              <a:gd name="T18" fmla="*/ 26032 w 251"/>
              <a:gd name="T19" fmla="*/ 157654 h 307"/>
              <a:gd name="T20" fmla="*/ 31876 w 251"/>
              <a:gd name="T21" fmla="*/ 160317 h 307"/>
              <a:gd name="T22" fmla="*/ 39314 w 251"/>
              <a:gd name="T23" fmla="*/ 161915 h 307"/>
              <a:gd name="T24" fmla="*/ 46752 w 251"/>
              <a:gd name="T25" fmla="*/ 162980 h 307"/>
              <a:gd name="T26" fmla="*/ 55253 w 251"/>
              <a:gd name="T27" fmla="*/ 163513 h 307"/>
              <a:gd name="T28" fmla="*/ 63753 w 251"/>
              <a:gd name="T29" fmla="*/ 162980 h 307"/>
              <a:gd name="T30" fmla="*/ 71722 w 251"/>
              <a:gd name="T31" fmla="*/ 161383 h 307"/>
              <a:gd name="T32" fmla="*/ 79691 w 251"/>
              <a:gd name="T33" fmla="*/ 159785 h 307"/>
              <a:gd name="T34" fmla="*/ 86598 w 251"/>
              <a:gd name="T35" fmla="*/ 156589 h 307"/>
              <a:gd name="T36" fmla="*/ 92442 w 251"/>
              <a:gd name="T37" fmla="*/ 152328 h 307"/>
              <a:gd name="T38" fmla="*/ 98817 w 251"/>
              <a:gd name="T39" fmla="*/ 147535 h 307"/>
              <a:gd name="T40" fmla="*/ 103599 w 251"/>
              <a:gd name="T41" fmla="*/ 141676 h 307"/>
              <a:gd name="T42" fmla="*/ 107849 w 251"/>
              <a:gd name="T43" fmla="*/ 135817 h 307"/>
              <a:gd name="T44" fmla="*/ 133350 w 251"/>
              <a:gd name="T45" fmla="*/ 159785 h 307"/>
              <a:gd name="T46" fmla="*/ 106786 w 251"/>
              <a:gd name="T47" fmla="*/ 0 h 307"/>
              <a:gd name="T48" fmla="*/ 106786 w 251"/>
              <a:gd name="T49" fmla="*/ 92143 h 307"/>
              <a:gd name="T50" fmla="*/ 104661 w 251"/>
              <a:gd name="T51" fmla="*/ 103860 h 307"/>
              <a:gd name="T52" fmla="*/ 101474 w 251"/>
              <a:gd name="T53" fmla="*/ 113980 h 307"/>
              <a:gd name="T54" fmla="*/ 97223 w 251"/>
              <a:gd name="T55" fmla="*/ 122502 h 307"/>
              <a:gd name="T56" fmla="*/ 91379 w 251"/>
              <a:gd name="T57" fmla="*/ 128893 h 307"/>
              <a:gd name="T58" fmla="*/ 83941 w 251"/>
              <a:gd name="T59" fmla="*/ 133687 h 307"/>
              <a:gd name="T60" fmla="*/ 75441 w 251"/>
              <a:gd name="T61" fmla="*/ 137415 h 307"/>
              <a:gd name="T62" fmla="*/ 64816 w 251"/>
              <a:gd name="T63" fmla="*/ 139545 h 307"/>
              <a:gd name="T64" fmla="*/ 55253 w 251"/>
              <a:gd name="T65" fmla="*/ 139545 h 307"/>
              <a:gd name="T66" fmla="*/ 47283 w 251"/>
              <a:gd name="T67" fmla="*/ 138480 h 307"/>
              <a:gd name="T68" fmla="*/ 40377 w 251"/>
              <a:gd name="T69" fmla="*/ 135817 h 307"/>
              <a:gd name="T70" fmla="*/ 35595 w 251"/>
              <a:gd name="T71" fmla="*/ 131556 h 307"/>
              <a:gd name="T72" fmla="*/ 31876 w 251"/>
              <a:gd name="T73" fmla="*/ 126763 h 307"/>
              <a:gd name="T74" fmla="*/ 29751 w 251"/>
              <a:gd name="T75" fmla="*/ 119839 h 307"/>
              <a:gd name="T76" fmla="*/ 27626 w 251"/>
              <a:gd name="T77" fmla="*/ 112382 h 307"/>
              <a:gd name="T78" fmla="*/ 27095 w 251"/>
              <a:gd name="T79" fmla="*/ 102795 h 307"/>
              <a:gd name="T80" fmla="*/ 27095 w 251"/>
              <a:gd name="T81" fmla="*/ 0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51" y="0"/>
                </a:moveTo>
                <a:lnTo>
                  <a:pt x="0" y="0"/>
                </a:lnTo>
                <a:lnTo>
                  <a:pt x="0" y="179"/>
                </a:lnTo>
                <a:lnTo>
                  <a:pt x="0" y="194"/>
                </a:lnTo>
                <a:lnTo>
                  <a:pt x="0" y="204"/>
                </a:lnTo>
                <a:lnTo>
                  <a:pt x="0" y="215"/>
                </a:lnTo>
                <a:lnTo>
                  <a:pt x="1" y="224"/>
                </a:lnTo>
                <a:lnTo>
                  <a:pt x="3" y="233"/>
                </a:lnTo>
                <a:lnTo>
                  <a:pt x="4" y="242"/>
                </a:lnTo>
                <a:lnTo>
                  <a:pt x="6" y="250"/>
                </a:lnTo>
                <a:lnTo>
                  <a:pt x="10" y="258"/>
                </a:lnTo>
                <a:lnTo>
                  <a:pt x="13" y="266"/>
                </a:lnTo>
                <a:lnTo>
                  <a:pt x="16" y="271"/>
                </a:lnTo>
                <a:lnTo>
                  <a:pt x="20" y="276"/>
                </a:lnTo>
                <a:lnTo>
                  <a:pt x="24" y="279"/>
                </a:lnTo>
                <a:lnTo>
                  <a:pt x="28" y="284"/>
                </a:lnTo>
                <a:lnTo>
                  <a:pt x="33" y="287"/>
                </a:lnTo>
                <a:lnTo>
                  <a:pt x="38" y="291"/>
                </a:lnTo>
                <a:lnTo>
                  <a:pt x="43" y="293"/>
                </a:lnTo>
                <a:lnTo>
                  <a:pt x="49" y="296"/>
                </a:lnTo>
                <a:lnTo>
                  <a:pt x="54" y="299"/>
                </a:lnTo>
                <a:lnTo>
                  <a:pt x="60" y="301"/>
                </a:lnTo>
                <a:lnTo>
                  <a:pt x="67" y="302"/>
                </a:lnTo>
                <a:lnTo>
                  <a:pt x="74" y="304"/>
                </a:lnTo>
                <a:lnTo>
                  <a:pt x="81" y="306"/>
                </a:lnTo>
                <a:lnTo>
                  <a:pt x="88" y="306"/>
                </a:lnTo>
                <a:lnTo>
                  <a:pt x="96" y="307"/>
                </a:lnTo>
                <a:lnTo>
                  <a:pt x="104" y="307"/>
                </a:lnTo>
                <a:lnTo>
                  <a:pt x="112" y="307"/>
                </a:lnTo>
                <a:lnTo>
                  <a:pt x="120" y="306"/>
                </a:lnTo>
                <a:lnTo>
                  <a:pt x="128" y="304"/>
                </a:lnTo>
                <a:lnTo>
                  <a:pt x="135" y="303"/>
                </a:lnTo>
                <a:lnTo>
                  <a:pt x="143" y="302"/>
                </a:lnTo>
                <a:lnTo>
                  <a:pt x="150" y="300"/>
                </a:lnTo>
                <a:lnTo>
                  <a:pt x="156" y="296"/>
                </a:lnTo>
                <a:lnTo>
                  <a:pt x="163" y="294"/>
                </a:lnTo>
                <a:lnTo>
                  <a:pt x="168" y="291"/>
                </a:lnTo>
                <a:lnTo>
                  <a:pt x="174" y="286"/>
                </a:lnTo>
                <a:lnTo>
                  <a:pt x="180" y="283"/>
                </a:lnTo>
                <a:lnTo>
                  <a:pt x="186" y="277"/>
                </a:lnTo>
                <a:lnTo>
                  <a:pt x="190" y="272"/>
                </a:lnTo>
                <a:lnTo>
                  <a:pt x="195" y="266"/>
                </a:lnTo>
                <a:lnTo>
                  <a:pt x="199" y="261"/>
                </a:lnTo>
                <a:lnTo>
                  <a:pt x="203" y="255"/>
                </a:lnTo>
                <a:lnTo>
                  <a:pt x="203" y="300"/>
                </a:lnTo>
                <a:lnTo>
                  <a:pt x="251" y="300"/>
                </a:lnTo>
                <a:lnTo>
                  <a:pt x="251" y="0"/>
                </a:lnTo>
                <a:lnTo>
                  <a:pt x="201" y="0"/>
                </a:lnTo>
                <a:lnTo>
                  <a:pt x="201" y="161"/>
                </a:lnTo>
                <a:lnTo>
                  <a:pt x="201" y="173"/>
                </a:lnTo>
                <a:lnTo>
                  <a:pt x="199" y="185"/>
                </a:lnTo>
                <a:lnTo>
                  <a:pt x="197" y="195"/>
                </a:lnTo>
                <a:lnTo>
                  <a:pt x="195" y="204"/>
                </a:lnTo>
                <a:lnTo>
                  <a:pt x="191" y="214"/>
                </a:lnTo>
                <a:lnTo>
                  <a:pt x="188" y="222"/>
                </a:lnTo>
                <a:lnTo>
                  <a:pt x="183" y="230"/>
                </a:lnTo>
                <a:lnTo>
                  <a:pt x="178" y="237"/>
                </a:lnTo>
                <a:lnTo>
                  <a:pt x="172" y="242"/>
                </a:lnTo>
                <a:lnTo>
                  <a:pt x="166" y="248"/>
                </a:lnTo>
                <a:lnTo>
                  <a:pt x="158" y="251"/>
                </a:lnTo>
                <a:lnTo>
                  <a:pt x="150" y="255"/>
                </a:lnTo>
                <a:lnTo>
                  <a:pt x="142" y="258"/>
                </a:lnTo>
                <a:lnTo>
                  <a:pt x="133" y="261"/>
                </a:lnTo>
                <a:lnTo>
                  <a:pt x="122" y="262"/>
                </a:lnTo>
                <a:lnTo>
                  <a:pt x="112" y="262"/>
                </a:lnTo>
                <a:lnTo>
                  <a:pt x="104" y="262"/>
                </a:lnTo>
                <a:lnTo>
                  <a:pt x="96" y="261"/>
                </a:lnTo>
                <a:lnTo>
                  <a:pt x="89" y="260"/>
                </a:lnTo>
                <a:lnTo>
                  <a:pt x="82" y="257"/>
                </a:lnTo>
                <a:lnTo>
                  <a:pt x="76" y="255"/>
                </a:lnTo>
                <a:lnTo>
                  <a:pt x="72" y="251"/>
                </a:lnTo>
                <a:lnTo>
                  <a:pt x="67" y="247"/>
                </a:lnTo>
                <a:lnTo>
                  <a:pt x="64" y="242"/>
                </a:lnTo>
                <a:lnTo>
                  <a:pt x="60" y="238"/>
                </a:lnTo>
                <a:lnTo>
                  <a:pt x="58" y="232"/>
                </a:lnTo>
                <a:lnTo>
                  <a:pt x="56" y="225"/>
                </a:lnTo>
                <a:lnTo>
                  <a:pt x="53" y="218"/>
                </a:lnTo>
                <a:lnTo>
                  <a:pt x="52" y="211"/>
                </a:lnTo>
                <a:lnTo>
                  <a:pt x="52" y="202"/>
                </a:lnTo>
                <a:lnTo>
                  <a:pt x="51" y="193"/>
                </a:lnTo>
                <a:lnTo>
                  <a:pt x="51" y="184"/>
                </a:lnTo>
                <a:lnTo>
                  <a:pt x="5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8" name="Freeform 229"/>
          <p:cNvSpPr>
            <a:spLocks/>
          </p:cNvSpPr>
          <p:nvPr/>
        </p:nvSpPr>
        <p:spPr bwMode="auto">
          <a:xfrm>
            <a:off x="2830513" y="5135563"/>
            <a:ext cx="130175" cy="168275"/>
          </a:xfrm>
          <a:custGeom>
            <a:avLst/>
            <a:gdLst>
              <a:gd name="T0" fmla="*/ 2646 w 246"/>
              <a:gd name="T1" fmla="*/ 130822 h 319"/>
              <a:gd name="T2" fmla="*/ 13758 w 246"/>
              <a:gd name="T3" fmla="*/ 149812 h 319"/>
              <a:gd name="T4" fmla="*/ 31221 w 246"/>
              <a:gd name="T5" fmla="*/ 163000 h 319"/>
              <a:gd name="T6" fmla="*/ 56621 w 246"/>
              <a:gd name="T7" fmla="*/ 168275 h 319"/>
              <a:gd name="T8" fmla="*/ 85725 w 246"/>
              <a:gd name="T9" fmla="*/ 166692 h 319"/>
              <a:gd name="T10" fmla="*/ 108479 w 246"/>
              <a:gd name="T11" fmla="*/ 157197 h 319"/>
              <a:gd name="T12" fmla="*/ 123825 w 246"/>
              <a:gd name="T13" fmla="*/ 142955 h 319"/>
              <a:gd name="T14" fmla="*/ 130175 w 246"/>
              <a:gd name="T15" fmla="*/ 122382 h 319"/>
              <a:gd name="T16" fmla="*/ 128587 w 246"/>
              <a:gd name="T17" fmla="*/ 102337 h 319"/>
              <a:gd name="T18" fmla="*/ 121179 w 246"/>
              <a:gd name="T19" fmla="*/ 88621 h 319"/>
              <a:gd name="T20" fmla="*/ 107950 w 246"/>
              <a:gd name="T21" fmla="*/ 79126 h 319"/>
              <a:gd name="T22" fmla="*/ 87842 w 246"/>
              <a:gd name="T23" fmla="*/ 72269 h 319"/>
              <a:gd name="T24" fmla="*/ 50271 w 246"/>
              <a:gd name="T25" fmla="*/ 63301 h 319"/>
              <a:gd name="T26" fmla="*/ 40746 w 246"/>
              <a:gd name="T27" fmla="*/ 59608 h 319"/>
              <a:gd name="T28" fmla="*/ 34925 w 246"/>
              <a:gd name="T29" fmla="*/ 55388 h 319"/>
              <a:gd name="T30" fmla="*/ 31750 w 246"/>
              <a:gd name="T31" fmla="*/ 48531 h 319"/>
              <a:gd name="T32" fmla="*/ 31750 w 246"/>
              <a:gd name="T33" fmla="*/ 39563 h 319"/>
              <a:gd name="T34" fmla="*/ 35983 w 246"/>
              <a:gd name="T35" fmla="*/ 31650 h 319"/>
              <a:gd name="T36" fmla="*/ 43921 w 246"/>
              <a:gd name="T37" fmla="*/ 25848 h 319"/>
              <a:gd name="T38" fmla="*/ 56621 w 246"/>
              <a:gd name="T39" fmla="*/ 23210 h 319"/>
              <a:gd name="T40" fmla="*/ 71967 w 246"/>
              <a:gd name="T41" fmla="*/ 23210 h 319"/>
              <a:gd name="T42" fmla="*/ 84667 w 246"/>
              <a:gd name="T43" fmla="*/ 26903 h 319"/>
              <a:gd name="T44" fmla="*/ 93663 w 246"/>
              <a:gd name="T45" fmla="*/ 33761 h 319"/>
              <a:gd name="T46" fmla="*/ 99483 w 246"/>
              <a:gd name="T47" fmla="*/ 43256 h 319"/>
              <a:gd name="T48" fmla="*/ 125942 w 246"/>
              <a:gd name="T49" fmla="*/ 48531 h 319"/>
              <a:gd name="T50" fmla="*/ 121708 w 246"/>
              <a:gd name="T51" fmla="*/ 28485 h 319"/>
              <a:gd name="T52" fmla="*/ 109008 w 246"/>
              <a:gd name="T53" fmla="*/ 13715 h 319"/>
              <a:gd name="T54" fmla="*/ 89429 w 246"/>
              <a:gd name="T55" fmla="*/ 3693 h 319"/>
              <a:gd name="T56" fmla="*/ 64029 w 246"/>
              <a:gd name="T57" fmla="*/ 0 h 319"/>
              <a:gd name="T58" fmla="*/ 38629 w 246"/>
              <a:gd name="T59" fmla="*/ 3165 h 319"/>
              <a:gd name="T60" fmla="*/ 20108 w 246"/>
              <a:gd name="T61" fmla="*/ 13188 h 319"/>
              <a:gd name="T62" fmla="*/ 8467 w 246"/>
              <a:gd name="T63" fmla="*/ 27430 h 319"/>
              <a:gd name="T64" fmla="*/ 4233 w 246"/>
              <a:gd name="T65" fmla="*/ 45893 h 319"/>
              <a:gd name="T66" fmla="*/ 6879 w 246"/>
              <a:gd name="T67" fmla="*/ 62773 h 319"/>
              <a:gd name="T68" fmla="*/ 15346 w 246"/>
              <a:gd name="T69" fmla="*/ 75434 h 319"/>
              <a:gd name="T70" fmla="*/ 29104 w 246"/>
              <a:gd name="T71" fmla="*/ 83874 h 319"/>
              <a:gd name="T72" fmla="*/ 49213 w 246"/>
              <a:gd name="T73" fmla="*/ 90731 h 319"/>
              <a:gd name="T74" fmla="*/ 87842 w 246"/>
              <a:gd name="T75" fmla="*/ 100226 h 319"/>
              <a:gd name="T76" fmla="*/ 95779 w 246"/>
              <a:gd name="T77" fmla="*/ 103919 h 319"/>
              <a:gd name="T78" fmla="*/ 101071 w 246"/>
              <a:gd name="T79" fmla="*/ 109194 h 319"/>
              <a:gd name="T80" fmla="*/ 103717 w 246"/>
              <a:gd name="T81" fmla="*/ 117107 h 319"/>
              <a:gd name="T82" fmla="*/ 102658 w 246"/>
              <a:gd name="T83" fmla="*/ 127657 h 319"/>
              <a:gd name="T84" fmla="*/ 96308 w 246"/>
              <a:gd name="T85" fmla="*/ 136097 h 319"/>
              <a:gd name="T86" fmla="*/ 85196 w 246"/>
              <a:gd name="T87" fmla="*/ 141372 h 319"/>
              <a:gd name="T88" fmla="*/ 70908 w 246"/>
              <a:gd name="T89" fmla="*/ 144537 h 319"/>
              <a:gd name="T90" fmla="*/ 53446 w 246"/>
              <a:gd name="T91" fmla="*/ 143482 h 319"/>
              <a:gd name="T92" fmla="*/ 40217 w 246"/>
              <a:gd name="T93" fmla="*/ 138735 h 319"/>
              <a:gd name="T94" fmla="*/ 31221 w 246"/>
              <a:gd name="T95" fmla="*/ 128712 h 319"/>
              <a:gd name="T96" fmla="*/ 26458 w 246"/>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9">
                <a:moveTo>
                  <a:pt x="0" y="212"/>
                </a:moveTo>
                <a:lnTo>
                  <a:pt x="1" y="225"/>
                </a:lnTo>
                <a:lnTo>
                  <a:pt x="3" y="236"/>
                </a:lnTo>
                <a:lnTo>
                  <a:pt x="5" y="248"/>
                </a:lnTo>
                <a:lnTo>
                  <a:pt x="9" y="258"/>
                </a:lnTo>
                <a:lnTo>
                  <a:pt x="13" y="267"/>
                </a:lnTo>
                <a:lnTo>
                  <a:pt x="19" y="276"/>
                </a:lnTo>
                <a:lnTo>
                  <a:pt x="26" y="284"/>
                </a:lnTo>
                <a:lnTo>
                  <a:pt x="32" y="291"/>
                </a:lnTo>
                <a:lnTo>
                  <a:pt x="41" y="298"/>
                </a:lnTo>
                <a:lnTo>
                  <a:pt x="50" y="303"/>
                </a:lnTo>
                <a:lnTo>
                  <a:pt x="59" y="309"/>
                </a:lnTo>
                <a:lnTo>
                  <a:pt x="70" y="312"/>
                </a:lnTo>
                <a:lnTo>
                  <a:pt x="82" y="316"/>
                </a:lnTo>
                <a:lnTo>
                  <a:pt x="93" y="317"/>
                </a:lnTo>
                <a:lnTo>
                  <a:pt x="107" y="319"/>
                </a:lnTo>
                <a:lnTo>
                  <a:pt x="121" y="319"/>
                </a:lnTo>
                <a:lnTo>
                  <a:pt x="136" y="319"/>
                </a:lnTo>
                <a:lnTo>
                  <a:pt x="150" y="318"/>
                </a:lnTo>
                <a:lnTo>
                  <a:pt x="162" y="316"/>
                </a:lnTo>
                <a:lnTo>
                  <a:pt x="175" y="312"/>
                </a:lnTo>
                <a:lnTo>
                  <a:pt x="185" y="309"/>
                </a:lnTo>
                <a:lnTo>
                  <a:pt x="196" y="304"/>
                </a:lnTo>
                <a:lnTo>
                  <a:pt x="205" y="298"/>
                </a:lnTo>
                <a:lnTo>
                  <a:pt x="214" y="293"/>
                </a:lnTo>
                <a:lnTo>
                  <a:pt x="221" y="286"/>
                </a:lnTo>
                <a:lnTo>
                  <a:pt x="228" y="279"/>
                </a:lnTo>
                <a:lnTo>
                  <a:pt x="234" y="271"/>
                </a:lnTo>
                <a:lnTo>
                  <a:pt x="238" y="261"/>
                </a:lnTo>
                <a:lnTo>
                  <a:pt x="242" y="252"/>
                </a:lnTo>
                <a:lnTo>
                  <a:pt x="244" y="242"/>
                </a:lnTo>
                <a:lnTo>
                  <a:pt x="246" y="232"/>
                </a:lnTo>
                <a:lnTo>
                  <a:pt x="246" y="220"/>
                </a:lnTo>
                <a:lnTo>
                  <a:pt x="246" y="211"/>
                </a:lnTo>
                <a:lnTo>
                  <a:pt x="245" y="202"/>
                </a:lnTo>
                <a:lnTo>
                  <a:pt x="243" y="194"/>
                </a:lnTo>
                <a:lnTo>
                  <a:pt x="241" y="187"/>
                </a:lnTo>
                <a:lnTo>
                  <a:pt x="237" y="180"/>
                </a:lnTo>
                <a:lnTo>
                  <a:pt x="234" y="174"/>
                </a:lnTo>
                <a:lnTo>
                  <a:pt x="229" y="168"/>
                </a:lnTo>
                <a:lnTo>
                  <a:pt x="223" y="163"/>
                </a:lnTo>
                <a:lnTo>
                  <a:pt x="218" y="158"/>
                </a:lnTo>
                <a:lnTo>
                  <a:pt x="211" y="153"/>
                </a:lnTo>
                <a:lnTo>
                  <a:pt x="204" y="150"/>
                </a:lnTo>
                <a:lnTo>
                  <a:pt x="196" y="146"/>
                </a:lnTo>
                <a:lnTo>
                  <a:pt x="187" y="143"/>
                </a:lnTo>
                <a:lnTo>
                  <a:pt x="176" y="140"/>
                </a:lnTo>
                <a:lnTo>
                  <a:pt x="166" y="137"/>
                </a:lnTo>
                <a:lnTo>
                  <a:pt x="156" y="134"/>
                </a:lnTo>
                <a:lnTo>
                  <a:pt x="106" y="122"/>
                </a:lnTo>
                <a:lnTo>
                  <a:pt x="100" y="121"/>
                </a:lnTo>
                <a:lnTo>
                  <a:pt x="95" y="120"/>
                </a:lnTo>
                <a:lnTo>
                  <a:pt x="90" y="119"/>
                </a:lnTo>
                <a:lnTo>
                  <a:pt x="85" y="117"/>
                </a:lnTo>
                <a:lnTo>
                  <a:pt x="81" y="115"/>
                </a:lnTo>
                <a:lnTo>
                  <a:pt x="77" y="113"/>
                </a:lnTo>
                <a:lnTo>
                  <a:pt x="74" y="112"/>
                </a:lnTo>
                <a:lnTo>
                  <a:pt x="70" y="110"/>
                </a:lnTo>
                <a:lnTo>
                  <a:pt x="68" y="107"/>
                </a:lnTo>
                <a:lnTo>
                  <a:pt x="66" y="105"/>
                </a:lnTo>
                <a:lnTo>
                  <a:pt x="64" y="102"/>
                </a:lnTo>
                <a:lnTo>
                  <a:pt x="61" y="99"/>
                </a:lnTo>
                <a:lnTo>
                  <a:pt x="60" y="96"/>
                </a:lnTo>
                <a:lnTo>
                  <a:pt x="60" y="92"/>
                </a:lnTo>
                <a:lnTo>
                  <a:pt x="59" y="89"/>
                </a:lnTo>
                <a:lnTo>
                  <a:pt x="59" y="86"/>
                </a:lnTo>
                <a:lnTo>
                  <a:pt x="59" y="80"/>
                </a:lnTo>
                <a:lnTo>
                  <a:pt x="60" y="75"/>
                </a:lnTo>
                <a:lnTo>
                  <a:pt x="61" y="72"/>
                </a:lnTo>
                <a:lnTo>
                  <a:pt x="62" y="67"/>
                </a:lnTo>
                <a:lnTo>
                  <a:pt x="65" y="64"/>
                </a:lnTo>
                <a:lnTo>
                  <a:pt x="68" y="60"/>
                </a:lnTo>
                <a:lnTo>
                  <a:pt x="72" y="57"/>
                </a:lnTo>
                <a:lnTo>
                  <a:pt x="75" y="54"/>
                </a:lnTo>
                <a:lnTo>
                  <a:pt x="78" y="51"/>
                </a:lnTo>
                <a:lnTo>
                  <a:pt x="83" y="49"/>
                </a:lnTo>
                <a:lnTo>
                  <a:pt x="89" y="48"/>
                </a:lnTo>
                <a:lnTo>
                  <a:pt x="95" y="45"/>
                </a:lnTo>
                <a:lnTo>
                  <a:pt x="100" y="44"/>
                </a:lnTo>
                <a:lnTo>
                  <a:pt x="107" y="44"/>
                </a:lnTo>
                <a:lnTo>
                  <a:pt x="114" y="43"/>
                </a:lnTo>
                <a:lnTo>
                  <a:pt x="121" y="43"/>
                </a:lnTo>
                <a:lnTo>
                  <a:pt x="129" y="43"/>
                </a:lnTo>
                <a:lnTo>
                  <a:pt x="136" y="44"/>
                </a:lnTo>
                <a:lnTo>
                  <a:pt x="143" y="45"/>
                </a:lnTo>
                <a:lnTo>
                  <a:pt x="149" y="46"/>
                </a:lnTo>
                <a:lnTo>
                  <a:pt x="154" y="49"/>
                </a:lnTo>
                <a:lnTo>
                  <a:pt x="160" y="51"/>
                </a:lnTo>
                <a:lnTo>
                  <a:pt x="165" y="53"/>
                </a:lnTo>
                <a:lnTo>
                  <a:pt x="169" y="57"/>
                </a:lnTo>
                <a:lnTo>
                  <a:pt x="174" y="60"/>
                </a:lnTo>
                <a:lnTo>
                  <a:pt x="177" y="64"/>
                </a:lnTo>
                <a:lnTo>
                  <a:pt x="181" y="68"/>
                </a:lnTo>
                <a:lnTo>
                  <a:pt x="183" y="72"/>
                </a:lnTo>
                <a:lnTo>
                  <a:pt x="185" y="77"/>
                </a:lnTo>
                <a:lnTo>
                  <a:pt x="188" y="82"/>
                </a:lnTo>
                <a:lnTo>
                  <a:pt x="189" y="88"/>
                </a:lnTo>
                <a:lnTo>
                  <a:pt x="189" y="94"/>
                </a:lnTo>
                <a:lnTo>
                  <a:pt x="238" y="94"/>
                </a:lnTo>
                <a:lnTo>
                  <a:pt x="238" y="92"/>
                </a:lnTo>
                <a:lnTo>
                  <a:pt x="238" y="82"/>
                </a:lnTo>
                <a:lnTo>
                  <a:pt x="236" y="73"/>
                </a:lnTo>
                <a:lnTo>
                  <a:pt x="234" y="64"/>
                </a:lnTo>
                <a:lnTo>
                  <a:pt x="230" y="54"/>
                </a:lnTo>
                <a:lnTo>
                  <a:pt x="226" y="46"/>
                </a:lnTo>
                <a:lnTo>
                  <a:pt x="220" y="38"/>
                </a:lnTo>
                <a:lnTo>
                  <a:pt x="214" y="31"/>
                </a:lnTo>
                <a:lnTo>
                  <a:pt x="206" y="26"/>
                </a:lnTo>
                <a:lnTo>
                  <a:pt x="198" y="20"/>
                </a:lnTo>
                <a:lnTo>
                  <a:pt x="190" y="15"/>
                </a:lnTo>
                <a:lnTo>
                  <a:pt x="180" y="11"/>
                </a:lnTo>
                <a:lnTo>
                  <a:pt x="169" y="7"/>
                </a:lnTo>
                <a:lnTo>
                  <a:pt x="159" y="4"/>
                </a:lnTo>
                <a:lnTo>
                  <a:pt x="146" y="2"/>
                </a:lnTo>
                <a:lnTo>
                  <a:pt x="134" y="0"/>
                </a:lnTo>
                <a:lnTo>
                  <a:pt x="121" y="0"/>
                </a:lnTo>
                <a:lnTo>
                  <a:pt x="108" y="0"/>
                </a:lnTo>
                <a:lnTo>
                  <a:pt x="96" y="2"/>
                </a:lnTo>
                <a:lnTo>
                  <a:pt x="84" y="4"/>
                </a:lnTo>
                <a:lnTo>
                  <a:pt x="73" y="6"/>
                </a:lnTo>
                <a:lnTo>
                  <a:pt x="64" y="10"/>
                </a:lnTo>
                <a:lnTo>
                  <a:pt x="54" y="14"/>
                </a:lnTo>
                <a:lnTo>
                  <a:pt x="45" y="19"/>
                </a:lnTo>
                <a:lnTo>
                  <a:pt x="38" y="25"/>
                </a:lnTo>
                <a:lnTo>
                  <a:pt x="31" y="30"/>
                </a:lnTo>
                <a:lnTo>
                  <a:pt x="26" y="37"/>
                </a:lnTo>
                <a:lnTo>
                  <a:pt x="20" y="44"/>
                </a:lnTo>
                <a:lnTo>
                  <a:pt x="16" y="52"/>
                </a:lnTo>
                <a:lnTo>
                  <a:pt x="13" y="60"/>
                </a:lnTo>
                <a:lnTo>
                  <a:pt x="11" y="68"/>
                </a:lnTo>
                <a:lnTo>
                  <a:pt x="8" y="77"/>
                </a:lnTo>
                <a:lnTo>
                  <a:pt x="8" y="87"/>
                </a:lnTo>
                <a:lnTo>
                  <a:pt x="8" y="96"/>
                </a:lnTo>
                <a:lnTo>
                  <a:pt x="9" y="104"/>
                </a:lnTo>
                <a:lnTo>
                  <a:pt x="11" y="112"/>
                </a:lnTo>
                <a:lnTo>
                  <a:pt x="13" y="119"/>
                </a:lnTo>
                <a:lnTo>
                  <a:pt x="16" y="126"/>
                </a:lnTo>
                <a:lnTo>
                  <a:pt x="20" y="132"/>
                </a:lnTo>
                <a:lnTo>
                  <a:pt x="24" y="137"/>
                </a:lnTo>
                <a:lnTo>
                  <a:pt x="29" y="143"/>
                </a:lnTo>
                <a:lnTo>
                  <a:pt x="35" y="148"/>
                </a:lnTo>
                <a:lnTo>
                  <a:pt x="41" y="151"/>
                </a:lnTo>
                <a:lnTo>
                  <a:pt x="47" y="156"/>
                </a:lnTo>
                <a:lnTo>
                  <a:pt x="55" y="159"/>
                </a:lnTo>
                <a:lnTo>
                  <a:pt x="64" y="163"/>
                </a:lnTo>
                <a:lnTo>
                  <a:pt x="73" y="166"/>
                </a:lnTo>
                <a:lnTo>
                  <a:pt x="83" y="168"/>
                </a:lnTo>
                <a:lnTo>
                  <a:pt x="93" y="172"/>
                </a:lnTo>
                <a:lnTo>
                  <a:pt x="150" y="186"/>
                </a:lnTo>
                <a:lnTo>
                  <a:pt x="156" y="187"/>
                </a:lnTo>
                <a:lnTo>
                  <a:pt x="160" y="189"/>
                </a:lnTo>
                <a:lnTo>
                  <a:pt x="166" y="190"/>
                </a:lnTo>
                <a:lnTo>
                  <a:pt x="171" y="191"/>
                </a:lnTo>
                <a:lnTo>
                  <a:pt x="174" y="194"/>
                </a:lnTo>
                <a:lnTo>
                  <a:pt x="179" y="195"/>
                </a:lnTo>
                <a:lnTo>
                  <a:pt x="181" y="197"/>
                </a:lnTo>
                <a:lnTo>
                  <a:pt x="184" y="199"/>
                </a:lnTo>
                <a:lnTo>
                  <a:pt x="187" y="202"/>
                </a:lnTo>
                <a:lnTo>
                  <a:pt x="189" y="204"/>
                </a:lnTo>
                <a:lnTo>
                  <a:pt x="191" y="207"/>
                </a:lnTo>
                <a:lnTo>
                  <a:pt x="194" y="211"/>
                </a:lnTo>
                <a:lnTo>
                  <a:pt x="195" y="214"/>
                </a:lnTo>
                <a:lnTo>
                  <a:pt x="195" y="218"/>
                </a:lnTo>
                <a:lnTo>
                  <a:pt x="196" y="222"/>
                </a:lnTo>
                <a:lnTo>
                  <a:pt x="196" y="227"/>
                </a:lnTo>
                <a:lnTo>
                  <a:pt x="196" y="232"/>
                </a:lnTo>
                <a:lnTo>
                  <a:pt x="195" y="237"/>
                </a:lnTo>
                <a:lnTo>
                  <a:pt x="194" y="242"/>
                </a:lnTo>
                <a:lnTo>
                  <a:pt x="191" y="247"/>
                </a:lnTo>
                <a:lnTo>
                  <a:pt x="189" y="250"/>
                </a:lnTo>
                <a:lnTo>
                  <a:pt x="185" y="255"/>
                </a:lnTo>
                <a:lnTo>
                  <a:pt x="182" y="258"/>
                </a:lnTo>
                <a:lnTo>
                  <a:pt x="177" y="261"/>
                </a:lnTo>
                <a:lnTo>
                  <a:pt x="173" y="264"/>
                </a:lnTo>
                <a:lnTo>
                  <a:pt x="167" y="266"/>
                </a:lnTo>
                <a:lnTo>
                  <a:pt x="161" y="268"/>
                </a:lnTo>
                <a:lnTo>
                  <a:pt x="156" y="271"/>
                </a:lnTo>
                <a:lnTo>
                  <a:pt x="149" y="272"/>
                </a:lnTo>
                <a:lnTo>
                  <a:pt x="142" y="273"/>
                </a:lnTo>
                <a:lnTo>
                  <a:pt x="134" y="274"/>
                </a:lnTo>
                <a:lnTo>
                  <a:pt x="126" y="274"/>
                </a:lnTo>
                <a:lnTo>
                  <a:pt x="118" y="274"/>
                </a:lnTo>
                <a:lnTo>
                  <a:pt x="110" y="273"/>
                </a:lnTo>
                <a:lnTo>
                  <a:pt x="101" y="272"/>
                </a:lnTo>
                <a:lnTo>
                  <a:pt x="95" y="271"/>
                </a:lnTo>
                <a:lnTo>
                  <a:pt x="88" y="268"/>
                </a:lnTo>
                <a:lnTo>
                  <a:pt x="82" y="265"/>
                </a:lnTo>
                <a:lnTo>
                  <a:pt x="76" y="263"/>
                </a:lnTo>
                <a:lnTo>
                  <a:pt x="72" y="258"/>
                </a:lnTo>
                <a:lnTo>
                  <a:pt x="67" y="255"/>
                </a:lnTo>
                <a:lnTo>
                  <a:pt x="62" y="250"/>
                </a:lnTo>
                <a:lnTo>
                  <a:pt x="59" y="244"/>
                </a:lnTo>
                <a:lnTo>
                  <a:pt x="55" y="238"/>
                </a:lnTo>
                <a:lnTo>
                  <a:pt x="53" y="233"/>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19" name="Freeform 230"/>
          <p:cNvSpPr>
            <a:spLocks noEditPoints="1"/>
          </p:cNvSpPr>
          <p:nvPr/>
        </p:nvSpPr>
        <p:spPr bwMode="auto">
          <a:xfrm>
            <a:off x="2984500" y="5135563"/>
            <a:ext cx="142875" cy="168275"/>
          </a:xfrm>
          <a:custGeom>
            <a:avLst/>
            <a:gdLst>
              <a:gd name="T0" fmla="*/ 112297 w 271"/>
              <a:gd name="T1" fmla="*/ 119744 h 319"/>
              <a:gd name="T2" fmla="*/ 107552 w 271"/>
              <a:gd name="T3" fmla="*/ 128712 h 319"/>
              <a:gd name="T4" fmla="*/ 100171 w 271"/>
              <a:gd name="T5" fmla="*/ 136097 h 319"/>
              <a:gd name="T6" fmla="*/ 91735 w 271"/>
              <a:gd name="T7" fmla="*/ 140845 h 319"/>
              <a:gd name="T8" fmla="*/ 81718 w 271"/>
              <a:gd name="T9" fmla="*/ 143482 h 319"/>
              <a:gd name="T10" fmla="*/ 68538 w 271"/>
              <a:gd name="T11" fmla="*/ 144010 h 319"/>
              <a:gd name="T12" fmla="*/ 54830 w 271"/>
              <a:gd name="T13" fmla="*/ 140317 h 319"/>
              <a:gd name="T14" fmla="*/ 43759 w 271"/>
              <a:gd name="T15" fmla="*/ 133459 h 319"/>
              <a:gd name="T16" fmla="*/ 35323 w 271"/>
              <a:gd name="T17" fmla="*/ 123437 h 319"/>
              <a:gd name="T18" fmla="*/ 30051 w 271"/>
              <a:gd name="T19" fmla="*/ 109194 h 319"/>
              <a:gd name="T20" fmla="*/ 27942 w 271"/>
              <a:gd name="T21" fmla="*/ 92314 h 319"/>
              <a:gd name="T22" fmla="*/ 142875 w 271"/>
              <a:gd name="T23" fmla="*/ 80709 h 319"/>
              <a:gd name="T24" fmla="*/ 140239 w 271"/>
              <a:gd name="T25" fmla="*/ 54333 h 319"/>
              <a:gd name="T26" fmla="*/ 131804 w 271"/>
              <a:gd name="T27" fmla="*/ 32178 h 319"/>
              <a:gd name="T28" fmla="*/ 119150 w 271"/>
              <a:gd name="T29" fmla="*/ 15825 h 319"/>
              <a:gd name="T30" fmla="*/ 101225 w 271"/>
              <a:gd name="T31" fmla="*/ 5803 h 319"/>
              <a:gd name="T32" fmla="*/ 79609 w 271"/>
              <a:gd name="T33" fmla="*/ 1055 h 319"/>
              <a:gd name="T34" fmla="*/ 55885 w 271"/>
              <a:gd name="T35" fmla="*/ 1583 h 319"/>
              <a:gd name="T36" fmla="*/ 35323 w 271"/>
              <a:gd name="T37" fmla="*/ 9495 h 319"/>
              <a:gd name="T38" fmla="*/ 19507 w 271"/>
              <a:gd name="T39" fmla="*/ 22683 h 319"/>
              <a:gd name="T40" fmla="*/ 7908 w 271"/>
              <a:gd name="T41" fmla="*/ 42201 h 319"/>
              <a:gd name="T42" fmla="*/ 1582 w 271"/>
              <a:gd name="T43" fmla="*/ 66466 h 319"/>
              <a:gd name="T44" fmla="*/ 527 w 271"/>
              <a:gd name="T45" fmla="*/ 95479 h 319"/>
              <a:gd name="T46" fmla="*/ 5272 w 271"/>
              <a:gd name="T47" fmla="*/ 120272 h 319"/>
              <a:gd name="T48" fmla="*/ 15289 w 271"/>
              <a:gd name="T49" fmla="*/ 140845 h 319"/>
              <a:gd name="T50" fmla="*/ 30051 w 271"/>
              <a:gd name="T51" fmla="*/ 155615 h 319"/>
              <a:gd name="T52" fmla="*/ 48504 w 271"/>
              <a:gd name="T53" fmla="*/ 165110 h 319"/>
              <a:gd name="T54" fmla="*/ 71174 w 271"/>
              <a:gd name="T55" fmla="*/ 168275 h 319"/>
              <a:gd name="T56" fmla="*/ 91208 w 271"/>
              <a:gd name="T57" fmla="*/ 165637 h 319"/>
              <a:gd name="T58" fmla="*/ 108079 w 271"/>
              <a:gd name="T59" fmla="*/ 159835 h 319"/>
              <a:gd name="T60" fmla="*/ 122314 w 271"/>
              <a:gd name="T61" fmla="*/ 149285 h 319"/>
              <a:gd name="T62" fmla="*/ 132331 w 271"/>
              <a:gd name="T63" fmla="*/ 136097 h 319"/>
              <a:gd name="T64" fmla="*/ 139185 w 271"/>
              <a:gd name="T65" fmla="*/ 119217 h 319"/>
              <a:gd name="T66" fmla="*/ 27942 w 271"/>
              <a:gd name="T67" fmla="*/ 70686 h 319"/>
              <a:gd name="T68" fmla="*/ 31106 w 271"/>
              <a:gd name="T69" fmla="*/ 54861 h 319"/>
              <a:gd name="T70" fmla="*/ 35851 w 271"/>
              <a:gd name="T71" fmla="*/ 42728 h 319"/>
              <a:gd name="T72" fmla="*/ 43759 w 271"/>
              <a:gd name="T73" fmla="*/ 33233 h 319"/>
              <a:gd name="T74" fmla="*/ 54830 w 271"/>
              <a:gd name="T75" fmla="*/ 26903 h 319"/>
              <a:gd name="T76" fmla="*/ 67483 w 271"/>
              <a:gd name="T77" fmla="*/ 23738 h 319"/>
              <a:gd name="T78" fmla="*/ 82245 w 271"/>
              <a:gd name="T79" fmla="*/ 24265 h 319"/>
              <a:gd name="T80" fmla="*/ 94371 w 271"/>
              <a:gd name="T81" fmla="*/ 28485 h 319"/>
              <a:gd name="T82" fmla="*/ 103334 w 271"/>
              <a:gd name="T83" fmla="*/ 35871 h 319"/>
              <a:gd name="T84" fmla="*/ 110188 w 271"/>
              <a:gd name="T85" fmla="*/ 46421 h 319"/>
              <a:gd name="T86" fmla="*/ 114405 w 271"/>
              <a:gd name="T87" fmla="*/ 59608 h 319"/>
              <a:gd name="T88" fmla="*/ 27942 w 271"/>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9">
                <a:moveTo>
                  <a:pt x="217" y="213"/>
                </a:moveTo>
                <a:lnTo>
                  <a:pt x="216" y="220"/>
                </a:lnTo>
                <a:lnTo>
                  <a:pt x="213" y="227"/>
                </a:lnTo>
                <a:lnTo>
                  <a:pt x="210" y="233"/>
                </a:lnTo>
                <a:lnTo>
                  <a:pt x="207" y="238"/>
                </a:lnTo>
                <a:lnTo>
                  <a:pt x="204" y="244"/>
                </a:lnTo>
                <a:lnTo>
                  <a:pt x="199" y="249"/>
                </a:lnTo>
                <a:lnTo>
                  <a:pt x="196" y="253"/>
                </a:lnTo>
                <a:lnTo>
                  <a:pt x="190" y="258"/>
                </a:lnTo>
                <a:lnTo>
                  <a:pt x="186" y="261"/>
                </a:lnTo>
                <a:lnTo>
                  <a:pt x="180" y="264"/>
                </a:lnTo>
                <a:lnTo>
                  <a:pt x="174" y="267"/>
                </a:lnTo>
                <a:lnTo>
                  <a:pt x="168" y="270"/>
                </a:lnTo>
                <a:lnTo>
                  <a:pt x="161" y="271"/>
                </a:lnTo>
                <a:lnTo>
                  <a:pt x="155" y="272"/>
                </a:lnTo>
                <a:lnTo>
                  <a:pt x="148" y="273"/>
                </a:lnTo>
                <a:lnTo>
                  <a:pt x="140" y="273"/>
                </a:lnTo>
                <a:lnTo>
                  <a:pt x="130" y="273"/>
                </a:lnTo>
                <a:lnTo>
                  <a:pt x="121" y="272"/>
                </a:lnTo>
                <a:lnTo>
                  <a:pt x="112" y="270"/>
                </a:lnTo>
                <a:lnTo>
                  <a:pt x="104" y="266"/>
                </a:lnTo>
                <a:lnTo>
                  <a:pt x="97" y="263"/>
                </a:lnTo>
                <a:lnTo>
                  <a:pt x="89" y="258"/>
                </a:lnTo>
                <a:lnTo>
                  <a:pt x="83" y="253"/>
                </a:lnTo>
                <a:lnTo>
                  <a:pt x="77" y="248"/>
                </a:lnTo>
                <a:lnTo>
                  <a:pt x="72" y="241"/>
                </a:lnTo>
                <a:lnTo>
                  <a:pt x="67" y="234"/>
                </a:lnTo>
                <a:lnTo>
                  <a:pt x="64" y="226"/>
                </a:lnTo>
                <a:lnTo>
                  <a:pt x="60" y="217"/>
                </a:lnTo>
                <a:lnTo>
                  <a:pt x="57" y="207"/>
                </a:lnTo>
                <a:lnTo>
                  <a:pt x="56" y="197"/>
                </a:lnTo>
                <a:lnTo>
                  <a:pt x="54" y="187"/>
                </a:lnTo>
                <a:lnTo>
                  <a:pt x="53" y="175"/>
                </a:lnTo>
                <a:lnTo>
                  <a:pt x="271" y="175"/>
                </a:lnTo>
                <a:lnTo>
                  <a:pt x="271" y="164"/>
                </a:lnTo>
                <a:lnTo>
                  <a:pt x="271" y="153"/>
                </a:lnTo>
                <a:lnTo>
                  <a:pt x="271" y="135"/>
                </a:lnTo>
                <a:lnTo>
                  <a:pt x="268" y="118"/>
                </a:lnTo>
                <a:lnTo>
                  <a:pt x="266" y="103"/>
                </a:lnTo>
                <a:lnTo>
                  <a:pt x="262" y="88"/>
                </a:lnTo>
                <a:lnTo>
                  <a:pt x="257" y="74"/>
                </a:lnTo>
                <a:lnTo>
                  <a:pt x="250" y="61"/>
                </a:lnTo>
                <a:lnTo>
                  <a:pt x="243" y="50"/>
                </a:lnTo>
                <a:lnTo>
                  <a:pt x="235" y="39"/>
                </a:lnTo>
                <a:lnTo>
                  <a:pt x="226" y="30"/>
                </a:lnTo>
                <a:lnTo>
                  <a:pt x="216" y="23"/>
                </a:lnTo>
                <a:lnTo>
                  <a:pt x="205" y="16"/>
                </a:lnTo>
                <a:lnTo>
                  <a:pt x="192" y="11"/>
                </a:lnTo>
                <a:lnTo>
                  <a:pt x="180" y="6"/>
                </a:lnTo>
                <a:lnTo>
                  <a:pt x="166" y="3"/>
                </a:lnTo>
                <a:lnTo>
                  <a:pt x="151" y="2"/>
                </a:lnTo>
                <a:lnTo>
                  <a:pt x="135" y="0"/>
                </a:lnTo>
                <a:lnTo>
                  <a:pt x="120" y="2"/>
                </a:lnTo>
                <a:lnTo>
                  <a:pt x="106" y="3"/>
                </a:lnTo>
                <a:lnTo>
                  <a:pt x="92" y="6"/>
                </a:lnTo>
                <a:lnTo>
                  <a:pt x="80" y="11"/>
                </a:lnTo>
                <a:lnTo>
                  <a:pt x="67" y="18"/>
                </a:lnTo>
                <a:lnTo>
                  <a:pt x="57" y="25"/>
                </a:lnTo>
                <a:lnTo>
                  <a:pt x="46" y="33"/>
                </a:lnTo>
                <a:lnTo>
                  <a:pt x="37" y="43"/>
                </a:lnTo>
                <a:lnTo>
                  <a:pt x="29" y="53"/>
                </a:lnTo>
                <a:lnTo>
                  <a:pt x="21" y="66"/>
                </a:lnTo>
                <a:lnTo>
                  <a:pt x="15" y="80"/>
                </a:lnTo>
                <a:lnTo>
                  <a:pt x="10" y="94"/>
                </a:lnTo>
                <a:lnTo>
                  <a:pt x="6" y="110"/>
                </a:lnTo>
                <a:lnTo>
                  <a:pt x="3" y="126"/>
                </a:lnTo>
                <a:lnTo>
                  <a:pt x="1" y="144"/>
                </a:lnTo>
                <a:lnTo>
                  <a:pt x="0" y="163"/>
                </a:lnTo>
                <a:lnTo>
                  <a:pt x="1" y="181"/>
                </a:lnTo>
                <a:lnTo>
                  <a:pt x="3" y="197"/>
                </a:lnTo>
                <a:lnTo>
                  <a:pt x="6" y="213"/>
                </a:lnTo>
                <a:lnTo>
                  <a:pt x="10" y="228"/>
                </a:lnTo>
                <a:lnTo>
                  <a:pt x="15" y="242"/>
                </a:lnTo>
                <a:lnTo>
                  <a:pt x="21" y="255"/>
                </a:lnTo>
                <a:lnTo>
                  <a:pt x="29" y="267"/>
                </a:lnTo>
                <a:lnTo>
                  <a:pt x="37" y="278"/>
                </a:lnTo>
                <a:lnTo>
                  <a:pt x="46" y="287"/>
                </a:lnTo>
                <a:lnTo>
                  <a:pt x="57" y="295"/>
                </a:lnTo>
                <a:lnTo>
                  <a:pt x="67" y="303"/>
                </a:lnTo>
                <a:lnTo>
                  <a:pt x="80" y="309"/>
                </a:lnTo>
                <a:lnTo>
                  <a:pt x="92" y="313"/>
                </a:lnTo>
                <a:lnTo>
                  <a:pt x="106" y="317"/>
                </a:lnTo>
                <a:lnTo>
                  <a:pt x="120" y="318"/>
                </a:lnTo>
                <a:lnTo>
                  <a:pt x="135" y="319"/>
                </a:lnTo>
                <a:lnTo>
                  <a:pt x="149" y="319"/>
                </a:lnTo>
                <a:lnTo>
                  <a:pt x="160" y="317"/>
                </a:lnTo>
                <a:lnTo>
                  <a:pt x="173" y="314"/>
                </a:lnTo>
                <a:lnTo>
                  <a:pt x="184" y="312"/>
                </a:lnTo>
                <a:lnTo>
                  <a:pt x="195" y="307"/>
                </a:lnTo>
                <a:lnTo>
                  <a:pt x="205" y="303"/>
                </a:lnTo>
                <a:lnTo>
                  <a:pt x="214" y="297"/>
                </a:lnTo>
                <a:lnTo>
                  <a:pt x="224" y="291"/>
                </a:lnTo>
                <a:lnTo>
                  <a:pt x="232" y="283"/>
                </a:lnTo>
                <a:lnTo>
                  <a:pt x="239" y="275"/>
                </a:lnTo>
                <a:lnTo>
                  <a:pt x="245" y="267"/>
                </a:lnTo>
                <a:lnTo>
                  <a:pt x="251" y="258"/>
                </a:lnTo>
                <a:lnTo>
                  <a:pt x="257" y="248"/>
                </a:lnTo>
                <a:lnTo>
                  <a:pt x="262" y="236"/>
                </a:lnTo>
                <a:lnTo>
                  <a:pt x="264" y="226"/>
                </a:lnTo>
                <a:lnTo>
                  <a:pt x="267" y="213"/>
                </a:lnTo>
                <a:lnTo>
                  <a:pt x="217" y="213"/>
                </a:lnTo>
                <a:close/>
                <a:moveTo>
                  <a:pt x="53" y="134"/>
                </a:moveTo>
                <a:lnTo>
                  <a:pt x="54" y="123"/>
                </a:lnTo>
                <a:lnTo>
                  <a:pt x="57" y="113"/>
                </a:lnTo>
                <a:lnTo>
                  <a:pt x="59" y="104"/>
                </a:lnTo>
                <a:lnTo>
                  <a:pt x="61" y="96"/>
                </a:lnTo>
                <a:lnTo>
                  <a:pt x="65" y="88"/>
                </a:lnTo>
                <a:lnTo>
                  <a:pt x="68" y="81"/>
                </a:lnTo>
                <a:lnTo>
                  <a:pt x="73" y="74"/>
                </a:lnTo>
                <a:lnTo>
                  <a:pt x="79" y="68"/>
                </a:lnTo>
                <a:lnTo>
                  <a:pt x="83" y="63"/>
                </a:lnTo>
                <a:lnTo>
                  <a:pt x="90" y="58"/>
                </a:lnTo>
                <a:lnTo>
                  <a:pt x="97" y="54"/>
                </a:lnTo>
                <a:lnTo>
                  <a:pt x="104" y="51"/>
                </a:lnTo>
                <a:lnTo>
                  <a:pt x="111" y="49"/>
                </a:lnTo>
                <a:lnTo>
                  <a:pt x="119" y="46"/>
                </a:lnTo>
                <a:lnTo>
                  <a:pt x="128" y="45"/>
                </a:lnTo>
                <a:lnTo>
                  <a:pt x="137" y="45"/>
                </a:lnTo>
                <a:lnTo>
                  <a:pt x="146" y="45"/>
                </a:lnTo>
                <a:lnTo>
                  <a:pt x="156" y="46"/>
                </a:lnTo>
                <a:lnTo>
                  <a:pt x="164" y="49"/>
                </a:lnTo>
                <a:lnTo>
                  <a:pt x="171" y="51"/>
                </a:lnTo>
                <a:lnTo>
                  <a:pt x="179" y="54"/>
                </a:lnTo>
                <a:lnTo>
                  <a:pt x="184" y="58"/>
                </a:lnTo>
                <a:lnTo>
                  <a:pt x="191" y="63"/>
                </a:lnTo>
                <a:lnTo>
                  <a:pt x="196" y="68"/>
                </a:lnTo>
                <a:lnTo>
                  <a:pt x="202" y="74"/>
                </a:lnTo>
                <a:lnTo>
                  <a:pt x="205" y="81"/>
                </a:lnTo>
                <a:lnTo>
                  <a:pt x="209" y="88"/>
                </a:lnTo>
                <a:lnTo>
                  <a:pt x="212" y="96"/>
                </a:lnTo>
                <a:lnTo>
                  <a:pt x="214" y="104"/>
                </a:lnTo>
                <a:lnTo>
                  <a:pt x="217" y="113"/>
                </a:lnTo>
                <a:lnTo>
                  <a:pt x="218" y="123"/>
                </a:lnTo>
                <a:lnTo>
                  <a:pt x="218"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0" name="Freeform 231"/>
          <p:cNvSpPr>
            <a:spLocks/>
          </p:cNvSpPr>
          <p:nvPr/>
        </p:nvSpPr>
        <p:spPr bwMode="auto">
          <a:xfrm>
            <a:off x="3157538" y="5137150"/>
            <a:ext cx="76200" cy="161925"/>
          </a:xfrm>
          <a:custGeom>
            <a:avLst/>
            <a:gdLst>
              <a:gd name="T0" fmla="*/ 0 w 145"/>
              <a:gd name="T1" fmla="*/ 161925 h 306"/>
              <a:gd name="T2" fmla="*/ 26801 w 145"/>
              <a:gd name="T3" fmla="*/ 161925 h 306"/>
              <a:gd name="T4" fmla="*/ 26801 w 145"/>
              <a:gd name="T5" fmla="*/ 73554 h 306"/>
              <a:gd name="T6" fmla="*/ 26801 w 145"/>
              <a:gd name="T7" fmla="*/ 68263 h 306"/>
              <a:gd name="T8" fmla="*/ 27327 w 145"/>
              <a:gd name="T9" fmla="*/ 62971 h 306"/>
              <a:gd name="T10" fmla="*/ 28378 w 145"/>
              <a:gd name="T11" fmla="*/ 58208 h 306"/>
              <a:gd name="T12" fmla="*/ 29429 w 145"/>
              <a:gd name="T13" fmla="*/ 53975 h 306"/>
              <a:gd name="T14" fmla="*/ 31006 w 145"/>
              <a:gd name="T15" fmla="*/ 49742 h 306"/>
              <a:gd name="T16" fmla="*/ 32582 w 145"/>
              <a:gd name="T17" fmla="*/ 46038 h 306"/>
              <a:gd name="T18" fmla="*/ 35210 w 145"/>
              <a:gd name="T19" fmla="*/ 42333 h 306"/>
              <a:gd name="T20" fmla="*/ 37312 w 145"/>
              <a:gd name="T21" fmla="*/ 39688 h 306"/>
              <a:gd name="T22" fmla="*/ 40465 w 145"/>
              <a:gd name="T23" fmla="*/ 37042 h 306"/>
              <a:gd name="T24" fmla="*/ 43618 w 145"/>
              <a:gd name="T25" fmla="*/ 34396 h 306"/>
              <a:gd name="T26" fmla="*/ 47297 w 145"/>
              <a:gd name="T27" fmla="*/ 32808 h 306"/>
              <a:gd name="T28" fmla="*/ 51501 w 145"/>
              <a:gd name="T29" fmla="*/ 31221 h 306"/>
              <a:gd name="T30" fmla="*/ 55705 w 145"/>
              <a:gd name="T31" fmla="*/ 29633 h 306"/>
              <a:gd name="T32" fmla="*/ 59909 w 145"/>
              <a:gd name="T33" fmla="*/ 28575 h 306"/>
              <a:gd name="T34" fmla="*/ 64639 w 145"/>
              <a:gd name="T35" fmla="*/ 28046 h 306"/>
              <a:gd name="T36" fmla="*/ 70419 w 145"/>
              <a:gd name="T37" fmla="*/ 28046 h 306"/>
              <a:gd name="T38" fmla="*/ 73047 w 145"/>
              <a:gd name="T39" fmla="*/ 28046 h 306"/>
              <a:gd name="T40" fmla="*/ 76200 w 145"/>
              <a:gd name="T41" fmla="*/ 28575 h 306"/>
              <a:gd name="T42" fmla="*/ 76200 w 145"/>
              <a:gd name="T43" fmla="*/ 0 h 306"/>
              <a:gd name="T44" fmla="*/ 72521 w 145"/>
              <a:gd name="T45" fmla="*/ 0 h 306"/>
              <a:gd name="T46" fmla="*/ 69368 w 145"/>
              <a:gd name="T47" fmla="*/ 0 h 306"/>
              <a:gd name="T48" fmla="*/ 65164 w 145"/>
              <a:gd name="T49" fmla="*/ 0 h 306"/>
              <a:gd name="T50" fmla="*/ 61486 w 145"/>
              <a:gd name="T51" fmla="*/ 529 h 306"/>
              <a:gd name="T52" fmla="*/ 58332 w 145"/>
              <a:gd name="T53" fmla="*/ 1058 h 306"/>
              <a:gd name="T54" fmla="*/ 55179 w 145"/>
              <a:gd name="T55" fmla="*/ 1588 h 306"/>
              <a:gd name="T56" fmla="*/ 51501 w 145"/>
              <a:gd name="T57" fmla="*/ 3175 h 306"/>
              <a:gd name="T58" fmla="*/ 48348 w 145"/>
              <a:gd name="T59" fmla="*/ 4233 h 306"/>
              <a:gd name="T60" fmla="*/ 46246 w 145"/>
              <a:gd name="T61" fmla="*/ 5821 h 306"/>
              <a:gd name="T62" fmla="*/ 43092 w 145"/>
              <a:gd name="T63" fmla="*/ 7937 h 306"/>
              <a:gd name="T64" fmla="*/ 40465 w 145"/>
              <a:gd name="T65" fmla="*/ 9525 h 306"/>
              <a:gd name="T66" fmla="*/ 37312 w 145"/>
              <a:gd name="T67" fmla="*/ 12171 h 306"/>
              <a:gd name="T68" fmla="*/ 35210 w 145"/>
              <a:gd name="T69" fmla="*/ 14287 h 306"/>
              <a:gd name="T70" fmla="*/ 33108 w 145"/>
              <a:gd name="T71" fmla="*/ 17463 h 306"/>
              <a:gd name="T72" fmla="*/ 31006 w 145"/>
              <a:gd name="T73" fmla="*/ 20638 h 306"/>
              <a:gd name="T74" fmla="*/ 28903 w 145"/>
              <a:gd name="T75" fmla="*/ 24342 h 306"/>
              <a:gd name="T76" fmla="*/ 27327 w 145"/>
              <a:gd name="T77" fmla="*/ 28046 h 306"/>
              <a:gd name="T78" fmla="*/ 25225 w 145"/>
              <a:gd name="T79" fmla="*/ 31750 h 306"/>
              <a:gd name="T80" fmla="*/ 25225 w 145"/>
              <a:gd name="T81" fmla="*/ 3175 h 306"/>
              <a:gd name="T82" fmla="*/ 0 w 145"/>
              <a:gd name="T83" fmla="*/ 3175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19"/>
                </a:lnTo>
                <a:lnTo>
                  <a:pt x="54" y="110"/>
                </a:lnTo>
                <a:lnTo>
                  <a:pt x="56" y="102"/>
                </a:lnTo>
                <a:lnTo>
                  <a:pt x="59" y="94"/>
                </a:lnTo>
                <a:lnTo>
                  <a:pt x="62" y="87"/>
                </a:lnTo>
                <a:lnTo>
                  <a:pt x="67" y="80"/>
                </a:lnTo>
                <a:lnTo>
                  <a:pt x="71" y="75"/>
                </a:lnTo>
                <a:lnTo>
                  <a:pt x="77" y="70"/>
                </a:lnTo>
                <a:lnTo>
                  <a:pt x="83" y="65"/>
                </a:lnTo>
                <a:lnTo>
                  <a:pt x="90" y="62"/>
                </a:lnTo>
                <a:lnTo>
                  <a:pt x="98" y="59"/>
                </a:lnTo>
                <a:lnTo>
                  <a:pt x="106" y="56"/>
                </a:lnTo>
                <a:lnTo>
                  <a:pt x="114" y="54"/>
                </a:lnTo>
                <a:lnTo>
                  <a:pt x="123" y="53"/>
                </a:lnTo>
                <a:lnTo>
                  <a:pt x="134" y="53"/>
                </a:lnTo>
                <a:lnTo>
                  <a:pt x="139" y="53"/>
                </a:lnTo>
                <a:lnTo>
                  <a:pt x="145" y="54"/>
                </a:lnTo>
                <a:lnTo>
                  <a:pt x="145" y="0"/>
                </a:lnTo>
                <a:lnTo>
                  <a:pt x="138" y="0"/>
                </a:lnTo>
                <a:lnTo>
                  <a:pt x="132" y="0"/>
                </a:lnTo>
                <a:lnTo>
                  <a:pt x="124" y="0"/>
                </a:lnTo>
                <a:lnTo>
                  <a:pt x="117" y="1"/>
                </a:lnTo>
                <a:lnTo>
                  <a:pt x="111" y="2"/>
                </a:lnTo>
                <a:lnTo>
                  <a:pt x="105" y="3"/>
                </a:lnTo>
                <a:lnTo>
                  <a:pt x="98" y="6"/>
                </a:lnTo>
                <a:lnTo>
                  <a:pt x="92" y="8"/>
                </a:lnTo>
                <a:lnTo>
                  <a:pt x="88" y="11"/>
                </a:lnTo>
                <a:lnTo>
                  <a:pt x="82" y="15"/>
                </a:lnTo>
                <a:lnTo>
                  <a:pt x="77" y="18"/>
                </a:lnTo>
                <a:lnTo>
                  <a:pt x="71" y="23"/>
                </a:lnTo>
                <a:lnTo>
                  <a:pt x="67" y="27"/>
                </a:lnTo>
                <a:lnTo>
                  <a:pt x="63" y="33"/>
                </a:lnTo>
                <a:lnTo>
                  <a:pt x="59" y="39"/>
                </a:lnTo>
                <a:lnTo>
                  <a:pt x="55" y="46"/>
                </a:lnTo>
                <a:lnTo>
                  <a:pt x="52" y="53"/>
                </a:lnTo>
                <a:lnTo>
                  <a:pt x="48" y="60"/>
                </a:lnTo>
                <a:lnTo>
                  <a:pt x="48" y="6"/>
                </a:lnTo>
                <a:lnTo>
                  <a:pt x="0" y="6"/>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1" name="Freeform 232"/>
          <p:cNvSpPr>
            <a:spLocks/>
          </p:cNvSpPr>
          <p:nvPr/>
        </p:nvSpPr>
        <p:spPr bwMode="auto">
          <a:xfrm>
            <a:off x="3333750" y="5075238"/>
            <a:ext cx="169863" cy="230187"/>
          </a:xfrm>
          <a:custGeom>
            <a:avLst/>
            <a:gdLst>
              <a:gd name="T0" fmla="*/ 4247 w 320"/>
              <a:gd name="T1" fmla="*/ 177558 h 433"/>
              <a:gd name="T2" fmla="*/ 18048 w 320"/>
              <a:gd name="T3" fmla="*/ 204670 h 433"/>
              <a:gd name="T4" fmla="*/ 42466 w 320"/>
              <a:gd name="T5" fmla="*/ 222213 h 433"/>
              <a:gd name="T6" fmla="*/ 75377 w 320"/>
              <a:gd name="T7" fmla="*/ 229655 h 433"/>
              <a:gd name="T8" fmla="*/ 113065 w 320"/>
              <a:gd name="T9" fmla="*/ 226997 h 433"/>
              <a:gd name="T10" fmla="*/ 141729 w 320"/>
              <a:gd name="T11" fmla="*/ 215834 h 433"/>
              <a:gd name="T12" fmla="*/ 160308 w 320"/>
              <a:gd name="T13" fmla="*/ 195632 h 433"/>
              <a:gd name="T14" fmla="*/ 168801 w 320"/>
              <a:gd name="T15" fmla="*/ 168520 h 433"/>
              <a:gd name="T16" fmla="*/ 167209 w 320"/>
              <a:gd name="T17" fmla="*/ 143003 h 433"/>
              <a:gd name="T18" fmla="*/ 155531 w 320"/>
              <a:gd name="T19" fmla="*/ 123333 h 433"/>
              <a:gd name="T20" fmla="*/ 135890 w 320"/>
              <a:gd name="T21" fmla="*/ 110043 h 433"/>
              <a:gd name="T22" fmla="*/ 109349 w 320"/>
              <a:gd name="T23" fmla="*/ 102069 h 433"/>
              <a:gd name="T24" fmla="*/ 78031 w 320"/>
              <a:gd name="T25" fmla="*/ 94627 h 433"/>
              <a:gd name="T26" fmla="*/ 54675 w 320"/>
              <a:gd name="T27" fmla="*/ 87716 h 433"/>
              <a:gd name="T28" fmla="*/ 40873 w 320"/>
              <a:gd name="T29" fmla="*/ 79210 h 433"/>
              <a:gd name="T30" fmla="*/ 34503 w 320"/>
              <a:gd name="T31" fmla="*/ 63793 h 433"/>
              <a:gd name="T32" fmla="*/ 36627 w 320"/>
              <a:gd name="T33" fmla="*/ 48908 h 433"/>
              <a:gd name="T34" fmla="*/ 44589 w 320"/>
              <a:gd name="T35" fmla="*/ 36681 h 433"/>
              <a:gd name="T36" fmla="*/ 58390 w 320"/>
              <a:gd name="T37" fmla="*/ 27644 h 433"/>
              <a:gd name="T38" fmla="*/ 77500 w 320"/>
              <a:gd name="T39" fmla="*/ 24454 h 433"/>
              <a:gd name="T40" fmla="*/ 99264 w 320"/>
              <a:gd name="T41" fmla="*/ 26049 h 433"/>
              <a:gd name="T42" fmla="*/ 116250 w 320"/>
              <a:gd name="T43" fmla="*/ 33491 h 433"/>
              <a:gd name="T44" fmla="*/ 127928 w 320"/>
              <a:gd name="T45" fmla="*/ 46250 h 433"/>
              <a:gd name="T46" fmla="*/ 134829 w 320"/>
              <a:gd name="T47" fmla="*/ 64325 h 433"/>
              <a:gd name="T48" fmla="*/ 161901 w 320"/>
              <a:gd name="T49" fmla="*/ 54756 h 433"/>
              <a:gd name="T50" fmla="*/ 151284 w 320"/>
              <a:gd name="T51" fmla="*/ 28707 h 433"/>
              <a:gd name="T52" fmla="*/ 131113 w 320"/>
              <a:gd name="T53" fmla="*/ 10632 h 433"/>
              <a:gd name="T54" fmla="*/ 102449 w 320"/>
              <a:gd name="T55" fmla="*/ 1063 h 433"/>
              <a:gd name="T56" fmla="*/ 67414 w 320"/>
              <a:gd name="T57" fmla="*/ 1063 h 433"/>
              <a:gd name="T58" fmla="*/ 38750 w 320"/>
              <a:gd name="T59" fmla="*/ 10101 h 433"/>
              <a:gd name="T60" fmla="*/ 18579 w 320"/>
              <a:gd name="T61" fmla="*/ 27112 h 433"/>
              <a:gd name="T62" fmla="*/ 7962 w 320"/>
              <a:gd name="T63" fmla="*/ 50503 h 433"/>
              <a:gd name="T64" fmla="*/ 7962 w 320"/>
              <a:gd name="T65" fmla="*/ 78147 h 433"/>
              <a:gd name="T66" fmla="*/ 16986 w 320"/>
              <a:gd name="T67" fmla="*/ 97816 h 433"/>
              <a:gd name="T68" fmla="*/ 35034 w 320"/>
              <a:gd name="T69" fmla="*/ 111106 h 433"/>
              <a:gd name="T70" fmla="*/ 62637 w 320"/>
              <a:gd name="T71" fmla="*/ 120675 h 433"/>
              <a:gd name="T72" fmla="*/ 93955 w 320"/>
              <a:gd name="T73" fmla="*/ 128650 h 433"/>
              <a:gd name="T74" fmla="*/ 116250 w 320"/>
              <a:gd name="T75" fmla="*/ 135029 h 433"/>
              <a:gd name="T76" fmla="*/ 131644 w 320"/>
              <a:gd name="T77" fmla="*/ 143003 h 433"/>
              <a:gd name="T78" fmla="*/ 139075 w 320"/>
              <a:gd name="T79" fmla="*/ 155762 h 433"/>
              <a:gd name="T80" fmla="*/ 139075 w 320"/>
              <a:gd name="T81" fmla="*/ 173305 h 433"/>
              <a:gd name="T82" fmla="*/ 132175 w 320"/>
              <a:gd name="T83" fmla="*/ 188190 h 433"/>
              <a:gd name="T84" fmla="*/ 117842 w 320"/>
              <a:gd name="T85" fmla="*/ 198290 h 433"/>
              <a:gd name="T86" fmla="*/ 97671 w 320"/>
              <a:gd name="T87" fmla="*/ 204138 h 433"/>
              <a:gd name="T88" fmla="*/ 73253 w 320"/>
              <a:gd name="T89" fmla="*/ 203607 h 433"/>
              <a:gd name="T90" fmla="*/ 52551 w 320"/>
              <a:gd name="T91" fmla="*/ 196696 h 433"/>
              <a:gd name="T92" fmla="*/ 37158 w 320"/>
              <a:gd name="T93" fmla="*/ 182342 h 433"/>
              <a:gd name="T94" fmla="*/ 29195 w 320"/>
              <a:gd name="T95" fmla="*/ 163736 h 4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20" h="433">
                <a:moveTo>
                  <a:pt x="0" y="286"/>
                </a:moveTo>
                <a:lnTo>
                  <a:pt x="1" y="303"/>
                </a:lnTo>
                <a:lnTo>
                  <a:pt x="3" y="319"/>
                </a:lnTo>
                <a:lnTo>
                  <a:pt x="8" y="334"/>
                </a:lnTo>
                <a:lnTo>
                  <a:pt x="12" y="349"/>
                </a:lnTo>
                <a:lnTo>
                  <a:pt x="18" y="362"/>
                </a:lnTo>
                <a:lnTo>
                  <a:pt x="26" y="374"/>
                </a:lnTo>
                <a:lnTo>
                  <a:pt x="34" y="385"/>
                </a:lnTo>
                <a:lnTo>
                  <a:pt x="45" y="395"/>
                </a:lnTo>
                <a:lnTo>
                  <a:pt x="55" y="404"/>
                </a:lnTo>
                <a:lnTo>
                  <a:pt x="68" y="411"/>
                </a:lnTo>
                <a:lnTo>
                  <a:pt x="80" y="418"/>
                </a:lnTo>
                <a:lnTo>
                  <a:pt x="94" y="424"/>
                </a:lnTo>
                <a:lnTo>
                  <a:pt x="109" y="427"/>
                </a:lnTo>
                <a:lnTo>
                  <a:pt x="126" y="431"/>
                </a:lnTo>
                <a:lnTo>
                  <a:pt x="142" y="432"/>
                </a:lnTo>
                <a:lnTo>
                  <a:pt x="161" y="433"/>
                </a:lnTo>
                <a:lnTo>
                  <a:pt x="179" y="433"/>
                </a:lnTo>
                <a:lnTo>
                  <a:pt x="196" y="431"/>
                </a:lnTo>
                <a:lnTo>
                  <a:pt x="213" y="427"/>
                </a:lnTo>
                <a:lnTo>
                  <a:pt x="227" y="424"/>
                </a:lnTo>
                <a:lnTo>
                  <a:pt x="241" y="419"/>
                </a:lnTo>
                <a:lnTo>
                  <a:pt x="255" y="412"/>
                </a:lnTo>
                <a:lnTo>
                  <a:pt x="267" y="406"/>
                </a:lnTo>
                <a:lnTo>
                  <a:pt x="277" y="397"/>
                </a:lnTo>
                <a:lnTo>
                  <a:pt x="287" y="388"/>
                </a:lnTo>
                <a:lnTo>
                  <a:pt x="295" y="379"/>
                </a:lnTo>
                <a:lnTo>
                  <a:pt x="302" y="368"/>
                </a:lnTo>
                <a:lnTo>
                  <a:pt x="309" y="356"/>
                </a:lnTo>
                <a:lnTo>
                  <a:pt x="314" y="345"/>
                </a:lnTo>
                <a:lnTo>
                  <a:pt x="317" y="331"/>
                </a:lnTo>
                <a:lnTo>
                  <a:pt x="318" y="317"/>
                </a:lnTo>
                <a:lnTo>
                  <a:pt x="320" y="303"/>
                </a:lnTo>
                <a:lnTo>
                  <a:pt x="320" y="291"/>
                </a:lnTo>
                <a:lnTo>
                  <a:pt x="317" y="279"/>
                </a:lnTo>
                <a:lnTo>
                  <a:pt x="315" y="269"/>
                </a:lnTo>
                <a:lnTo>
                  <a:pt x="310" y="258"/>
                </a:lnTo>
                <a:lnTo>
                  <a:pt x="306" y="249"/>
                </a:lnTo>
                <a:lnTo>
                  <a:pt x="300" y="240"/>
                </a:lnTo>
                <a:lnTo>
                  <a:pt x="293" y="232"/>
                </a:lnTo>
                <a:lnTo>
                  <a:pt x="286" y="225"/>
                </a:lnTo>
                <a:lnTo>
                  <a:pt x="277" y="218"/>
                </a:lnTo>
                <a:lnTo>
                  <a:pt x="267" y="212"/>
                </a:lnTo>
                <a:lnTo>
                  <a:pt x="256" y="207"/>
                </a:lnTo>
                <a:lnTo>
                  <a:pt x="245" y="203"/>
                </a:lnTo>
                <a:lnTo>
                  <a:pt x="233" y="199"/>
                </a:lnTo>
                <a:lnTo>
                  <a:pt x="219" y="195"/>
                </a:lnTo>
                <a:lnTo>
                  <a:pt x="206" y="192"/>
                </a:lnTo>
                <a:lnTo>
                  <a:pt x="191" y="188"/>
                </a:lnTo>
                <a:lnTo>
                  <a:pt x="176" y="185"/>
                </a:lnTo>
                <a:lnTo>
                  <a:pt x="161" y="181"/>
                </a:lnTo>
                <a:lnTo>
                  <a:pt x="147" y="178"/>
                </a:lnTo>
                <a:lnTo>
                  <a:pt x="134" y="176"/>
                </a:lnTo>
                <a:lnTo>
                  <a:pt x="123" y="172"/>
                </a:lnTo>
                <a:lnTo>
                  <a:pt x="114" y="169"/>
                </a:lnTo>
                <a:lnTo>
                  <a:pt x="103" y="165"/>
                </a:lnTo>
                <a:lnTo>
                  <a:pt x="95" y="162"/>
                </a:lnTo>
                <a:lnTo>
                  <a:pt x="88" y="158"/>
                </a:lnTo>
                <a:lnTo>
                  <a:pt x="82" y="154"/>
                </a:lnTo>
                <a:lnTo>
                  <a:pt x="77" y="149"/>
                </a:lnTo>
                <a:lnTo>
                  <a:pt x="72" y="143"/>
                </a:lnTo>
                <a:lnTo>
                  <a:pt x="70" y="136"/>
                </a:lnTo>
                <a:lnTo>
                  <a:pt x="68" y="129"/>
                </a:lnTo>
                <a:lnTo>
                  <a:pt x="65" y="120"/>
                </a:lnTo>
                <a:lnTo>
                  <a:pt x="65" y="111"/>
                </a:lnTo>
                <a:lnTo>
                  <a:pt x="65" y="104"/>
                </a:lnTo>
                <a:lnTo>
                  <a:pt x="66" y="97"/>
                </a:lnTo>
                <a:lnTo>
                  <a:pt x="69" y="92"/>
                </a:lnTo>
                <a:lnTo>
                  <a:pt x="71" y="85"/>
                </a:lnTo>
                <a:lnTo>
                  <a:pt x="76" y="79"/>
                </a:lnTo>
                <a:lnTo>
                  <a:pt x="79" y="73"/>
                </a:lnTo>
                <a:lnTo>
                  <a:pt x="84" y="69"/>
                </a:lnTo>
                <a:lnTo>
                  <a:pt x="89" y="64"/>
                </a:lnTo>
                <a:lnTo>
                  <a:pt x="96" y="59"/>
                </a:lnTo>
                <a:lnTo>
                  <a:pt x="103" y="56"/>
                </a:lnTo>
                <a:lnTo>
                  <a:pt x="110" y="52"/>
                </a:lnTo>
                <a:lnTo>
                  <a:pt x="118" y="50"/>
                </a:lnTo>
                <a:lnTo>
                  <a:pt x="127" y="48"/>
                </a:lnTo>
                <a:lnTo>
                  <a:pt x="137" y="47"/>
                </a:lnTo>
                <a:lnTo>
                  <a:pt x="146" y="46"/>
                </a:lnTo>
                <a:lnTo>
                  <a:pt x="156" y="46"/>
                </a:lnTo>
                <a:lnTo>
                  <a:pt x="168" y="46"/>
                </a:lnTo>
                <a:lnTo>
                  <a:pt x="177" y="47"/>
                </a:lnTo>
                <a:lnTo>
                  <a:pt x="187" y="49"/>
                </a:lnTo>
                <a:lnTo>
                  <a:pt x="196" y="51"/>
                </a:lnTo>
                <a:lnTo>
                  <a:pt x="204" y="55"/>
                </a:lnTo>
                <a:lnTo>
                  <a:pt x="213" y="58"/>
                </a:lnTo>
                <a:lnTo>
                  <a:pt x="219" y="63"/>
                </a:lnTo>
                <a:lnTo>
                  <a:pt x="226" y="67"/>
                </a:lnTo>
                <a:lnTo>
                  <a:pt x="232" y="73"/>
                </a:lnTo>
                <a:lnTo>
                  <a:pt x="237" y="80"/>
                </a:lnTo>
                <a:lnTo>
                  <a:pt x="241" y="87"/>
                </a:lnTo>
                <a:lnTo>
                  <a:pt x="246" y="95"/>
                </a:lnTo>
                <a:lnTo>
                  <a:pt x="249" y="103"/>
                </a:lnTo>
                <a:lnTo>
                  <a:pt x="252" y="112"/>
                </a:lnTo>
                <a:lnTo>
                  <a:pt x="254" y="121"/>
                </a:lnTo>
                <a:lnTo>
                  <a:pt x="254" y="132"/>
                </a:lnTo>
                <a:lnTo>
                  <a:pt x="308" y="132"/>
                </a:lnTo>
                <a:lnTo>
                  <a:pt x="307" y="117"/>
                </a:lnTo>
                <a:lnTo>
                  <a:pt x="305" y="103"/>
                </a:lnTo>
                <a:lnTo>
                  <a:pt x="301" y="89"/>
                </a:lnTo>
                <a:lnTo>
                  <a:pt x="298" y="77"/>
                </a:lnTo>
                <a:lnTo>
                  <a:pt x="292" y="65"/>
                </a:lnTo>
                <a:lnTo>
                  <a:pt x="285" y="54"/>
                </a:lnTo>
                <a:lnTo>
                  <a:pt x="277" y="44"/>
                </a:lnTo>
                <a:lnTo>
                  <a:pt x="268" y="35"/>
                </a:lnTo>
                <a:lnTo>
                  <a:pt x="257" y="27"/>
                </a:lnTo>
                <a:lnTo>
                  <a:pt x="247" y="20"/>
                </a:lnTo>
                <a:lnTo>
                  <a:pt x="234" y="13"/>
                </a:lnTo>
                <a:lnTo>
                  <a:pt x="222" y="9"/>
                </a:lnTo>
                <a:lnTo>
                  <a:pt x="208" y="5"/>
                </a:lnTo>
                <a:lnTo>
                  <a:pt x="193" y="2"/>
                </a:lnTo>
                <a:lnTo>
                  <a:pt x="177" y="1"/>
                </a:lnTo>
                <a:lnTo>
                  <a:pt x="160" y="0"/>
                </a:lnTo>
                <a:lnTo>
                  <a:pt x="143" y="1"/>
                </a:lnTo>
                <a:lnTo>
                  <a:pt x="127" y="2"/>
                </a:lnTo>
                <a:lnTo>
                  <a:pt x="112" y="4"/>
                </a:lnTo>
                <a:lnTo>
                  <a:pt x="99" y="9"/>
                </a:lnTo>
                <a:lnTo>
                  <a:pt x="86" y="13"/>
                </a:lnTo>
                <a:lnTo>
                  <a:pt x="73" y="19"/>
                </a:lnTo>
                <a:lnTo>
                  <a:pt x="62" y="26"/>
                </a:lnTo>
                <a:lnTo>
                  <a:pt x="53" y="34"/>
                </a:lnTo>
                <a:lnTo>
                  <a:pt x="43" y="42"/>
                </a:lnTo>
                <a:lnTo>
                  <a:pt x="35" y="51"/>
                </a:lnTo>
                <a:lnTo>
                  <a:pt x="28" y="62"/>
                </a:lnTo>
                <a:lnTo>
                  <a:pt x="23" y="72"/>
                </a:lnTo>
                <a:lnTo>
                  <a:pt x="18" y="83"/>
                </a:lnTo>
                <a:lnTo>
                  <a:pt x="15" y="95"/>
                </a:lnTo>
                <a:lnTo>
                  <a:pt x="13" y="109"/>
                </a:lnTo>
                <a:lnTo>
                  <a:pt x="12" y="121"/>
                </a:lnTo>
                <a:lnTo>
                  <a:pt x="13" y="134"/>
                </a:lnTo>
                <a:lnTo>
                  <a:pt x="15" y="147"/>
                </a:lnTo>
                <a:lnTo>
                  <a:pt x="17" y="157"/>
                </a:lnTo>
                <a:lnTo>
                  <a:pt x="22" y="166"/>
                </a:lnTo>
                <a:lnTo>
                  <a:pt x="26" y="176"/>
                </a:lnTo>
                <a:lnTo>
                  <a:pt x="32" y="184"/>
                </a:lnTo>
                <a:lnTo>
                  <a:pt x="39" y="190"/>
                </a:lnTo>
                <a:lnTo>
                  <a:pt x="47" y="197"/>
                </a:lnTo>
                <a:lnTo>
                  <a:pt x="56" y="203"/>
                </a:lnTo>
                <a:lnTo>
                  <a:pt x="66" y="209"/>
                </a:lnTo>
                <a:lnTo>
                  <a:pt x="78" y="213"/>
                </a:lnTo>
                <a:lnTo>
                  <a:pt x="91" y="218"/>
                </a:lnTo>
                <a:lnTo>
                  <a:pt x="104" y="223"/>
                </a:lnTo>
                <a:lnTo>
                  <a:pt x="118" y="227"/>
                </a:lnTo>
                <a:lnTo>
                  <a:pt x="134" y="232"/>
                </a:lnTo>
                <a:lnTo>
                  <a:pt x="150" y="235"/>
                </a:lnTo>
                <a:lnTo>
                  <a:pt x="164" y="239"/>
                </a:lnTo>
                <a:lnTo>
                  <a:pt x="177" y="242"/>
                </a:lnTo>
                <a:lnTo>
                  <a:pt x="189" y="245"/>
                </a:lnTo>
                <a:lnTo>
                  <a:pt x="200" y="248"/>
                </a:lnTo>
                <a:lnTo>
                  <a:pt x="210" y="250"/>
                </a:lnTo>
                <a:lnTo>
                  <a:pt x="219" y="254"/>
                </a:lnTo>
                <a:lnTo>
                  <a:pt x="229" y="257"/>
                </a:lnTo>
                <a:lnTo>
                  <a:pt x="236" y="261"/>
                </a:lnTo>
                <a:lnTo>
                  <a:pt x="242" y="264"/>
                </a:lnTo>
                <a:lnTo>
                  <a:pt x="248" y="269"/>
                </a:lnTo>
                <a:lnTo>
                  <a:pt x="253" y="274"/>
                </a:lnTo>
                <a:lnTo>
                  <a:pt x="257" y="280"/>
                </a:lnTo>
                <a:lnTo>
                  <a:pt x="260" y="286"/>
                </a:lnTo>
                <a:lnTo>
                  <a:pt x="262" y="293"/>
                </a:lnTo>
                <a:lnTo>
                  <a:pt x="264" y="301"/>
                </a:lnTo>
                <a:lnTo>
                  <a:pt x="264" y="310"/>
                </a:lnTo>
                <a:lnTo>
                  <a:pt x="264" y="318"/>
                </a:lnTo>
                <a:lnTo>
                  <a:pt x="262" y="326"/>
                </a:lnTo>
                <a:lnTo>
                  <a:pt x="261" y="333"/>
                </a:lnTo>
                <a:lnTo>
                  <a:pt x="257" y="340"/>
                </a:lnTo>
                <a:lnTo>
                  <a:pt x="254" y="347"/>
                </a:lnTo>
                <a:lnTo>
                  <a:pt x="249" y="354"/>
                </a:lnTo>
                <a:lnTo>
                  <a:pt x="244" y="360"/>
                </a:lnTo>
                <a:lnTo>
                  <a:pt x="237" y="364"/>
                </a:lnTo>
                <a:lnTo>
                  <a:pt x="230" y="369"/>
                </a:lnTo>
                <a:lnTo>
                  <a:pt x="222" y="373"/>
                </a:lnTo>
                <a:lnTo>
                  <a:pt x="214" y="377"/>
                </a:lnTo>
                <a:lnTo>
                  <a:pt x="204" y="379"/>
                </a:lnTo>
                <a:lnTo>
                  <a:pt x="194" y="381"/>
                </a:lnTo>
                <a:lnTo>
                  <a:pt x="184" y="384"/>
                </a:lnTo>
                <a:lnTo>
                  <a:pt x="172" y="385"/>
                </a:lnTo>
                <a:lnTo>
                  <a:pt x="161" y="385"/>
                </a:lnTo>
                <a:lnTo>
                  <a:pt x="149" y="385"/>
                </a:lnTo>
                <a:lnTo>
                  <a:pt x="138" y="383"/>
                </a:lnTo>
                <a:lnTo>
                  <a:pt x="126" y="381"/>
                </a:lnTo>
                <a:lnTo>
                  <a:pt x="117" y="378"/>
                </a:lnTo>
                <a:lnTo>
                  <a:pt x="107" y="374"/>
                </a:lnTo>
                <a:lnTo>
                  <a:pt x="99" y="370"/>
                </a:lnTo>
                <a:lnTo>
                  <a:pt x="91" y="364"/>
                </a:lnTo>
                <a:lnTo>
                  <a:pt x="82" y="358"/>
                </a:lnTo>
                <a:lnTo>
                  <a:pt x="76" y="351"/>
                </a:lnTo>
                <a:lnTo>
                  <a:pt x="70" y="343"/>
                </a:lnTo>
                <a:lnTo>
                  <a:pt x="65" y="335"/>
                </a:lnTo>
                <a:lnTo>
                  <a:pt x="61" y="327"/>
                </a:lnTo>
                <a:lnTo>
                  <a:pt x="57" y="318"/>
                </a:lnTo>
                <a:lnTo>
                  <a:pt x="55" y="308"/>
                </a:lnTo>
                <a:lnTo>
                  <a:pt x="54" y="297"/>
                </a:lnTo>
                <a:lnTo>
                  <a:pt x="53" y="286"/>
                </a:lnTo>
                <a:lnTo>
                  <a:pt x="0" y="2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2" name="Freeform 233"/>
          <p:cNvSpPr>
            <a:spLocks noEditPoints="1"/>
          </p:cNvSpPr>
          <p:nvPr/>
        </p:nvSpPr>
        <p:spPr bwMode="auto">
          <a:xfrm>
            <a:off x="3540125" y="5081588"/>
            <a:ext cx="176213" cy="217487"/>
          </a:xfrm>
          <a:custGeom>
            <a:avLst/>
            <a:gdLst>
              <a:gd name="T0" fmla="*/ 81775 w 334"/>
              <a:gd name="T1" fmla="*/ 217487 h 413"/>
              <a:gd name="T2" fmla="*/ 91800 w 334"/>
              <a:gd name="T3" fmla="*/ 216960 h 413"/>
              <a:gd name="T4" fmla="*/ 102351 w 334"/>
              <a:gd name="T5" fmla="*/ 215381 h 413"/>
              <a:gd name="T6" fmla="*/ 111848 w 334"/>
              <a:gd name="T7" fmla="*/ 213274 h 413"/>
              <a:gd name="T8" fmla="*/ 121344 w 334"/>
              <a:gd name="T9" fmla="*/ 210115 h 413"/>
              <a:gd name="T10" fmla="*/ 129786 w 334"/>
              <a:gd name="T11" fmla="*/ 205902 h 413"/>
              <a:gd name="T12" fmla="*/ 137699 w 334"/>
              <a:gd name="T13" fmla="*/ 201162 h 413"/>
              <a:gd name="T14" fmla="*/ 145086 w 334"/>
              <a:gd name="T15" fmla="*/ 194843 h 413"/>
              <a:gd name="T16" fmla="*/ 150889 w 334"/>
              <a:gd name="T17" fmla="*/ 188524 h 413"/>
              <a:gd name="T18" fmla="*/ 157220 w 334"/>
              <a:gd name="T19" fmla="*/ 180625 h 413"/>
              <a:gd name="T20" fmla="*/ 161968 w 334"/>
              <a:gd name="T21" fmla="*/ 172726 h 413"/>
              <a:gd name="T22" fmla="*/ 166189 w 334"/>
              <a:gd name="T23" fmla="*/ 162720 h 413"/>
              <a:gd name="T24" fmla="*/ 169882 w 334"/>
              <a:gd name="T25" fmla="*/ 153241 h 413"/>
              <a:gd name="T26" fmla="*/ 172520 w 334"/>
              <a:gd name="T27" fmla="*/ 142183 h 413"/>
              <a:gd name="T28" fmla="*/ 174630 w 334"/>
              <a:gd name="T29" fmla="*/ 130598 h 413"/>
              <a:gd name="T30" fmla="*/ 175685 w 334"/>
              <a:gd name="T31" fmla="*/ 118486 h 413"/>
              <a:gd name="T32" fmla="*/ 176213 w 334"/>
              <a:gd name="T33" fmla="*/ 105321 h 413"/>
              <a:gd name="T34" fmla="*/ 175685 w 334"/>
              <a:gd name="T35" fmla="*/ 93209 h 413"/>
              <a:gd name="T36" fmla="*/ 174630 w 334"/>
              <a:gd name="T37" fmla="*/ 81097 h 413"/>
              <a:gd name="T38" fmla="*/ 172520 w 334"/>
              <a:gd name="T39" fmla="*/ 70038 h 413"/>
              <a:gd name="T40" fmla="*/ 170410 w 334"/>
              <a:gd name="T41" fmla="*/ 60033 h 413"/>
              <a:gd name="T42" fmla="*/ 166716 w 334"/>
              <a:gd name="T43" fmla="*/ 50554 h 413"/>
              <a:gd name="T44" fmla="*/ 163023 w 334"/>
              <a:gd name="T45" fmla="*/ 42128 h 413"/>
              <a:gd name="T46" fmla="*/ 158275 w 334"/>
              <a:gd name="T47" fmla="*/ 34229 h 413"/>
              <a:gd name="T48" fmla="*/ 151944 w 334"/>
              <a:gd name="T49" fmla="*/ 27383 h 413"/>
              <a:gd name="T50" fmla="*/ 146141 w 334"/>
              <a:gd name="T51" fmla="*/ 20538 h 413"/>
              <a:gd name="T52" fmla="*/ 139282 w 334"/>
              <a:gd name="T53" fmla="*/ 15271 h 413"/>
              <a:gd name="T54" fmla="*/ 131368 w 334"/>
              <a:gd name="T55" fmla="*/ 11059 h 413"/>
              <a:gd name="T56" fmla="*/ 122927 w 334"/>
              <a:gd name="T57" fmla="*/ 6846 h 413"/>
              <a:gd name="T58" fmla="*/ 113958 w 334"/>
              <a:gd name="T59" fmla="*/ 3686 h 413"/>
              <a:gd name="T60" fmla="*/ 103934 w 334"/>
              <a:gd name="T61" fmla="*/ 1580 h 413"/>
              <a:gd name="T62" fmla="*/ 93910 w 334"/>
              <a:gd name="T63" fmla="*/ 527 h 413"/>
              <a:gd name="T64" fmla="*/ 82831 w 334"/>
              <a:gd name="T65" fmla="*/ 0 h 413"/>
              <a:gd name="T66" fmla="*/ 0 w 334"/>
              <a:gd name="T67" fmla="*/ 217487 h 413"/>
              <a:gd name="T68" fmla="*/ 87579 w 334"/>
              <a:gd name="T69" fmla="*/ 25277 h 413"/>
              <a:gd name="T70" fmla="*/ 101824 w 334"/>
              <a:gd name="T71" fmla="*/ 27910 h 413"/>
              <a:gd name="T72" fmla="*/ 114486 w 334"/>
              <a:gd name="T73" fmla="*/ 33176 h 413"/>
              <a:gd name="T74" fmla="*/ 125037 w 334"/>
              <a:gd name="T75" fmla="*/ 41075 h 413"/>
              <a:gd name="T76" fmla="*/ 132951 w 334"/>
              <a:gd name="T77" fmla="*/ 51607 h 413"/>
              <a:gd name="T78" fmla="*/ 139282 w 334"/>
              <a:gd name="T79" fmla="*/ 64246 h 413"/>
              <a:gd name="T80" fmla="*/ 143503 w 334"/>
              <a:gd name="T81" fmla="*/ 79517 h 413"/>
              <a:gd name="T82" fmla="*/ 146141 w 334"/>
              <a:gd name="T83" fmla="*/ 96895 h 413"/>
              <a:gd name="T84" fmla="*/ 146141 w 334"/>
              <a:gd name="T85" fmla="*/ 116906 h 413"/>
              <a:gd name="T86" fmla="*/ 143503 w 334"/>
              <a:gd name="T87" fmla="*/ 134810 h 413"/>
              <a:gd name="T88" fmla="*/ 139282 w 334"/>
              <a:gd name="T89" fmla="*/ 150608 h 413"/>
              <a:gd name="T90" fmla="*/ 133479 w 334"/>
              <a:gd name="T91" fmla="*/ 164300 h 413"/>
              <a:gd name="T92" fmla="*/ 125037 w 334"/>
              <a:gd name="T93" fmla="*/ 174306 h 413"/>
              <a:gd name="T94" fmla="*/ 114486 w 334"/>
              <a:gd name="T95" fmla="*/ 182205 h 413"/>
              <a:gd name="T96" fmla="*/ 102351 w 334"/>
              <a:gd name="T97" fmla="*/ 187471 h 413"/>
              <a:gd name="T98" fmla="*/ 88634 w 334"/>
              <a:gd name="T99" fmla="*/ 190104 h 413"/>
              <a:gd name="T100" fmla="*/ 29545 w 334"/>
              <a:gd name="T101" fmla="*/ 190630 h 413"/>
              <a:gd name="T102" fmla="*/ 80720 w 334"/>
              <a:gd name="T103" fmla="*/ 24750 h 4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34" h="413">
                <a:moveTo>
                  <a:pt x="0" y="413"/>
                </a:moveTo>
                <a:lnTo>
                  <a:pt x="155" y="413"/>
                </a:lnTo>
                <a:lnTo>
                  <a:pt x="165" y="413"/>
                </a:lnTo>
                <a:lnTo>
                  <a:pt x="174" y="412"/>
                </a:lnTo>
                <a:lnTo>
                  <a:pt x="185" y="410"/>
                </a:lnTo>
                <a:lnTo>
                  <a:pt x="194" y="409"/>
                </a:lnTo>
                <a:lnTo>
                  <a:pt x="203" y="407"/>
                </a:lnTo>
                <a:lnTo>
                  <a:pt x="212" y="405"/>
                </a:lnTo>
                <a:lnTo>
                  <a:pt x="222" y="402"/>
                </a:lnTo>
                <a:lnTo>
                  <a:pt x="230" y="399"/>
                </a:lnTo>
                <a:lnTo>
                  <a:pt x="238" y="396"/>
                </a:lnTo>
                <a:lnTo>
                  <a:pt x="246" y="391"/>
                </a:lnTo>
                <a:lnTo>
                  <a:pt x="254" y="386"/>
                </a:lnTo>
                <a:lnTo>
                  <a:pt x="261" y="382"/>
                </a:lnTo>
                <a:lnTo>
                  <a:pt x="268" y="376"/>
                </a:lnTo>
                <a:lnTo>
                  <a:pt x="275" y="370"/>
                </a:lnTo>
                <a:lnTo>
                  <a:pt x="280" y="364"/>
                </a:lnTo>
                <a:lnTo>
                  <a:pt x="286" y="358"/>
                </a:lnTo>
                <a:lnTo>
                  <a:pt x="292" y="351"/>
                </a:lnTo>
                <a:lnTo>
                  <a:pt x="298" y="343"/>
                </a:lnTo>
                <a:lnTo>
                  <a:pt x="302" y="336"/>
                </a:lnTo>
                <a:lnTo>
                  <a:pt x="307" y="328"/>
                </a:lnTo>
                <a:lnTo>
                  <a:pt x="311" y="318"/>
                </a:lnTo>
                <a:lnTo>
                  <a:pt x="315" y="309"/>
                </a:lnTo>
                <a:lnTo>
                  <a:pt x="319" y="300"/>
                </a:lnTo>
                <a:lnTo>
                  <a:pt x="322" y="291"/>
                </a:lnTo>
                <a:lnTo>
                  <a:pt x="325" y="281"/>
                </a:lnTo>
                <a:lnTo>
                  <a:pt x="327" y="270"/>
                </a:lnTo>
                <a:lnTo>
                  <a:pt x="330" y="260"/>
                </a:lnTo>
                <a:lnTo>
                  <a:pt x="331" y="248"/>
                </a:lnTo>
                <a:lnTo>
                  <a:pt x="332" y="237"/>
                </a:lnTo>
                <a:lnTo>
                  <a:pt x="333" y="225"/>
                </a:lnTo>
                <a:lnTo>
                  <a:pt x="334" y="213"/>
                </a:lnTo>
                <a:lnTo>
                  <a:pt x="334" y="200"/>
                </a:lnTo>
                <a:lnTo>
                  <a:pt x="334" y="189"/>
                </a:lnTo>
                <a:lnTo>
                  <a:pt x="333" y="177"/>
                </a:lnTo>
                <a:lnTo>
                  <a:pt x="333" y="166"/>
                </a:lnTo>
                <a:lnTo>
                  <a:pt x="331" y="154"/>
                </a:lnTo>
                <a:lnTo>
                  <a:pt x="330" y="144"/>
                </a:lnTo>
                <a:lnTo>
                  <a:pt x="327" y="133"/>
                </a:lnTo>
                <a:lnTo>
                  <a:pt x="325" y="124"/>
                </a:lnTo>
                <a:lnTo>
                  <a:pt x="323" y="114"/>
                </a:lnTo>
                <a:lnTo>
                  <a:pt x="319" y="106"/>
                </a:lnTo>
                <a:lnTo>
                  <a:pt x="316" y="96"/>
                </a:lnTo>
                <a:lnTo>
                  <a:pt x="313" y="88"/>
                </a:lnTo>
                <a:lnTo>
                  <a:pt x="309" y="80"/>
                </a:lnTo>
                <a:lnTo>
                  <a:pt x="304" y="72"/>
                </a:lnTo>
                <a:lnTo>
                  <a:pt x="300" y="65"/>
                </a:lnTo>
                <a:lnTo>
                  <a:pt x="294" y="59"/>
                </a:lnTo>
                <a:lnTo>
                  <a:pt x="288" y="52"/>
                </a:lnTo>
                <a:lnTo>
                  <a:pt x="283" y="45"/>
                </a:lnTo>
                <a:lnTo>
                  <a:pt x="277" y="39"/>
                </a:lnTo>
                <a:lnTo>
                  <a:pt x="270" y="34"/>
                </a:lnTo>
                <a:lnTo>
                  <a:pt x="264" y="29"/>
                </a:lnTo>
                <a:lnTo>
                  <a:pt x="256" y="24"/>
                </a:lnTo>
                <a:lnTo>
                  <a:pt x="249" y="21"/>
                </a:lnTo>
                <a:lnTo>
                  <a:pt x="241" y="16"/>
                </a:lnTo>
                <a:lnTo>
                  <a:pt x="233" y="13"/>
                </a:lnTo>
                <a:lnTo>
                  <a:pt x="225" y="10"/>
                </a:lnTo>
                <a:lnTo>
                  <a:pt x="216" y="7"/>
                </a:lnTo>
                <a:lnTo>
                  <a:pt x="207" y="4"/>
                </a:lnTo>
                <a:lnTo>
                  <a:pt x="197" y="3"/>
                </a:lnTo>
                <a:lnTo>
                  <a:pt x="188" y="2"/>
                </a:lnTo>
                <a:lnTo>
                  <a:pt x="178" y="1"/>
                </a:lnTo>
                <a:lnTo>
                  <a:pt x="168" y="0"/>
                </a:lnTo>
                <a:lnTo>
                  <a:pt x="157" y="0"/>
                </a:lnTo>
                <a:lnTo>
                  <a:pt x="0" y="0"/>
                </a:lnTo>
                <a:lnTo>
                  <a:pt x="0" y="413"/>
                </a:lnTo>
                <a:close/>
                <a:moveTo>
                  <a:pt x="153" y="47"/>
                </a:moveTo>
                <a:lnTo>
                  <a:pt x="166" y="48"/>
                </a:lnTo>
                <a:lnTo>
                  <a:pt x="180" y="49"/>
                </a:lnTo>
                <a:lnTo>
                  <a:pt x="193" y="53"/>
                </a:lnTo>
                <a:lnTo>
                  <a:pt x="206" y="57"/>
                </a:lnTo>
                <a:lnTo>
                  <a:pt x="217" y="63"/>
                </a:lnTo>
                <a:lnTo>
                  <a:pt x="227" y="70"/>
                </a:lnTo>
                <a:lnTo>
                  <a:pt x="237" y="78"/>
                </a:lnTo>
                <a:lnTo>
                  <a:pt x="245" y="87"/>
                </a:lnTo>
                <a:lnTo>
                  <a:pt x="252" y="98"/>
                </a:lnTo>
                <a:lnTo>
                  <a:pt x="258" y="109"/>
                </a:lnTo>
                <a:lnTo>
                  <a:pt x="264" y="122"/>
                </a:lnTo>
                <a:lnTo>
                  <a:pt x="269" y="136"/>
                </a:lnTo>
                <a:lnTo>
                  <a:pt x="272" y="151"/>
                </a:lnTo>
                <a:lnTo>
                  <a:pt x="275" y="167"/>
                </a:lnTo>
                <a:lnTo>
                  <a:pt x="277" y="184"/>
                </a:lnTo>
                <a:lnTo>
                  <a:pt x="277" y="203"/>
                </a:lnTo>
                <a:lnTo>
                  <a:pt x="277" y="222"/>
                </a:lnTo>
                <a:lnTo>
                  <a:pt x="275" y="240"/>
                </a:lnTo>
                <a:lnTo>
                  <a:pt x="272" y="256"/>
                </a:lnTo>
                <a:lnTo>
                  <a:pt x="269" y="272"/>
                </a:lnTo>
                <a:lnTo>
                  <a:pt x="264" y="286"/>
                </a:lnTo>
                <a:lnTo>
                  <a:pt x="258" y="300"/>
                </a:lnTo>
                <a:lnTo>
                  <a:pt x="253" y="312"/>
                </a:lnTo>
                <a:lnTo>
                  <a:pt x="245" y="322"/>
                </a:lnTo>
                <a:lnTo>
                  <a:pt x="237" y="331"/>
                </a:lnTo>
                <a:lnTo>
                  <a:pt x="227" y="339"/>
                </a:lnTo>
                <a:lnTo>
                  <a:pt x="217" y="346"/>
                </a:lnTo>
                <a:lnTo>
                  <a:pt x="207" y="352"/>
                </a:lnTo>
                <a:lnTo>
                  <a:pt x="194" y="356"/>
                </a:lnTo>
                <a:lnTo>
                  <a:pt x="181" y="360"/>
                </a:lnTo>
                <a:lnTo>
                  <a:pt x="168" y="361"/>
                </a:lnTo>
                <a:lnTo>
                  <a:pt x="153" y="362"/>
                </a:lnTo>
                <a:lnTo>
                  <a:pt x="56" y="362"/>
                </a:lnTo>
                <a:lnTo>
                  <a:pt x="56" y="47"/>
                </a:lnTo>
                <a:lnTo>
                  <a:pt x="153"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3" name="Freeform 234"/>
          <p:cNvSpPr>
            <a:spLocks/>
          </p:cNvSpPr>
          <p:nvPr/>
        </p:nvSpPr>
        <p:spPr bwMode="auto">
          <a:xfrm>
            <a:off x="3754438" y="5081588"/>
            <a:ext cx="138112" cy="217487"/>
          </a:xfrm>
          <a:custGeom>
            <a:avLst/>
            <a:gdLst>
              <a:gd name="T0" fmla="*/ 0 w 262"/>
              <a:gd name="T1" fmla="*/ 217487 h 413"/>
              <a:gd name="T2" fmla="*/ 138112 w 262"/>
              <a:gd name="T3" fmla="*/ 217487 h 413"/>
              <a:gd name="T4" fmla="*/ 138112 w 262"/>
              <a:gd name="T5" fmla="*/ 190104 h 413"/>
              <a:gd name="T6" fmla="*/ 29520 w 262"/>
              <a:gd name="T7" fmla="*/ 190104 h 413"/>
              <a:gd name="T8" fmla="*/ 29520 w 262"/>
              <a:gd name="T9" fmla="*/ 0 h 413"/>
              <a:gd name="T10" fmla="*/ 0 w 262"/>
              <a:gd name="T11" fmla="*/ 0 h 413"/>
              <a:gd name="T12" fmla="*/ 0 w 262"/>
              <a:gd name="T13" fmla="*/ 217487 h 4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2" h="413">
                <a:moveTo>
                  <a:pt x="0" y="413"/>
                </a:moveTo>
                <a:lnTo>
                  <a:pt x="262" y="413"/>
                </a:lnTo>
                <a:lnTo>
                  <a:pt x="262" y="361"/>
                </a:lnTo>
                <a:lnTo>
                  <a:pt x="56" y="361"/>
                </a:lnTo>
                <a:lnTo>
                  <a:pt x="56"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4" name="Freeform 235"/>
          <p:cNvSpPr>
            <a:spLocks/>
          </p:cNvSpPr>
          <p:nvPr/>
        </p:nvSpPr>
        <p:spPr bwMode="auto">
          <a:xfrm>
            <a:off x="3906838" y="5075238"/>
            <a:ext cx="192087" cy="230187"/>
          </a:xfrm>
          <a:custGeom>
            <a:avLst/>
            <a:gdLst>
              <a:gd name="T0" fmla="*/ 161225 w 361"/>
              <a:gd name="T1" fmla="*/ 156464 h 434"/>
              <a:gd name="T2" fmla="*/ 155372 w 361"/>
              <a:gd name="T3" fmla="*/ 173436 h 434"/>
              <a:gd name="T4" fmla="*/ 144730 w 361"/>
              <a:gd name="T5" fmla="*/ 187756 h 434"/>
              <a:gd name="T6" fmla="*/ 130896 w 361"/>
              <a:gd name="T7" fmla="*/ 197303 h 434"/>
              <a:gd name="T8" fmla="*/ 113869 w 361"/>
              <a:gd name="T9" fmla="*/ 203137 h 434"/>
              <a:gd name="T10" fmla="*/ 92585 w 361"/>
              <a:gd name="T11" fmla="*/ 203668 h 434"/>
              <a:gd name="T12" fmla="*/ 71833 w 361"/>
              <a:gd name="T13" fmla="*/ 197834 h 434"/>
              <a:gd name="T14" fmla="*/ 54806 w 361"/>
              <a:gd name="T15" fmla="*/ 185635 h 434"/>
              <a:gd name="T16" fmla="*/ 41504 w 361"/>
              <a:gd name="T17" fmla="*/ 167602 h 434"/>
              <a:gd name="T18" fmla="*/ 33522 w 361"/>
              <a:gd name="T19" fmla="*/ 143734 h 434"/>
              <a:gd name="T20" fmla="*/ 30330 w 361"/>
              <a:gd name="T21" fmla="*/ 115624 h 434"/>
              <a:gd name="T22" fmla="*/ 32990 w 361"/>
              <a:gd name="T23" fmla="*/ 85922 h 434"/>
              <a:gd name="T24" fmla="*/ 40971 w 361"/>
              <a:gd name="T25" fmla="*/ 62055 h 434"/>
              <a:gd name="T26" fmla="*/ 53742 w 361"/>
              <a:gd name="T27" fmla="*/ 43492 h 434"/>
              <a:gd name="T28" fmla="*/ 70769 w 361"/>
              <a:gd name="T29" fmla="*/ 31823 h 434"/>
              <a:gd name="T30" fmla="*/ 92585 w 361"/>
              <a:gd name="T31" fmla="*/ 26519 h 434"/>
              <a:gd name="T32" fmla="*/ 112805 w 361"/>
              <a:gd name="T33" fmla="*/ 26519 h 434"/>
              <a:gd name="T34" fmla="*/ 128235 w 361"/>
              <a:gd name="T35" fmla="*/ 30762 h 434"/>
              <a:gd name="T36" fmla="*/ 141538 w 361"/>
              <a:gd name="T37" fmla="*/ 37657 h 434"/>
              <a:gd name="T38" fmla="*/ 151648 w 361"/>
              <a:gd name="T39" fmla="*/ 47735 h 434"/>
              <a:gd name="T40" fmla="*/ 158565 w 361"/>
              <a:gd name="T41" fmla="*/ 60994 h 434"/>
              <a:gd name="T42" fmla="*/ 189959 w 361"/>
              <a:gd name="T43" fmla="*/ 71072 h 434"/>
              <a:gd name="T44" fmla="*/ 184638 w 361"/>
              <a:gd name="T45" fmla="*/ 48795 h 434"/>
              <a:gd name="T46" fmla="*/ 173464 w 361"/>
              <a:gd name="T47" fmla="*/ 29702 h 434"/>
              <a:gd name="T48" fmla="*/ 156969 w 361"/>
              <a:gd name="T49" fmla="*/ 14320 h 434"/>
              <a:gd name="T50" fmla="*/ 136217 w 361"/>
              <a:gd name="T51" fmla="*/ 4773 h 434"/>
              <a:gd name="T52" fmla="*/ 111208 w 361"/>
              <a:gd name="T53" fmla="*/ 530 h 434"/>
              <a:gd name="T54" fmla="*/ 90456 w 361"/>
              <a:gd name="T55" fmla="*/ 530 h 434"/>
              <a:gd name="T56" fmla="*/ 74494 w 361"/>
              <a:gd name="T57" fmla="*/ 2652 h 434"/>
              <a:gd name="T58" fmla="*/ 59595 w 361"/>
              <a:gd name="T59" fmla="*/ 7425 h 434"/>
              <a:gd name="T60" fmla="*/ 46292 w 361"/>
              <a:gd name="T61" fmla="*/ 14320 h 434"/>
              <a:gd name="T62" fmla="*/ 34054 w 361"/>
              <a:gd name="T63" fmla="*/ 22807 h 434"/>
              <a:gd name="T64" fmla="*/ 24476 w 361"/>
              <a:gd name="T65" fmla="*/ 33945 h 434"/>
              <a:gd name="T66" fmla="*/ 15431 w 361"/>
              <a:gd name="T67" fmla="*/ 46143 h 434"/>
              <a:gd name="T68" fmla="*/ 9046 w 361"/>
              <a:gd name="T69" fmla="*/ 59933 h 434"/>
              <a:gd name="T70" fmla="*/ 4257 w 361"/>
              <a:gd name="T71" fmla="*/ 75845 h 434"/>
              <a:gd name="T72" fmla="*/ 1064 w 361"/>
              <a:gd name="T73" fmla="*/ 93348 h 434"/>
              <a:gd name="T74" fmla="*/ 0 w 361"/>
              <a:gd name="T75" fmla="*/ 111911 h 434"/>
              <a:gd name="T76" fmla="*/ 1064 w 361"/>
              <a:gd name="T77" fmla="*/ 132066 h 434"/>
              <a:gd name="T78" fmla="*/ 3193 w 361"/>
              <a:gd name="T79" fmla="*/ 150629 h 434"/>
              <a:gd name="T80" fmla="*/ 8514 w 361"/>
              <a:gd name="T81" fmla="*/ 167602 h 434"/>
              <a:gd name="T82" fmla="*/ 14899 w 361"/>
              <a:gd name="T83" fmla="*/ 181922 h 434"/>
              <a:gd name="T84" fmla="*/ 22880 w 361"/>
              <a:gd name="T85" fmla="*/ 195712 h 434"/>
              <a:gd name="T86" fmla="*/ 33522 w 361"/>
              <a:gd name="T87" fmla="*/ 206320 h 434"/>
              <a:gd name="T88" fmla="*/ 44696 w 361"/>
              <a:gd name="T89" fmla="*/ 215867 h 434"/>
              <a:gd name="T90" fmla="*/ 57466 w 361"/>
              <a:gd name="T91" fmla="*/ 222231 h 434"/>
              <a:gd name="T92" fmla="*/ 71833 w 361"/>
              <a:gd name="T93" fmla="*/ 227535 h 434"/>
              <a:gd name="T94" fmla="*/ 87796 w 361"/>
              <a:gd name="T95" fmla="*/ 229657 h 434"/>
              <a:gd name="T96" fmla="*/ 108548 w 361"/>
              <a:gd name="T97" fmla="*/ 229657 h 434"/>
              <a:gd name="T98" fmla="*/ 135685 w 361"/>
              <a:gd name="T99" fmla="*/ 224353 h 434"/>
              <a:gd name="T100" fmla="*/ 158565 w 361"/>
              <a:gd name="T101" fmla="*/ 212154 h 434"/>
              <a:gd name="T102" fmla="*/ 175592 w 361"/>
              <a:gd name="T103" fmla="*/ 194121 h 434"/>
              <a:gd name="T104" fmla="*/ 187298 w 361"/>
              <a:gd name="T105" fmla="*/ 171314 h 434"/>
              <a:gd name="T106" fmla="*/ 192087 w 361"/>
              <a:gd name="T107" fmla="*/ 143204 h 4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61" h="434">
                <a:moveTo>
                  <a:pt x="307" y="270"/>
                </a:moveTo>
                <a:lnTo>
                  <a:pt x="306" y="282"/>
                </a:lnTo>
                <a:lnTo>
                  <a:pt x="303" y="295"/>
                </a:lnTo>
                <a:lnTo>
                  <a:pt x="301" y="307"/>
                </a:lnTo>
                <a:lnTo>
                  <a:pt x="296" y="317"/>
                </a:lnTo>
                <a:lnTo>
                  <a:pt x="292" y="327"/>
                </a:lnTo>
                <a:lnTo>
                  <a:pt x="286" y="337"/>
                </a:lnTo>
                <a:lnTo>
                  <a:pt x="279" y="346"/>
                </a:lnTo>
                <a:lnTo>
                  <a:pt x="272" y="354"/>
                </a:lnTo>
                <a:lnTo>
                  <a:pt x="264" y="361"/>
                </a:lnTo>
                <a:lnTo>
                  <a:pt x="255" y="366"/>
                </a:lnTo>
                <a:lnTo>
                  <a:pt x="246" y="372"/>
                </a:lnTo>
                <a:lnTo>
                  <a:pt x="235" y="377"/>
                </a:lnTo>
                <a:lnTo>
                  <a:pt x="224" y="380"/>
                </a:lnTo>
                <a:lnTo>
                  <a:pt x="214" y="383"/>
                </a:lnTo>
                <a:lnTo>
                  <a:pt x="201" y="385"/>
                </a:lnTo>
                <a:lnTo>
                  <a:pt x="188" y="385"/>
                </a:lnTo>
                <a:lnTo>
                  <a:pt x="174" y="384"/>
                </a:lnTo>
                <a:lnTo>
                  <a:pt x="161" y="381"/>
                </a:lnTo>
                <a:lnTo>
                  <a:pt x="148" y="378"/>
                </a:lnTo>
                <a:lnTo>
                  <a:pt x="135" y="373"/>
                </a:lnTo>
                <a:lnTo>
                  <a:pt x="124" y="366"/>
                </a:lnTo>
                <a:lnTo>
                  <a:pt x="112" y="358"/>
                </a:lnTo>
                <a:lnTo>
                  <a:pt x="103" y="350"/>
                </a:lnTo>
                <a:lnTo>
                  <a:pt x="94" y="340"/>
                </a:lnTo>
                <a:lnTo>
                  <a:pt x="86" y="328"/>
                </a:lnTo>
                <a:lnTo>
                  <a:pt x="78" y="316"/>
                </a:lnTo>
                <a:lnTo>
                  <a:pt x="72" y="302"/>
                </a:lnTo>
                <a:lnTo>
                  <a:pt x="66" y="287"/>
                </a:lnTo>
                <a:lnTo>
                  <a:pt x="63" y="271"/>
                </a:lnTo>
                <a:lnTo>
                  <a:pt x="59" y="254"/>
                </a:lnTo>
                <a:lnTo>
                  <a:pt x="58" y="236"/>
                </a:lnTo>
                <a:lnTo>
                  <a:pt x="57" y="218"/>
                </a:lnTo>
                <a:lnTo>
                  <a:pt x="58" y="197"/>
                </a:lnTo>
                <a:lnTo>
                  <a:pt x="59" y="179"/>
                </a:lnTo>
                <a:lnTo>
                  <a:pt x="62" y="162"/>
                </a:lnTo>
                <a:lnTo>
                  <a:pt x="66" y="146"/>
                </a:lnTo>
                <a:lnTo>
                  <a:pt x="71" y="131"/>
                </a:lnTo>
                <a:lnTo>
                  <a:pt x="77" y="117"/>
                </a:lnTo>
                <a:lnTo>
                  <a:pt x="84" y="104"/>
                </a:lnTo>
                <a:lnTo>
                  <a:pt x="92" y="93"/>
                </a:lnTo>
                <a:lnTo>
                  <a:pt x="101" y="82"/>
                </a:lnTo>
                <a:lnTo>
                  <a:pt x="111" y="74"/>
                </a:lnTo>
                <a:lnTo>
                  <a:pt x="121" y="66"/>
                </a:lnTo>
                <a:lnTo>
                  <a:pt x="133" y="60"/>
                </a:lnTo>
                <a:lnTo>
                  <a:pt x="146" y="56"/>
                </a:lnTo>
                <a:lnTo>
                  <a:pt x="159" y="51"/>
                </a:lnTo>
                <a:lnTo>
                  <a:pt x="174" y="50"/>
                </a:lnTo>
                <a:lnTo>
                  <a:pt x="189" y="49"/>
                </a:lnTo>
                <a:lnTo>
                  <a:pt x="201" y="49"/>
                </a:lnTo>
                <a:lnTo>
                  <a:pt x="212" y="50"/>
                </a:lnTo>
                <a:lnTo>
                  <a:pt x="223" y="52"/>
                </a:lnTo>
                <a:lnTo>
                  <a:pt x="232" y="55"/>
                </a:lnTo>
                <a:lnTo>
                  <a:pt x="241" y="58"/>
                </a:lnTo>
                <a:lnTo>
                  <a:pt x="250" y="62"/>
                </a:lnTo>
                <a:lnTo>
                  <a:pt x="258" y="66"/>
                </a:lnTo>
                <a:lnTo>
                  <a:pt x="266" y="71"/>
                </a:lnTo>
                <a:lnTo>
                  <a:pt x="273" y="77"/>
                </a:lnTo>
                <a:lnTo>
                  <a:pt x="279" y="83"/>
                </a:lnTo>
                <a:lnTo>
                  <a:pt x="285" y="90"/>
                </a:lnTo>
                <a:lnTo>
                  <a:pt x="289" y="97"/>
                </a:lnTo>
                <a:lnTo>
                  <a:pt x="294" y="106"/>
                </a:lnTo>
                <a:lnTo>
                  <a:pt x="298" y="115"/>
                </a:lnTo>
                <a:lnTo>
                  <a:pt x="301" y="124"/>
                </a:lnTo>
                <a:lnTo>
                  <a:pt x="303" y="134"/>
                </a:lnTo>
                <a:lnTo>
                  <a:pt x="357" y="134"/>
                </a:lnTo>
                <a:lnTo>
                  <a:pt x="355" y="119"/>
                </a:lnTo>
                <a:lnTo>
                  <a:pt x="352" y="104"/>
                </a:lnTo>
                <a:lnTo>
                  <a:pt x="347" y="92"/>
                </a:lnTo>
                <a:lnTo>
                  <a:pt x="341" y="79"/>
                </a:lnTo>
                <a:lnTo>
                  <a:pt x="334" y="66"/>
                </a:lnTo>
                <a:lnTo>
                  <a:pt x="326" y="56"/>
                </a:lnTo>
                <a:lnTo>
                  <a:pt x="317" y="46"/>
                </a:lnTo>
                <a:lnTo>
                  <a:pt x="307" y="36"/>
                </a:lnTo>
                <a:lnTo>
                  <a:pt x="295" y="27"/>
                </a:lnTo>
                <a:lnTo>
                  <a:pt x="283" y="20"/>
                </a:lnTo>
                <a:lnTo>
                  <a:pt x="270" y="14"/>
                </a:lnTo>
                <a:lnTo>
                  <a:pt x="256" y="9"/>
                </a:lnTo>
                <a:lnTo>
                  <a:pt x="241" y="5"/>
                </a:lnTo>
                <a:lnTo>
                  <a:pt x="225" y="2"/>
                </a:lnTo>
                <a:lnTo>
                  <a:pt x="209" y="1"/>
                </a:lnTo>
                <a:lnTo>
                  <a:pt x="192" y="0"/>
                </a:lnTo>
                <a:lnTo>
                  <a:pt x="180" y="0"/>
                </a:lnTo>
                <a:lnTo>
                  <a:pt x="170" y="1"/>
                </a:lnTo>
                <a:lnTo>
                  <a:pt x="159" y="2"/>
                </a:lnTo>
                <a:lnTo>
                  <a:pt x="149" y="3"/>
                </a:lnTo>
                <a:lnTo>
                  <a:pt x="140" y="5"/>
                </a:lnTo>
                <a:lnTo>
                  <a:pt x="130" y="8"/>
                </a:lnTo>
                <a:lnTo>
                  <a:pt x="120" y="11"/>
                </a:lnTo>
                <a:lnTo>
                  <a:pt x="112" y="14"/>
                </a:lnTo>
                <a:lnTo>
                  <a:pt x="103" y="18"/>
                </a:lnTo>
                <a:lnTo>
                  <a:pt x="95" y="23"/>
                </a:lnTo>
                <a:lnTo>
                  <a:pt x="87" y="27"/>
                </a:lnTo>
                <a:lnTo>
                  <a:pt x="79" y="33"/>
                </a:lnTo>
                <a:lnTo>
                  <a:pt x="72" y="37"/>
                </a:lnTo>
                <a:lnTo>
                  <a:pt x="64" y="43"/>
                </a:lnTo>
                <a:lnTo>
                  <a:pt x="58" y="50"/>
                </a:lnTo>
                <a:lnTo>
                  <a:pt x="51" y="57"/>
                </a:lnTo>
                <a:lnTo>
                  <a:pt x="46" y="64"/>
                </a:lnTo>
                <a:lnTo>
                  <a:pt x="40" y="71"/>
                </a:lnTo>
                <a:lnTo>
                  <a:pt x="34" y="79"/>
                </a:lnTo>
                <a:lnTo>
                  <a:pt x="29" y="87"/>
                </a:lnTo>
                <a:lnTo>
                  <a:pt x="25" y="96"/>
                </a:lnTo>
                <a:lnTo>
                  <a:pt x="20" y="104"/>
                </a:lnTo>
                <a:lnTo>
                  <a:pt x="17" y="113"/>
                </a:lnTo>
                <a:lnTo>
                  <a:pt x="13" y="124"/>
                </a:lnTo>
                <a:lnTo>
                  <a:pt x="10" y="133"/>
                </a:lnTo>
                <a:lnTo>
                  <a:pt x="8" y="143"/>
                </a:lnTo>
                <a:lnTo>
                  <a:pt x="5" y="154"/>
                </a:lnTo>
                <a:lnTo>
                  <a:pt x="3" y="164"/>
                </a:lnTo>
                <a:lnTo>
                  <a:pt x="2" y="176"/>
                </a:lnTo>
                <a:lnTo>
                  <a:pt x="1" y="187"/>
                </a:lnTo>
                <a:lnTo>
                  <a:pt x="0" y="199"/>
                </a:lnTo>
                <a:lnTo>
                  <a:pt x="0" y="211"/>
                </a:lnTo>
                <a:lnTo>
                  <a:pt x="0" y="224"/>
                </a:lnTo>
                <a:lnTo>
                  <a:pt x="1" y="236"/>
                </a:lnTo>
                <a:lnTo>
                  <a:pt x="2" y="249"/>
                </a:lnTo>
                <a:lnTo>
                  <a:pt x="3" y="261"/>
                </a:lnTo>
                <a:lnTo>
                  <a:pt x="4" y="272"/>
                </a:lnTo>
                <a:lnTo>
                  <a:pt x="6" y="284"/>
                </a:lnTo>
                <a:lnTo>
                  <a:pt x="10" y="295"/>
                </a:lnTo>
                <a:lnTo>
                  <a:pt x="12" y="305"/>
                </a:lnTo>
                <a:lnTo>
                  <a:pt x="16" y="316"/>
                </a:lnTo>
                <a:lnTo>
                  <a:pt x="19" y="325"/>
                </a:lnTo>
                <a:lnTo>
                  <a:pt x="24" y="334"/>
                </a:lnTo>
                <a:lnTo>
                  <a:pt x="28" y="343"/>
                </a:lnTo>
                <a:lnTo>
                  <a:pt x="33" y="353"/>
                </a:lnTo>
                <a:lnTo>
                  <a:pt x="39" y="361"/>
                </a:lnTo>
                <a:lnTo>
                  <a:pt x="43" y="369"/>
                </a:lnTo>
                <a:lnTo>
                  <a:pt x="49" y="376"/>
                </a:lnTo>
                <a:lnTo>
                  <a:pt x="56" y="383"/>
                </a:lnTo>
                <a:lnTo>
                  <a:pt x="63" y="389"/>
                </a:lnTo>
                <a:lnTo>
                  <a:pt x="70" y="395"/>
                </a:lnTo>
                <a:lnTo>
                  <a:pt x="77" y="401"/>
                </a:lnTo>
                <a:lnTo>
                  <a:pt x="84" y="407"/>
                </a:lnTo>
                <a:lnTo>
                  <a:pt x="92" y="411"/>
                </a:lnTo>
                <a:lnTo>
                  <a:pt x="100" y="416"/>
                </a:lnTo>
                <a:lnTo>
                  <a:pt x="108" y="419"/>
                </a:lnTo>
                <a:lnTo>
                  <a:pt x="117" y="423"/>
                </a:lnTo>
                <a:lnTo>
                  <a:pt x="126" y="426"/>
                </a:lnTo>
                <a:lnTo>
                  <a:pt x="135" y="429"/>
                </a:lnTo>
                <a:lnTo>
                  <a:pt x="145" y="431"/>
                </a:lnTo>
                <a:lnTo>
                  <a:pt x="155" y="432"/>
                </a:lnTo>
                <a:lnTo>
                  <a:pt x="165" y="433"/>
                </a:lnTo>
                <a:lnTo>
                  <a:pt x="176" y="434"/>
                </a:lnTo>
                <a:lnTo>
                  <a:pt x="186" y="434"/>
                </a:lnTo>
                <a:lnTo>
                  <a:pt x="204" y="433"/>
                </a:lnTo>
                <a:lnTo>
                  <a:pt x="222" y="431"/>
                </a:lnTo>
                <a:lnTo>
                  <a:pt x="239" y="427"/>
                </a:lnTo>
                <a:lnTo>
                  <a:pt x="255" y="423"/>
                </a:lnTo>
                <a:lnTo>
                  <a:pt x="270" y="416"/>
                </a:lnTo>
                <a:lnTo>
                  <a:pt x="284" y="409"/>
                </a:lnTo>
                <a:lnTo>
                  <a:pt x="298" y="400"/>
                </a:lnTo>
                <a:lnTo>
                  <a:pt x="309" y="389"/>
                </a:lnTo>
                <a:lnTo>
                  <a:pt x="321" y="378"/>
                </a:lnTo>
                <a:lnTo>
                  <a:pt x="330" y="366"/>
                </a:lnTo>
                <a:lnTo>
                  <a:pt x="338" y="353"/>
                </a:lnTo>
                <a:lnTo>
                  <a:pt x="346" y="338"/>
                </a:lnTo>
                <a:lnTo>
                  <a:pt x="352" y="323"/>
                </a:lnTo>
                <a:lnTo>
                  <a:pt x="356" y="305"/>
                </a:lnTo>
                <a:lnTo>
                  <a:pt x="360" y="288"/>
                </a:lnTo>
                <a:lnTo>
                  <a:pt x="361" y="270"/>
                </a:lnTo>
                <a:lnTo>
                  <a:pt x="307" y="2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5" name="Rectangle 236"/>
          <p:cNvSpPr>
            <a:spLocks noChangeArrowheads="1"/>
          </p:cNvSpPr>
          <p:nvPr/>
        </p:nvSpPr>
        <p:spPr bwMode="auto">
          <a:xfrm>
            <a:off x="4135438" y="5267325"/>
            <a:ext cx="30162" cy="317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26" name="Freeform 237"/>
          <p:cNvSpPr>
            <a:spLocks/>
          </p:cNvSpPr>
          <p:nvPr/>
        </p:nvSpPr>
        <p:spPr bwMode="auto">
          <a:xfrm>
            <a:off x="1649413" y="5465763"/>
            <a:ext cx="147637" cy="219075"/>
          </a:xfrm>
          <a:custGeom>
            <a:avLst/>
            <a:gdLst>
              <a:gd name="T0" fmla="*/ 0 w 277"/>
              <a:gd name="T1" fmla="*/ 219075 h 413"/>
              <a:gd name="T2" fmla="*/ 30380 w 277"/>
              <a:gd name="T3" fmla="*/ 219075 h 413"/>
              <a:gd name="T4" fmla="*/ 30380 w 277"/>
              <a:gd name="T5" fmla="*/ 119881 h 413"/>
              <a:gd name="T6" fmla="*/ 133246 w 277"/>
              <a:gd name="T7" fmla="*/ 119881 h 413"/>
              <a:gd name="T8" fmla="*/ 133246 w 277"/>
              <a:gd name="T9" fmla="*/ 93359 h 413"/>
              <a:gd name="T10" fmla="*/ 30380 w 277"/>
              <a:gd name="T11" fmla="*/ 93359 h 413"/>
              <a:gd name="T12" fmla="*/ 30380 w 277"/>
              <a:gd name="T13" fmla="*/ 27583 h 413"/>
              <a:gd name="T14" fmla="*/ 147637 w 277"/>
              <a:gd name="T15" fmla="*/ 27583 h 413"/>
              <a:gd name="T16" fmla="*/ 147637 w 277"/>
              <a:gd name="T17" fmla="*/ 0 h 413"/>
              <a:gd name="T18" fmla="*/ 0 w 277"/>
              <a:gd name="T19" fmla="*/ 0 h 413"/>
              <a:gd name="T20" fmla="*/ 0 w 277"/>
              <a:gd name="T21" fmla="*/ 219075 h 4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7" h="413">
                <a:moveTo>
                  <a:pt x="0" y="413"/>
                </a:moveTo>
                <a:lnTo>
                  <a:pt x="57" y="413"/>
                </a:lnTo>
                <a:lnTo>
                  <a:pt x="57" y="226"/>
                </a:lnTo>
                <a:lnTo>
                  <a:pt x="250" y="226"/>
                </a:lnTo>
                <a:lnTo>
                  <a:pt x="250" y="176"/>
                </a:lnTo>
                <a:lnTo>
                  <a:pt x="57" y="176"/>
                </a:lnTo>
                <a:lnTo>
                  <a:pt x="57" y="52"/>
                </a:lnTo>
                <a:lnTo>
                  <a:pt x="277" y="52"/>
                </a:lnTo>
                <a:lnTo>
                  <a:pt x="277"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7" name="Freeform 238"/>
          <p:cNvSpPr>
            <a:spLocks noEditPoints="1"/>
          </p:cNvSpPr>
          <p:nvPr/>
        </p:nvSpPr>
        <p:spPr bwMode="auto">
          <a:xfrm>
            <a:off x="1809750" y="5519738"/>
            <a:ext cx="152400" cy="169862"/>
          </a:xfrm>
          <a:custGeom>
            <a:avLst/>
            <a:gdLst>
              <a:gd name="T0" fmla="*/ 1062 w 287"/>
              <a:gd name="T1" fmla="*/ 104367 h 319"/>
              <a:gd name="T2" fmla="*/ 7965 w 287"/>
              <a:gd name="T3" fmla="*/ 128861 h 319"/>
              <a:gd name="T4" fmla="*/ 20178 w 287"/>
              <a:gd name="T5" fmla="*/ 148030 h 319"/>
              <a:gd name="T6" fmla="*/ 37171 w 287"/>
              <a:gd name="T7" fmla="*/ 161342 h 319"/>
              <a:gd name="T8" fmla="*/ 58942 w 287"/>
              <a:gd name="T9" fmla="*/ 168797 h 319"/>
              <a:gd name="T10" fmla="*/ 85493 w 287"/>
              <a:gd name="T11" fmla="*/ 169330 h 319"/>
              <a:gd name="T12" fmla="*/ 108857 w 287"/>
              <a:gd name="T13" fmla="*/ 164537 h 319"/>
              <a:gd name="T14" fmla="*/ 127443 w 287"/>
              <a:gd name="T15" fmla="*/ 152823 h 319"/>
              <a:gd name="T16" fmla="*/ 141249 w 287"/>
              <a:gd name="T17" fmla="*/ 135783 h 319"/>
              <a:gd name="T18" fmla="*/ 149745 w 287"/>
              <a:gd name="T19" fmla="*/ 112886 h 319"/>
              <a:gd name="T20" fmla="*/ 152400 w 287"/>
              <a:gd name="T21" fmla="*/ 85197 h 319"/>
              <a:gd name="T22" fmla="*/ 149745 w 287"/>
              <a:gd name="T23" fmla="*/ 56976 h 319"/>
              <a:gd name="T24" fmla="*/ 141249 w 287"/>
              <a:gd name="T25" fmla="*/ 34611 h 319"/>
              <a:gd name="T26" fmla="*/ 126911 w 287"/>
              <a:gd name="T27" fmla="*/ 17572 h 319"/>
              <a:gd name="T28" fmla="*/ 108857 w 287"/>
              <a:gd name="T29" fmla="*/ 5857 h 319"/>
              <a:gd name="T30" fmla="*/ 84962 w 287"/>
              <a:gd name="T31" fmla="*/ 532 h 319"/>
              <a:gd name="T32" fmla="*/ 58942 w 287"/>
              <a:gd name="T33" fmla="*/ 1597 h 319"/>
              <a:gd name="T34" fmla="*/ 37171 w 287"/>
              <a:gd name="T35" fmla="*/ 8520 h 319"/>
              <a:gd name="T36" fmla="*/ 20178 w 287"/>
              <a:gd name="T37" fmla="*/ 22364 h 319"/>
              <a:gd name="T38" fmla="*/ 7965 w 287"/>
              <a:gd name="T39" fmla="*/ 41001 h 319"/>
              <a:gd name="T40" fmla="*/ 1062 w 287"/>
              <a:gd name="T41" fmla="*/ 65495 h 319"/>
              <a:gd name="T42" fmla="*/ 27613 w 287"/>
              <a:gd name="T43" fmla="*/ 85197 h 319"/>
              <a:gd name="T44" fmla="*/ 29206 w 287"/>
              <a:gd name="T45" fmla="*/ 64430 h 319"/>
              <a:gd name="T46" fmla="*/ 34516 w 287"/>
              <a:gd name="T47" fmla="*/ 48456 h 319"/>
              <a:gd name="T48" fmla="*/ 43012 w 287"/>
              <a:gd name="T49" fmla="*/ 36209 h 319"/>
              <a:gd name="T50" fmla="*/ 55225 w 287"/>
              <a:gd name="T51" fmla="*/ 27689 h 319"/>
              <a:gd name="T52" fmla="*/ 70624 w 287"/>
              <a:gd name="T53" fmla="*/ 23962 h 319"/>
              <a:gd name="T54" fmla="*/ 87617 w 287"/>
              <a:gd name="T55" fmla="*/ 25027 h 319"/>
              <a:gd name="T56" fmla="*/ 101954 w 287"/>
              <a:gd name="T57" fmla="*/ 30352 h 319"/>
              <a:gd name="T58" fmla="*/ 112574 w 287"/>
              <a:gd name="T59" fmla="*/ 39936 h 319"/>
              <a:gd name="T60" fmla="*/ 120008 w 287"/>
              <a:gd name="T61" fmla="*/ 53248 h 319"/>
              <a:gd name="T62" fmla="*/ 124787 w 287"/>
              <a:gd name="T63" fmla="*/ 71353 h 319"/>
              <a:gd name="T64" fmla="*/ 125318 w 287"/>
              <a:gd name="T65" fmla="*/ 92120 h 319"/>
              <a:gd name="T66" fmla="*/ 122132 w 287"/>
              <a:gd name="T67" fmla="*/ 110756 h 319"/>
              <a:gd name="T68" fmla="*/ 115229 w 287"/>
              <a:gd name="T69" fmla="*/ 126198 h 319"/>
              <a:gd name="T70" fmla="*/ 105671 w 287"/>
              <a:gd name="T71" fmla="*/ 137381 h 319"/>
              <a:gd name="T72" fmla="*/ 92927 w 287"/>
              <a:gd name="T73" fmla="*/ 143238 h 319"/>
              <a:gd name="T74" fmla="*/ 76997 w 287"/>
              <a:gd name="T75" fmla="*/ 145900 h 319"/>
              <a:gd name="T76" fmla="*/ 60535 w 287"/>
              <a:gd name="T77" fmla="*/ 143238 h 319"/>
              <a:gd name="T78" fmla="*/ 46729 w 287"/>
              <a:gd name="T79" fmla="*/ 137381 h 319"/>
              <a:gd name="T80" fmla="*/ 37171 w 287"/>
              <a:gd name="T81" fmla="*/ 126198 h 319"/>
              <a:gd name="T82" fmla="*/ 30268 w 287"/>
              <a:gd name="T83" fmla="*/ 110756 h 319"/>
              <a:gd name="T84" fmla="*/ 27613 w 287"/>
              <a:gd name="T85" fmla="*/ 92120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9">
                <a:moveTo>
                  <a:pt x="0" y="160"/>
                </a:moveTo>
                <a:lnTo>
                  <a:pt x="1" y="179"/>
                </a:lnTo>
                <a:lnTo>
                  <a:pt x="2" y="196"/>
                </a:lnTo>
                <a:lnTo>
                  <a:pt x="6" y="212"/>
                </a:lnTo>
                <a:lnTo>
                  <a:pt x="9" y="227"/>
                </a:lnTo>
                <a:lnTo>
                  <a:pt x="15" y="242"/>
                </a:lnTo>
                <a:lnTo>
                  <a:pt x="22" y="255"/>
                </a:lnTo>
                <a:lnTo>
                  <a:pt x="30" y="266"/>
                </a:lnTo>
                <a:lnTo>
                  <a:pt x="38" y="278"/>
                </a:lnTo>
                <a:lnTo>
                  <a:pt x="48" y="287"/>
                </a:lnTo>
                <a:lnTo>
                  <a:pt x="58" y="295"/>
                </a:lnTo>
                <a:lnTo>
                  <a:pt x="70" y="303"/>
                </a:lnTo>
                <a:lnTo>
                  <a:pt x="83" y="309"/>
                </a:lnTo>
                <a:lnTo>
                  <a:pt x="96" y="313"/>
                </a:lnTo>
                <a:lnTo>
                  <a:pt x="111" y="317"/>
                </a:lnTo>
                <a:lnTo>
                  <a:pt x="128" y="318"/>
                </a:lnTo>
                <a:lnTo>
                  <a:pt x="144" y="319"/>
                </a:lnTo>
                <a:lnTo>
                  <a:pt x="161" y="318"/>
                </a:lnTo>
                <a:lnTo>
                  <a:pt x="176" y="317"/>
                </a:lnTo>
                <a:lnTo>
                  <a:pt x="191" y="313"/>
                </a:lnTo>
                <a:lnTo>
                  <a:pt x="205" y="309"/>
                </a:lnTo>
                <a:lnTo>
                  <a:pt x="217" y="303"/>
                </a:lnTo>
                <a:lnTo>
                  <a:pt x="229" y="295"/>
                </a:lnTo>
                <a:lnTo>
                  <a:pt x="240" y="287"/>
                </a:lnTo>
                <a:lnTo>
                  <a:pt x="249" y="278"/>
                </a:lnTo>
                <a:lnTo>
                  <a:pt x="259" y="266"/>
                </a:lnTo>
                <a:lnTo>
                  <a:pt x="266" y="255"/>
                </a:lnTo>
                <a:lnTo>
                  <a:pt x="272" y="242"/>
                </a:lnTo>
                <a:lnTo>
                  <a:pt x="278" y="227"/>
                </a:lnTo>
                <a:lnTo>
                  <a:pt x="282" y="212"/>
                </a:lnTo>
                <a:lnTo>
                  <a:pt x="285" y="196"/>
                </a:lnTo>
                <a:lnTo>
                  <a:pt x="286" y="179"/>
                </a:lnTo>
                <a:lnTo>
                  <a:pt x="287" y="160"/>
                </a:lnTo>
                <a:lnTo>
                  <a:pt x="286" y="141"/>
                </a:lnTo>
                <a:lnTo>
                  <a:pt x="285" y="123"/>
                </a:lnTo>
                <a:lnTo>
                  <a:pt x="282" y="107"/>
                </a:lnTo>
                <a:lnTo>
                  <a:pt x="278" y="92"/>
                </a:lnTo>
                <a:lnTo>
                  <a:pt x="272" y="77"/>
                </a:lnTo>
                <a:lnTo>
                  <a:pt x="266" y="65"/>
                </a:lnTo>
                <a:lnTo>
                  <a:pt x="259" y="53"/>
                </a:lnTo>
                <a:lnTo>
                  <a:pt x="249" y="42"/>
                </a:lnTo>
                <a:lnTo>
                  <a:pt x="239" y="33"/>
                </a:lnTo>
                <a:lnTo>
                  <a:pt x="229" y="24"/>
                </a:lnTo>
                <a:lnTo>
                  <a:pt x="217" y="16"/>
                </a:lnTo>
                <a:lnTo>
                  <a:pt x="205" y="11"/>
                </a:lnTo>
                <a:lnTo>
                  <a:pt x="191" y="6"/>
                </a:lnTo>
                <a:lnTo>
                  <a:pt x="176" y="3"/>
                </a:lnTo>
                <a:lnTo>
                  <a:pt x="160" y="1"/>
                </a:lnTo>
                <a:lnTo>
                  <a:pt x="144" y="0"/>
                </a:lnTo>
                <a:lnTo>
                  <a:pt x="126" y="1"/>
                </a:lnTo>
                <a:lnTo>
                  <a:pt x="111" y="3"/>
                </a:lnTo>
                <a:lnTo>
                  <a:pt x="96" y="6"/>
                </a:lnTo>
                <a:lnTo>
                  <a:pt x="83" y="11"/>
                </a:lnTo>
                <a:lnTo>
                  <a:pt x="70" y="16"/>
                </a:lnTo>
                <a:lnTo>
                  <a:pt x="58" y="24"/>
                </a:lnTo>
                <a:lnTo>
                  <a:pt x="48" y="33"/>
                </a:lnTo>
                <a:lnTo>
                  <a:pt x="38" y="42"/>
                </a:lnTo>
                <a:lnTo>
                  <a:pt x="29" y="53"/>
                </a:lnTo>
                <a:lnTo>
                  <a:pt x="22" y="65"/>
                </a:lnTo>
                <a:lnTo>
                  <a:pt x="15" y="77"/>
                </a:lnTo>
                <a:lnTo>
                  <a:pt x="9" y="92"/>
                </a:lnTo>
                <a:lnTo>
                  <a:pt x="6" y="107"/>
                </a:lnTo>
                <a:lnTo>
                  <a:pt x="2" y="123"/>
                </a:lnTo>
                <a:lnTo>
                  <a:pt x="1" y="141"/>
                </a:lnTo>
                <a:lnTo>
                  <a:pt x="0" y="160"/>
                </a:lnTo>
                <a:close/>
                <a:moveTo>
                  <a:pt x="52" y="160"/>
                </a:moveTo>
                <a:lnTo>
                  <a:pt x="52" y="146"/>
                </a:lnTo>
                <a:lnTo>
                  <a:pt x="53" y="134"/>
                </a:lnTo>
                <a:lnTo>
                  <a:pt x="55" y="121"/>
                </a:lnTo>
                <a:lnTo>
                  <a:pt x="57" y="111"/>
                </a:lnTo>
                <a:lnTo>
                  <a:pt x="61" y="100"/>
                </a:lnTo>
                <a:lnTo>
                  <a:pt x="65" y="91"/>
                </a:lnTo>
                <a:lnTo>
                  <a:pt x="70" y="82"/>
                </a:lnTo>
                <a:lnTo>
                  <a:pt x="76" y="75"/>
                </a:lnTo>
                <a:lnTo>
                  <a:pt x="81" y="68"/>
                </a:lnTo>
                <a:lnTo>
                  <a:pt x="88" y="61"/>
                </a:lnTo>
                <a:lnTo>
                  <a:pt x="96" y="57"/>
                </a:lnTo>
                <a:lnTo>
                  <a:pt x="104" y="52"/>
                </a:lnTo>
                <a:lnTo>
                  <a:pt x="114" y="50"/>
                </a:lnTo>
                <a:lnTo>
                  <a:pt x="123" y="47"/>
                </a:lnTo>
                <a:lnTo>
                  <a:pt x="133" y="45"/>
                </a:lnTo>
                <a:lnTo>
                  <a:pt x="145" y="45"/>
                </a:lnTo>
                <a:lnTo>
                  <a:pt x="155" y="45"/>
                </a:lnTo>
                <a:lnTo>
                  <a:pt x="165" y="47"/>
                </a:lnTo>
                <a:lnTo>
                  <a:pt x="175" y="50"/>
                </a:lnTo>
                <a:lnTo>
                  <a:pt x="183" y="52"/>
                </a:lnTo>
                <a:lnTo>
                  <a:pt x="192" y="57"/>
                </a:lnTo>
                <a:lnTo>
                  <a:pt x="199" y="61"/>
                </a:lnTo>
                <a:lnTo>
                  <a:pt x="206" y="68"/>
                </a:lnTo>
                <a:lnTo>
                  <a:pt x="212" y="75"/>
                </a:lnTo>
                <a:lnTo>
                  <a:pt x="217" y="82"/>
                </a:lnTo>
                <a:lnTo>
                  <a:pt x="222" y="91"/>
                </a:lnTo>
                <a:lnTo>
                  <a:pt x="226" y="100"/>
                </a:lnTo>
                <a:lnTo>
                  <a:pt x="230" y="111"/>
                </a:lnTo>
                <a:lnTo>
                  <a:pt x="232" y="121"/>
                </a:lnTo>
                <a:lnTo>
                  <a:pt x="235" y="134"/>
                </a:lnTo>
                <a:lnTo>
                  <a:pt x="236" y="146"/>
                </a:lnTo>
                <a:lnTo>
                  <a:pt x="236" y="160"/>
                </a:lnTo>
                <a:lnTo>
                  <a:pt x="236" y="173"/>
                </a:lnTo>
                <a:lnTo>
                  <a:pt x="235" y="185"/>
                </a:lnTo>
                <a:lnTo>
                  <a:pt x="232" y="198"/>
                </a:lnTo>
                <a:lnTo>
                  <a:pt x="230" y="208"/>
                </a:lnTo>
                <a:lnTo>
                  <a:pt x="226" y="219"/>
                </a:lnTo>
                <a:lnTo>
                  <a:pt x="222" y="228"/>
                </a:lnTo>
                <a:lnTo>
                  <a:pt x="217" y="237"/>
                </a:lnTo>
                <a:lnTo>
                  <a:pt x="212" y="245"/>
                </a:lnTo>
                <a:lnTo>
                  <a:pt x="206" y="251"/>
                </a:lnTo>
                <a:lnTo>
                  <a:pt x="199" y="258"/>
                </a:lnTo>
                <a:lnTo>
                  <a:pt x="192" y="263"/>
                </a:lnTo>
                <a:lnTo>
                  <a:pt x="183" y="267"/>
                </a:lnTo>
                <a:lnTo>
                  <a:pt x="175" y="269"/>
                </a:lnTo>
                <a:lnTo>
                  <a:pt x="165" y="272"/>
                </a:lnTo>
                <a:lnTo>
                  <a:pt x="155" y="274"/>
                </a:lnTo>
                <a:lnTo>
                  <a:pt x="145" y="274"/>
                </a:lnTo>
                <a:lnTo>
                  <a:pt x="133" y="274"/>
                </a:lnTo>
                <a:lnTo>
                  <a:pt x="123" y="272"/>
                </a:lnTo>
                <a:lnTo>
                  <a:pt x="114" y="269"/>
                </a:lnTo>
                <a:lnTo>
                  <a:pt x="104" y="267"/>
                </a:lnTo>
                <a:lnTo>
                  <a:pt x="96" y="263"/>
                </a:lnTo>
                <a:lnTo>
                  <a:pt x="88" y="258"/>
                </a:lnTo>
                <a:lnTo>
                  <a:pt x="81" y="251"/>
                </a:lnTo>
                <a:lnTo>
                  <a:pt x="76" y="245"/>
                </a:lnTo>
                <a:lnTo>
                  <a:pt x="70" y="237"/>
                </a:lnTo>
                <a:lnTo>
                  <a:pt x="65" y="228"/>
                </a:lnTo>
                <a:lnTo>
                  <a:pt x="61" y="219"/>
                </a:lnTo>
                <a:lnTo>
                  <a:pt x="57" y="208"/>
                </a:lnTo>
                <a:lnTo>
                  <a:pt x="55" y="198"/>
                </a:lnTo>
                <a:lnTo>
                  <a:pt x="53" y="185"/>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8" name="Freeform 239"/>
          <p:cNvSpPr>
            <a:spLocks/>
          </p:cNvSpPr>
          <p:nvPr/>
        </p:nvSpPr>
        <p:spPr bwMode="auto">
          <a:xfrm>
            <a:off x="1985963" y="5519738"/>
            <a:ext cx="141287" cy="169862"/>
          </a:xfrm>
          <a:custGeom>
            <a:avLst/>
            <a:gdLst>
              <a:gd name="T0" fmla="*/ 140756 w 266"/>
              <a:gd name="T1" fmla="*/ 51651 h 319"/>
              <a:gd name="T2" fmla="*/ 135975 w 266"/>
              <a:gd name="T3" fmla="*/ 34611 h 319"/>
              <a:gd name="T4" fmla="*/ 125884 w 266"/>
              <a:gd name="T5" fmla="*/ 19702 h 319"/>
              <a:gd name="T6" fmla="*/ 112605 w 266"/>
              <a:gd name="T7" fmla="*/ 9585 h 319"/>
              <a:gd name="T8" fmla="*/ 95077 w 266"/>
              <a:gd name="T9" fmla="*/ 2662 h 319"/>
              <a:gd name="T10" fmla="*/ 73830 w 266"/>
              <a:gd name="T11" fmla="*/ 0 h 319"/>
              <a:gd name="T12" fmla="*/ 49928 w 266"/>
              <a:gd name="T13" fmla="*/ 3195 h 319"/>
              <a:gd name="T14" fmla="*/ 30807 w 266"/>
              <a:gd name="T15" fmla="*/ 12780 h 319"/>
              <a:gd name="T16" fmla="*/ 15403 w 266"/>
              <a:gd name="T17" fmla="*/ 28222 h 319"/>
              <a:gd name="T18" fmla="*/ 5312 w 266"/>
              <a:gd name="T19" fmla="*/ 49521 h 319"/>
              <a:gd name="T20" fmla="*/ 1062 w 266"/>
              <a:gd name="T21" fmla="*/ 76145 h 319"/>
              <a:gd name="T22" fmla="*/ 1593 w 266"/>
              <a:gd name="T23" fmla="*/ 104367 h 319"/>
              <a:gd name="T24" fmla="*/ 7436 w 266"/>
              <a:gd name="T25" fmla="*/ 128861 h 319"/>
              <a:gd name="T26" fmla="*/ 19122 w 266"/>
              <a:gd name="T27" fmla="*/ 148030 h 319"/>
              <a:gd name="T28" fmla="*/ 35056 w 266"/>
              <a:gd name="T29" fmla="*/ 161342 h 319"/>
              <a:gd name="T30" fmla="*/ 55240 w 266"/>
              <a:gd name="T31" fmla="*/ 168797 h 319"/>
              <a:gd name="T32" fmla="*/ 78611 w 266"/>
              <a:gd name="T33" fmla="*/ 169862 h 319"/>
              <a:gd name="T34" fmla="*/ 99326 w 266"/>
              <a:gd name="T35" fmla="*/ 165602 h 319"/>
              <a:gd name="T36" fmla="*/ 115792 w 266"/>
              <a:gd name="T37" fmla="*/ 157082 h 319"/>
              <a:gd name="T38" fmla="*/ 129070 w 266"/>
              <a:gd name="T39" fmla="*/ 144303 h 319"/>
              <a:gd name="T40" fmla="*/ 137569 w 266"/>
              <a:gd name="T41" fmla="*/ 127796 h 319"/>
              <a:gd name="T42" fmla="*/ 141287 w 266"/>
              <a:gd name="T43" fmla="*/ 107562 h 319"/>
              <a:gd name="T44" fmla="*/ 113667 w 266"/>
              <a:gd name="T45" fmla="*/ 116081 h 319"/>
              <a:gd name="T46" fmla="*/ 108887 w 266"/>
              <a:gd name="T47" fmla="*/ 126731 h 319"/>
              <a:gd name="T48" fmla="*/ 101450 w 266"/>
              <a:gd name="T49" fmla="*/ 135783 h 319"/>
              <a:gd name="T50" fmla="*/ 92421 w 266"/>
              <a:gd name="T51" fmla="*/ 141640 h 319"/>
              <a:gd name="T52" fmla="*/ 80204 w 266"/>
              <a:gd name="T53" fmla="*/ 144835 h 319"/>
              <a:gd name="T54" fmla="*/ 66925 w 266"/>
              <a:gd name="T55" fmla="*/ 145368 h 319"/>
              <a:gd name="T56" fmla="*/ 53647 w 266"/>
              <a:gd name="T57" fmla="*/ 141640 h 319"/>
              <a:gd name="T58" fmla="*/ 42492 w 266"/>
              <a:gd name="T59" fmla="*/ 133121 h 319"/>
              <a:gd name="T60" fmla="*/ 34525 w 266"/>
              <a:gd name="T61" fmla="*/ 120874 h 319"/>
              <a:gd name="T62" fmla="*/ 29745 w 266"/>
              <a:gd name="T63" fmla="*/ 104899 h 319"/>
              <a:gd name="T64" fmla="*/ 27620 w 266"/>
              <a:gd name="T65" fmla="*/ 84665 h 319"/>
              <a:gd name="T66" fmla="*/ 29745 w 266"/>
              <a:gd name="T67" fmla="*/ 64430 h 319"/>
              <a:gd name="T68" fmla="*/ 34525 w 266"/>
              <a:gd name="T69" fmla="*/ 47923 h 319"/>
              <a:gd name="T70" fmla="*/ 43023 w 266"/>
              <a:gd name="T71" fmla="*/ 35676 h 319"/>
              <a:gd name="T72" fmla="*/ 54178 w 266"/>
              <a:gd name="T73" fmla="*/ 27689 h 319"/>
              <a:gd name="T74" fmla="*/ 67988 w 266"/>
              <a:gd name="T75" fmla="*/ 23962 h 319"/>
              <a:gd name="T76" fmla="*/ 82329 w 266"/>
              <a:gd name="T77" fmla="*/ 24494 h 319"/>
              <a:gd name="T78" fmla="*/ 94014 w 266"/>
              <a:gd name="T79" fmla="*/ 27689 h 319"/>
              <a:gd name="T80" fmla="*/ 103044 w 266"/>
              <a:gd name="T81" fmla="*/ 33014 h 319"/>
              <a:gd name="T82" fmla="*/ 109418 w 266"/>
              <a:gd name="T83" fmla="*/ 40469 h 319"/>
              <a:gd name="T84" fmla="*/ 113136 w 266"/>
              <a:gd name="T85" fmla="*/ 50586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6" h="319">
                <a:moveTo>
                  <a:pt x="216" y="110"/>
                </a:moveTo>
                <a:lnTo>
                  <a:pt x="266" y="110"/>
                </a:lnTo>
                <a:lnTo>
                  <a:pt x="265" y="97"/>
                </a:lnTo>
                <a:lnTo>
                  <a:pt x="263" y="85"/>
                </a:lnTo>
                <a:lnTo>
                  <a:pt x="259" y="75"/>
                </a:lnTo>
                <a:lnTo>
                  <a:pt x="256" y="65"/>
                </a:lnTo>
                <a:lnTo>
                  <a:pt x="250" y="54"/>
                </a:lnTo>
                <a:lnTo>
                  <a:pt x="244" y="46"/>
                </a:lnTo>
                <a:lnTo>
                  <a:pt x="237" y="37"/>
                </a:lnTo>
                <a:lnTo>
                  <a:pt x="229" y="30"/>
                </a:lnTo>
                <a:lnTo>
                  <a:pt x="221" y="23"/>
                </a:lnTo>
                <a:lnTo>
                  <a:pt x="212" y="18"/>
                </a:lnTo>
                <a:lnTo>
                  <a:pt x="202" y="12"/>
                </a:lnTo>
                <a:lnTo>
                  <a:pt x="190" y="8"/>
                </a:lnTo>
                <a:lnTo>
                  <a:pt x="179" y="5"/>
                </a:lnTo>
                <a:lnTo>
                  <a:pt x="166" y="3"/>
                </a:lnTo>
                <a:lnTo>
                  <a:pt x="152" y="0"/>
                </a:lnTo>
                <a:lnTo>
                  <a:pt x="139" y="0"/>
                </a:lnTo>
                <a:lnTo>
                  <a:pt x="122" y="1"/>
                </a:lnTo>
                <a:lnTo>
                  <a:pt x="109" y="3"/>
                </a:lnTo>
                <a:lnTo>
                  <a:pt x="94" y="6"/>
                </a:lnTo>
                <a:lnTo>
                  <a:pt x="81" y="11"/>
                </a:lnTo>
                <a:lnTo>
                  <a:pt x="68" y="18"/>
                </a:lnTo>
                <a:lnTo>
                  <a:pt x="58" y="24"/>
                </a:lnTo>
                <a:lnTo>
                  <a:pt x="46" y="33"/>
                </a:lnTo>
                <a:lnTo>
                  <a:pt x="37" y="43"/>
                </a:lnTo>
                <a:lnTo>
                  <a:pt x="29" y="53"/>
                </a:lnTo>
                <a:lnTo>
                  <a:pt x="21" y="66"/>
                </a:lnTo>
                <a:lnTo>
                  <a:pt x="15" y="79"/>
                </a:lnTo>
                <a:lnTo>
                  <a:pt x="10" y="93"/>
                </a:lnTo>
                <a:lnTo>
                  <a:pt x="6" y="108"/>
                </a:lnTo>
                <a:lnTo>
                  <a:pt x="3" y="125"/>
                </a:lnTo>
                <a:lnTo>
                  <a:pt x="2" y="143"/>
                </a:lnTo>
                <a:lnTo>
                  <a:pt x="0" y="161"/>
                </a:lnTo>
                <a:lnTo>
                  <a:pt x="2" y="179"/>
                </a:lnTo>
                <a:lnTo>
                  <a:pt x="3" y="196"/>
                </a:lnTo>
                <a:lnTo>
                  <a:pt x="6" y="212"/>
                </a:lnTo>
                <a:lnTo>
                  <a:pt x="10" y="227"/>
                </a:lnTo>
                <a:lnTo>
                  <a:pt x="14" y="242"/>
                </a:lnTo>
                <a:lnTo>
                  <a:pt x="21" y="255"/>
                </a:lnTo>
                <a:lnTo>
                  <a:pt x="28" y="266"/>
                </a:lnTo>
                <a:lnTo>
                  <a:pt x="36" y="278"/>
                </a:lnTo>
                <a:lnTo>
                  <a:pt x="45" y="287"/>
                </a:lnTo>
                <a:lnTo>
                  <a:pt x="55" y="295"/>
                </a:lnTo>
                <a:lnTo>
                  <a:pt x="66" y="303"/>
                </a:lnTo>
                <a:lnTo>
                  <a:pt x="78" y="309"/>
                </a:lnTo>
                <a:lnTo>
                  <a:pt x="90" y="313"/>
                </a:lnTo>
                <a:lnTo>
                  <a:pt x="104" y="317"/>
                </a:lnTo>
                <a:lnTo>
                  <a:pt x="118" y="318"/>
                </a:lnTo>
                <a:lnTo>
                  <a:pt x="133" y="319"/>
                </a:lnTo>
                <a:lnTo>
                  <a:pt x="148" y="319"/>
                </a:lnTo>
                <a:lnTo>
                  <a:pt x="162" y="317"/>
                </a:lnTo>
                <a:lnTo>
                  <a:pt x="174" y="314"/>
                </a:lnTo>
                <a:lnTo>
                  <a:pt x="187" y="311"/>
                </a:lnTo>
                <a:lnTo>
                  <a:pt x="198" y="306"/>
                </a:lnTo>
                <a:lnTo>
                  <a:pt x="209" y="302"/>
                </a:lnTo>
                <a:lnTo>
                  <a:pt x="218" y="295"/>
                </a:lnTo>
                <a:lnTo>
                  <a:pt x="227" y="288"/>
                </a:lnTo>
                <a:lnTo>
                  <a:pt x="235" y="280"/>
                </a:lnTo>
                <a:lnTo>
                  <a:pt x="243" y="271"/>
                </a:lnTo>
                <a:lnTo>
                  <a:pt x="249" y="261"/>
                </a:lnTo>
                <a:lnTo>
                  <a:pt x="255" y="251"/>
                </a:lnTo>
                <a:lnTo>
                  <a:pt x="259" y="240"/>
                </a:lnTo>
                <a:lnTo>
                  <a:pt x="263" y="228"/>
                </a:lnTo>
                <a:lnTo>
                  <a:pt x="265" y="215"/>
                </a:lnTo>
                <a:lnTo>
                  <a:pt x="266" y="202"/>
                </a:lnTo>
                <a:lnTo>
                  <a:pt x="218" y="202"/>
                </a:lnTo>
                <a:lnTo>
                  <a:pt x="217" y="210"/>
                </a:lnTo>
                <a:lnTo>
                  <a:pt x="214" y="218"/>
                </a:lnTo>
                <a:lnTo>
                  <a:pt x="212" y="226"/>
                </a:lnTo>
                <a:lnTo>
                  <a:pt x="209" y="233"/>
                </a:lnTo>
                <a:lnTo>
                  <a:pt x="205" y="238"/>
                </a:lnTo>
                <a:lnTo>
                  <a:pt x="201" y="244"/>
                </a:lnTo>
                <a:lnTo>
                  <a:pt x="196" y="250"/>
                </a:lnTo>
                <a:lnTo>
                  <a:pt x="191" y="255"/>
                </a:lnTo>
                <a:lnTo>
                  <a:pt x="186" y="259"/>
                </a:lnTo>
                <a:lnTo>
                  <a:pt x="180" y="263"/>
                </a:lnTo>
                <a:lnTo>
                  <a:pt x="174" y="266"/>
                </a:lnTo>
                <a:lnTo>
                  <a:pt x="167" y="268"/>
                </a:lnTo>
                <a:lnTo>
                  <a:pt x="159" y="271"/>
                </a:lnTo>
                <a:lnTo>
                  <a:pt x="151" y="272"/>
                </a:lnTo>
                <a:lnTo>
                  <a:pt x="143" y="273"/>
                </a:lnTo>
                <a:lnTo>
                  <a:pt x="135" y="273"/>
                </a:lnTo>
                <a:lnTo>
                  <a:pt x="126" y="273"/>
                </a:lnTo>
                <a:lnTo>
                  <a:pt x="117" y="271"/>
                </a:lnTo>
                <a:lnTo>
                  <a:pt x="107" y="268"/>
                </a:lnTo>
                <a:lnTo>
                  <a:pt x="101" y="266"/>
                </a:lnTo>
                <a:lnTo>
                  <a:pt x="93" y="261"/>
                </a:lnTo>
                <a:lnTo>
                  <a:pt x="86" y="257"/>
                </a:lnTo>
                <a:lnTo>
                  <a:pt x="80" y="250"/>
                </a:lnTo>
                <a:lnTo>
                  <a:pt x="74" y="244"/>
                </a:lnTo>
                <a:lnTo>
                  <a:pt x="70" y="236"/>
                </a:lnTo>
                <a:lnTo>
                  <a:pt x="65" y="227"/>
                </a:lnTo>
                <a:lnTo>
                  <a:pt x="61" y="218"/>
                </a:lnTo>
                <a:lnTo>
                  <a:pt x="58" y="207"/>
                </a:lnTo>
                <a:lnTo>
                  <a:pt x="56" y="197"/>
                </a:lnTo>
                <a:lnTo>
                  <a:pt x="53" y="185"/>
                </a:lnTo>
                <a:lnTo>
                  <a:pt x="52" y="172"/>
                </a:lnTo>
                <a:lnTo>
                  <a:pt x="52" y="159"/>
                </a:lnTo>
                <a:lnTo>
                  <a:pt x="52" y="145"/>
                </a:lnTo>
                <a:lnTo>
                  <a:pt x="53" y="133"/>
                </a:lnTo>
                <a:lnTo>
                  <a:pt x="56" y="121"/>
                </a:lnTo>
                <a:lnTo>
                  <a:pt x="58" y="110"/>
                </a:lnTo>
                <a:lnTo>
                  <a:pt x="61" y="99"/>
                </a:lnTo>
                <a:lnTo>
                  <a:pt x="65" y="90"/>
                </a:lnTo>
                <a:lnTo>
                  <a:pt x="70" y="82"/>
                </a:lnTo>
                <a:lnTo>
                  <a:pt x="75" y="74"/>
                </a:lnTo>
                <a:lnTo>
                  <a:pt x="81" y="67"/>
                </a:lnTo>
                <a:lnTo>
                  <a:pt x="87" y="61"/>
                </a:lnTo>
                <a:lnTo>
                  <a:pt x="95" y="57"/>
                </a:lnTo>
                <a:lnTo>
                  <a:pt x="102" y="52"/>
                </a:lnTo>
                <a:lnTo>
                  <a:pt x="110" y="50"/>
                </a:lnTo>
                <a:lnTo>
                  <a:pt x="119" y="47"/>
                </a:lnTo>
                <a:lnTo>
                  <a:pt x="128" y="45"/>
                </a:lnTo>
                <a:lnTo>
                  <a:pt x="139" y="45"/>
                </a:lnTo>
                <a:lnTo>
                  <a:pt x="147" y="45"/>
                </a:lnTo>
                <a:lnTo>
                  <a:pt x="155" y="46"/>
                </a:lnTo>
                <a:lnTo>
                  <a:pt x="163" y="47"/>
                </a:lnTo>
                <a:lnTo>
                  <a:pt x="170" y="50"/>
                </a:lnTo>
                <a:lnTo>
                  <a:pt x="177" y="52"/>
                </a:lnTo>
                <a:lnTo>
                  <a:pt x="182" y="54"/>
                </a:lnTo>
                <a:lnTo>
                  <a:pt x="188" y="58"/>
                </a:lnTo>
                <a:lnTo>
                  <a:pt x="194" y="62"/>
                </a:lnTo>
                <a:lnTo>
                  <a:pt x="198" y="67"/>
                </a:lnTo>
                <a:lnTo>
                  <a:pt x="202" y="72"/>
                </a:lnTo>
                <a:lnTo>
                  <a:pt x="206" y="76"/>
                </a:lnTo>
                <a:lnTo>
                  <a:pt x="209" y="82"/>
                </a:lnTo>
                <a:lnTo>
                  <a:pt x="211" y="89"/>
                </a:lnTo>
                <a:lnTo>
                  <a:pt x="213" y="95"/>
                </a:lnTo>
                <a:lnTo>
                  <a:pt x="214" y="103"/>
                </a:lnTo>
                <a:lnTo>
                  <a:pt x="216"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29" name="Freeform 240"/>
          <p:cNvSpPr>
            <a:spLocks/>
          </p:cNvSpPr>
          <p:nvPr/>
        </p:nvSpPr>
        <p:spPr bwMode="auto">
          <a:xfrm>
            <a:off x="2152650" y="5526088"/>
            <a:ext cx="131763" cy="161925"/>
          </a:xfrm>
          <a:custGeom>
            <a:avLst/>
            <a:gdLst>
              <a:gd name="T0" fmla="*/ 0 w 251"/>
              <a:gd name="T1" fmla="*/ 0 h 307"/>
              <a:gd name="T2" fmla="*/ 0 w 251"/>
              <a:gd name="T3" fmla="*/ 102324 h 307"/>
              <a:gd name="T4" fmla="*/ 0 w 251"/>
              <a:gd name="T5" fmla="*/ 113400 h 307"/>
              <a:gd name="T6" fmla="*/ 1575 w 251"/>
              <a:gd name="T7" fmla="*/ 122894 h 307"/>
              <a:gd name="T8" fmla="*/ 3150 w 251"/>
              <a:gd name="T9" fmla="*/ 131861 h 307"/>
              <a:gd name="T10" fmla="*/ 6824 w 251"/>
              <a:gd name="T11" fmla="*/ 140300 h 307"/>
              <a:gd name="T12" fmla="*/ 10499 w 251"/>
              <a:gd name="T13" fmla="*/ 145574 h 307"/>
              <a:gd name="T14" fmla="*/ 14699 w 251"/>
              <a:gd name="T15" fmla="*/ 149794 h 307"/>
              <a:gd name="T16" fmla="*/ 19948 w 251"/>
              <a:gd name="T17" fmla="*/ 153486 h 307"/>
              <a:gd name="T18" fmla="*/ 25723 w 251"/>
              <a:gd name="T19" fmla="*/ 156123 h 307"/>
              <a:gd name="T20" fmla="*/ 31497 w 251"/>
              <a:gd name="T21" fmla="*/ 158760 h 307"/>
              <a:gd name="T22" fmla="*/ 38846 w 251"/>
              <a:gd name="T23" fmla="*/ 160343 h 307"/>
              <a:gd name="T24" fmla="*/ 46196 w 251"/>
              <a:gd name="T25" fmla="*/ 160870 h 307"/>
              <a:gd name="T26" fmla="*/ 54595 w 251"/>
              <a:gd name="T27" fmla="*/ 161925 h 307"/>
              <a:gd name="T28" fmla="*/ 62994 w 251"/>
              <a:gd name="T29" fmla="*/ 160870 h 307"/>
              <a:gd name="T30" fmla="*/ 70869 w 251"/>
              <a:gd name="T31" fmla="*/ 159815 h 307"/>
              <a:gd name="T32" fmla="*/ 78743 w 251"/>
              <a:gd name="T33" fmla="*/ 158233 h 307"/>
              <a:gd name="T34" fmla="*/ 85567 w 251"/>
              <a:gd name="T35" fmla="*/ 155068 h 307"/>
              <a:gd name="T36" fmla="*/ 91342 w 251"/>
              <a:gd name="T37" fmla="*/ 150849 h 307"/>
              <a:gd name="T38" fmla="*/ 97641 w 251"/>
              <a:gd name="T39" fmla="*/ 146102 h 307"/>
              <a:gd name="T40" fmla="*/ 102366 w 251"/>
              <a:gd name="T41" fmla="*/ 140300 h 307"/>
              <a:gd name="T42" fmla="*/ 106565 w 251"/>
              <a:gd name="T43" fmla="*/ 134498 h 307"/>
              <a:gd name="T44" fmla="*/ 131763 w 251"/>
              <a:gd name="T45" fmla="*/ 158233 h 307"/>
              <a:gd name="T46" fmla="*/ 105515 w 251"/>
              <a:gd name="T47" fmla="*/ 0 h 307"/>
              <a:gd name="T48" fmla="*/ 105515 w 251"/>
              <a:gd name="T49" fmla="*/ 91248 h 307"/>
              <a:gd name="T50" fmla="*/ 103416 w 251"/>
              <a:gd name="T51" fmla="*/ 102851 h 307"/>
              <a:gd name="T52" fmla="*/ 100266 w 251"/>
              <a:gd name="T53" fmla="*/ 112345 h 307"/>
              <a:gd name="T54" fmla="*/ 96066 w 251"/>
              <a:gd name="T55" fmla="*/ 121312 h 307"/>
              <a:gd name="T56" fmla="*/ 90292 w 251"/>
              <a:gd name="T57" fmla="*/ 127641 h 307"/>
              <a:gd name="T58" fmla="*/ 82942 w 251"/>
              <a:gd name="T59" fmla="*/ 132388 h 307"/>
              <a:gd name="T60" fmla="*/ 74543 w 251"/>
              <a:gd name="T61" fmla="*/ 136080 h 307"/>
              <a:gd name="T62" fmla="*/ 64044 w 251"/>
              <a:gd name="T63" fmla="*/ 138190 h 307"/>
              <a:gd name="T64" fmla="*/ 54595 w 251"/>
              <a:gd name="T65" fmla="*/ 138190 h 307"/>
              <a:gd name="T66" fmla="*/ 46721 w 251"/>
              <a:gd name="T67" fmla="*/ 136608 h 307"/>
              <a:gd name="T68" fmla="*/ 39896 w 251"/>
              <a:gd name="T69" fmla="*/ 134498 h 307"/>
              <a:gd name="T70" fmla="*/ 35172 w 251"/>
              <a:gd name="T71" fmla="*/ 130278 h 307"/>
              <a:gd name="T72" fmla="*/ 31497 w 251"/>
              <a:gd name="T73" fmla="*/ 125531 h 307"/>
              <a:gd name="T74" fmla="*/ 29397 w 251"/>
              <a:gd name="T75" fmla="*/ 118675 h 307"/>
              <a:gd name="T76" fmla="*/ 27298 w 251"/>
              <a:gd name="T77" fmla="*/ 111290 h 307"/>
              <a:gd name="T78" fmla="*/ 26773 w 251"/>
              <a:gd name="T79" fmla="*/ 101796 h 307"/>
              <a:gd name="T80" fmla="*/ 26773 w 251"/>
              <a:gd name="T81" fmla="*/ 0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51" y="0"/>
                </a:moveTo>
                <a:lnTo>
                  <a:pt x="0" y="0"/>
                </a:lnTo>
                <a:lnTo>
                  <a:pt x="0" y="179"/>
                </a:lnTo>
                <a:lnTo>
                  <a:pt x="0" y="194"/>
                </a:lnTo>
                <a:lnTo>
                  <a:pt x="0" y="204"/>
                </a:lnTo>
                <a:lnTo>
                  <a:pt x="0" y="215"/>
                </a:lnTo>
                <a:lnTo>
                  <a:pt x="2" y="224"/>
                </a:lnTo>
                <a:lnTo>
                  <a:pt x="3" y="233"/>
                </a:lnTo>
                <a:lnTo>
                  <a:pt x="4" y="242"/>
                </a:lnTo>
                <a:lnTo>
                  <a:pt x="6" y="250"/>
                </a:lnTo>
                <a:lnTo>
                  <a:pt x="10" y="258"/>
                </a:lnTo>
                <a:lnTo>
                  <a:pt x="13" y="266"/>
                </a:lnTo>
                <a:lnTo>
                  <a:pt x="17" y="271"/>
                </a:lnTo>
                <a:lnTo>
                  <a:pt x="20" y="276"/>
                </a:lnTo>
                <a:lnTo>
                  <a:pt x="25" y="279"/>
                </a:lnTo>
                <a:lnTo>
                  <a:pt x="28" y="284"/>
                </a:lnTo>
                <a:lnTo>
                  <a:pt x="33" y="287"/>
                </a:lnTo>
                <a:lnTo>
                  <a:pt x="38" y="291"/>
                </a:lnTo>
                <a:lnTo>
                  <a:pt x="43" y="293"/>
                </a:lnTo>
                <a:lnTo>
                  <a:pt x="49" y="296"/>
                </a:lnTo>
                <a:lnTo>
                  <a:pt x="55" y="299"/>
                </a:lnTo>
                <a:lnTo>
                  <a:pt x="60" y="301"/>
                </a:lnTo>
                <a:lnTo>
                  <a:pt x="67" y="302"/>
                </a:lnTo>
                <a:lnTo>
                  <a:pt x="74" y="304"/>
                </a:lnTo>
                <a:lnTo>
                  <a:pt x="81" y="305"/>
                </a:lnTo>
                <a:lnTo>
                  <a:pt x="88" y="305"/>
                </a:lnTo>
                <a:lnTo>
                  <a:pt x="96" y="307"/>
                </a:lnTo>
                <a:lnTo>
                  <a:pt x="104" y="307"/>
                </a:lnTo>
                <a:lnTo>
                  <a:pt x="112" y="307"/>
                </a:lnTo>
                <a:lnTo>
                  <a:pt x="120" y="305"/>
                </a:lnTo>
                <a:lnTo>
                  <a:pt x="128" y="304"/>
                </a:lnTo>
                <a:lnTo>
                  <a:pt x="135" y="303"/>
                </a:lnTo>
                <a:lnTo>
                  <a:pt x="143" y="302"/>
                </a:lnTo>
                <a:lnTo>
                  <a:pt x="150" y="300"/>
                </a:lnTo>
                <a:lnTo>
                  <a:pt x="156" y="296"/>
                </a:lnTo>
                <a:lnTo>
                  <a:pt x="163" y="294"/>
                </a:lnTo>
                <a:lnTo>
                  <a:pt x="168" y="291"/>
                </a:lnTo>
                <a:lnTo>
                  <a:pt x="174" y="286"/>
                </a:lnTo>
                <a:lnTo>
                  <a:pt x="180" y="282"/>
                </a:lnTo>
                <a:lnTo>
                  <a:pt x="186" y="277"/>
                </a:lnTo>
                <a:lnTo>
                  <a:pt x="190" y="272"/>
                </a:lnTo>
                <a:lnTo>
                  <a:pt x="195" y="266"/>
                </a:lnTo>
                <a:lnTo>
                  <a:pt x="199" y="261"/>
                </a:lnTo>
                <a:lnTo>
                  <a:pt x="203" y="255"/>
                </a:lnTo>
                <a:lnTo>
                  <a:pt x="203" y="300"/>
                </a:lnTo>
                <a:lnTo>
                  <a:pt x="251" y="300"/>
                </a:lnTo>
                <a:lnTo>
                  <a:pt x="251" y="0"/>
                </a:lnTo>
                <a:lnTo>
                  <a:pt x="201" y="0"/>
                </a:lnTo>
                <a:lnTo>
                  <a:pt x="201" y="161"/>
                </a:lnTo>
                <a:lnTo>
                  <a:pt x="201" y="173"/>
                </a:lnTo>
                <a:lnTo>
                  <a:pt x="199" y="185"/>
                </a:lnTo>
                <a:lnTo>
                  <a:pt x="197" y="195"/>
                </a:lnTo>
                <a:lnTo>
                  <a:pt x="195" y="204"/>
                </a:lnTo>
                <a:lnTo>
                  <a:pt x="191" y="213"/>
                </a:lnTo>
                <a:lnTo>
                  <a:pt x="188" y="222"/>
                </a:lnTo>
                <a:lnTo>
                  <a:pt x="183" y="230"/>
                </a:lnTo>
                <a:lnTo>
                  <a:pt x="178" y="236"/>
                </a:lnTo>
                <a:lnTo>
                  <a:pt x="172" y="242"/>
                </a:lnTo>
                <a:lnTo>
                  <a:pt x="166" y="248"/>
                </a:lnTo>
                <a:lnTo>
                  <a:pt x="158" y="251"/>
                </a:lnTo>
                <a:lnTo>
                  <a:pt x="150" y="255"/>
                </a:lnTo>
                <a:lnTo>
                  <a:pt x="142" y="258"/>
                </a:lnTo>
                <a:lnTo>
                  <a:pt x="133" y="261"/>
                </a:lnTo>
                <a:lnTo>
                  <a:pt x="122" y="262"/>
                </a:lnTo>
                <a:lnTo>
                  <a:pt x="112" y="262"/>
                </a:lnTo>
                <a:lnTo>
                  <a:pt x="104" y="262"/>
                </a:lnTo>
                <a:lnTo>
                  <a:pt x="96" y="261"/>
                </a:lnTo>
                <a:lnTo>
                  <a:pt x="89" y="259"/>
                </a:lnTo>
                <a:lnTo>
                  <a:pt x="82" y="257"/>
                </a:lnTo>
                <a:lnTo>
                  <a:pt x="76" y="255"/>
                </a:lnTo>
                <a:lnTo>
                  <a:pt x="72" y="251"/>
                </a:lnTo>
                <a:lnTo>
                  <a:pt x="67" y="247"/>
                </a:lnTo>
                <a:lnTo>
                  <a:pt x="64" y="242"/>
                </a:lnTo>
                <a:lnTo>
                  <a:pt x="60" y="238"/>
                </a:lnTo>
                <a:lnTo>
                  <a:pt x="58" y="232"/>
                </a:lnTo>
                <a:lnTo>
                  <a:pt x="56" y="225"/>
                </a:lnTo>
                <a:lnTo>
                  <a:pt x="53" y="218"/>
                </a:lnTo>
                <a:lnTo>
                  <a:pt x="52" y="211"/>
                </a:lnTo>
                <a:lnTo>
                  <a:pt x="52" y="202"/>
                </a:lnTo>
                <a:lnTo>
                  <a:pt x="51" y="193"/>
                </a:lnTo>
                <a:lnTo>
                  <a:pt x="51" y="184"/>
                </a:lnTo>
                <a:lnTo>
                  <a:pt x="5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0" name="Freeform 241"/>
          <p:cNvSpPr>
            <a:spLocks/>
          </p:cNvSpPr>
          <p:nvPr/>
        </p:nvSpPr>
        <p:spPr bwMode="auto">
          <a:xfrm>
            <a:off x="2312988" y="5519738"/>
            <a:ext cx="131762" cy="169862"/>
          </a:xfrm>
          <a:custGeom>
            <a:avLst/>
            <a:gdLst>
              <a:gd name="T0" fmla="*/ 2667 w 247"/>
              <a:gd name="T1" fmla="*/ 132056 h 319"/>
              <a:gd name="T2" fmla="*/ 13870 w 247"/>
              <a:gd name="T3" fmla="*/ 151225 h 319"/>
              <a:gd name="T4" fmla="*/ 31474 w 247"/>
              <a:gd name="T5" fmla="*/ 164537 h 319"/>
              <a:gd name="T6" fmla="*/ 57079 w 247"/>
              <a:gd name="T7" fmla="*/ 169862 h 319"/>
              <a:gd name="T8" fmla="*/ 86952 w 247"/>
              <a:gd name="T9" fmla="*/ 167732 h 319"/>
              <a:gd name="T10" fmla="*/ 109357 w 247"/>
              <a:gd name="T11" fmla="*/ 158680 h 319"/>
              <a:gd name="T12" fmla="*/ 124827 w 247"/>
              <a:gd name="T13" fmla="*/ 144303 h 319"/>
              <a:gd name="T14" fmla="*/ 131762 w 247"/>
              <a:gd name="T15" fmla="*/ 123536 h 319"/>
              <a:gd name="T16" fmla="*/ 129628 w 247"/>
              <a:gd name="T17" fmla="*/ 103302 h 319"/>
              <a:gd name="T18" fmla="*/ 122160 w 247"/>
              <a:gd name="T19" fmla="*/ 89457 h 319"/>
              <a:gd name="T20" fmla="*/ 108824 w 247"/>
              <a:gd name="T21" fmla="*/ 79872 h 319"/>
              <a:gd name="T22" fmla="*/ 88553 w 247"/>
              <a:gd name="T23" fmla="*/ 72950 h 319"/>
              <a:gd name="T24" fmla="*/ 50678 w 247"/>
              <a:gd name="T25" fmla="*/ 63898 h 319"/>
              <a:gd name="T26" fmla="*/ 41076 w 247"/>
              <a:gd name="T27" fmla="*/ 60171 h 319"/>
              <a:gd name="T28" fmla="*/ 35208 w 247"/>
              <a:gd name="T29" fmla="*/ 55911 h 319"/>
              <a:gd name="T30" fmla="*/ 32007 w 247"/>
              <a:gd name="T31" fmla="*/ 48988 h 319"/>
              <a:gd name="T32" fmla="*/ 32007 w 247"/>
              <a:gd name="T33" fmla="*/ 39936 h 319"/>
              <a:gd name="T34" fmla="*/ 36275 w 247"/>
              <a:gd name="T35" fmla="*/ 31949 h 319"/>
              <a:gd name="T36" fmla="*/ 44276 w 247"/>
              <a:gd name="T37" fmla="*/ 26092 h 319"/>
              <a:gd name="T38" fmla="*/ 57079 w 247"/>
              <a:gd name="T39" fmla="*/ 23429 h 319"/>
              <a:gd name="T40" fmla="*/ 72549 w 247"/>
              <a:gd name="T41" fmla="*/ 23429 h 319"/>
              <a:gd name="T42" fmla="*/ 85352 w 247"/>
              <a:gd name="T43" fmla="*/ 27157 h 319"/>
              <a:gd name="T44" fmla="*/ 94954 w 247"/>
              <a:gd name="T45" fmla="*/ 34079 h 319"/>
              <a:gd name="T46" fmla="*/ 100288 w 247"/>
              <a:gd name="T47" fmla="*/ 43664 h 319"/>
              <a:gd name="T48" fmla="*/ 127494 w 247"/>
              <a:gd name="T49" fmla="*/ 48988 h 319"/>
              <a:gd name="T50" fmla="*/ 122693 w 247"/>
              <a:gd name="T51" fmla="*/ 28754 h 319"/>
              <a:gd name="T52" fmla="*/ 109891 w 247"/>
              <a:gd name="T53" fmla="*/ 13845 h 319"/>
              <a:gd name="T54" fmla="*/ 90153 w 247"/>
              <a:gd name="T55" fmla="*/ 3727 h 319"/>
              <a:gd name="T56" fmla="*/ 64547 w 247"/>
              <a:gd name="T57" fmla="*/ 0 h 319"/>
              <a:gd name="T58" fmla="*/ 38942 w 247"/>
              <a:gd name="T59" fmla="*/ 3195 h 319"/>
              <a:gd name="T60" fmla="*/ 20271 w 247"/>
              <a:gd name="T61" fmla="*/ 12780 h 319"/>
              <a:gd name="T62" fmla="*/ 8535 w 247"/>
              <a:gd name="T63" fmla="*/ 27689 h 319"/>
              <a:gd name="T64" fmla="*/ 4268 w 247"/>
              <a:gd name="T65" fmla="*/ 46326 h 319"/>
              <a:gd name="T66" fmla="*/ 6935 w 247"/>
              <a:gd name="T67" fmla="*/ 63365 h 319"/>
              <a:gd name="T68" fmla="*/ 15470 w 247"/>
              <a:gd name="T69" fmla="*/ 76145 h 319"/>
              <a:gd name="T70" fmla="*/ 29873 w 247"/>
              <a:gd name="T71" fmla="*/ 84665 h 319"/>
              <a:gd name="T72" fmla="*/ 50144 w 247"/>
              <a:gd name="T73" fmla="*/ 91587 h 319"/>
              <a:gd name="T74" fmla="*/ 88553 w 247"/>
              <a:gd name="T75" fmla="*/ 101172 h 319"/>
              <a:gd name="T76" fmla="*/ 96554 w 247"/>
              <a:gd name="T77" fmla="*/ 104899 h 319"/>
              <a:gd name="T78" fmla="*/ 101889 w 247"/>
              <a:gd name="T79" fmla="*/ 110224 h 319"/>
              <a:gd name="T80" fmla="*/ 104556 w 247"/>
              <a:gd name="T81" fmla="*/ 118211 h 319"/>
              <a:gd name="T82" fmla="*/ 103489 w 247"/>
              <a:gd name="T83" fmla="*/ 128861 h 319"/>
              <a:gd name="T84" fmla="*/ 97088 w 247"/>
              <a:gd name="T85" fmla="*/ 137381 h 319"/>
              <a:gd name="T86" fmla="*/ 85885 w 247"/>
              <a:gd name="T87" fmla="*/ 142705 h 319"/>
              <a:gd name="T88" fmla="*/ 71482 w 247"/>
              <a:gd name="T89" fmla="*/ 145900 h 319"/>
              <a:gd name="T90" fmla="*/ 54412 w 247"/>
              <a:gd name="T91" fmla="*/ 144835 h 319"/>
              <a:gd name="T92" fmla="*/ 40542 w 247"/>
              <a:gd name="T93" fmla="*/ 140043 h 319"/>
              <a:gd name="T94" fmla="*/ 31474 w 247"/>
              <a:gd name="T95" fmla="*/ 129926 h 319"/>
              <a:gd name="T96" fmla="*/ 26672 w 247"/>
              <a:gd name="T97" fmla="*/ 11661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7" h="319">
                <a:moveTo>
                  <a:pt x="0" y="212"/>
                </a:moveTo>
                <a:lnTo>
                  <a:pt x="2" y="225"/>
                </a:lnTo>
                <a:lnTo>
                  <a:pt x="3" y="236"/>
                </a:lnTo>
                <a:lnTo>
                  <a:pt x="5" y="248"/>
                </a:lnTo>
                <a:lnTo>
                  <a:pt x="10" y="258"/>
                </a:lnTo>
                <a:lnTo>
                  <a:pt x="13" y="267"/>
                </a:lnTo>
                <a:lnTo>
                  <a:pt x="19" y="276"/>
                </a:lnTo>
                <a:lnTo>
                  <a:pt x="26" y="284"/>
                </a:lnTo>
                <a:lnTo>
                  <a:pt x="33" y="291"/>
                </a:lnTo>
                <a:lnTo>
                  <a:pt x="41" y="298"/>
                </a:lnTo>
                <a:lnTo>
                  <a:pt x="50" y="303"/>
                </a:lnTo>
                <a:lnTo>
                  <a:pt x="59" y="309"/>
                </a:lnTo>
                <a:lnTo>
                  <a:pt x="71" y="312"/>
                </a:lnTo>
                <a:lnTo>
                  <a:pt x="82" y="315"/>
                </a:lnTo>
                <a:lnTo>
                  <a:pt x="94" y="317"/>
                </a:lnTo>
                <a:lnTo>
                  <a:pt x="107" y="319"/>
                </a:lnTo>
                <a:lnTo>
                  <a:pt x="121" y="319"/>
                </a:lnTo>
                <a:lnTo>
                  <a:pt x="136" y="319"/>
                </a:lnTo>
                <a:lnTo>
                  <a:pt x="150" y="318"/>
                </a:lnTo>
                <a:lnTo>
                  <a:pt x="163" y="315"/>
                </a:lnTo>
                <a:lnTo>
                  <a:pt x="175" y="312"/>
                </a:lnTo>
                <a:lnTo>
                  <a:pt x="186" y="309"/>
                </a:lnTo>
                <a:lnTo>
                  <a:pt x="196" y="304"/>
                </a:lnTo>
                <a:lnTo>
                  <a:pt x="205" y="298"/>
                </a:lnTo>
                <a:lnTo>
                  <a:pt x="214" y="292"/>
                </a:lnTo>
                <a:lnTo>
                  <a:pt x="221" y="286"/>
                </a:lnTo>
                <a:lnTo>
                  <a:pt x="228" y="279"/>
                </a:lnTo>
                <a:lnTo>
                  <a:pt x="234" y="271"/>
                </a:lnTo>
                <a:lnTo>
                  <a:pt x="239" y="261"/>
                </a:lnTo>
                <a:lnTo>
                  <a:pt x="242" y="252"/>
                </a:lnTo>
                <a:lnTo>
                  <a:pt x="244" y="242"/>
                </a:lnTo>
                <a:lnTo>
                  <a:pt x="247" y="232"/>
                </a:lnTo>
                <a:lnTo>
                  <a:pt x="247" y="220"/>
                </a:lnTo>
                <a:lnTo>
                  <a:pt x="247" y="211"/>
                </a:lnTo>
                <a:lnTo>
                  <a:pt x="245" y="202"/>
                </a:lnTo>
                <a:lnTo>
                  <a:pt x="243" y="194"/>
                </a:lnTo>
                <a:lnTo>
                  <a:pt x="241" y="187"/>
                </a:lnTo>
                <a:lnTo>
                  <a:pt x="237" y="180"/>
                </a:lnTo>
                <a:lnTo>
                  <a:pt x="234" y="174"/>
                </a:lnTo>
                <a:lnTo>
                  <a:pt x="229" y="168"/>
                </a:lnTo>
                <a:lnTo>
                  <a:pt x="224" y="162"/>
                </a:lnTo>
                <a:lnTo>
                  <a:pt x="218" y="158"/>
                </a:lnTo>
                <a:lnTo>
                  <a:pt x="211" y="153"/>
                </a:lnTo>
                <a:lnTo>
                  <a:pt x="204" y="150"/>
                </a:lnTo>
                <a:lnTo>
                  <a:pt x="196" y="146"/>
                </a:lnTo>
                <a:lnTo>
                  <a:pt x="187" y="143"/>
                </a:lnTo>
                <a:lnTo>
                  <a:pt x="176" y="139"/>
                </a:lnTo>
                <a:lnTo>
                  <a:pt x="166" y="137"/>
                </a:lnTo>
                <a:lnTo>
                  <a:pt x="156" y="134"/>
                </a:lnTo>
                <a:lnTo>
                  <a:pt x="106" y="122"/>
                </a:lnTo>
                <a:lnTo>
                  <a:pt x="100" y="121"/>
                </a:lnTo>
                <a:lnTo>
                  <a:pt x="95" y="120"/>
                </a:lnTo>
                <a:lnTo>
                  <a:pt x="90" y="119"/>
                </a:lnTo>
                <a:lnTo>
                  <a:pt x="85" y="116"/>
                </a:lnTo>
                <a:lnTo>
                  <a:pt x="81" y="115"/>
                </a:lnTo>
                <a:lnTo>
                  <a:pt x="77" y="113"/>
                </a:lnTo>
                <a:lnTo>
                  <a:pt x="74" y="112"/>
                </a:lnTo>
                <a:lnTo>
                  <a:pt x="71" y="110"/>
                </a:lnTo>
                <a:lnTo>
                  <a:pt x="68" y="107"/>
                </a:lnTo>
                <a:lnTo>
                  <a:pt x="66" y="105"/>
                </a:lnTo>
                <a:lnTo>
                  <a:pt x="64" y="102"/>
                </a:lnTo>
                <a:lnTo>
                  <a:pt x="61" y="99"/>
                </a:lnTo>
                <a:lnTo>
                  <a:pt x="60" y="96"/>
                </a:lnTo>
                <a:lnTo>
                  <a:pt x="60" y="92"/>
                </a:lnTo>
                <a:lnTo>
                  <a:pt x="59" y="89"/>
                </a:lnTo>
                <a:lnTo>
                  <a:pt x="59" y="85"/>
                </a:lnTo>
                <a:lnTo>
                  <a:pt x="59" y="80"/>
                </a:lnTo>
                <a:lnTo>
                  <a:pt x="60" y="75"/>
                </a:lnTo>
                <a:lnTo>
                  <a:pt x="61" y="72"/>
                </a:lnTo>
                <a:lnTo>
                  <a:pt x="62" y="67"/>
                </a:lnTo>
                <a:lnTo>
                  <a:pt x="65" y="64"/>
                </a:lnTo>
                <a:lnTo>
                  <a:pt x="68" y="60"/>
                </a:lnTo>
                <a:lnTo>
                  <a:pt x="72" y="57"/>
                </a:lnTo>
                <a:lnTo>
                  <a:pt x="75" y="54"/>
                </a:lnTo>
                <a:lnTo>
                  <a:pt x="79" y="51"/>
                </a:lnTo>
                <a:lnTo>
                  <a:pt x="83" y="49"/>
                </a:lnTo>
                <a:lnTo>
                  <a:pt x="89" y="47"/>
                </a:lnTo>
                <a:lnTo>
                  <a:pt x="95" y="45"/>
                </a:lnTo>
                <a:lnTo>
                  <a:pt x="100" y="44"/>
                </a:lnTo>
                <a:lnTo>
                  <a:pt x="107" y="44"/>
                </a:lnTo>
                <a:lnTo>
                  <a:pt x="114" y="43"/>
                </a:lnTo>
                <a:lnTo>
                  <a:pt x="121" y="43"/>
                </a:lnTo>
                <a:lnTo>
                  <a:pt x="129" y="43"/>
                </a:lnTo>
                <a:lnTo>
                  <a:pt x="136" y="44"/>
                </a:lnTo>
                <a:lnTo>
                  <a:pt x="143" y="45"/>
                </a:lnTo>
                <a:lnTo>
                  <a:pt x="149" y="46"/>
                </a:lnTo>
                <a:lnTo>
                  <a:pt x="155" y="49"/>
                </a:lnTo>
                <a:lnTo>
                  <a:pt x="160" y="51"/>
                </a:lnTo>
                <a:lnTo>
                  <a:pt x="165" y="53"/>
                </a:lnTo>
                <a:lnTo>
                  <a:pt x="169" y="57"/>
                </a:lnTo>
                <a:lnTo>
                  <a:pt x="174" y="60"/>
                </a:lnTo>
                <a:lnTo>
                  <a:pt x="178" y="64"/>
                </a:lnTo>
                <a:lnTo>
                  <a:pt x="181" y="68"/>
                </a:lnTo>
                <a:lnTo>
                  <a:pt x="183" y="72"/>
                </a:lnTo>
                <a:lnTo>
                  <a:pt x="186" y="77"/>
                </a:lnTo>
                <a:lnTo>
                  <a:pt x="188" y="82"/>
                </a:lnTo>
                <a:lnTo>
                  <a:pt x="189" y="88"/>
                </a:lnTo>
                <a:lnTo>
                  <a:pt x="189" y="93"/>
                </a:lnTo>
                <a:lnTo>
                  <a:pt x="239" y="93"/>
                </a:lnTo>
                <a:lnTo>
                  <a:pt x="239" y="92"/>
                </a:lnTo>
                <a:lnTo>
                  <a:pt x="239" y="82"/>
                </a:lnTo>
                <a:lnTo>
                  <a:pt x="236" y="73"/>
                </a:lnTo>
                <a:lnTo>
                  <a:pt x="234" y="64"/>
                </a:lnTo>
                <a:lnTo>
                  <a:pt x="230" y="54"/>
                </a:lnTo>
                <a:lnTo>
                  <a:pt x="226" y="46"/>
                </a:lnTo>
                <a:lnTo>
                  <a:pt x="220" y="38"/>
                </a:lnTo>
                <a:lnTo>
                  <a:pt x="214" y="31"/>
                </a:lnTo>
                <a:lnTo>
                  <a:pt x="206" y="26"/>
                </a:lnTo>
                <a:lnTo>
                  <a:pt x="198" y="20"/>
                </a:lnTo>
                <a:lnTo>
                  <a:pt x="190" y="15"/>
                </a:lnTo>
                <a:lnTo>
                  <a:pt x="180" y="11"/>
                </a:lnTo>
                <a:lnTo>
                  <a:pt x="169" y="7"/>
                </a:lnTo>
                <a:lnTo>
                  <a:pt x="159" y="4"/>
                </a:lnTo>
                <a:lnTo>
                  <a:pt x="146" y="1"/>
                </a:lnTo>
                <a:lnTo>
                  <a:pt x="134" y="0"/>
                </a:lnTo>
                <a:lnTo>
                  <a:pt x="121" y="0"/>
                </a:lnTo>
                <a:lnTo>
                  <a:pt x="109" y="0"/>
                </a:lnTo>
                <a:lnTo>
                  <a:pt x="96" y="1"/>
                </a:lnTo>
                <a:lnTo>
                  <a:pt x="84" y="4"/>
                </a:lnTo>
                <a:lnTo>
                  <a:pt x="73" y="6"/>
                </a:lnTo>
                <a:lnTo>
                  <a:pt x="64" y="10"/>
                </a:lnTo>
                <a:lnTo>
                  <a:pt x="54" y="14"/>
                </a:lnTo>
                <a:lnTo>
                  <a:pt x="45" y="19"/>
                </a:lnTo>
                <a:lnTo>
                  <a:pt x="38" y="24"/>
                </a:lnTo>
                <a:lnTo>
                  <a:pt x="31" y="30"/>
                </a:lnTo>
                <a:lnTo>
                  <a:pt x="26" y="37"/>
                </a:lnTo>
                <a:lnTo>
                  <a:pt x="20" y="44"/>
                </a:lnTo>
                <a:lnTo>
                  <a:pt x="16" y="52"/>
                </a:lnTo>
                <a:lnTo>
                  <a:pt x="13" y="60"/>
                </a:lnTo>
                <a:lnTo>
                  <a:pt x="11" y="68"/>
                </a:lnTo>
                <a:lnTo>
                  <a:pt x="8" y="77"/>
                </a:lnTo>
                <a:lnTo>
                  <a:pt x="8" y="87"/>
                </a:lnTo>
                <a:lnTo>
                  <a:pt x="8" y="96"/>
                </a:lnTo>
                <a:lnTo>
                  <a:pt x="10" y="104"/>
                </a:lnTo>
                <a:lnTo>
                  <a:pt x="11" y="112"/>
                </a:lnTo>
                <a:lnTo>
                  <a:pt x="13" y="119"/>
                </a:lnTo>
                <a:lnTo>
                  <a:pt x="16" y="126"/>
                </a:lnTo>
                <a:lnTo>
                  <a:pt x="20" y="131"/>
                </a:lnTo>
                <a:lnTo>
                  <a:pt x="25" y="137"/>
                </a:lnTo>
                <a:lnTo>
                  <a:pt x="29" y="143"/>
                </a:lnTo>
                <a:lnTo>
                  <a:pt x="35" y="148"/>
                </a:lnTo>
                <a:lnTo>
                  <a:pt x="41" y="151"/>
                </a:lnTo>
                <a:lnTo>
                  <a:pt x="48" y="156"/>
                </a:lnTo>
                <a:lnTo>
                  <a:pt x="56" y="159"/>
                </a:lnTo>
                <a:lnTo>
                  <a:pt x="64" y="162"/>
                </a:lnTo>
                <a:lnTo>
                  <a:pt x="73" y="166"/>
                </a:lnTo>
                <a:lnTo>
                  <a:pt x="83" y="168"/>
                </a:lnTo>
                <a:lnTo>
                  <a:pt x="94" y="172"/>
                </a:lnTo>
                <a:lnTo>
                  <a:pt x="150" y="185"/>
                </a:lnTo>
                <a:lnTo>
                  <a:pt x="156" y="187"/>
                </a:lnTo>
                <a:lnTo>
                  <a:pt x="160" y="189"/>
                </a:lnTo>
                <a:lnTo>
                  <a:pt x="166" y="190"/>
                </a:lnTo>
                <a:lnTo>
                  <a:pt x="171" y="191"/>
                </a:lnTo>
                <a:lnTo>
                  <a:pt x="174" y="194"/>
                </a:lnTo>
                <a:lnTo>
                  <a:pt x="179" y="195"/>
                </a:lnTo>
                <a:lnTo>
                  <a:pt x="181" y="197"/>
                </a:lnTo>
                <a:lnTo>
                  <a:pt x="184" y="199"/>
                </a:lnTo>
                <a:lnTo>
                  <a:pt x="187" y="202"/>
                </a:lnTo>
                <a:lnTo>
                  <a:pt x="189" y="204"/>
                </a:lnTo>
                <a:lnTo>
                  <a:pt x="191" y="207"/>
                </a:lnTo>
                <a:lnTo>
                  <a:pt x="194" y="211"/>
                </a:lnTo>
                <a:lnTo>
                  <a:pt x="195" y="214"/>
                </a:lnTo>
                <a:lnTo>
                  <a:pt x="195" y="218"/>
                </a:lnTo>
                <a:lnTo>
                  <a:pt x="196" y="222"/>
                </a:lnTo>
                <a:lnTo>
                  <a:pt x="196" y="227"/>
                </a:lnTo>
                <a:lnTo>
                  <a:pt x="196" y="232"/>
                </a:lnTo>
                <a:lnTo>
                  <a:pt x="195" y="237"/>
                </a:lnTo>
                <a:lnTo>
                  <a:pt x="194" y="242"/>
                </a:lnTo>
                <a:lnTo>
                  <a:pt x="191" y="246"/>
                </a:lnTo>
                <a:lnTo>
                  <a:pt x="189" y="250"/>
                </a:lnTo>
                <a:lnTo>
                  <a:pt x="186" y="255"/>
                </a:lnTo>
                <a:lnTo>
                  <a:pt x="182" y="258"/>
                </a:lnTo>
                <a:lnTo>
                  <a:pt x="178" y="261"/>
                </a:lnTo>
                <a:lnTo>
                  <a:pt x="173" y="264"/>
                </a:lnTo>
                <a:lnTo>
                  <a:pt x="167" y="266"/>
                </a:lnTo>
                <a:lnTo>
                  <a:pt x="161" y="268"/>
                </a:lnTo>
                <a:lnTo>
                  <a:pt x="156" y="271"/>
                </a:lnTo>
                <a:lnTo>
                  <a:pt x="149" y="272"/>
                </a:lnTo>
                <a:lnTo>
                  <a:pt x="142" y="273"/>
                </a:lnTo>
                <a:lnTo>
                  <a:pt x="134" y="274"/>
                </a:lnTo>
                <a:lnTo>
                  <a:pt x="126" y="274"/>
                </a:lnTo>
                <a:lnTo>
                  <a:pt x="118" y="274"/>
                </a:lnTo>
                <a:lnTo>
                  <a:pt x="110" y="273"/>
                </a:lnTo>
                <a:lnTo>
                  <a:pt x="102" y="272"/>
                </a:lnTo>
                <a:lnTo>
                  <a:pt x="95" y="271"/>
                </a:lnTo>
                <a:lnTo>
                  <a:pt x="88" y="268"/>
                </a:lnTo>
                <a:lnTo>
                  <a:pt x="82" y="265"/>
                </a:lnTo>
                <a:lnTo>
                  <a:pt x="76" y="263"/>
                </a:lnTo>
                <a:lnTo>
                  <a:pt x="72" y="258"/>
                </a:lnTo>
                <a:lnTo>
                  <a:pt x="67" y="255"/>
                </a:lnTo>
                <a:lnTo>
                  <a:pt x="62" y="250"/>
                </a:lnTo>
                <a:lnTo>
                  <a:pt x="59" y="244"/>
                </a:lnTo>
                <a:lnTo>
                  <a:pt x="56" y="238"/>
                </a:lnTo>
                <a:lnTo>
                  <a:pt x="53" y="233"/>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1" name="Freeform 242"/>
          <p:cNvSpPr>
            <a:spLocks noEditPoints="1"/>
          </p:cNvSpPr>
          <p:nvPr/>
        </p:nvSpPr>
        <p:spPr bwMode="auto">
          <a:xfrm>
            <a:off x="2549525" y="5519738"/>
            <a:ext cx="152400" cy="169862"/>
          </a:xfrm>
          <a:custGeom>
            <a:avLst/>
            <a:gdLst>
              <a:gd name="T0" fmla="*/ 1062 w 287"/>
              <a:gd name="T1" fmla="*/ 104367 h 319"/>
              <a:gd name="T2" fmla="*/ 7965 w 287"/>
              <a:gd name="T3" fmla="*/ 128861 h 319"/>
              <a:gd name="T4" fmla="*/ 20178 w 287"/>
              <a:gd name="T5" fmla="*/ 148030 h 319"/>
              <a:gd name="T6" fmla="*/ 37171 w 287"/>
              <a:gd name="T7" fmla="*/ 161342 h 319"/>
              <a:gd name="T8" fmla="*/ 58942 w 287"/>
              <a:gd name="T9" fmla="*/ 168797 h 319"/>
              <a:gd name="T10" fmla="*/ 85493 w 287"/>
              <a:gd name="T11" fmla="*/ 169330 h 319"/>
              <a:gd name="T12" fmla="*/ 108326 w 287"/>
              <a:gd name="T13" fmla="*/ 164537 h 319"/>
              <a:gd name="T14" fmla="*/ 127443 w 287"/>
              <a:gd name="T15" fmla="*/ 152823 h 319"/>
              <a:gd name="T16" fmla="*/ 140718 w 287"/>
              <a:gd name="T17" fmla="*/ 135783 h 319"/>
              <a:gd name="T18" fmla="*/ 149745 w 287"/>
              <a:gd name="T19" fmla="*/ 112886 h 319"/>
              <a:gd name="T20" fmla="*/ 152400 w 287"/>
              <a:gd name="T21" fmla="*/ 85197 h 319"/>
              <a:gd name="T22" fmla="*/ 149745 w 287"/>
              <a:gd name="T23" fmla="*/ 56976 h 319"/>
              <a:gd name="T24" fmla="*/ 140718 w 287"/>
              <a:gd name="T25" fmla="*/ 34611 h 319"/>
              <a:gd name="T26" fmla="*/ 126911 w 287"/>
              <a:gd name="T27" fmla="*/ 17572 h 319"/>
              <a:gd name="T28" fmla="*/ 108326 w 287"/>
              <a:gd name="T29" fmla="*/ 5857 h 319"/>
              <a:gd name="T30" fmla="*/ 84962 w 287"/>
              <a:gd name="T31" fmla="*/ 532 h 319"/>
              <a:gd name="T32" fmla="*/ 58942 w 287"/>
              <a:gd name="T33" fmla="*/ 1597 h 319"/>
              <a:gd name="T34" fmla="*/ 37171 w 287"/>
              <a:gd name="T35" fmla="*/ 8520 h 319"/>
              <a:gd name="T36" fmla="*/ 20178 w 287"/>
              <a:gd name="T37" fmla="*/ 22364 h 319"/>
              <a:gd name="T38" fmla="*/ 7965 w 287"/>
              <a:gd name="T39" fmla="*/ 41001 h 319"/>
              <a:gd name="T40" fmla="*/ 1062 w 287"/>
              <a:gd name="T41" fmla="*/ 65495 h 319"/>
              <a:gd name="T42" fmla="*/ 27082 w 287"/>
              <a:gd name="T43" fmla="*/ 85197 h 319"/>
              <a:gd name="T44" fmla="*/ 29206 w 287"/>
              <a:gd name="T45" fmla="*/ 64430 h 319"/>
              <a:gd name="T46" fmla="*/ 34516 w 287"/>
              <a:gd name="T47" fmla="*/ 48456 h 319"/>
              <a:gd name="T48" fmla="*/ 43012 w 287"/>
              <a:gd name="T49" fmla="*/ 36209 h 319"/>
              <a:gd name="T50" fmla="*/ 55225 w 287"/>
              <a:gd name="T51" fmla="*/ 27689 h 319"/>
              <a:gd name="T52" fmla="*/ 70624 w 287"/>
              <a:gd name="T53" fmla="*/ 23962 h 319"/>
              <a:gd name="T54" fmla="*/ 87617 w 287"/>
              <a:gd name="T55" fmla="*/ 25027 h 319"/>
              <a:gd name="T56" fmla="*/ 101954 w 287"/>
              <a:gd name="T57" fmla="*/ 30352 h 319"/>
              <a:gd name="T58" fmla="*/ 112043 w 287"/>
              <a:gd name="T59" fmla="*/ 39936 h 319"/>
              <a:gd name="T60" fmla="*/ 120008 w 287"/>
              <a:gd name="T61" fmla="*/ 53248 h 319"/>
              <a:gd name="T62" fmla="*/ 124256 w 287"/>
              <a:gd name="T63" fmla="*/ 71353 h 319"/>
              <a:gd name="T64" fmla="*/ 125318 w 287"/>
              <a:gd name="T65" fmla="*/ 92120 h 319"/>
              <a:gd name="T66" fmla="*/ 122132 w 287"/>
              <a:gd name="T67" fmla="*/ 110756 h 319"/>
              <a:gd name="T68" fmla="*/ 115229 w 287"/>
              <a:gd name="T69" fmla="*/ 126198 h 319"/>
              <a:gd name="T70" fmla="*/ 105671 w 287"/>
              <a:gd name="T71" fmla="*/ 137381 h 319"/>
              <a:gd name="T72" fmla="*/ 92927 w 287"/>
              <a:gd name="T73" fmla="*/ 143238 h 319"/>
              <a:gd name="T74" fmla="*/ 76997 w 287"/>
              <a:gd name="T75" fmla="*/ 145900 h 319"/>
              <a:gd name="T76" fmla="*/ 60535 w 287"/>
              <a:gd name="T77" fmla="*/ 143238 h 319"/>
              <a:gd name="T78" fmla="*/ 46729 w 287"/>
              <a:gd name="T79" fmla="*/ 137381 h 319"/>
              <a:gd name="T80" fmla="*/ 37171 w 287"/>
              <a:gd name="T81" fmla="*/ 126198 h 319"/>
              <a:gd name="T82" fmla="*/ 30268 w 287"/>
              <a:gd name="T83" fmla="*/ 110756 h 319"/>
              <a:gd name="T84" fmla="*/ 27082 w 287"/>
              <a:gd name="T85" fmla="*/ 92120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9">
                <a:moveTo>
                  <a:pt x="0" y="160"/>
                </a:moveTo>
                <a:lnTo>
                  <a:pt x="1" y="179"/>
                </a:lnTo>
                <a:lnTo>
                  <a:pt x="2" y="196"/>
                </a:lnTo>
                <a:lnTo>
                  <a:pt x="5" y="212"/>
                </a:lnTo>
                <a:lnTo>
                  <a:pt x="9" y="227"/>
                </a:lnTo>
                <a:lnTo>
                  <a:pt x="15" y="242"/>
                </a:lnTo>
                <a:lnTo>
                  <a:pt x="22" y="255"/>
                </a:lnTo>
                <a:lnTo>
                  <a:pt x="30" y="266"/>
                </a:lnTo>
                <a:lnTo>
                  <a:pt x="38" y="278"/>
                </a:lnTo>
                <a:lnTo>
                  <a:pt x="48" y="287"/>
                </a:lnTo>
                <a:lnTo>
                  <a:pt x="58" y="295"/>
                </a:lnTo>
                <a:lnTo>
                  <a:pt x="70" y="303"/>
                </a:lnTo>
                <a:lnTo>
                  <a:pt x="82" y="309"/>
                </a:lnTo>
                <a:lnTo>
                  <a:pt x="96" y="313"/>
                </a:lnTo>
                <a:lnTo>
                  <a:pt x="111" y="317"/>
                </a:lnTo>
                <a:lnTo>
                  <a:pt x="127" y="318"/>
                </a:lnTo>
                <a:lnTo>
                  <a:pt x="143" y="319"/>
                </a:lnTo>
                <a:lnTo>
                  <a:pt x="161" y="318"/>
                </a:lnTo>
                <a:lnTo>
                  <a:pt x="176" y="317"/>
                </a:lnTo>
                <a:lnTo>
                  <a:pt x="191" y="313"/>
                </a:lnTo>
                <a:lnTo>
                  <a:pt x="204" y="309"/>
                </a:lnTo>
                <a:lnTo>
                  <a:pt x="217" y="303"/>
                </a:lnTo>
                <a:lnTo>
                  <a:pt x="229" y="295"/>
                </a:lnTo>
                <a:lnTo>
                  <a:pt x="240" y="287"/>
                </a:lnTo>
                <a:lnTo>
                  <a:pt x="249" y="278"/>
                </a:lnTo>
                <a:lnTo>
                  <a:pt x="259" y="266"/>
                </a:lnTo>
                <a:lnTo>
                  <a:pt x="265" y="255"/>
                </a:lnTo>
                <a:lnTo>
                  <a:pt x="272" y="242"/>
                </a:lnTo>
                <a:lnTo>
                  <a:pt x="278" y="227"/>
                </a:lnTo>
                <a:lnTo>
                  <a:pt x="282" y="212"/>
                </a:lnTo>
                <a:lnTo>
                  <a:pt x="285" y="196"/>
                </a:lnTo>
                <a:lnTo>
                  <a:pt x="286" y="179"/>
                </a:lnTo>
                <a:lnTo>
                  <a:pt x="287" y="160"/>
                </a:lnTo>
                <a:lnTo>
                  <a:pt x="286" y="141"/>
                </a:lnTo>
                <a:lnTo>
                  <a:pt x="285" y="123"/>
                </a:lnTo>
                <a:lnTo>
                  <a:pt x="282" y="107"/>
                </a:lnTo>
                <a:lnTo>
                  <a:pt x="278" y="92"/>
                </a:lnTo>
                <a:lnTo>
                  <a:pt x="272" y="77"/>
                </a:lnTo>
                <a:lnTo>
                  <a:pt x="265" y="65"/>
                </a:lnTo>
                <a:lnTo>
                  <a:pt x="259" y="53"/>
                </a:lnTo>
                <a:lnTo>
                  <a:pt x="249" y="42"/>
                </a:lnTo>
                <a:lnTo>
                  <a:pt x="239" y="33"/>
                </a:lnTo>
                <a:lnTo>
                  <a:pt x="229" y="24"/>
                </a:lnTo>
                <a:lnTo>
                  <a:pt x="217" y="16"/>
                </a:lnTo>
                <a:lnTo>
                  <a:pt x="204" y="11"/>
                </a:lnTo>
                <a:lnTo>
                  <a:pt x="191" y="6"/>
                </a:lnTo>
                <a:lnTo>
                  <a:pt x="176" y="3"/>
                </a:lnTo>
                <a:lnTo>
                  <a:pt x="160" y="1"/>
                </a:lnTo>
                <a:lnTo>
                  <a:pt x="143" y="0"/>
                </a:lnTo>
                <a:lnTo>
                  <a:pt x="126" y="1"/>
                </a:lnTo>
                <a:lnTo>
                  <a:pt x="111" y="3"/>
                </a:lnTo>
                <a:lnTo>
                  <a:pt x="96" y="6"/>
                </a:lnTo>
                <a:lnTo>
                  <a:pt x="82" y="11"/>
                </a:lnTo>
                <a:lnTo>
                  <a:pt x="70" y="16"/>
                </a:lnTo>
                <a:lnTo>
                  <a:pt x="58" y="24"/>
                </a:lnTo>
                <a:lnTo>
                  <a:pt x="48" y="33"/>
                </a:lnTo>
                <a:lnTo>
                  <a:pt x="38" y="42"/>
                </a:lnTo>
                <a:lnTo>
                  <a:pt x="28" y="53"/>
                </a:lnTo>
                <a:lnTo>
                  <a:pt x="22" y="65"/>
                </a:lnTo>
                <a:lnTo>
                  <a:pt x="15" y="77"/>
                </a:lnTo>
                <a:lnTo>
                  <a:pt x="9" y="92"/>
                </a:lnTo>
                <a:lnTo>
                  <a:pt x="5" y="107"/>
                </a:lnTo>
                <a:lnTo>
                  <a:pt x="2" y="123"/>
                </a:lnTo>
                <a:lnTo>
                  <a:pt x="1" y="141"/>
                </a:lnTo>
                <a:lnTo>
                  <a:pt x="0" y="160"/>
                </a:lnTo>
                <a:close/>
                <a:moveTo>
                  <a:pt x="51" y="160"/>
                </a:moveTo>
                <a:lnTo>
                  <a:pt x="51" y="146"/>
                </a:lnTo>
                <a:lnTo>
                  <a:pt x="53" y="134"/>
                </a:lnTo>
                <a:lnTo>
                  <a:pt x="55" y="121"/>
                </a:lnTo>
                <a:lnTo>
                  <a:pt x="57" y="111"/>
                </a:lnTo>
                <a:lnTo>
                  <a:pt x="61" y="100"/>
                </a:lnTo>
                <a:lnTo>
                  <a:pt x="65" y="91"/>
                </a:lnTo>
                <a:lnTo>
                  <a:pt x="70" y="82"/>
                </a:lnTo>
                <a:lnTo>
                  <a:pt x="76" y="75"/>
                </a:lnTo>
                <a:lnTo>
                  <a:pt x="81" y="68"/>
                </a:lnTo>
                <a:lnTo>
                  <a:pt x="88" y="61"/>
                </a:lnTo>
                <a:lnTo>
                  <a:pt x="96" y="57"/>
                </a:lnTo>
                <a:lnTo>
                  <a:pt x="104" y="52"/>
                </a:lnTo>
                <a:lnTo>
                  <a:pt x="114" y="50"/>
                </a:lnTo>
                <a:lnTo>
                  <a:pt x="123" y="47"/>
                </a:lnTo>
                <a:lnTo>
                  <a:pt x="133" y="45"/>
                </a:lnTo>
                <a:lnTo>
                  <a:pt x="145" y="45"/>
                </a:lnTo>
                <a:lnTo>
                  <a:pt x="155" y="45"/>
                </a:lnTo>
                <a:lnTo>
                  <a:pt x="165" y="47"/>
                </a:lnTo>
                <a:lnTo>
                  <a:pt x="175" y="50"/>
                </a:lnTo>
                <a:lnTo>
                  <a:pt x="183" y="52"/>
                </a:lnTo>
                <a:lnTo>
                  <a:pt x="192" y="57"/>
                </a:lnTo>
                <a:lnTo>
                  <a:pt x="199" y="61"/>
                </a:lnTo>
                <a:lnTo>
                  <a:pt x="206" y="68"/>
                </a:lnTo>
                <a:lnTo>
                  <a:pt x="211" y="75"/>
                </a:lnTo>
                <a:lnTo>
                  <a:pt x="217" y="82"/>
                </a:lnTo>
                <a:lnTo>
                  <a:pt x="222" y="91"/>
                </a:lnTo>
                <a:lnTo>
                  <a:pt x="226" y="100"/>
                </a:lnTo>
                <a:lnTo>
                  <a:pt x="230" y="111"/>
                </a:lnTo>
                <a:lnTo>
                  <a:pt x="232" y="121"/>
                </a:lnTo>
                <a:lnTo>
                  <a:pt x="234" y="134"/>
                </a:lnTo>
                <a:lnTo>
                  <a:pt x="236" y="146"/>
                </a:lnTo>
                <a:lnTo>
                  <a:pt x="236" y="160"/>
                </a:lnTo>
                <a:lnTo>
                  <a:pt x="236" y="173"/>
                </a:lnTo>
                <a:lnTo>
                  <a:pt x="234" y="185"/>
                </a:lnTo>
                <a:lnTo>
                  <a:pt x="232" y="198"/>
                </a:lnTo>
                <a:lnTo>
                  <a:pt x="230" y="208"/>
                </a:lnTo>
                <a:lnTo>
                  <a:pt x="226" y="219"/>
                </a:lnTo>
                <a:lnTo>
                  <a:pt x="222" y="228"/>
                </a:lnTo>
                <a:lnTo>
                  <a:pt x="217" y="237"/>
                </a:lnTo>
                <a:lnTo>
                  <a:pt x="211" y="245"/>
                </a:lnTo>
                <a:lnTo>
                  <a:pt x="206" y="251"/>
                </a:lnTo>
                <a:lnTo>
                  <a:pt x="199" y="258"/>
                </a:lnTo>
                <a:lnTo>
                  <a:pt x="192" y="263"/>
                </a:lnTo>
                <a:lnTo>
                  <a:pt x="183" y="267"/>
                </a:lnTo>
                <a:lnTo>
                  <a:pt x="175" y="269"/>
                </a:lnTo>
                <a:lnTo>
                  <a:pt x="165" y="272"/>
                </a:lnTo>
                <a:lnTo>
                  <a:pt x="155" y="274"/>
                </a:lnTo>
                <a:lnTo>
                  <a:pt x="145" y="274"/>
                </a:lnTo>
                <a:lnTo>
                  <a:pt x="133" y="274"/>
                </a:lnTo>
                <a:lnTo>
                  <a:pt x="123" y="272"/>
                </a:lnTo>
                <a:lnTo>
                  <a:pt x="114" y="269"/>
                </a:lnTo>
                <a:lnTo>
                  <a:pt x="104" y="267"/>
                </a:lnTo>
                <a:lnTo>
                  <a:pt x="96" y="263"/>
                </a:lnTo>
                <a:lnTo>
                  <a:pt x="88" y="258"/>
                </a:lnTo>
                <a:lnTo>
                  <a:pt x="81" y="251"/>
                </a:lnTo>
                <a:lnTo>
                  <a:pt x="76" y="245"/>
                </a:lnTo>
                <a:lnTo>
                  <a:pt x="70" y="237"/>
                </a:lnTo>
                <a:lnTo>
                  <a:pt x="65" y="228"/>
                </a:lnTo>
                <a:lnTo>
                  <a:pt x="61" y="219"/>
                </a:lnTo>
                <a:lnTo>
                  <a:pt x="57" y="208"/>
                </a:lnTo>
                <a:lnTo>
                  <a:pt x="55" y="198"/>
                </a:lnTo>
                <a:lnTo>
                  <a:pt x="53" y="185"/>
                </a:lnTo>
                <a:lnTo>
                  <a:pt x="51" y="173"/>
                </a:lnTo>
                <a:lnTo>
                  <a:pt x="51"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2" name="Freeform 243"/>
          <p:cNvSpPr>
            <a:spLocks/>
          </p:cNvSpPr>
          <p:nvPr/>
        </p:nvSpPr>
        <p:spPr bwMode="auto">
          <a:xfrm>
            <a:off x="2733675" y="5521325"/>
            <a:ext cx="133350" cy="163513"/>
          </a:xfrm>
          <a:custGeom>
            <a:avLst/>
            <a:gdLst>
              <a:gd name="T0" fmla="*/ 133350 w 251"/>
              <a:gd name="T1" fmla="*/ 163513 h 307"/>
              <a:gd name="T2" fmla="*/ 133350 w 251"/>
              <a:gd name="T3" fmla="*/ 59653 h 307"/>
              <a:gd name="T4" fmla="*/ 133350 w 251"/>
              <a:gd name="T5" fmla="*/ 49001 h 307"/>
              <a:gd name="T6" fmla="*/ 132287 w 251"/>
              <a:gd name="T7" fmla="*/ 38881 h 307"/>
              <a:gd name="T8" fmla="*/ 130162 w 251"/>
              <a:gd name="T9" fmla="*/ 29826 h 307"/>
              <a:gd name="T10" fmla="*/ 126443 w 251"/>
              <a:gd name="T11" fmla="*/ 21305 h 307"/>
              <a:gd name="T12" fmla="*/ 123256 w 251"/>
              <a:gd name="T13" fmla="*/ 16511 h 307"/>
              <a:gd name="T14" fmla="*/ 117943 w 251"/>
              <a:gd name="T15" fmla="*/ 12250 h 307"/>
              <a:gd name="T16" fmla="*/ 113162 w 251"/>
              <a:gd name="T17" fmla="*/ 8522 h 307"/>
              <a:gd name="T18" fmla="*/ 107318 w 251"/>
              <a:gd name="T19" fmla="*/ 5326 h 307"/>
              <a:gd name="T20" fmla="*/ 100942 w 251"/>
              <a:gd name="T21" fmla="*/ 2663 h 307"/>
              <a:gd name="T22" fmla="*/ 93504 w 251"/>
              <a:gd name="T23" fmla="*/ 1065 h 307"/>
              <a:gd name="T24" fmla="*/ 85535 w 251"/>
              <a:gd name="T25" fmla="*/ 533 h 307"/>
              <a:gd name="T26" fmla="*/ 77035 w 251"/>
              <a:gd name="T27" fmla="*/ 0 h 307"/>
              <a:gd name="T28" fmla="*/ 69066 w 251"/>
              <a:gd name="T29" fmla="*/ 533 h 307"/>
              <a:gd name="T30" fmla="*/ 61097 w 251"/>
              <a:gd name="T31" fmla="*/ 1598 h 307"/>
              <a:gd name="T32" fmla="*/ 54721 w 251"/>
              <a:gd name="T33" fmla="*/ 3728 h 307"/>
              <a:gd name="T34" fmla="*/ 47815 w 251"/>
              <a:gd name="T35" fmla="*/ 6391 h 307"/>
              <a:gd name="T36" fmla="*/ 41971 w 251"/>
              <a:gd name="T37" fmla="*/ 10120 h 307"/>
              <a:gd name="T38" fmla="*/ 35595 w 251"/>
              <a:gd name="T39" fmla="*/ 14913 h 307"/>
              <a:gd name="T40" fmla="*/ 30814 w 251"/>
              <a:gd name="T41" fmla="*/ 20772 h 307"/>
              <a:gd name="T42" fmla="*/ 26032 w 251"/>
              <a:gd name="T43" fmla="*/ 26631 h 307"/>
              <a:gd name="T44" fmla="*/ 0 w 251"/>
              <a:gd name="T45" fmla="*/ 3728 h 307"/>
              <a:gd name="T46" fmla="*/ 27095 w 251"/>
              <a:gd name="T47" fmla="*/ 163513 h 307"/>
              <a:gd name="T48" fmla="*/ 27095 w 251"/>
              <a:gd name="T49" fmla="*/ 66577 h 307"/>
              <a:gd name="T50" fmla="*/ 28689 w 251"/>
              <a:gd name="T51" fmla="*/ 55925 h 307"/>
              <a:gd name="T52" fmla="*/ 31876 w 251"/>
              <a:gd name="T53" fmla="*/ 46870 h 307"/>
              <a:gd name="T54" fmla="*/ 36658 w 251"/>
              <a:gd name="T55" fmla="*/ 39414 h 307"/>
              <a:gd name="T56" fmla="*/ 43033 w 251"/>
              <a:gd name="T57" fmla="*/ 33555 h 307"/>
              <a:gd name="T58" fmla="*/ 50471 w 251"/>
              <a:gd name="T59" fmla="*/ 28761 h 307"/>
              <a:gd name="T60" fmla="*/ 58972 w 251"/>
              <a:gd name="T61" fmla="*/ 25566 h 307"/>
              <a:gd name="T62" fmla="*/ 69066 w 251"/>
              <a:gd name="T63" fmla="*/ 23435 h 307"/>
              <a:gd name="T64" fmla="*/ 79160 w 251"/>
              <a:gd name="T65" fmla="*/ 23435 h 307"/>
              <a:gd name="T66" fmla="*/ 87129 w 251"/>
              <a:gd name="T67" fmla="*/ 25033 h 307"/>
              <a:gd name="T68" fmla="*/ 92973 w 251"/>
              <a:gd name="T69" fmla="*/ 27163 h 307"/>
              <a:gd name="T70" fmla="*/ 97755 w 251"/>
              <a:gd name="T71" fmla="*/ 31424 h 307"/>
              <a:gd name="T72" fmla="*/ 101474 w 251"/>
              <a:gd name="T73" fmla="*/ 36750 h 307"/>
              <a:gd name="T74" fmla="*/ 104130 w 251"/>
              <a:gd name="T75" fmla="*/ 43142 h 307"/>
              <a:gd name="T76" fmla="*/ 105724 w 251"/>
              <a:gd name="T77" fmla="*/ 50598 h 307"/>
              <a:gd name="T78" fmla="*/ 106255 w 251"/>
              <a:gd name="T79" fmla="*/ 59653 h 307"/>
              <a:gd name="T80" fmla="*/ 106255 w 251"/>
              <a:gd name="T81" fmla="*/ 163513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0" y="307"/>
                </a:moveTo>
                <a:lnTo>
                  <a:pt x="251" y="307"/>
                </a:lnTo>
                <a:lnTo>
                  <a:pt x="251" y="127"/>
                </a:lnTo>
                <a:lnTo>
                  <a:pt x="251" y="112"/>
                </a:lnTo>
                <a:lnTo>
                  <a:pt x="251" y="102"/>
                </a:lnTo>
                <a:lnTo>
                  <a:pt x="251" y="92"/>
                </a:lnTo>
                <a:lnTo>
                  <a:pt x="250" y="82"/>
                </a:lnTo>
                <a:lnTo>
                  <a:pt x="249" y="73"/>
                </a:lnTo>
                <a:lnTo>
                  <a:pt x="248" y="64"/>
                </a:lnTo>
                <a:lnTo>
                  <a:pt x="245" y="56"/>
                </a:lnTo>
                <a:lnTo>
                  <a:pt x="242" y="48"/>
                </a:lnTo>
                <a:lnTo>
                  <a:pt x="238" y="40"/>
                </a:lnTo>
                <a:lnTo>
                  <a:pt x="235" y="35"/>
                </a:lnTo>
                <a:lnTo>
                  <a:pt x="232" y="31"/>
                </a:lnTo>
                <a:lnTo>
                  <a:pt x="227" y="26"/>
                </a:lnTo>
                <a:lnTo>
                  <a:pt x="222" y="23"/>
                </a:lnTo>
                <a:lnTo>
                  <a:pt x="218" y="19"/>
                </a:lnTo>
                <a:lnTo>
                  <a:pt x="213" y="16"/>
                </a:lnTo>
                <a:lnTo>
                  <a:pt x="207" y="12"/>
                </a:lnTo>
                <a:lnTo>
                  <a:pt x="202" y="10"/>
                </a:lnTo>
                <a:lnTo>
                  <a:pt x="196" y="8"/>
                </a:lnTo>
                <a:lnTo>
                  <a:pt x="190" y="5"/>
                </a:lnTo>
                <a:lnTo>
                  <a:pt x="183" y="4"/>
                </a:lnTo>
                <a:lnTo>
                  <a:pt x="176" y="2"/>
                </a:lnTo>
                <a:lnTo>
                  <a:pt x="169" y="1"/>
                </a:lnTo>
                <a:lnTo>
                  <a:pt x="161" y="1"/>
                </a:lnTo>
                <a:lnTo>
                  <a:pt x="153" y="0"/>
                </a:lnTo>
                <a:lnTo>
                  <a:pt x="145" y="0"/>
                </a:lnTo>
                <a:lnTo>
                  <a:pt x="137" y="0"/>
                </a:lnTo>
                <a:lnTo>
                  <a:pt x="130" y="1"/>
                </a:lnTo>
                <a:lnTo>
                  <a:pt x="122" y="2"/>
                </a:lnTo>
                <a:lnTo>
                  <a:pt x="115" y="3"/>
                </a:lnTo>
                <a:lnTo>
                  <a:pt x="108" y="4"/>
                </a:lnTo>
                <a:lnTo>
                  <a:pt x="103" y="7"/>
                </a:lnTo>
                <a:lnTo>
                  <a:pt x="96" y="9"/>
                </a:lnTo>
                <a:lnTo>
                  <a:pt x="90" y="12"/>
                </a:lnTo>
                <a:lnTo>
                  <a:pt x="84" y="16"/>
                </a:lnTo>
                <a:lnTo>
                  <a:pt x="79" y="19"/>
                </a:lnTo>
                <a:lnTo>
                  <a:pt x="73" y="24"/>
                </a:lnTo>
                <a:lnTo>
                  <a:pt x="67" y="28"/>
                </a:lnTo>
                <a:lnTo>
                  <a:pt x="62" y="33"/>
                </a:lnTo>
                <a:lnTo>
                  <a:pt x="58" y="39"/>
                </a:lnTo>
                <a:lnTo>
                  <a:pt x="53" y="44"/>
                </a:lnTo>
                <a:lnTo>
                  <a:pt x="49" y="50"/>
                </a:lnTo>
                <a:lnTo>
                  <a:pt x="49" y="7"/>
                </a:lnTo>
                <a:lnTo>
                  <a:pt x="0" y="7"/>
                </a:lnTo>
                <a:lnTo>
                  <a:pt x="0" y="307"/>
                </a:lnTo>
                <a:lnTo>
                  <a:pt x="51" y="307"/>
                </a:lnTo>
                <a:lnTo>
                  <a:pt x="51" y="136"/>
                </a:lnTo>
                <a:lnTo>
                  <a:pt x="51" y="125"/>
                </a:lnTo>
                <a:lnTo>
                  <a:pt x="52" y="116"/>
                </a:lnTo>
                <a:lnTo>
                  <a:pt x="54" y="105"/>
                </a:lnTo>
                <a:lnTo>
                  <a:pt x="57" y="97"/>
                </a:lnTo>
                <a:lnTo>
                  <a:pt x="60" y="88"/>
                </a:lnTo>
                <a:lnTo>
                  <a:pt x="65" y="81"/>
                </a:lnTo>
                <a:lnTo>
                  <a:pt x="69" y="74"/>
                </a:lnTo>
                <a:lnTo>
                  <a:pt x="75" y="69"/>
                </a:lnTo>
                <a:lnTo>
                  <a:pt x="81" y="63"/>
                </a:lnTo>
                <a:lnTo>
                  <a:pt x="88" y="58"/>
                </a:lnTo>
                <a:lnTo>
                  <a:pt x="95" y="54"/>
                </a:lnTo>
                <a:lnTo>
                  <a:pt x="103" y="50"/>
                </a:lnTo>
                <a:lnTo>
                  <a:pt x="111" y="48"/>
                </a:lnTo>
                <a:lnTo>
                  <a:pt x="120" y="46"/>
                </a:lnTo>
                <a:lnTo>
                  <a:pt x="130" y="44"/>
                </a:lnTo>
                <a:lnTo>
                  <a:pt x="141" y="44"/>
                </a:lnTo>
                <a:lnTo>
                  <a:pt x="149" y="44"/>
                </a:lnTo>
                <a:lnTo>
                  <a:pt x="157" y="46"/>
                </a:lnTo>
                <a:lnTo>
                  <a:pt x="164" y="47"/>
                </a:lnTo>
                <a:lnTo>
                  <a:pt x="169" y="49"/>
                </a:lnTo>
                <a:lnTo>
                  <a:pt x="175" y="51"/>
                </a:lnTo>
                <a:lnTo>
                  <a:pt x="181" y="55"/>
                </a:lnTo>
                <a:lnTo>
                  <a:pt x="184" y="59"/>
                </a:lnTo>
                <a:lnTo>
                  <a:pt x="189" y="64"/>
                </a:lnTo>
                <a:lnTo>
                  <a:pt x="191" y="69"/>
                </a:lnTo>
                <a:lnTo>
                  <a:pt x="194" y="74"/>
                </a:lnTo>
                <a:lnTo>
                  <a:pt x="196" y="81"/>
                </a:lnTo>
                <a:lnTo>
                  <a:pt x="198" y="88"/>
                </a:lnTo>
                <a:lnTo>
                  <a:pt x="199" y="95"/>
                </a:lnTo>
                <a:lnTo>
                  <a:pt x="199" y="104"/>
                </a:lnTo>
                <a:lnTo>
                  <a:pt x="200" y="112"/>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3" name="Freeform 244"/>
          <p:cNvSpPr>
            <a:spLocks/>
          </p:cNvSpPr>
          <p:nvPr/>
        </p:nvSpPr>
        <p:spPr bwMode="auto">
          <a:xfrm>
            <a:off x="2968625" y="5481638"/>
            <a:ext cx="79375" cy="204787"/>
          </a:xfrm>
          <a:custGeom>
            <a:avLst/>
            <a:gdLst>
              <a:gd name="T0" fmla="*/ 50800 w 150"/>
              <a:gd name="T1" fmla="*/ 162983 h 387"/>
              <a:gd name="T2" fmla="*/ 50800 w 150"/>
              <a:gd name="T3" fmla="*/ 65617 h 387"/>
              <a:gd name="T4" fmla="*/ 79375 w 150"/>
              <a:gd name="T5" fmla="*/ 65617 h 387"/>
              <a:gd name="T6" fmla="*/ 79375 w 150"/>
              <a:gd name="T7" fmla="*/ 44450 h 387"/>
              <a:gd name="T8" fmla="*/ 50800 w 150"/>
              <a:gd name="T9" fmla="*/ 44450 h 387"/>
              <a:gd name="T10" fmla="*/ 50800 w 150"/>
              <a:gd name="T11" fmla="*/ 0 h 387"/>
              <a:gd name="T12" fmla="*/ 23813 w 150"/>
              <a:gd name="T13" fmla="*/ 0 h 387"/>
              <a:gd name="T14" fmla="*/ 23813 w 150"/>
              <a:gd name="T15" fmla="*/ 44450 h 387"/>
              <a:gd name="T16" fmla="*/ 0 w 150"/>
              <a:gd name="T17" fmla="*/ 44450 h 387"/>
              <a:gd name="T18" fmla="*/ 0 w 150"/>
              <a:gd name="T19" fmla="*/ 65617 h 387"/>
              <a:gd name="T20" fmla="*/ 23813 w 150"/>
              <a:gd name="T21" fmla="*/ 65617 h 387"/>
              <a:gd name="T22" fmla="*/ 23813 w 150"/>
              <a:gd name="T23" fmla="*/ 171979 h 387"/>
              <a:gd name="T24" fmla="*/ 23813 w 150"/>
              <a:gd name="T25" fmla="*/ 176212 h 387"/>
              <a:gd name="T26" fmla="*/ 24342 w 150"/>
              <a:gd name="T27" fmla="*/ 180445 h 387"/>
              <a:gd name="T28" fmla="*/ 25400 w 150"/>
              <a:gd name="T29" fmla="*/ 184150 h 387"/>
              <a:gd name="T30" fmla="*/ 25929 w 150"/>
              <a:gd name="T31" fmla="*/ 187325 h 387"/>
              <a:gd name="T32" fmla="*/ 26987 w 150"/>
              <a:gd name="T33" fmla="*/ 190500 h 387"/>
              <a:gd name="T34" fmla="*/ 28046 w 150"/>
              <a:gd name="T35" fmla="*/ 192616 h 387"/>
              <a:gd name="T36" fmla="*/ 29633 w 150"/>
              <a:gd name="T37" fmla="*/ 195262 h 387"/>
              <a:gd name="T38" fmla="*/ 31221 w 150"/>
              <a:gd name="T39" fmla="*/ 197379 h 387"/>
              <a:gd name="T40" fmla="*/ 33867 w 150"/>
              <a:gd name="T41" fmla="*/ 199495 h 387"/>
              <a:gd name="T42" fmla="*/ 35983 w 150"/>
              <a:gd name="T43" fmla="*/ 200554 h 387"/>
              <a:gd name="T44" fmla="*/ 38629 w 150"/>
              <a:gd name="T45" fmla="*/ 201612 h 387"/>
              <a:gd name="T46" fmla="*/ 42333 w 150"/>
              <a:gd name="T47" fmla="*/ 203200 h 387"/>
              <a:gd name="T48" fmla="*/ 45508 w 150"/>
              <a:gd name="T49" fmla="*/ 203729 h 387"/>
              <a:gd name="T50" fmla="*/ 49742 w 150"/>
              <a:gd name="T51" fmla="*/ 204258 h 387"/>
              <a:gd name="T52" fmla="*/ 53446 w 150"/>
              <a:gd name="T53" fmla="*/ 204787 h 387"/>
              <a:gd name="T54" fmla="*/ 58208 w 150"/>
              <a:gd name="T55" fmla="*/ 204787 h 387"/>
              <a:gd name="T56" fmla="*/ 62971 w 150"/>
              <a:gd name="T57" fmla="*/ 204787 h 387"/>
              <a:gd name="T58" fmla="*/ 67733 w 150"/>
              <a:gd name="T59" fmla="*/ 204258 h 387"/>
              <a:gd name="T60" fmla="*/ 73025 w 150"/>
              <a:gd name="T61" fmla="*/ 203729 h 387"/>
              <a:gd name="T62" fmla="*/ 79375 w 150"/>
              <a:gd name="T63" fmla="*/ 202670 h 387"/>
              <a:gd name="T64" fmla="*/ 79375 w 150"/>
              <a:gd name="T65" fmla="*/ 179916 h 387"/>
              <a:gd name="T66" fmla="*/ 70908 w 150"/>
              <a:gd name="T67" fmla="*/ 180445 h 387"/>
              <a:gd name="T68" fmla="*/ 65617 w 150"/>
              <a:gd name="T69" fmla="*/ 180445 h 387"/>
              <a:gd name="T70" fmla="*/ 60854 w 150"/>
              <a:gd name="T71" fmla="*/ 180445 h 387"/>
              <a:gd name="T72" fmla="*/ 58208 w 150"/>
              <a:gd name="T73" fmla="*/ 179387 h 387"/>
              <a:gd name="T74" fmla="*/ 55562 w 150"/>
              <a:gd name="T75" fmla="*/ 178329 h 387"/>
              <a:gd name="T76" fmla="*/ 53446 w 150"/>
              <a:gd name="T77" fmla="*/ 176212 h 387"/>
              <a:gd name="T78" fmla="*/ 51858 w 150"/>
              <a:gd name="T79" fmla="*/ 174095 h 387"/>
              <a:gd name="T80" fmla="*/ 51329 w 150"/>
              <a:gd name="T81" fmla="*/ 170920 h 387"/>
              <a:gd name="T82" fmla="*/ 50800 w 150"/>
              <a:gd name="T83" fmla="*/ 167216 h 387"/>
              <a:gd name="T84" fmla="*/ 50800 w 150"/>
              <a:gd name="T85" fmla="*/ 162983 h 3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7">
                <a:moveTo>
                  <a:pt x="96" y="308"/>
                </a:moveTo>
                <a:lnTo>
                  <a:pt x="96" y="124"/>
                </a:lnTo>
                <a:lnTo>
                  <a:pt x="150" y="124"/>
                </a:lnTo>
                <a:lnTo>
                  <a:pt x="150" y="84"/>
                </a:lnTo>
                <a:lnTo>
                  <a:pt x="96" y="84"/>
                </a:lnTo>
                <a:lnTo>
                  <a:pt x="96" y="0"/>
                </a:lnTo>
                <a:lnTo>
                  <a:pt x="45" y="0"/>
                </a:lnTo>
                <a:lnTo>
                  <a:pt x="45" y="84"/>
                </a:lnTo>
                <a:lnTo>
                  <a:pt x="0" y="84"/>
                </a:lnTo>
                <a:lnTo>
                  <a:pt x="0" y="124"/>
                </a:lnTo>
                <a:lnTo>
                  <a:pt x="45" y="124"/>
                </a:lnTo>
                <a:lnTo>
                  <a:pt x="45" y="325"/>
                </a:lnTo>
                <a:lnTo>
                  <a:pt x="45" y="333"/>
                </a:lnTo>
                <a:lnTo>
                  <a:pt x="46" y="341"/>
                </a:lnTo>
                <a:lnTo>
                  <a:pt x="48" y="348"/>
                </a:lnTo>
                <a:lnTo>
                  <a:pt x="49" y="354"/>
                </a:lnTo>
                <a:lnTo>
                  <a:pt x="51" y="360"/>
                </a:lnTo>
                <a:lnTo>
                  <a:pt x="53" y="364"/>
                </a:lnTo>
                <a:lnTo>
                  <a:pt x="56" y="369"/>
                </a:lnTo>
                <a:lnTo>
                  <a:pt x="59" y="373"/>
                </a:lnTo>
                <a:lnTo>
                  <a:pt x="64" y="377"/>
                </a:lnTo>
                <a:lnTo>
                  <a:pt x="68" y="379"/>
                </a:lnTo>
                <a:lnTo>
                  <a:pt x="73" y="381"/>
                </a:lnTo>
                <a:lnTo>
                  <a:pt x="80" y="384"/>
                </a:lnTo>
                <a:lnTo>
                  <a:pt x="86" y="385"/>
                </a:lnTo>
                <a:lnTo>
                  <a:pt x="94" y="386"/>
                </a:lnTo>
                <a:lnTo>
                  <a:pt x="101" y="387"/>
                </a:lnTo>
                <a:lnTo>
                  <a:pt x="110" y="387"/>
                </a:lnTo>
                <a:lnTo>
                  <a:pt x="119" y="387"/>
                </a:lnTo>
                <a:lnTo>
                  <a:pt x="128" y="386"/>
                </a:lnTo>
                <a:lnTo>
                  <a:pt x="138" y="385"/>
                </a:lnTo>
                <a:lnTo>
                  <a:pt x="150" y="383"/>
                </a:lnTo>
                <a:lnTo>
                  <a:pt x="150" y="340"/>
                </a:lnTo>
                <a:lnTo>
                  <a:pt x="134" y="341"/>
                </a:lnTo>
                <a:lnTo>
                  <a:pt x="124" y="341"/>
                </a:lnTo>
                <a:lnTo>
                  <a:pt x="115" y="341"/>
                </a:lnTo>
                <a:lnTo>
                  <a:pt x="110" y="339"/>
                </a:lnTo>
                <a:lnTo>
                  <a:pt x="105" y="337"/>
                </a:lnTo>
                <a:lnTo>
                  <a:pt x="101" y="333"/>
                </a:lnTo>
                <a:lnTo>
                  <a:pt x="98" y="329"/>
                </a:lnTo>
                <a:lnTo>
                  <a:pt x="97" y="323"/>
                </a:lnTo>
                <a:lnTo>
                  <a:pt x="96" y="316"/>
                </a:lnTo>
                <a:lnTo>
                  <a:pt x="9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4" name="Freeform 245"/>
          <p:cNvSpPr>
            <a:spLocks noEditPoints="1"/>
          </p:cNvSpPr>
          <p:nvPr/>
        </p:nvSpPr>
        <p:spPr bwMode="auto">
          <a:xfrm>
            <a:off x="3073400" y="5465763"/>
            <a:ext cx="26988" cy="219075"/>
          </a:xfrm>
          <a:custGeom>
            <a:avLst/>
            <a:gdLst>
              <a:gd name="T0" fmla="*/ 0 w 51"/>
              <a:gd name="T1" fmla="*/ 219075 h 413"/>
              <a:gd name="T2" fmla="*/ 26988 w 51"/>
              <a:gd name="T3" fmla="*/ 219075 h 413"/>
              <a:gd name="T4" fmla="*/ 26988 w 51"/>
              <a:gd name="T5" fmla="*/ 59941 h 413"/>
              <a:gd name="T6" fmla="*/ 0 w 51"/>
              <a:gd name="T7" fmla="*/ 59941 h 413"/>
              <a:gd name="T8" fmla="*/ 0 w 51"/>
              <a:gd name="T9" fmla="*/ 219075 h 413"/>
              <a:gd name="T10" fmla="*/ 0 w 51"/>
              <a:gd name="T11" fmla="*/ 30236 h 413"/>
              <a:gd name="T12" fmla="*/ 26988 w 51"/>
              <a:gd name="T13" fmla="*/ 30236 h 413"/>
              <a:gd name="T14" fmla="*/ 26988 w 51"/>
              <a:gd name="T15" fmla="*/ 0 h 413"/>
              <a:gd name="T16" fmla="*/ 0 w 51"/>
              <a:gd name="T17" fmla="*/ 0 h 413"/>
              <a:gd name="T18" fmla="*/ 0 w 51"/>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5" name="Freeform 246"/>
          <p:cNvSpPr>
            <a:spLocks/>
          </p:cNvSpPr>
          <p:nvPr/>
        </p:nvSpPr>
        <p:spPr bwMode="auto">
          <a:xfrm>
            <a:off x="3140075" y="5521325"/>
            <a:ext cx="220663" cy="163513"/>
          </a:xfrm>
          <a:custGeom>
            <a:avLst/>
            <a:gdLst>
              <a:gd name="T0" fmla="*/ 220663 w 416"/>
              <a:gd name="T1" fmla="*/ 67110 h 307"/>
              <a:gd name="T2" fmla="*/ 220663 w 416"/>
              <a:gd name="T3" fmla="*/ 50598 h 307"/>
              <a:gd name="T4" fmla="*/ 219072 w 416"/>
              <a:gd name="T5" fmla="*/ 34620 h 307"/>
              <a:gd name="T6" fmla="*/ 214828 w 416"/>
              <a:gd name="T7" fmla="*/ 21305 h 307"/>
              <a:gd name="T8" fmla="*/ 202628 w 416"/>
              <a:gd name="T9" fmla="*/ 8522 h 307"/>
              <a:gd name="T10" fmla="*/ 184593 w 416"/>
              <a:gd name="T11" fmla="*/ 1065 h 307"/>
              <a:gd name="T12" fmla="*/ 162315 w 416"/>
              <a:gd name="T13" fmla="*/ 533 h 307"/>
              <a:gd name="T14" fmla="*/ 141627 w 416"/>
              <a:gd name="T15" fmla="*/ 5859 h 307"/>
              <a:gd name="T16" fmla="*/ 123592 w 416"/>
              <a:gd name="T17" fmla="*/ 18642 h 307"/>
              <a:gd name="T18" fmla="*/ 114575 w 416"/>
              <a:gd name="T19" fmla="*/ 18642 h 307"/>
              <a:gd name="T20" fmla="*/ 107679 w 416"/>
              <a:gd name="T21" fmla="*/ 11185 h 307"/>
              <a:gd name="T22" fmla="*/ 100784 w 416"/>
              <a:gd name="T23" fmla="*/ 5859 h 307"/>
              <a:gd name="T24" fmla="*/ 91766 w 416"/>
              <a:gd name="T25" fmla="*/ 2130 h 307"/>
              <a:gd name="T26" fmla="*/ 82218 w 416"/>
              <a:gd name="T27" fmla="*/ 533 h 307"/>
              <a:gd name="T28" fmla="*/ 71079 w 416"/>
              <a:gd name="T29" fmla="*/ 0 h 307"/>
              <a:gd name="T30" fmla="*/ 59940 w 416"/>
              <a:gd name="T31" fmla="*/ 1598 h 307"/>
              <a:gd name="T32" fmla="*/ 49861 w 416"/>
              <a:gd name="T33" fmla="*/ 4794 h 307"/>
              <a:gd name="T34" fmla="*/ 40844 w 416"/>
              <a:gd name="T35" fmla="*/ 10120 h 307"/>
              <a:gd name="T36" fmla="*/ 32887 w 416"/>
              <a:gd name="T37" fmla="*/ 17044 h 307"/>
              <a:gd name="T38" fmla="*/ 25461 w 416"/>
              <a:gd name="T39" fmla="*/ 26098 h 307"/>
              <a:gd name="T40" fmla="*/ 0 w 416"/>
              <a:gd name="T41" fmla="*/ 163513 h 307"/>
              <a:gd name="T42" fmla="*/ 26522 w 416"/>
              <a:gd name="T43" fmla="*/ 63381 h 307"/>
              <a:gd name="T44" fmla="*/ 29705 w 416"/>
              <a:gd name="T45" fmla="*/ 49533 h 307"/>
              <a:gd name="T46" fmla="*/ 35009 w 416"/>
              <a:gd name="T47" fmla="*/ 38348 h 307"/>
              <a:gd name="T48" fmla="*/ 44027 w 416"/>
              <a:gd name="T49" fmla="*/ 29826 h 307"/>
              <a:gd name="T50" fmla="*/ 54105 w 416"/>
              <a:gd name="T51" fmla="*/ 25033 h 307"/>
              <a:gd name="T52" fmla="*/ 67366 w 416"/>
              <a:gd name="T53" fmla="*/ 22902 h 307"/>
              <a:gd name="T54" fmla="*/ 79036 w 416"/>
              <a:gd name="T55" fmla="*/ 24500 h 307"/>
              <a:gd name="T56" fmla="*/ 87523 w 416"/>
              <a:gd name="T57" fmla="*/ 28761 h 307"/>
              <a:gd name="T58" fmla="*/ 92827 w 416"/>
              <a:gd name="T59" fmla="*/ 35685 h 307"/>
              <a:gd name="T60" fmla="*/ 95479 w 416"/>
              <a:gd name="T61" fmla="*/ 46338 h 307"/>
              <a:gd name="T62" fmla="*/ 97071 w 416"/>
              <a:gd name="T63" fmla="*/ 59653 h 307"/>
              <a:gd name="T64" fmla="*/ 123592 w 416"/>
              <a:gd name="T65" fmla="*/ 163513 h 307"/>
              <a:gd name="T66" fmla="*/ 124123 w 416"/>
              <a:gd name="T67" fmla="*/ 58588 h 307"/>
              <a:gd name="T68" fmla="*/ 127836 w 416"/>
              <a:gd name="T69" fmla="*/ 45272 h 307"/>
              <a:gd name="T70" fmla="*/ 134732 w 416"/>
              <a:gd name="T71" fmla="*/ 34620 h 307"/>
              <a:gd name="T72" fmla="*/ 143749 w 416"/>
              <a:gd name="T73" fmla="*/ 28229 h 307"/>
              <a:gd name="T74" fmla="*/ 155419 w 416"/>
              <a:gd name="T75" fmla="*/ 23435 h 307"/>
              <a:gd name="T76" fmla="*/ 168680 w 416"/>
              <a:gd name="T77" fmla="*/ 22902 h 307"/>
              <a:gd name="T78" fmla="*/ 179289 w 416"/>
              <a:gd name="T79" fmla="*/ 25566 h 307"/>
              <a:gd name="T80" fmla="*/ 186715 w 416"/>
              <a:gd name="T81" fmla="*/ 30892 h 307"/>
              <a:gd name="T82" fmla="*/ 190958 w 416"/>
              <a:gd name="T83" fmla="*/ 38881 h 307"/>
              <a:gd name="T84" fmla="*/ 193080 w 416"/>
              <a:gd name="T85" fmla="*/ 50598 h 307"/>
              <a:gd name="T86" fmla="*/ 194141 w 416"/>
              <a:gd name="T87" fmla="*/ 64979 h 3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6" h="307">
                <a:moveTo>
                  <a:pt x="366" y="307"/>
                </a:moveTo>
                <a:lnTo>
                  <a:pt x="416" y="307"/>
                </a:lnTo>
                <a:lnTo>
                  <a:pt x="416" y="126"/>
                </a:lnTo>
                <a:lnTo>
                  <a:pt x="416" y="118"/>
                </a:lnTo>
                <a:lnTo>
                  <a:pt x="416" y="107"/>
                </a:lnTo>
                <a:lnTo>
                  <a:pt x="416" y="95"/>
                </a:lnTo>
                <a:lnTo>
                  <a:pt x="415" y="85"/>
                </a:lnTo>
                <a:lnTo>
                  <a:pt x="415" y="74"/>
                </a:lnTo>
                <a:lnTo>
                  <a:pt x="413" y="65"/>
                </a:lnTo>
                <a:lnTo>
                  <a:pt x="411" y="57"/>
                </a:lnTo>
                <a:lnTo>
                  <a:pt x="408" y="48"/>
                </a:lnTo>
                <a:lnTo>
                  <a:pt x="405" y="40"/>
                </a:lnTo>
                <a:lnTo>
                  <a:pt x="398" y="31"/>
                </a:lnTo>
                <a:lnTo>
                  <a:pt x="390" y="23"/>
                </a:lnTo>
                <a:lnTo>
                  <a:pt x="382" y="16"/>
                </a:lnTo>
                <a:lnTo>
                  <a:pt x="371" y="10"/>
                </a:lnTo>
                <a:lnTo>
                  <a:pt x="360" y="5"/>
                </a:lnTo>
                <a:lnTo>
                  <a:pt x="348" y="2"/>
                </a:lnTo>
                <a:lnTo>
                  <a:pt x="335" y="1"/>
                </a:lnTo>
                <a:lnTo>
                  <a:pt x="321" y="0"/>
                </a:lnTo>
                <a:lnTo>
                  <a:pt x="306" y="1"/>
                </a:lnTo>
                <a:lnTo>
                  <a:pt x="292" y="2"/>
                </a:lnTo>
                <a:lnTo>
                  <a:pt x="278" y="7"/>
                </a:lnTo>
                <a:lnTo>
                  <a:pt x="267" y="11"/>
                </a:lnTo>
                <a:lnTo>
                  <a:pt x="255" y="18"/>
                </a:lnTo>
                <a:lnTo>
                  <a:pt x="244" y="26"/>
                </a:lnTo>
                <a:lnTo>
                  <a:pt x="233" y="35"/>
                </a:lnTo>
                <a:lnTo>
                  <a:pt x="224" y="47"/>
                </a:lnTo>
                <a:lnTo>
                  <a:pt x="220" y="41"/>
                </a:lnTo>
                <a:lnTo>
                  <a:pt x="216" y="35"/>
                </a:lnTo>
                <a:lnTo>
                  <a:pt x="213" y="31"/>
                </a:lnTo>
                <a:lnTo>
                  <a:pt x="208" y="26"/>
                </a:lnTo>
                <a:lnTo>
                  <a:pt x="203" y="21"/>
                </a:lnTo>
                <a:lnTo>
                  <a:pt x="199" y="18"/>
                </a:lnTo>
                <a:lnTo>
                  <a:pt x="194" y="15"/>
                </a:lnTo>
                <a:lnTo>
                  <a:pt x="190" y="11"/>
                </a:lnTo>
                <a:lnTo>
                  <a:pt x="185" y="9"/>
                </a:lnTo>
                <a:lnTo>
                  <a:pt x="179" y="7"/>
                </a:lnTo>
                <a:lnTo>
                  <a:pt x="173" y="4"/>
                </a:lnTo>
                <a:lnTo>
                  <a:pt x="168" y="2"/>
                </a:lnTo>
                <a:lnTo>
                  <a:pt x="162" y="1"/>
                </a:lnTo>
                <a:lnTo>
                  <a:pt x="155" y="1"/>
                </a:lnTo>
                <a:lnTo>
                  <a:pt x="148" y="0"/>
                </a:lnTo>
                <a:lnTo>
                  <a:pt x="141" y="0"/>
                </a:lnTo>
                <a:lnTo>
                  <a:pt x="134" y="0"/>
                </a:lnTo>
                <a:lnTo>
                  <a:pt x="126" y="1"/>
                </a:lnTo>
                <a:lnTo>
                  <a:pt x="119" y="1"/>
                </a:lnTo>
                <a:lnTo>
                  <a:pt x="113" y="3"/>
                </a:lnTo>
                <a:lnTo>
                  <a:pt x="106" y="4"/>
                </a:lnTo>
                <a:lnTo>
                  <a:pt x="100" y="7"/>
                </a:lnTo>
                <a:lnTo>
                  <a:pt x="94" y="9"/>
                </a:lnTo>
                <a:lnTo>
                  <a:pt x="87" y="12"/>
                </a:lnTo>
                <a:lnTo>
                  <a:pt x="83" y="15"/>
                </a:lnTo>
                <a:lnTo>
                  <a:pt x="77" y="19"/>
                </a:lnTo>
                <a:lnTo>
                  <a:pt x="71" y="23"/>
                </a:lnTo>
                <a:lnTo>
                  <a:pt x="66" y="27"/>
                </a:lnTo>
                <a:lnTo>
                  <a:pt x="62" y="32"/>
                </a:lnTo>
                <a:lnTo>
                  <a:pt x="57" y="38"/>
                </a:lnTo>
                <a:lnTo>
                  <a:pt x="53" y="43"/>
                </a:lnTo>
                <a:lnTo>
                  <a:pt x="48" y="49"/>
                </a:lnTo>
                <a:lnTo>
                  <a:pt x="48" y="7"/>
                </a:lnTo>
                <a:lnTo>
                  <a:pt x="0" y="7"/>
                </a:lnTo>
                <a:lnTo>
                  <a:pt x="0" y="307"/>
                </a:lnTo>
                <a:lnTo>
                  <a:pt x="50" y="307"/>
                </a:lnTo>
                <a:lnTo>
                  <a:pt x="50" y="130"/>
                </a:lnTo>
                <a:lnTo>
                  <a:pt x="50" y="119"/>
                </a:lnTo>
                <a:lnTo>
                  <a:pt x="52" y="110"/>
                </a:lnTo>
                <a:lnTo>
                  <a:pt x="54" y="101"/>
                </a:lnTo>
                <a:lnTo>
                  <a:pt x="56" y="93"/>
                </a:lnTo>
                <a:lnTo>
                  <a:pt x="58" y="86"/>
                </a:lnTo>
                <a:lnTo>
                  <a:pt x="62" y="78"/>
                </a:lnTo>
                <a:lnTo>
                  <a:pt x="66" y="72"/>
                </a:lnTo>
                <a:lnTo>
                  <a:pt x="71" y="66"/>
                </a:lnTo>
                <a:lnTo>
                  <a:pt x="77" y="61"/>
                </a:lnTo>
                <a:lnTo>
                  <a:pt x="83" y="56"/>
                </a:lnTo>
                <a:lnTo>
                  <a:pt x="88" y="53"/>
                </a:lnTo>
                <a:lnTo>
                  <a:pt x="95" y="49"/>
                </a:lnTo>
                <a:lnTo>
                  <a:pt x="102" y="47"/>
                </a:lnTo>
                <a:lnTo>
                  <a:pt x="110" y="44"/>
                </a:lnTo>
                <a:lnTo>
                  <a:pt x="118" y="43"/>
                </a:lnTo>
                <a:lnTo>
                  <a:pt x="127" y="43"/>
                </a:lnTo>
                <a:lnTo>
                  <a:pt x="136" y="43"/>
                </a:lnTo>
                <a:lnTo>
                  <a:pt x="142" y="44"/>
                </a:lnTo>
                <a:lnTo>
                  <a:pt x="149" y="46"/>
                </a:lnTo>
                <a:lnTo>
                  <a:pt x="155" y="48"/>
                </a:lnTo>
                <a:lnTo>
                  <a:pt x="161" y="51"/>
                </a:lnTo>
                <a:lnTo>
                  <a:pt x="165" y="54"/>
                </a:lnTo>
                <a:lnTo>
                  <a:pt x="169" y="58"/>
                </a:lnTo>
                <a:lnTo>
                  <a:pt x="172" y="63"/>
                </a:lnTo>
                <a:lnTo>
                  <a:pt x="175" y="67"/>
                </a:lnTo>
                <a:lnTo>
                  <a:pt x="177" y="73"/>
                </a:lnTo>
                <a:lnTo>
                  <a:pt x="179" y="80"/>
                </a:lnTo>
                <a:lnTo>
                  <a:pt x="180" y="87"/>
                </a:lnTo>
                <a:lnTo>
                  <a:pt x="182" y="95"/>
                </a:lnTo>
                <a:lnTo>
                  <a:pt x="183" y="103"/>
                </a:lnTo>
                <a:lnTo>
                  <a:pt x="183" y="112"/>
                </a:lnTo>
                <a:lnTo>
                  <a:pt x="183" y="122"/>
                </a:lnTo>
                <a:lnTo>
                  <a:pt x="183" y="307"/>
                </a:lnTo>
                <a:lnTo>
                  <a:pt x="233" y="307"/>
                </a:lnTo>
                <a:lnTo>
                  <a:pt x="233" y="130"/>
                </a:lnTo>
                <a:lnTo>
                  <a:pt x="233" y="119"/>
                </a:lnTo>
                <a:lnTo>
                  <a:pt x="234" y="110"/>
                </a:lnTo>
                <a:lnTo>
                  <a:pt x="237" y="101"/>
                </a:lnTo>
                <a:lnTo>
                  <a:pt x="239" y="93"/>
                </a:lnTo>
                <a:lnTo>
                  <a:pt x="241" y="85"/>
                </a:lnTo>
                <a:lnTo>
                  <a:pt x="245" y="78"/>
                </a:lnTo>
                <a:lnTo>
                  <a:pt x="249" y="72"/>
                </a:lnTo>
                <a:lnTo>
                  <a:pt x="254" y="65"/>
                </a:lnTo>
                <a:lnTo>
                  <a:pt x="259" y="61"/>
                </a:lnTo>
                <a:lnTo>
                  <a:pt x="264" y="56"/>
                </a:lnTo>
                <a:lnTo>
                  <a:pt x="271" y="53"/>
                </a:lnTo>
                <a:lnTo>
                  <a:pt x="278" y="49"/>
                </a:lnTo>
                <a:lnTo>
                  <a:pt x="285" y="47"/>
                </a:lnTo>
                <a:lnTo>
                  <a:pt x="293" y="44"/>
                </a:lnTo>
                <a:lnTo>
                  <a:pt x="301" y="43"/>
                </a:lnTo>
                <a:lnTo>
                  <a:pt x="310" y="43"/>
                </a:lnTo>
                <a:lnTo>
                  <a:pt x="318" y="43"/>
                </a:lnTo>
                <a:lnTo>
                  <a:pt x="325" y="44"/>
                </a:lnTo>
                <a:lnTo>
                  <a:pt x="332" y="46"/>
                </a:lnTo>
                <a:lnTo>
                  <a:pt x="338" y="48"/>
                </a:lnTo>
                <a:lnTo>
                  <a:pt x="344" y="51"/>
                </a:lnTo>
                <a:lnTo>
                  <a:pt x="348" y="54"/>
                </a:lnTo>
                <a:lnTo>
                  <a:pt x="352" y="58"/>
                </a:lnTo>
                <a:lnTo>
                  <a:pt x="355" y="63"/>
                </a:lnTo>
                <a:lnTo>
                  <a:pt x="358" y="67"/>
                </a:lnTo>
                <a:lnTo>
                  <a:pt x="360" y="73"/>
                </a:lnTo>
                <a:lnTo>
                  <a:pt x="362" y="80"/>
                </a:lnTo>
                <a:lnTo>
                  <a:pt x="363" y="87"/>
                </a:lnTo>
                <a:lnTo>
                  <a:pt x="364" y="95"/>
                </a:lnTo>
                <a:lnTo>
                  <a:pt x="366" y="103"/>
                </a:lnTo>
                <a:lnTo>
                  <a:pt x="366" y="112"/>
                </a:lnTo>
                <a:lnTo>
                  <a:pt x="366" y="122"/>
                </a:lnTo>
                <a:lnTo>
                  <a:pt x="366"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6" name="Freeform 247"/>
          <p:cNvSpPr>
            <a:spLocks noEditPoints="1"/>
          </p:cNvSpPr>
          <p:nvPr/>
        </p:nvSpPr>
        <p:spPr bwMode="auto">
          <a:xfrm>
            <a:off x="3392488" y="5519738"/>
            <a:ext cx="142875" cy="169862"/>
          </a:xfrm>
          <a:custGeom>
            <a:avLst/>
            <a:gdLst>
              <a:gd name="T0" fmla="*/ 112297 w 271"/>
              <a:gd name="T1" fmla="*/ 120874 h 319"/>
              <a:gd name="T2" fmla="*/ 107552 w 271"/>
              <a:gd name="T3" fmla="*/ 129926 h 319"/>
              <a:gd name="T4" fmla="*/ 100171 w 271"/>
              <a:gd name="T5" fmla="*/ 137381 h 319"/>
              <a:gd name="T6" fmla="*/ 91735 w 271"/>
              <a:gd name="T7" fmla="*/ 142173 h 319"/>
              <a:gd name="T8" fmla="*/ 81191 w 271"/>
              <a:gd name="T9" fmla="*/ 144835 h 319"/>
              <a:gd name="T10" fmla="*/ 68538 w 271"/>
              <a:gd name="T11" fmla="*/ 145368 h 319"/>
              <a:gd name="T12" fmla="*/ 54830 w 271"/>
              <a:gd name="T13" fmla="*/ 141640 h 319"/>
              <a:gd name="T14" fmla="*/ 43759 w 271"/>
              <a:gd name="T15" fmla="*/ 134718 h 319"/>
              <a:gd name="T16" fmla="*/ 35323 w 271"/>
              <a:gd name="T17" fmla="*/ 124601 h 319"/>
              <a:gd name="T18" fmla="*/ 30051 w 271"/>
              <a:gd name="T19" fmla="*/ 110224 h 319"/>
              <a:gd name="T20" fmla="*/ 27942 w 271"/>
              <a:gd name="T21" fmla="*/ 93184 h 319"/>
              <a:gd name="T22" fmla="*/ 142875 w 271"/>
              <a:gd name="T23" fmla="*/ 81470 h 319"/>
              <a:gd name="T24" fmla="*/ 140239 w 271"/>
              <a:gd name="T25" fmla="*/ 54846 h 319"/>
              <a:gd name="T26" fmla="*/ 131804 w 271"/>
              <a:gd name="T27" fmla="*/ 32481 h 319"/>
              <a:gd name="T28" fmla="*/ 119150 w 271"/>
              <a:gd name="T29" fmla="*/ 15974 h 319"/>
              <a:gd name="T30" fmla="*/ 101225 w 271"/>
              <a:gd name="T31" fmla="*/ 5857 h 319"/>
              <a:gd name="T32" fmla="*/ 79609 w 271"/>
              <a:gd name="T33" fmla="*/ 532 h 319"/>
              <a:gd name="T34" fmla="*/ 55885 w 271"/>
              <a:gd name="T35" fmla="*/ 1597 h 319"/>
              <a:gd name="T36" fmla="*/ 35323 w 271"/>
              <a:gd name="T37" fmla="*/ 9585 h 319"/>
              <a:gd name="T38" fmla="*/ 19507 w 271"/>
              <a:gd name="T39" fmla="*/ 22897 h 319"/>
              <a:gd name="T40" fmla="*/ 7908 w 271"/>
              <a:gd name="T41" fmla="*/ 42599 h 319"/>
              <a:gd name="T42" fmla="*/ 1582 w 271"/>
              <a:gd name="T43" fmla="*/ 67093 h 319"/>
              <a:gd name="T44" fmla="*/ 527 w 271"/>
              <a:gd name="T45" fmla="*/ 96379 h 319"/>
              <a:gd name="T46" fmla="*/ 4745 w 271"/>
              <a:gd name="T47" fmla="*/ 121406 h 319"/>
              <a:gd name="T48" fmla="*/ 15289 w 271"/>
              <a:gd name="T49" fmla="*/ 142173 h 319"/>
              <a:gd name="T50" fmla="*/ 30051 w 271"/>
              <a:gd name="T51" fmla="*/ 157082 h 319"/>
              <a:gd name="T52" fmla="*/ 48504 w 271"/>
              <a:gd name="T53" fmla="*/ 166667 h 319"/>
              <a:gd name="T54" fmla="*/ 71174 w 271"/>
              <a:gd name="T55" fmla="*/ 169862 h 319"/>
              <a:gd name="T56" fmla="*/ 91208 w 271"/>
              <a:gd name="T57" fmla="*/ 167200 h 319"/>
              <a:gd name="T58" fmla="*/ 108079 w 271"/>
              <a:gd name="T59" fmla="*/ 161342 h 319"/>
              <a:gd name="T60" fmla="*/ 122314 w 271"/>
              <a:gd name="T61" fmla="*/ 150693 h 319"/>
              <a:gd name="T62" fmla="*/ 132331 w 271"/>
              <a:gd name="T63" fmla="*/ 137381 h 319"/>
              <a:gd name="T64" fmla="*/ 139185 w 271"/>
              <a:gd name="T65" fmla="*/ 120341 h 319"/>
              <a:gd name="T66" fmla="*/ 27942 w 271"/>
              <a:gd name="T67" fmla="*/ 71353 h 319"/>
              <a:gd name="T68" fmla="*/ 31106 w 271"/>
              <a:gd name="T69" fmla="*/ 55378 h 319"/>
              <a:gd name="T70" fmla="*/ 35851 w 271"/>
              <a:gd name="T71" fmla="*/ 43131 h 319"/>
              <a:gd name="T72" fmla="*/ 43759 w 271"/>
              <a:gd name="T73" fmla="*/ 33014 h 319"/>
              <a:gd name="T74" fmla="*/ 54830 w 271"/>
              <a:gd name="T75" fmla="*/ 27157 h 319"/>
              <a:gd name="T76" fmla="*/ 67483 w 271"/>
              <a:gd name="T77" fmla="*/ 23962 h 319"/>
              <a:gd name="T78" fmla="*/ 82245 w 271"/>
              <a:gd name="T79" fmla="*/ 24494 h 319"/>
              <a:gd name="T80" fmla="*/ 94371 w 271"/>
              <a:gd name="T81" fmla="*/ 28754 h 319"/>
              <a:gd name="T82" fmla="*/ 103334 w 271"/>
              <a:gd name="T83" fmla="*/ 36209 h 319"/>
              <a:gd name="T84" fmla="*/ 110188 w 271"/>
              <a:gd name="T85" fmla="*/ 46858 h 319"/>
              <a:gd name="T86" fmla="*/ 114405 w 271"/>
              <a:gd name="T87" fmla="*/ 60171 h 319"/>
              <a:gd name="T88" fmla="*/ 27942 w 271"/>
              <a:gd name="T89" fmla="*/ 71353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9">
                <a:moveTo>
                  <a:pt x="217" y="213"/>
                </a:moveTo>
                <a:lnTo>
                  <a:pt x="215" y="220"/>
                </a:lnTo>
                <a:lnTo>
                  <a:pt x="213" y="227"/>
                </a:lnTo>
                <a:lnTo>
                  <a:pt x="210" y="233"/>
                </a:lnTo>
                <a:lnTo>
                  <a:pt x="207" y="238"/>
                </a:lnTo>
                <a:lnTo>
                  <a:pt x="204" y="244"/>
                </a:lnTo>
                <a:lnTo>
                  <a:pt x="199" y="249"/>
                </a:lnTo>
                <a:lnTo>
                  <a:pt x="196" y="253"/>
                </a:lnTo>
                <a:lnTo>
                  <a:pt x="190" y="258"/>
                </a:lnTo>
                <a:lnTo>
                  <a:pt x="186" y="261"/>
                </a:lnTo>
                <a:lnTo>
                  <a:pt x="180" y="264"/>
                </a:lnTo>
                <a:lnTo>
                  <a:pt x="174" y="267"/>
                </a:lnTo>
                <a:lnTo>
                  <a:pt x="168" y="269"/>
                </a:lnTo>
                <a:lnTo>
                  <a:pt x="161" y="271"/>
                </a:lnTo>
                <a:lnTo>
                  <a:pt x="154" y="272"/>
                </a:lnTo>
                <a:lnTo>
                  <a:pt x="148" y="273"/>
                </a:lnTo>
                <a:lnTo>
                  <a:pt x="139" y="273"/>
                </a:lnTo>
                <a:lnTo>
                  <a:pt x="130" y="273"/>
                </a:lnTo>
                <a:lnTo>
                  <a:pt x="121" y="272"/>
                </a:lnTo>
                <a:lnTo>
                  <a:pt x="112" y="269"/>
                </a:lnTo>
                <a:lnTo>
                  <a:pt x="104" y="266"/>
                </a:lnTo>
                <a:lnTo>
                  <a:pt x="97" y="263"/>
                </a:lnTo>
                <a:lnTo>
                  <a:pt x="89" y="258"/>
                </a:lnTo>
                <a:lnTo>
                  <a:pt x="83" y="253"/>
                </a:lnTo>
                <a:lnTo>
                  <a:pt x="77" y="248"/>
                </a:lnTo>
                <a:lnTo>
                  <a:pt x="72" y="241"/>
                </a:lnTo>
                <a:lnTo>
                  <a:pt x="67" y="234"/>
                </a:lnTo>
                <a:lnTo>
                  <a:pt x="64" y="226"/>
                </a:lnTo>
                <a:lnTo>
                  <a:pt x="60" y="217"/>
                </a:lnTo>
                <a:lnTo>
                  <a:pt x="57" y="207"/>
                </a:lnTo>
                <a:lnTo>
                  <a:pt x="55" y="197"/>
                </a:lnTo>
                <a:lnTo>
                  <a:pt x="54" y="187"/>
                </a:lnTo>
                <a:lnTo>
                  <a:pt x="53" y="175"/>
                </a:lnTo>
                <a:lnTo>
                  <a:pt x="271" y="175"/>
                </a:lnTo>
                <a:lnTo>
                  <a:pt x="271" y="164"/>
                </a:lnTo>
                <a:lnTo>
                  <a:pt x="271" y="153"/>
                </a:lnTo>
                <a:lnTo>
                  <a:pt x="271" y="135"/>
                </a:lnTo>
                <a:lnTo>
                  <a:pt x="268" y="118"/>
                </a:lnTo>
                <a:lnTo>
                  <a:pt x="266" y="103"/>
                </a:lnTo>
                <a:lnTo>
                  <a:pt x="261" y="88"/>
                </a:lnTo>
                <a:lnTo>
                  <a:pt x="257" y="74"/>
                </a:lnTo>
                <a:lnTo>
                  <a:pt x="250" y="61"/>
                </a:lnTo>
                <a:lnTo>
                  <a:pt x="243" y="50"/>
                </a:lnTo>
                <a:lnTo>
                  <a:pt x="235" y="39"/>
                </a:lnTo>
                <a:lnTo>
                  <a:pt x="226" y="30"/>
                </a:lnTo>
                <a:lnTo>
                  <a:pt x="215" y="23"/>
                </a:lnTo>
                <a:lnTo>
                  <a:pt x="205" y="16"/>
                </a:lnTo>
                <a:lnTo>
                  <a:pt x="192" y="11"/>
                </a:lnTo>
                <a:lnTo>
                  <a:pt x="180" y="6"/>
                </a:lnTo>
                <a:lnTo>
                  <a:pt x="166" y="3"/>
                </a:lnTo>
                <a:lnTo>
                  <a:pt x="151" y="1"/>
                </a:lnTo>
                <a:lnTo>
                  <a:pt x="135" y="0"/>
                </a:lnTo>
                <a:lnTo>
                  <a:pt x="120" y="1"/>
                </a:lnTo>
                <a:lnTo>
                  <a:pt x="106" y="3"/>
                </a:lnTo>
                <a:lnTo>
                  <a:pt x="92" y="6"/>
                </a:lnTo>
                <a:lnTo>
                  <a:pt x="80" y="11"/>
                </a:lnTo>
                <a:lnTo>
                  <a:pt x="67" y="18"/>
                </a:lnTo>
                <a:lnTo>
                  <a:pt x="57" y="24"/>
                </a:lnTo>
                <a:lnTo>
                  <a:pt x="46" y="33"/>
                </a:lnTo>
                <a:lnTo>
                  <a:pt x="37" y="43"/>
                </a:lnTo>
                <a:lnTo>
                  <a:pt x="29" y="53"/>
                </a:lnTo>
                <a:lnTo>
                  <a:pt x="21" y="66"/>
                </a:lnTo>
                <a:lnTo>
                  <a:pt x="15" y="80"/>
                </a:lnTo>
                <a:lnTo>
                  <a:pt x="9" y="93"/>
                </a:lnTo>
                <a:lnTo>
                  <a:pt x="6" y="110"/>
                </a:lnTo>
                <a:lnTo>
                  <a:pt x="3" y="126"/>
                </a:lnTo>
                <a:lnTo>
                  <a:pt x="1" y="144"/>
                </a:lnTo>
                <a:lnTo>
                  <a:pt x="0" y="162"/>
                </a:lnTo>
                <a:lnTo>
                  <a:pt x="1" y="181"/>
                </a:lnTo>
                <a:lnTo>
                  <a:pt x="3" y="197"/>
                </a:lnTo>
                <a:lnTo>
                  <a:pt x="6" y="213"/>
                </a:lnTo>
                <a:lnTo>
                  <a:pt x="9" y="228"/>
                </a:lnTo>
                <a:lnTo>
                  <a:pt x="15" y="242"/>
                </a:lnTo>
                <a:lnTo>
                  <a:pt x="21" y="255"/>
                </a:lnTo>
                <a:lnTo>
                  <a:pt x="29" y="267"/>
                </a:lnTo>
                <a:lnTo>
                  <a:pt x="37" y="278"/>
                </a:lnTo>
                <a:lnTo>
                  <a:pt x="46" y="287"/>
                </a:lnTo>
                <a:lnTo>
                  <a:pt x="57" y="295"/>
                </a:lnTo>
                <a:lnTo>
                  <a:pt x="67" y="303"/>
                </a:lnTo>
                <a:lnTo>
                  <a:pt x="80" y="309"/>
                </a:lnTo>
                <a:lnTo>
                  <a:pt x="92" y="313"/>
                </a:lnTo>
                <a:lnTo>
                  <a:pt x="106" y="317"/>
                </a:lnTo>
                <a:lnTo>
                  <a:pt x="120" y="318"/>
                </a:lnTo>
                <a:lnTo>
                  <a:pt x="135" y="319"/>
                </a:lnTo>
                <a:lnTo>
                  <a:pt x="149" y="319"/>
                </a:lnTo>
                <a:lnTo>
                  <a:pt x="160" y="317"/>
                </a:lnTo>
                <a:lnTo>
                  <a:pt x="173" y="314"/>
                </a:lnTo>
                <a:lnTo>
                  <a:pt x="184" y="312"/>
                </a:lnTo>
                <a:lnTo>
                  <a:pt x="195" y="307"/>
                </a:lnTo>
                <a:lnTo>
                  <a:pt x="205" y="303"/>
                </a:lnTo>
                <a:lnTo>
                  <a:pt x="214" y="297"/>
                </a:lnTo>
                <a:lnTo>
                  <a:pt x="223" y="291"/>
                </a:lnTo>
                <a:lnTo>
                  <a:pt x="232" y="283"/>
                </a:lnTo>
                <a:lnTo>
                  <a:pt x="238" y="275"/>
                </a:lnTo>
                <a:lnTo>
                  <a:pt x="245" y="267"/>
                </a:lnTo>
                <a:lnTo>
                  <a:pt x="251" y="258"/>
                </a:lnTo>
                <a:lnTo>
                  <a:pt x="257" y="248"/>
                </a:lnTo>
                <a:lnTo>
                  <a:pt x="261" y="236"/>
                </a:lnTo>
                <a:lnTo>
                  <a:pt x="264" y="226"/>
                </a:lnTo>
                <a:lnTo>
                  <a:pt x="267" y="213"/>
                </a:lnTo>
                <a:lnTo>
                  <a:pt x="217" y="213"/>
                </a:lnTo>
                <a:close/>
                <a:moveTo>
                  <a:pt x="53" y="134"/>
                </a:moveTo>
                <a:lnTo>
                  <a:pt x="54" y="123"/>
                </a:lnTo>
                <a:lnTo>
                  <a:pt x="57" y="113"/>
                </a:lnTo>
                <a:lnTo>
                  <a:pt x="59" y="104"/>
                </a:lnTo>
                <a:lnTo>
                  <a:pt x="61" y="96"/>
                </a:lnTo>
                <a:lnTo>
                  <a:pt x="65" y="88"/>
                </a:lnTo>
                <a:lnTo>
                  <a:pt x="68" y="81"/>
                </a:lnTo>
                <a:lnTo>
                  <a:pt x="73" y="74"/>
                </a:lnTo>
                <a:lnTo>
                  <a:pt x="78" y="68"/>
                </a:lnTo>
                <a:lnTo>
                  <a:pt x="83" y="62"/>
                </a:lnTo>
                <a:lnTo>
                  <a:pt x="90" y="58"/>
                </a:lnTo>
                <a:lnTo>
                  <a:pt x="97" y="54"/>
                </a:lnTo>
                <a:lnTo>
                  <a:pt x="104" y="51"/>
                </a:lnTo>
                <a:lnTo>
                  <a:pt x="111" y="49"/>
                </a:lnTo>
                <a:lnTo>
                  <a:pt x="119" y="46"/>
                </a:lnTo>
                <a:lnTo>
                  <a:pt x="128" y="45"/>
                </a:lnTo>
                <a:lnTo>
                  <a:pt x="137" y="45"/>
                </a:lnTo>
                <a:lnTo>
                  <a:pt x="146" y="45"/>
                </a:lnTo>
                <a:lnTo>
                  <a:pt x="156" y="46"/>
                </a:lnTo>
                <a:lnTo>
                  <a:pt x="164" y="49"/>
                </a:lnTo>
                <a:lnTo>
                  <a:pt x="171" y="51"/>
                </a:lnTo>
                <a:lnTo>
                  <a:pt x="179" y="54"/>
                </a:lnTo>
                <a:lnTo>
                  <a:pt x="184" y="58"/>
                </a:lnTo>
                <a:lnTo>
                  <a:pt x="191" y="62"/>
                </a:lnTo>
                <a:lnTo>
                  <a:pt x="196" y="68"/>
                </a:lnTo>
                <a:lnTo>
                  <a:pt x="202" y="74"/>
                </a:lnTo>
                <a:lnTo>
                  <a:pt x="205" y="81"/>
                </a:lnTo>
                <a:lnTo>
                  <a:pt x="209" y="88"/>
                </a:lnTo>
                <a:lnTo>
                  <a:pt x="212" y="96"/>
                </a:lnTo>
                <a:lnTo>
                  <a:pt x="214" y="104"/>
                </a:lnTo>
                <a:lnTo>
                  <a:pt x="217" y="113"/>
                </a:lnTo>
                <a:lnTo>
                  <a:pt x="218" y="123"/>
                </a:lnTo>
                <a:lnTo>
                  <a:pt x="218"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7" name="Rectangle 248"/>
          <p:cNvSpPr>
            <a:spLocks noChangeArrowheads="1"/>
          </p:cNvSpPr>
          <p:nvPr/>
        </p:nvSpPr>
        <p:spPr bwMode="auto">
          <a:xfrm>
            <a:off x="3565525" y="5465763"/>
            <a:ext cx="26988" cy="219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38" name="Freeform 249"/>
          <p:cNvSpPr>
            <a:spLocks noEditPoints="1"/>
          </p:cNvSpPr>
          <p:nvPr/>
        </p:nvSpPr>
        <p:spPr bwMode="auto">
          <a:xfrm>
            <a:off x="3633788" y="5465763"/>
            <a:ext cx="26987" cy="219075"/>
          </a:xfrm>
          <a:custGeom>
            <a:avLst/>
            <a:gdLst>
              <a:gd name="T0" fmla="*/ 0 w 51"/>
              <a:gd name="T1" fmla="*/ 219075 h 413"/>
              <a:gd name="T2" fmla="*/ 26987 w 51"/>
              <a:gd name="T3" fmla="*/ 219075 h 413"/>
              <a:gd name="T4" fmla="*/ 26987 w 51"/>
              <a:gd name="T5" fmla="*/ 59941 h 413"/>
              <a:gd name="T6" fmla="*/ 0 w 51"/>
              <a:gd name="T7" fmla="*/ 59941 h 413"/>
              <a:gd name="T8" fmla="*/ 0 w 51"/>
              <a:gd name="T9" fmla="*/ 219075 h 413"/>
              <a:gd name="T10" fmla="*/ 0 w 51"/>
              <a:gd name="T11" fmla="*/ 30236 h 413"/>
              <a:gd name="T12" fmla="*/ 26987 w 51"/>
              <a:gd name="T13" fmla="*/ 30236 h 413"/>
              <a:gd name="T14" fmla="*/ 26987 w 51"/>
              <a:gd name="T15" fmla="*/ 0 h 413"/>
              <a:gd name="T16" fmla="*/ 0 w 51"/>
              <a:gd name="T17" fmla="*/ 0 h 413"/>
              <a:gd name="T18" fmla="*/ 0 w 51"/>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3"/>
                </a:lnTo>
                <a:lnTo>
                  <a:pt x="0" y="113"/>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39" name="Freeform 250"/>
          <p:cNvSpPr>
            <a:spLocks/>
          </p:cNvSpPr>
          <p:nvPr/>
        </p:nvSpPr>
        <p:spPr bwMode="auto">
          <a:xfrm>
            <a:off x="3700463" y="5521325"/>
            <a:ext cx="133350" cy="163513"/>
          </a:xfrm>
          <a:custGeom>
            <a:avLst/>
            <a:gdLst>
              <a:gd name="T0" fmla="*/ 133350 w 251"/>
              <a:gd name="T1" fmla="*/ 163513 h 307"/>
              <a:gd name="T2" fmla="*/ 133350 w 251"/>
              <a:gd name="T3" fmla="*/ 59653 h 307"/>
              <a:gd name="T4" fmla="*/ 133350 w 251"/>
              <a:gd name="T5" fmla="*/ 49001 h 307"/>
              <a:gd name="T6" fmla="*/ 132287 w 251"/>
              <a:gd name="T7" fmla="*/ 38881 h 307"/>
              <a:gd name="T8" fmla="*/ 130694 w 251"/>
              <a:gd name="T9" fmla="*/ 29826 h 307"/>
              <a:gd name="T10" fmla="*/ 126975 w 251"/>
              <a:gd name="T11" fmla="*/ 21305 h 307"/>
              <a:gd name="T12" fmla="*/ 123256 w 251"/>
              <a:gd name="T13" fmla="*/ 16511 h 307"/>
              <a:gd name="T14" fmla="*/ 118474 w 251"/>
              <a:gd name="T15" fmla="*/ 12250 h 307"/>
              <a:gd name="T16" fmla="*/ 113162 w 251"/>
              <a:gd name="T17" fmla="*/ 8522 h 307"/>
              <a:gd name="T18" fmla="*/ 107318 w 251"/>
              <a:gd name="T19" fmla="*/ 5326 h 307"/>
              <a:gd name="T20" fmla="*/ 100942 w 251"/>
              <a:gd name="T21" fmla="*/ 2663 h 307"/>
              <a:gd name="T22" fmla="*/ 94036 w 251"/>
              <a:gd name="T23" fmla="*/ 1065 h 307"/>
              <a:gd name="T24" fmla="*/ 86067 w 251"/>
              <a:gd name="T25" fmla="*/ 533 h 307"/>
              <a:gd name="T26" fmla="*/ 77035 w 251"/>
              <a:gd name="T27" fmla="*/ 0 h 307"/>
              <a:gd name="T28" fmla="*/ 69066 w 251"/>
              <a:gd name="T29" fmla="*/ 533 h 307"/>
              <a:gd name="T30" fmla="*/ 61628 w 251"/>
              <a:gd name="T31" fmla="*/ 1598 h 307"/>
              <a:gd name="T32" fmla="*/ 54721 w 251"/>
              <a:gd name="T33" fmla="*/ 3728 h 307"/>
              <a:gd name="T34" fmla="*/ 47815 w 251"/>
              <a:gd name="T35" fmla="*/ 6391 h 307"/>
              <a:gd name="T36" fmla="*/ 41971 w 251"/>
              <a:gd name="T37" fmla="*/ 10120 h 307"/>
              <a:gd name="T38" fmla="*/ 35595 w 251"/>
              <a:gd name="T39" fmla="*/ 14913 h 307"/>
              <a:gd name="T40" fmla="*/ 30814 w 251"/>
              <a:gd name="T41" fmla="*/ 20772 h 307"/>
              <a:gd name="T42" fmla="*/ 26032 w 251"/>
              <a:gd name="T43" fmla="*/ 26631 h 307"/>
              <a:gd name="T44" fmla="*/ 0 w 251"/>
              <a:gd name="T45" fmla="*/ 3728 h 307"/>
              <a:gd name="T46" fmla="*/ 27095 w 251"/>
              <a:gd name="T47" fmla="*/ 163513 h 307"/>
              <a:gd name="T48" fmla="*/ 27095 w 251"/>
              <a:gd name="T49" fmla="*/ 66577 h 307"/>
              <a:gd name="T50" fmla="*/ 29220 w 251"/>
              <a:gd name="T51" fmla="*/ 55925 h 307"/>
              <a:gd name="T52" fmla="*/ 31876 w 251"/>
              <a:gd name="T53" fmla="*/ 46870 h 307"/>
              <a:gd name="T54" fmla="*/ 37189 w 251"/>
              <a:gd name="T55" fmla="*/ 39414 h 307"/>
              <a:gd name="T56" fmla="*/ 43033 w 251"/>
              <a:gd name="T57" fmla="*/ 33555 h 307"/>
              <a:gd name="T58" fmla="*/ 50471 w 251"/>
              <a:gd name="T59" fmla="*/ 28761 h 307"/>
              <a:gd name="T60" fmla="*/ 58972 w 251"/>
              <a:gd name="T61" fmla="*/ 25566 h 307"/>
              <a:gd name="T62" fmla="*/ 69066 w 251"/>
              <a:gd name="T63" fmla="*/ 23435 h 307"/>
              <a:gd name="T64" fmla="*/ 79160 w 251"/>
              <a:gd name="T65" fmla="*/ 23435 h 307"/>
              <a:gd name="T66" fmla="*/ 87129 w 251"/>
              <a:gd name="T67" fmla="*/ 25033 h 307"/>
              <a:gd name="T68" fmla="*/ 92973 w 251"/>
              <a:gd name="T69" fmla="*/ 27163 h 307"/>
              <a:gd name="T70" fmla="*/ 98286 w 251"/>
              <a:gd name="T71" fmla="*/ 31424 h 307"/>
              <a:gd name="T72" fmla="*/ 101474 w 251"/>
              <a:gd name="T73" fmla="*/ 36750 h 307"/>
              <a:gd name="T74" fmla="*/ 104130 w 251"/>
              <a:gd name="T75" fmla="*/ 43142 h 307"/>
              <a:gd name="T76" fmla="*/ 106255 w 251"/>
              <a:gd name="T77" fmla="*/ 50598 h 307"/>
              <a:gd name="T78" fmla="*/ 106786 w 251"/>
              <a:gd name="T79" fmla="*/ 59653 h 307"/>
              <a:gd name="T80" fmla="*/ 106786 w 251"/>
              <a:gd name="T81" fmla="*/ 163513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1" y="307"/>
                </a:moveTo>
                <a:lnTo>
                  <a:pt x="251" y="307"/>
                </a:lnTo>
                <a:lnTo>
                  <a:pt x="251" y="127"/>
                </a:lnTo>
                <a:lnTo>
                  <a:pt x="251" y="112"/>
                </a:lnTo>
                <a:lnTo>
                  <a:pt x="251" y="102"/>
                </a:lnTo>
                <a:lnTo>
                  <a:pt x="251" y="92"/>
                </a:lnTo>
                <a:lnTo>
                  <a:pt x="250" y="82"/>
                </a:lnTo>
                <a:lnTo>
                  <a:pt x="249" y="73"/>
                </a:lnTo>
                <a:lnTo>
                  <a:pt x="248" y="64"/>
                </a:lnTo>
                <a:lnTo>
                  <a:pt x="246" y="56"/>
                </a:lnTo>
                <a:lnTo>
                  <a:pt x="242" y="48"/>
                </a:lnTo>
                <a:lnTo>
                  <a:pt x="239" y="40"/>
                </a:lnTo>
                <a:lnTo>
                  <a:pt x="235" y="35"/>
                </a:lnTo>
                <a:lnTo>
                  <a:pt x="232" y="31"/>
                </a:lnTo>
                <a:lnTo>
                  <a:pt x="227" y="26"/>
                </a:lnTo>
                <a:lnTo>
                  <a:pt x="223" y="23"/>
                </a:lnTo>
                <a:lnTo>
                  <a:pt x="218" y="19"/>
                </a:lnTo>
                <a:lnTo>
                  <a:pt x="213" y="16"/>
                </a:lnTo>
                <a:lnTo>
                  <a:pt x="208" y="12"/>
                </a:lnTo>
                <a:lnTo>
                  <a:pt x="202" y="10"/>
                </a:lnTo>
                <a:lnTo>
                  <a:pt x="196" y="8"/>
                </a:lnTo>
                <a:lnTo>
                  <a:pt x="190" y="5"/>
                </a:lnTo>
                <a:lnTo>
                  <a:pt x="183" y="4"/>
                </a:lnTo>
                <a:lnTo>
                  <a:pt x="177" y="2"/>
                </a:lnTo>
                <a:lnTo>
                  <a:pt x="170" y="1"/>
                </a:lnTo>
                <a:lnTo>
                  <a:pt x="162" y="1"/>
                </a:lnTo>
                <a:lnTo>
                  <a:pt x="153" y="0"/>
                </a:lnTo>
                <a:lnTo>
                  <a:pt x="145" y="0"/>
                </a:lnTo>
                <a:lnTo>
                  <a:pt x="137" y="0"/>
                </a:lnTo>
                <a:lnTo>
                  <a:pt x="130" y="1"/>
                </a:lnTo>
                <a:lnTo>
                  <a:pt x="122" y="2"/>
                </a:lnTo>
                <a:lnTo>
                  <a:pt x="116" y="3"/>
                </a:lnTo>
                <a:lnTo>
                  <a:pt x="109" y="4"/>
                </a:lnTo>
                <a:lnTo>
                  <a:pt x="103" y="7"/>
                </a:lnTo>
                <a:lnTo>
                  <a:pt x="96" y="9"/>
                </a:lnTo>
                <a:lnTo>
                  <a:pt x="90" y="12"/>
                </a:lnTo>
                <a:lnTo>
                  <a:pt x="84" y="16"/>
                </a:lnTo>
                <a:lnTo>
                  <a:pt x="79" y="19"/>
                </a:lnTo>
                <a:lnTo>
                  <a:pt x="73" y="24"/>
                </a:lnTo>
                <a:lnTo>
                  <a:pt x="67" y="28"/>
                </a:lnTo>
                <a:lnTo>
                  <a:pt x="63" y="33"/>
                </a:lnTo>
                <a:lnTo>
                  <a:pt x="58" y="39"/>
                </a:lnTo>
                <a:lnTo>
                  <a:pt x="53" y="44"/>
                </a:lnTo>
                <a:lnTo>
                  <a:pt x="49" y="50"/>
                </a:lnTo>
                <a:lnTo>
                  <a:pt x="49" y="7"/>
                </a:lnTo>
                <a:lnTo>
                  <a:pt x="0" y="7"/>
                </a:lnTo>
                <a:lnTo>
                  <a:pt x="0" y="307"/>
                </a:lnTo>
                <a:lnTo>
                  <a:pt x="51" y="307"/>
                </a:lnTo>
                <a:lnTo>
                  <a:pt x="51" y="136"/>
                </a:lnTo>
                <a:lnTo>
                  <a:pt x="51" y="125"/>
                </a:lnTo>
                <a:lnTo>
                  <a:pt x="52" y="116"/>
                </a:lnTo>
                <a:lnTo>
                  <a:pt x="55" y="105"/>
                </a:lnTo>
                <a:lnTo>
                  <a:pt x="57" y="97"/>
                </a:lnTo>
                <a:lnTo>
                  <a:pt x="60" y="88"/>
                </a:lnTo>
                <a:lnTo>
                  <a:pt x="65" y="81"/>
                </a:lnTo>
                <a:lnTo>
                  <a:pt x="70" y="74"/>
                </a:lnTo>
                <a:lnTo>
                  <a:pt x="75" y="69"/>
                </a:lnTo>
                <a:lnTo>
                  <a:pt x="81" y="63"/>
                </a:lnTo>
                <a:lnTo>
                  <a:pt x="88" y="58"/>
                </a:lnTo>
                <a:lnTo>
                  <a:pt x="95" y="54"/>
                </a:lnTo>
                <a:lnTo>
                  <a:pt x="103" y="50"/>
                </a:lnTo>
                <a:lnTo>
                  <a:pt x="111" y="48"/>
                </a:lnTo>
                <a:lnTo>
                  <a:pt x="120" y="46"/>
                </a:lnTo>
                <a:lnTo>
                  <a:pt x="130" y="44"/>
                </a:lnTo>
                <a:lnTo>
                  <a:pt x="141" y="44"/>
                </a:lnTo>
                <a:lnTo>
                  <a:pt x="149" y="44"/>
                </a:lnTo>
                <a:lnTo>
                  <a:pt x="157" y="46"/>
                </a:lnTo>
                <a:lnTo>
                  <a:pt x="164" y="47"/>
                </a:lnTo>
                <a:lnTo>
                  <a:pt x="170" y="49"/>
                </a:lnTo>
                <a:lnTo>
                  <a:pt x="175" y="51"/>
                </a:lnTo>
                <a:lnTo>
                  <a:pt x="181" y="55"/>
                </a:lnTo>
                <a:lnTo>
                  <a:pt x="185" y="59"/>
                </a:lnTo>
                <a:lnTo>
                  <a:pt x="189" y="64"/>
                </a:lnTo>
                <a:lnTo>
                  <a:pt x="191" y="69"/>
                </a:lnTo>
                <a:lnTo>
                  <a:pt x="194" y="74"/>
                </a:lnTo>
                <a:lnTo>
                  <a:pt x="196" y="81"/>
                </a:lnTo>
                <a:lnTo>
                  <a:pt x="198" y="88"/>
                </a:lnTo>
                <a:lnTo>
                  <a:pt x="200" y="95"/>
                </a:lnTo>
                <a:lnTo>
                  <a:pt x="200" y="104"/>
                </a:lnTo>
                <a:lnTo>
                  <a:pt x="201" y="112"/>
                </a:lnTo>
                <a:lnTo>
                  <a:pt x="201" y="123"/>
                </a:lnTo>
                <a:lnTo>
                  <a:pt x="201"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0" name="Freeform 251"/>
          <p:cNvSpPr>
            <a:spLocks noEditPoints="1"/>
          </p:cNvSpPr>
          <p:nvPr/>
        </p:nvSpPr>
        <p:spPr bwMode="auto">
          <a:xfrm>
            <a:off x="3865563" y="5519738"/>
            <a:ext cx="142875" cy="169862"/>
          </a:xfrm>
          <a:custGeom>
            <a:avLst/>
            <a:gdLst>
              <a:gd name="T0" fmla="*/ 112297 w 271"/>
              <a:gd name="T1" fmla="*/ 120874 h 319"/>
              <a:gd name="T2" fmla="*/ 107552 w 271"/>
              <a:gd name="T3" fmla="*/ 129926 h 319"/>
              <a:gd name="T4" fmla="*/ 100171 w 271"/>
              <a:gd name="T5" fmla="*/ 137381 h 319"/>
              <a:gd name="T6" fmla="*/ 91735 w 271"/>
              <a:gd name="T7" fmla="*/ 142173 h 319"/>
              <a:gd name="T8" fmla="*/ 81191 w 271"/>
              <a:gd name="T9" fmla="*/ 144835 h 319"/>
              <a:gd name="T10" fmla="*/ 68538 w 271"/>
              <a:gd name="T11" fmla="*/ 145368 h 319"/>
              <a:gd name="T12" fmla="*/ 54830 w 271"/>
              <a:gd name="T13" fmla="*/ 141640 h 319"/>
              <a:gd name="T14" fmla="*/ 43759 w 271"/>
              <a:gd name="T15" fmla="*/ 134718 h 319"/>
              <a:gd name="T16" fmla="*/ 35323 w 271"/>
              <a:gd name="T17" fmla="*/ 124601 h 319"/>
              <a:gd name="T18" fmla="*/ 30051 w 271"/>
              <a:gd name="T19" fmla="*/ 110224 h 319"/>
              <a:gd name="T20" fmla="*/ 27942 w 271"/>
              <a:gd name="T21" fmla="*/ 93184 h 319"/>
              <a:gd name="T22" fmla="*/ 142875 w 271"/>
              <a:gd name="T23" fmla="*/ 81470 h 319"/>
              <a:gd name="T24" fmla="*/ 140239 w 271"/>
              <a:gd name="T25" fmla="*/ 54846 h 319"/>
              <a:gd name="T26" fmla="*/ 131804 w 271"/>
              <a:gd name="T27" fmla="*/ 32481 h 319"/>
              <a:gd name="T28" fmla="*/ 119150 w 271"/>
              <a:gd name="T29" fmla="*/ 15974 h 319"/>
              <a:gd name="T30" fmla="*/ 101225 w 271"/>
              <a:gd name="T31" fmla="*/ 5857 h 319"/>
              <a:gd name="T32" fmla="*/ 79609 w 271"/>
              <a:gd name="T33" fmla="*/ 532 h 319"/>
              <a:gd name="T34" fmla="*/ 55885 w 271"/>
              <a:gd name="T35" fmla="*/ 1597 h 319"/>
              <a:gd name="T36" fmla="*/ 35323 w 271"/>
              <a:gd name="T37" fmla="*/ 9585 h 319"/>
              <a:gd name="T38" fmla="*/ 19507 w 271"/>
              <a:gd name="T39" fmla="*/ 22897 h 319"/>
              <a:gd name="T40" fmla="*/ 7908 w 271"/>
              <a:gd name="T41" fmla="*/ 42599 h 319"/>
              <a:gd name="T42" fmla="*/ 1054 w 271"/>
              <a:gd name="T43" fmla="*/ 67093 h 319"/>
              <a:gd name="T44" fmla="*/ 527 w 271"/>
              <a:gd name="T45" fmla="*/ 96379 h 319"/>
              <a:gd name="T46" fmla="*/ 4745 w 271"/>
              <a:gd name="T47" fmla="*/ 121406 h 319"/>
              <a:gd name="T48" fmla="*/ 15289 w 271"/>
              <a:gd name="T49" fmla="*/ 142173 h 319"/>
              <a:gd name="T50" fmla="*/ 30051 w 271"/>
              <a:gd name="T51" fmla="*/ 157082 h 319"/>
              <a:gd name="T52" fmla="*/ 48504 w 271"/>
              <a:gd name="T53" fmla="*/ 166667 h 319"/>
              <a:gd name="T54" fmla="*/ 71174 w 271"/>
              <a:gd name="T55" fmla="*/ 169862 h 319"/>
              <a:gd name="T56" fmla="*/ 91208 w 271"/>
              <a:gd name="T57" fmla="*/ 167200 h 319"/>
              <a:gd name="T58" fmla="*/ 108079 w 271"/>
              <a:gd name="T59" fmla="*/ 161342 h 319"/>
              <a:gd name="T60" fmla="*/ 121786 w 271"/>
              <a:gd name="T61" fmla="*/ 150693 h 319"/>
              <a:gd name="T62" fmla="*/ 132331 w 271"/>
              <a:gd name="T63" fmla="*/ 137381 h 319"/>
              <a:gd name="T64" fmla="*/ 139185 w 271"/>
              <a:gd name="T65" fmla="*/ 120341 h 319"/>
              <a:gd name="T66" fmla="*/ 27942 w 271"/>
              <a:gd name="T67" fmla="*/ 71353 h 319"/>
              <a:gd name="T68" fmla="*/ 31106 w 271"/>
              <a:gd name="T69" fmla="*/ 55378 h 319"/>
              <a:gd name="T70" fmla="*/ 35851 w 271"/>
              <a:gd name="T71" fmla="*/ 43131 h 319"/>
              <a:gd name="T72" fmla="*/ 43759 w 271"/>
              <a:gd name="T73" fmla="*/ 33014 h 319"/>
              <a:gd name="T74" fmla="*/ 54830 w 271"/>
              <a:gd name="T75" fmla="*/ 27157 h 319"/>
              <a:gd name="T76" fmla="*/ 67483 w 271"/>
              <a:gd name="T77" fmla="*/ 23962 h 319"/>
              <a:gd name="T78" fmla="*/ 81718 w 271"/>
              <a:gd name="T79" fmla="*/ 24494 h 319"/>
              <a:gd name="T80" fmla="*/ 93844 w 271"/>
              <a:gd name="T81" fmla="*/ 28754 h 319"/>
              <a:gd name="T82" fmla="*/ 103334 w 271"/>
              <a:gd name="T83" fmla="*/ 36209 h 319"/>
              <a:gd name="T84" fmla="*/ 109661 w 271"/>
              <a:gd name="T85" fmla="*/ 46858 h 319"/>
              <a:gd name="T86" fmla="*/ 113878 w 271"/>
              <a:gd name="T87" fmla="*/ 60171 h 319"/>
              <a:gd name="T88" fmla="*/ 27942 w 271"/>
              <a:gd name="T89" fmla="*/ 71353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9">
                <a:moveTo>
                  <a:pt x="216" y="213"/>
                </a:moveTo>
                <a:lnTo>
                  <a:pt x="215" y="220"/>
                </a:lnTo>
                <a:lnTo>
                  <a:pt x="213" y="227"/>
                </a:lnTo>
                <a:lnTo>
                  <a:pt x="210" y="233"/>
                </a:lnTo>
                <a:lnTo>
                  <a:pt x="207" y="238"/>
                </a:lnTo>
                <a:lnTo>
                  <a:pt x="204" y="244"/>
                </a:lnTo>
                <a:lnTo>
                  <a:pt x="199" y="249"/>
                </a:lnTo>
                <a:lnTo>
                  <a:pt x="196" y="253"/>
                </a:lnTo>
                <a:lnTo>
                  <a:pt x="190" y="258"/>
                </a:lnTo>
                <a:lnTo>
                  <a:pt x="185" y="261"/>
                </a:lnTo>
                <a:lnTo>
                  <a:pt x="180" y="264"/>
                </a:lnTo>
                <a:lnTo>
                  <a:pt x="174" y="267"/>
                </a:lnTo>
                <a:lnTo>
                  <a:pt x="168" y="269"/>
                </a:lnTo>
                <a:lnTo>
                  <a:pt x="161" y="271"/>
                </a:lnTo>
                <a:lnTo>
                  <a:pt x="154" y="272"/>
                </a:lnTo>
                <a:lnTo>
                  <a:pt x="147" y="273"/>
                </a:lnTo>
                <a:lnTo>
                  <a:pt x="139" y="273"/>
                </a:lnTo>
                <a:lnTo>
                  <a:pt x="130" y="273"/>
                </a:lnTo>
                <a:lnTo>
                  <a:pt x="121" y="272"/>
                </a:lnTo>
                <a:lnTo>
                  <a:pt x="112" y="269"/>
                </a:lnTo>
                <a:lnTo>
                  <a:pt x="104" y="266"/>
                </a:lnTo>
                <a:lnTo>
                  <a:pt x="97" y="263"/>
                </a:lnTo>
                <a:lnTo>
                  <a:pt x="89" y="258"/>
                </a:lnTo>
                <a:lnTo>
                  <a:pt x="83" y="253"/>
                </a:lnTo>
                <a:lnTo>
                  <a:pt x="77" y="248"/>
                </a:lnTo>
                <a:lnTo>
                  <a:pt x="71" y="241"/>
                </a:lnTo>
                <a:lnTo>
                  <a:pt x="67" y="234"/>
                </a:lnTo>
                <a:lnTo>
                  <a:pt x="63" y="226"/>
                </a:lnTo>
                <a:lnTo>
                  <a:pt x="60" y="217"/>
                </a:lnTo>
                <a:lnTo>
                  <a:pt x="57" y="207"/>
                </a:lnTo>
                <a:lnTo>
                  <a:pt x="55" y="197"/>
                </a:lnTo>
                <a:lnTo>
                  <a:pt x="54" y="187"/>
                </a:lnTo>
                <a:lnTo>
                  <a:pt x="53" y="175"/>
                </a:lnTo>
                <a:lnTo>
                  <a:pt x="271" y="175"/>
                </a:lnTo>
                <a:lnTo>
                  <a:pt x="271" y="164"/>
                </a:lnTo>
                <a:lnTo>
                  <a:pt x="271" y="153"/>
                </a:lnTo>
                <a:lnTo>
                  <a:pt x="271" y="135"/>
                </a:lnTo>
                <a:lnTo>
                  <a:pt x="268" y="118"/>
                </a:lnTo>
                <a:lnTo>
                  <a:pt x="266" y="103"/>
                </a:lnTo>
                <a:lnTo>
                  <a:pt x="261" y="88"/>
                </a:lnTo>
                <a:lnTo>
                  <a:pt x="257" y="74"/>
                </a:lnTo>
                <a:lnTo>
                  <a:pt x="250" y="61"/>
                </a:lnTo>
                <a:lnTo>
                  <a:pt x="243" y="50"/>
                </a:lnTo>
                <a:lnTo>
                  <a:pt x="235" y="39"/>
                </a:lnTo>
                <a:lnTo>
                  <a:pt x="226" y="30"/>
                </a:lnTo>
                <a:lnTo>
                  <a:pt x="215" y="23"/>
                </a:lnTo>
                <a:lnTo>
                  <a:pt x="205" y="16"/>
                </a:lnTo>
                <a:lnTo>
                  <a:pt x="192" y="11"/>
                </a:lnTo>
                <a:lnTo>
                  <a:pt x="180" y="6"/>
                </a:lnTo>
                <a:lnTo>
                  <a:pt x="166" y="3"/>
                </a:lnTo>
                <a:lnTo>
                  <a:pt x="151" y="1"/>
                </a:lnTo>
                <a:lnTo>
                  <a:pt x="135" y="0"/>
                </a:lnTo>
                <a:lnTo>
                  <a:pt x="120" y="1"/>
                </a:lnTo>
                <a:lnTo>
                  <a:pt x="106" y="3"/>
                </a:lnTo>
                <a:lnTo>
                  <a:pt x="92" y="6"/>
                </a:lnTo>
                <a:lnTo>
                  <a:pt x="80" y="11"/>
                </a:lnTo>
                <a:lnTo>
                  <a:pt x="67" y="18"/>
                </a:lnTo>
                <a:lnTo>
                  <a:pt x="57" y="24"/>
                </a:lnTo>
                <a:lnTo>
                  <a:pt x="46" y="33"/>
                </a:lnTo>
                <a:lnTo>
                  <a:pt x="37" y="43"/>
                </a:lnTo>
                <a:lnTo>
                  <a:pt x="29" y="53"/>
                </a:lnTo>
                <a:lnTo>
                  <a:pt x="21" y="66"/>
                </a:lnTo>
                <a:lnTo>
                  <a:pt x="15" y="80"/>
                </a:lnTo>
                <a:lnTo>
                  <a:pt x="9" y="93"/>
                </a:lnTo>
                <a:lnTo>
                  <a:pt x="6" y="110"/>
                </a:lnTo>
                <a:lnTo>
                  <a:pt x="2" y="126"/>
                </a:lnTo>
                <a:lnTo>
                  <a:pt x="1" y="144"/>
                </a:lnTo>
                <a:lnTo>
                  <a:pt x="0" y="162"/>
                </a:lnTo>
                <a:lnTo>
                  <a:pt x="1" y="181"/>
                </a:lnTo>
                <a:lnTo>
                  <a:pt x="2" y="197"/>
                </a:lnTo>
                <a:lnTo>
                  <a:pt x="6" y="213"/>
                </a:lnTo>
                <a:lnTo>
                  <a:pt x="9" y="228"/>
                </a:lnTo>
                <a:lnTo>
                  <a:pt x="15" y="242"/>
                </a:lnTo>
                <a:lnTo>
                  <a:pt x="21" y="255"/>
                </a:lnTo>
                <a:lnTo>
                  <a:pt x="29" y="267"/>
                </a:lnTo>
                <a:lnTo>
                  <a:pt x="37" y="278"/>
                </a:lnTo>
                <a:lnTo>
                  <a:pt x="46" y="287"/>
                </a:lnTo>
                <a:lnTo>
                  <a:pt x="57" y="295"/>
                </a:lnTo>
                <a:lnTo>
                  <a:pt x="67" y="303"/>
                </a:lnTo>
                <a:lnTo>
                  <a:pt x="80" y="309"/>
                </a:lnTo>
                <a:lnTo>
                  <a:pt x="92" y="313"/>
                </a:lnTo>
                <a:lnTo>
                  <a:pt x="106" y="317"/>
                </a:lnTo>
                <a:lnTo>
                  <a:pt x="120" y="318"/>
                </a:lnTo>
                <a:lnTo>
                  <a:pt x="135" y="319"/>
                </a:lnTo>
                <a:lnTo>
                  <a:pt x="149" y="319"/>
                </a:lnTo>
                <a:lnTo>
                  <a:pt x="160" y="317"/>
                </a:lnTo>
                <a:lnTo>
                  <a:pt x="173" y="314"/>
                </a:lnTo>
                <a:lnTo>
                  <a:pt x="184" y="312"/>
                </a:lnTo>
                <a:lnTo>
                  <a:pt x="195" y="307"/>
                </a:lnTo>
                <a:lnTo>
                  <a:pt x="205" y="303"/>
                </a:lnTo>
                <a:lnTo>
                  <a:pt x="214" y="297"/>
                </a:lnTo>
                <a:lnTo>
                  <a:pt x="223" y="291"/>
                </a:lnTo>
                <a:lnTo>
                  <a:pt x="231" y="283"/>
                </a:lnTo>
                <a:lnTo>
                  <a:pt x="238" y="275"/>
                </a:lnTo>
                <a:lnTo>
                  <a:pt x="245" y="267"/>
                </a:lnTo>
                <a:lnTo>
                  <a:pt x="251" y="258"/>
                </a:lnTo>
                <a:lnTo>
                  <a:pt x="257" y="248"/>
                </a:lnTo>
                <a:lnTo>
                  <a:pt x="261" y="236"/>
                </a:lnTo>
                <a:lnTo>
                  <a:pt x="264" y="226"/>
                </a:lnTo>
                <a:lnTo>
                  <a:pt x="267" y="213"/>
                </a:lnTo>
                <a:lnTo>
                  <a:pt x="216" y="213"/>
                </a:lnTo>
                <a:close/>
                <a:moveTo>
                  <a:pt x="53" y="134"/>
                </a:moveTo>
                <a:lnTo>
                  <a:pt x="54" y="123"/>
                </a:lnTo>
                <a:lnTo>
                  <a:pt x="57" y="113"/>
                </a:lnTo>
                <a:lnTo>
                  <a:pt x="59" y="104"/>
                </a:lnTo>
                <a:lnTo>
                  <a:pt x="61" y="96"/>
                </a:lnTo>
                <a:lnTo>
                  <a:pt x="65" y="88"/>
                </a:lnTo>
                <a:lnTo>
                  <a:pt x="68" y="81"/>
                </a:lnTo>
                <a:lnTo>
                  <a:pt x="73" y="74"/>
                </a:lnTo>
                <a:lnTo>
                  <a:pt x="78" y="68"/>
                </a:lnTo>
                <a:lnTo>
                  <a:pt x="83" y="62"/>
                </a:lnTo>
                <a:lnTo>
                  <a:pt x="90" y="58"/>
                </a:lnTo>
                <a:lnTo>
                  <a:pt x="97" y="54"/>
                </a:lnTo>
                <a:lnTo>
                  <a:pt x="104" y="51"/>
                </a:lnTo>
                <a:lnTo>
                  <a:pt x="111" y="49"/>
                </a:lnTo>
                <a:lnTo>
                  <a:pt x="119" y="46"/>
                </a:lnTo>
                <a:lnTo>
                  <a:pt x="128" y="45"/>
                </a:lnTo>
                <a:lnTo>
                  <a:pt x="137" y="45"/>
                </a:lnTo>
                <a:lnTo>
                  <a:pt x="146" y="45"/>
                </a:lnTo>
                <a:lnTo>
                  <a:pt x="155" y="46"/>
                </a:lnTo>
                <a:lnTo>
                  <a:pt x="164" y="49"/>
                </a:lnTo>
                <a:lnTo>
                  <a:pt x="170" y="51"/>
                </a:lnTo>
                <a:lnTo>
                  <a:pt x="178" y="54"/>
                </a:lnTo>
                <a:lnTo>
                  <a:pt x="184" y="58"/>
                </a:lnTo>
                <a:lnTo>
                  <a:pt x="191" y="62"/>
                </a:lnTo>
                <a:lnTo>
                  <a:pt x="196" y="68"/>
                </a:lnTo>
                <a:lnTo>
                  <a:pt x="201" y="74"/>
                </a:lnTo>
                <a:lnTo>
                  <a:pt x="205" y="81"/>
                </a:lnTo>
                <a:lnTo>
                  <a:pt x="208" y="88"/>
                </a:lnTo>
                <a:lnTo>
                  <a:pt x="212" y="96"/>
                </a:lnTo>
                <a:lnTo>
                  <a:pt x="214" y="104"/>
                </a:lnTo>
                <a:lnTo>
                  <a:pt x="216" y="113"/>
                </a:lnTo>
                <a:lnTo>
                  <a:pt x="218" y="123"/>
                </a:lnTo>
                <a:lnTo>
                  <a:pt x="218"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1" name="Freeform 252"/>
          <p:cNvSpPr>
            <a:spLocks/>
          </p:cNvSpPr>
          <p:nvPr/>
        </p:nvSpPr>
        <p:spPr bwMode="auto">
          <a:xfrm>
            <a:off x="4027488" y="5519738"/>
            <a:ext cx="130175" cy="169862"/>
          </a:xfrm>
          <a:custGeom>
            <a:avLst/>
            <a:gdLst>
              <a:gd name="T0" fmla="*/ 2646 w 246"/>
              <a:gd name="T1" fmla="*/ 132056 h 319"/>
              <a:gd name="T2" fmla="*/ 13758 w 246"/>
              <a:gd name="T3" fmla="*/ 151225 h 319"/>
              <a:gd name="T4" fmla="*/ 31221 w 246"/>
              <a:gd name="T5" fmla="*/ 164537 h 319"/>
              <a:gd name="T6" fmla="*/ 56621 w 246"/>
              <a:gd name="T7" fmla="*/ 169862 h 319"/>
              <a:gd name="T8" fmla="*/ 85725 w 246"/>
              <a:gd name="T9" fmla="*/ 167732 h 319"/>
              <a:gd name="T10" fmla="*/ 108479 w 246"/>
              <a:gd name="T11" fmla="*/ 158680 h 319"/>
              <a:gd name="T12" fmla="*/ 123825 w 246"/>
              <a:gd name="T13" fmla="*/ 144303 h 319"/>
              <a:gd name="T14" fmla="*/ 130175 w 246"/>
              <a:gd name="T15" fmla="*/ 123536 h 319"/>
              <a:gd name="T16" fmla="*/ 128587 w 246"/>
              <a:gd name="T17" fmla="*/ 103302 h 319"/>
              <a:gd name="T18" fmla="*/ 121179 w 246"/>
              <a:gd name="T19" fmla="*/ 89457 h 319"/>
              <a:gd name="T20" fmla="*/ 107950 w 246"/>
              <a:gd name="T21" fmla="*/ 79872 h 319"/>
              <a:gd name="T22" fmla="*/ 87842 w 246"/>
              <a:gd name="T23" fmla="*/ 72950 h 319"/>
              <a:gd name="T24" fmla="*/ 50271 w 246"/>
              <a:gd name="T25" fmla="*/ 63898 h 319"/>
              <a:gd name="T26" fmla="*/ 40746 w 246"/>
              <a:gd name="T27" fmla="*/ 60171 h 319"/>
              <a:gd name="T28" fmla="*/ 34925 w 246"/>
              <a:gd name="T29" fmla="*/ 55911 h 319"/>
              <a:gd name="T30" fmla="*/ 31750 w 246"/>
              <a:gd name="T31" fmla="*/ 48988 h 319"/>
              <a:gd name="T32" fmla="*/ 31750 w 246"/>
              <a:gd name="T33" fmla="*/ 39936 h 319"/>
              <a:gd name="T34" fmla="*/ 35983 w 246"/>
              <a:gd name="T35" fmla="*/ 31949 h 319"/>
              <a:gd name="T36" fmla="*/ 43921 w 246"/>
              <a:gd name="T37" fmla="*/ 26092 h 319"/>
              <a:gd name="T38" fmla="*/ 56621 w 246"/>
              <a:gd name="T39" fmla="*/ 23429 h 319"/>
              <a:gd name="T40" fmla="*/ 71967 w 246"/>
              <a:gd name="T41" fmla="*/ 23429 h 319"/>
              <a:gd name="T42" fmla="*/ 84667 w 246"/>
              <a:gd name="T43" fmla="*/ 27157 h 319"/>
              <a:gd name="T44" fmla="*/ 93663 w 246"/>
              <a:gd name="T45" fmla="*/ 34079 h 319"/>
              <a:gd name="T46" fmla="*/ 99483 w 246"/>
              <a:gd name="T47" fmla="*/ 43664 h 319"/>
              <a:gd name="T48" fmla="*/ 125942 w 246"/>
              <a:gd name="T49" fmla="*/ 48988 h 319"/>
              <a:gd name="T50" fmla="*/ 121708 w 246"/>
              <a:gd name="T51" fmla="*/ 28754 h 319"/>
              <a:gd name="T52" fmla="*/ 109008 w 246"/>
              <a:gd name="T53" fmla="*/ 13845 h 319"/>
              <a:gd name="T54" fmla="*/ 89429 w 246"/>
              <a:gd name="T55" fmla="*/ 3727 h 319"/>
              <a:gd name="T56" fmla="*/ 64029 w 246"/>
              <a:gd name="T57" fmla="*/ 0 h 319"/>
              <a:gd name="T58" fmla="*/ 38629 w 246"/>
              <a:gd name="T59" fmla="*/ 3195 h 319"/>
              <a:gd name="T60" fmla="*/ 20108 w 246"/>
              <a:gd name="T61" fmla="*/ 12780 h 319"/>
              <a:gd name="T62" fmla="*/ 8467 w 246"/>
              <a:gd name="T63" fmla="*/ 27689 h 319"/>
              <a:gd name="T64" fmla="*/ 4233 w 246"/>
              <a:gd name="T65" fmla="*/ 46326 h 319"/>
              <a:gd name="T66" fmla="*/ 6879 w 246"/>
              <a:gd name="T67" fmla="*/ 63365 h 319"/>
              <a:gd name="T68" fmla="*/ 15346 w 246"/>
              <a:gd name="T69" fmla="*/ 76145 h 319"/>
              <a:gd name="T70" fmla="*/ 29104 w 246"/>
              <a:gd name="T71" fmla="*/ 84665 h 319"/>
              <a:gd name="T72" fmla="*/ 49213 w 246"/>
              <a:gd name="T73" fmla="*/ 91587 h 319"/>
              <a:gd name="T74" fmla="*/ 87842 w 246"/>
              <a:gd name="T75" fmla="*/ 101172 h 319"/>
              <a:gd name="T76" fmla="*/ 95779 w 246"/>
              <a:gd name="T77" fmla="*/ 104899 h 319"/>
              <a:gd name="T78" fmla="*/ 101071 w 246"/>
              <a:gd name="T79" fmla="*/ 110224 h 319"/>
              <a:gd name="T80" fmla="*/ 103717 w 246"/>
              <a:gd name="T81" fmla="*/ 118211 h 319"/>
              <a:gd name="T82" fmla="*/ 102129 w 246"/>
              <a:gd name="T83" fmla="*/ 128861 h 319"/>
              <a:gd name="T84" fmla="*/ 96308 w 246"/>
              <a:gd name="T85" fmla="*/ 137381 h 319"/>
              <a:gd name="T86" fmla="*/ 85196 w 246"/>
              <a:gd name="T87" fmla="*/ 142705 h 319"/>
              <a:gd name="T88" fmla="*/ 70908 w 246"/>
              <a:gd name="T89" fmla="*/ 145900 h 319"/>
              <a:gd name="T90" fmla="*/ 53446 w 246"/>
              <a:gd name="T91" fmla="*/ 144835 h 319"/>
              <a:gd name="T92" fmla="*/ 40217 w 246"/>
              <a:gd name="T93" fmla="*/ 140043 h 319"/>
              <a:gd name="T94" fmla="*/ 31221 w 246"/>
              <a:gd name="T95" fmla="*/ 129926 h 319"/>
              <a:gd name="T96" fmla="*/ 26458 w 246"/>
              <a:gd name="T97" fmla="*/ 11661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9">
                <a:moveTo>
                  <a:pt x="0" y="212"/>
                </a:moveTo>
                <a:lnTo>
                  <a:pt x="1" y="225"/>
                </a:lnTo>
                <a:lnTo>
                  <a:pt x="2" y="236"/>
                </a:lnTo>
                <a:lnTo>
                  <a:pt x="5" y="248"/>
                </a:lnTo>
                <a:lnTo>
                  <a:pt x="9" y="258"/>
                </a:lnTo>
                <a:lnTo>
                  <a:pt x="13" y="267"/>
                </a:lnTo>
                <a:lnTo>
                  <a:pt x="19" y="276"/>
                </a:lnTo>
                <a:lnTo>
                  <a:pt x="26" y="284"/>
                </a:lnTo>
                <a:lnTo>
                  <a:pt x="32" y="291"/>
                </a:lnTo>
                <a:lnTo>
                  <a:pt x="40" y="298"/>
                </a:lnTo>
                <a:lnTo>
                  <a:pt x="50" y="303"/>
                </a:lnTo>
                <a:lnTo>
                  <a:pt x="59" y="309"/>
                </a:lnTo>
                <a:lnTo>
                  <a:pt x="70" y="312"/>
                </a:lnTo>
                <a:lnTo>
                  <a:pt x="82" y="315"/>
                </a:lnTo>
                <a:lnTo>
                  <a:pt x="93" y="317"/>
                </a:lnTo>
                <a:lnTo>
                  <a:pt x="107" y="319"/>
                </a:lnTo>
                <a:lnTo>
                  <a:pt x="121" y="319"/>
                </a:lnTo>
                <a:lnTo>
                  <a:pt x="136" y="319"/>
                </a:lnTo>
                <a:lnTo>
                  <a:pt x="150" y="318"/>
                </a:lnTo>
                <a:lnTo>
                  <a:pt x="162" y="315"/>
                </a:lnTo>
                <a:lnTo>
                  <a:pt x="175" y="312"/>
                </a:lnTo>
                <a:lnTo>
                  <a:pt x="185" y="309"/>
                </a:lnTo>
                <a:lnTo>
                  <a:pt x="196" y="304"/>
                </a:lnTo>
                <a:lnTo>
                  <a:pt x="205" y="298"/>
                </a:lnTo>
                <a:lnTo>
                  <a:pt x="214" y="292"/>
                </a:lnTo>
                <a:lnTo>
                  <a:pt x="221" y="286"/>
                </a:lnTo>
                <a:lnTo>
                  <a:pt x="228" y="279"/>
                </a:lnTo>
                <a:lnTo>
                  <a:pt x="234" y="271"/>
                </a:lnTo>
                <a:lnTo>
                  <a:pt x="238" y="261"/>
                </a:lnTo>
                <a:lnTo>
                  <a:pt x="242" y="252"/>
                </a:lnTo>
                <a:lnTo>
                  <a:pt x="244" y="242"/>
                </a:lnTo>
                <a:lnTo>
                  <a:pt x="246" y="232"/>
                </a:lnTo>
                <a:lnTo>
                  <a:pt x="246" y="220"/>
                </a:lnTo>
                <a:lnTo>
                  <a:pt x="246" y="211"/>
                </a:lnTo>
                <a:lnTo>
                  <a:pt x="245" y="202"/>
                </a:lnTo>
                <a:lnTo>
                  <a:pt x="243" y="194"/>
                </a:lnTo>
                <a:lnTo>
                  <a:pt x="241" y="187"/>
                </a:lnTo>
                <a:lnTo>
                  <a:pt x="237" y="180"/>
                </a:lnTo>
                <a:lnTo>
                  <a:pt x="234" y="174"/>
                </a:lnTo>
                <a:lnTo>
                  <a:pt x="229" y="168"/>
                </a:lnTo>
                <a:lnTo>
                  <a:pt x="223" y="162"/>
                </a:lnTo>
                <a:lnTo>
                  <a:pt x="218" y="158"/>
                </a:lnTo>
                <a:lnTo>
                  <a:pt x="211" y="153"/>
                </a:lnTo>
                <a:lnTo>
                  <a:pt x="204" y="150"/>
                </a:lnTo>
                <a:lnTo>
                  <a:pt x="196" y="146"/>
                </a:lnTo>
                <a:lnTo>
                  <a:pt x="187" y="143"/>
                </a:lnTo>
                <a:lnTo>
                  <a:pt x="176" y="139"/>
                </a:lnTo>
                <a:lnTo>
                  <a:pt x="166" y="137"/>
                </a:lnTo>
                <a:lnTo>
                  <a:pt x="156" y="134"/>
                </a:lnTo>
                <a:lnTo>
                  <a:pt x="106" y="122"/>
                </a:lnTo>
                <a:lnTo>
                  <a:pt x="100" y="121"/>
                </a:lnTo>
                <a:lnTo>
                  <a:pt x="95" y="120"/>
                </a:lnTo>
                <a:lnTo>
                  <a:pt x="90" y="119"/>
                </a:lnTo>
                <a:lnTo>
                  <a:pt x="85" y="116"/>
                </a:lnTo>
                <a:lnTo>
                  <a:pt x="81" y="115"/>
                </a:lnTo>
                <a:lnTo>
                  <a:pt x="77" y="113"/>
                </a:lnTo>
                <a:lnTo>
                  <a:pt x="74" y="112"/>
                </a:lnTo>
                <a:lnTo>
                  <a:pt x="70" y="110"/>
                </a:lnTo>
                <a:lnTo>
                  <a:pt x="68" y="107"/>
                </a:lnTo>
                <a:lnTo>
                  <a:pt x="66" y="105"/>
                </a:lnTo>
                <a:lnTo>
                  <a:pt x="63" y="102"/>
                </a:lnTo>
                <a:lnTo>
                  <a:pt x="61" y="99"/>
                </a:lnTo>
                <a:lnTo>
                  <a:pt x="60" y="96"/>
                </a:lnTo>
                <a:lnTo>
                  <a:pt x="60" y="92"/>
                </a:lnTo>
                <a:lnTo>
                  <a:pt x="59" y="89"/>
                </a:lnTo>
                <a:lnTo>
                  <a:pt x="59" y="85"/>
                </a:lnTo>
                <a:lnTo>
                  <a:pt x="59" y="80"/>
                </a:lnTo>
                <a:lnTo>
                  <a:pt x="60" y="75"/>
                </a:lnTo>
                <a:lnTo>
                  <a:pt x="61" y="72"/>
                </a:lnTo>
                <a:lnTo>
                  <a:pt x="62" y="67"/>
                </a:lnTo>
                <a:lnTo>
                  <a:pt x="65" y="64"/>
                </a:lnTo>
                <a:lnTo>
                  <a:pt x="68" y="60"/>
                </a:lnTo>
                <a:lnTo>
                  <a:pt x="72" y="57"/>
                </a:lnTo>
                <a:lnTo>
                  <a:pt x="75" y="54"/>
                </a:lnTo>
                <a:lnTo>
                  <a:pt x="78" y="51"/>
                </a:lnTo>
                <a:lnTo>
                  <a:pt x="83" y="49"/>
                </a:lnTo>
                <a:lnTo>
                  <a:pt x="89" y="47"/>
                </a:lnTo>
                <a:lnTo>
                  <a:pt x="95" y="45"/>
                </a:lnTo>
                <a:lnTo>
                  <a:pt x="100" y="44"/>
                </a:lnTo>
                <a:lnTo>
                  <a:pt x="107" y="44"/>
                </a:lnTo>
                <a:lnTo>
                  <a:pt x="114" y="43"/>
                </a:lnTo>
                <a:lnTo>
                  <a:pt x="121" y="43"/>
                </a:lnTo>
                <a:lnTo>
                  <a:pt x="129" y="43"/>
                </a:lnTo>
                <a:lnTo>
                  <a:pt x="136" y="44"/>
                </a:lnTo>
                <a:lnTo>
                  <a:pt x="143" y="45"/>
                </a:lnTo>
                <a:lnTo>
                  <a:pt x="149" y="46"/>
                </a:lnTo>
                <a:lnTo>
                  <a:pt x="154" y="49"/>
                </a:lnTo>
                <a:lnTo>
                  <a:pt x="160" y="51"/>
                </a:lnTo>
                <a:lnTo>
                  <a:pt x="165" y="53"/>
                </a:lnTo>
                <a:lnTo>
                  <a:pt x="169" y="57"/>
                </a:lnTo>
                <a:lnTo>
                  <a:pt x="174" y="60"/>
                </a:lnTo>
                <a:lnTo>
                  <a:pt x="177" y="64"/>
                </a:lnTo>
                <a:lnTo>
                  <a:pt x="181" y="68"/>
                </a:lnTo>
                <a:lnTo>
                  <a:pt x="183" y="72"/>
                </a:lnTo>
                <a:lnTo>
                  <a:pt x="185" y="77"/>
                </a:lnTo>
                <a:lnTo>
                  <a:pt x="188" y="82"/>
                </a:lnTo>
                <a:lnTo>
                  <a:pt x="189" y="88"/>
                </a:lnTo>
                <a:lnTo>
                  <a:pt x="189" y="93"/>
                </a:lnTo>
                <a:lnTo>
                  <a:pt x="238" y="93"/>
                </a:lnTo>
                <a:lnTo>
                  <a:pt x="238" y="92"/>
                </a:lnTo>
                <a:lnTo>
                  <a:pt x="238" y="82"/>
                </a:lnTo>
                <a:lnTo>
                  <a:pt x="236" y="73"/>
                </a:lnTo>
                <a:lnTo>
                  <a:pt x="234" y="64"/>
                </a:lnTo>
                <a:lnTo>
                  <a:pt x="230" y="54"/>
                </a:lnTo>
                <a:lnTo>
                  <a:pt x="226" y="46"/>
                </a:lnTo>
                <a:lnTo>
                  <a:pt x="220" y="38"/>
                </a:lnTo>
                <a:lnTo>
                  <a:pt x="214" y="31"/>
                </a:lnTo>
                <a:lnTo>
                  <a:pt x="206" y="26"/>
                </a:lnTo>
                <a:lnTo>
                  <a:pt x="198" y="20"/>
                </a:lnTo>
                <a:lnTo>
                  <a:pt x="190" y="15"/>
                </a:lnTo>
                <a:lnTo>
                  <a:pt x="180" y="11"/>
                </a:lnTo>
                <a:lnTo>
                  <a:pt x="169" y="7"/>
                </a:lnTo>
                <a:lnTo>
                  <a:pt x="159" y="4"/>
                </a:lnTo>
                <a:lnTo>
                  <a:pt x="146" y="1"/>
                </a:lnTo>
                <a:lnTo>
                  <a:pt x="134" y="0"/>
                </a:lnTo>
                <a:lnTo>
                  <a:pt x="121" y="0"/>
                </a:lnTo>
                <a:lnTo>
                  <a:pt x="108" y="0"/>
                </a:lnTo>
                <a:lnTo>
                  <a:pt x="96" y="1"/>
                </a:lnTo>
                <a:lnTo>
                  <a:pt x="84" y="4"/>
                </a:lnTo>
                <a:lnTo>
                  <a:pt x="73" y="6"/>
                </a:lnTo>
                <a:lnTo>
                  <a:pt x="63" y="10"/>
                </a:lnTo>
                <a:lnTo>
                  <a:pt x="54" y="14"/>
                </a:lnTo>
                <a:lnTo>
                  <a:pt x="45" y="19"/>
                </a:lnTo>
                <a:lnTo>
                  <a:pt x="38" y="24"/>
                </a:lnTo>
                <a:lnTo>
                  <a:pt x="31" y="30"/>
                </a:lnTo>
                <a:lnTo>
                  <a:pt x="26" y="37"/>
                </a:lnTo>
                <a:lnTo>
                  <a:pt x="20" y="44"/>
                </a:lnTo>
                <a:lnTo>
                  <a:pt x="16" y="52"/>
                </a:lnTo>
                <a:lnTo>
                  <a:pt x="13" y="60"/>
                </a:lnTo>
                <a:lnTo>
                  <a:pt x="11" y="68"/>
                </a:lnTo>
                <a:lnTo>
                  <a:pt x="8" y="77"/>
                </a:lnTo>
                <a:lnTo>
                  <a:pt x="8" y="87"/>
                </a:lnTo>
                <a:lnTo>
                  <a:pt x="8" y="96"/>
                </a:lnTo>
                <a:lnTo>
                  <a:pt x="9" y="104"/>
                </a:lnTo>
                <a:lnTo>
                  <a:pt x="11" y="112"/>
                </a:lnTo>
                <a:lnTo>
                  <a:pt x="13" y="119"/>
                </a:lnTo>
                <a:lnTo>
                  <a:pt x="16" y="126"/>
                </a:lnTo>
                <a:lnTo>
                  <a:pt x="20" y="131"/>
                </a:lnTo>
                <a:lnTo>
                  <a:pt x="24" y="137"/>
                </a:lnTo>
                <a:lnTo>
                  <a:pt x="29" y="143"/>
                </a:lnTo>
                <a:lnTo>
                  <a:pt x="35" y="148"/>
                </a:lnTo>
                <a:lnTo>
                  <a:pt x="40" y="151"/>
                </a:lnTo>
                <a:lnTo>
                  <a:pt x="47" y="156"/>
                </a:lnTo>
                <a:lnTo>
                  <a:pt x="55" y="159"/>
                </a:lnTo>
                <a:lnTo>
                  <a:pt x="63" y="162"/>
                </a:lnTo>
                <a:lnTo>
                  <a:pt x="73" y="166"/>
                </a:lnTo>
                <a:lnTo>
                  <a:pt x="83" y="168"/>
                </a:lnTo>
                <a:lnTo>
                  <a:pt x="93" y="172"/>
                </a:lnTo>
                <a:lnTo>
                  <a:pt x="150" y="185"/>
                </a:lnTo>
                <a:lnTo>
                  <a:pt x="156" y="187"/>
                </a:lnTo>
                <a:lnTo>
                  <a:pt x="160" y="189"/>
                </a:lnTo>
                <a:lnTo>
                  <a:pt x="166" y="190"/>
                </a:lnTo>
                <a:lnTo>
                  <a:pt x="170" y="191"/>
                </a:lnTo>
                <a:lnTo>
                  <a:pt x="174" y="194"/>
                </a:lnTo>
                <a:lnTo>
                  <a:pt x="179" y="195"/>
                </a:lnTo>
                <a:lnTo>
                  <a:pt x="181" y="197"/>
                </a:lnTo>
                <a:lnTo>
                  <a:pt x="184" y="199"/>
                </a:lnTo>
                <a:lnTo>
                  <a:pt x="187" y="202"/>
                </a:lnTo>
                <a:lnTo>
                  <a:pt x="189" y="204"/>
                </a:lnTo>
                <a:lnTo>
                  <a:pt x="191" y="207"/>
                </a:lnTo>
                <a:lnTo>
                  <a:pt x="193" y="211"/>
                </a:lnTo>
                <a:lnTo>
                  <a:pt x="195" y="214"/>
                </a:lnTo>
                <a:lnTo>
                  <a:pt x="195" y="218"/>
                </a:lnTo>
                <a:lnTo>
                  <a:pt x="196" y="222"/>
                </a:lnTo>
                <a:lnTo>
                  <a:pt x="196" y="227"/>
                </a:lnTo>
                <a:lnTo>
                  <a:pt x="196" y="232"/>
                </a:lnTo>
                <a:lnTo>
                  <a:pt x="195" y="237"/>
                </a:lnTo>
                <a:lnTo>
                  <a:pt x="193" y="242"/>
                </a:lnTo>
                <a:lnTo>
                  <a:pt x="191" y="246"/>
                </a:lnTo>
                <a:lnTo>
                  <a:pt x="189" y="250"/>
                </a:lnTo>
                <a:lnTo>
                  <a:pt x="185" y="255"/>
                </a:lnTo>
                <a:lnTo>
                  <a:pt x="182" y="258"/>
                </a:lnTo>
                <a:lnTo>
                  <a:pt x="177" y="261"/>
                </a:lnTo>
                <a:lnTo>
                  <a:pt x="173" y="264"/>
                </a:lnTo>
                <a:lnTo>
                  <a:pt x="167" y="266"/>
                </a:lnTo>
                <a:lnTo>
                  <a:pt x="161" y="268"/>
                </a:lnTo>
                <a:lnTo>
                  <a:pt x="156" y="271"/>
                </a:lnTo>
                <a:lnTo>
                  <a:pt x="149" y="272"/>
                </a:lnTo>
                <a:lnTo>
                  <a:pt x="142" y="273"/>
                </a:lnTo>
                <a:lnTo>
                  <a:pt x="134" y="274"/>
                </a:lnTo>
                <a:lnTo>
                  <a:pt x="126" y="274"/>
                </a:lnTo>
                <a:lnTo>
                  <a:pt x="118" y="274"/>
                </a:lnTo>
                <a:lnTo>
                  <a:pt x="110" y="273"/>
                </a:lnTo>
                <a:lnTo>
                  <a:pt x="101" y="272"/>
                </a:lnTo>
                <a:lnTo>
                  <a:pt x="95" y="271"/>
                </a:lnTo>
                <a:lnTo>
                  <a:pt x="88" y="268"/>
                </a:lnTo>
                <a:lnTo>
                  <a:pt x="82" y="265"/>
                </a:lnTo>
                <a:lnTo>
                  <a:pt x="76" y="263"/>
                </a:lnTo>
                <a:lnTo>
                  <a:pt x="72" y="258"/>
                </a:lnTo>
                <a:lnTo>
                  <a:pt x="67" y="255"/>
                </a:lnTo>
                <a:lnTo>
                  <a:pt x="62" y="250"/>
                </a:lnTo>
                <a:lnTo>
                  <a:pt x="59" y="244"/>
                </a:lnTo>
                <a:lnTo>
                  <a:pt x="55" y="238"/>
                </a:lnTo>
                <a:lnTo>
                  <a:pt x="53" y="233"/>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2" name="Rectangle 253"/>
          <p:cNvSpPr>
            <a:spLocks noChangeArrowheads="1"/>
          </p:cNvSpPr>
          <p:nvPr/>
        </p:nvSpPr>
        <p:spPr bwMode="auto">
          <a:xfrm>
            <a:off x="4194175" y="5651500"/>
            <a:ext cx="30163" cy="333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43" name="Freeform 254"/>
          <p:cNvSpPr>
            <a:spLocks/>
          </p:cNvSpPr>
          <p:nvPr/>
        </p:nvSpPr>
        <p:spPr bwMode="auto">
          <a:xfrm>
            <a:off x="1184275" y="5845175"/>
            <a:ext cx="192088" cy="230188"/>
          </a:xfrm>
          <a:custGeom>
            <a:avLst/>
            <a:gdLst>
              <a:gd name="T0" fmla="*/ 161758 w 361"/>
              <a:gd name="T1" fmla="*/ 156634 h 435"/>
              <a:gd name="T2" fmla="*/ 155373 w 361"/>
              <a:gd name="T3" fmla="*/ 173567 h 435"/>
              <a:gd name="T4" fmla="*/ 145263 w 361"/>
              <a:gd name="T5" fmla="*/ 187855 h 435"/>
              <a:gd name="T6" fmla="*/ 130897 w 361"/>
              <a:gd name="T7" fmla="*/ 197380 h 435"/>
              <a:gd name="T8" fmla="*/ 113869 w 361"/>
              <a:gd name="T9" fmla="*/ 202671 h 435"/>
              <a:gd name="T10" fmla="*/ 93117 w 361"/>
              <a:gd name="T11" fmla="*/ 203730 h 435"/>
              <a:gd name="T12" fmla="*/ 72366 w 361"/>
              <a:gd name="T13" fmla="*/ 197909 h 435"/>
              <a:gd name="T14" fmla="*/ 55338 w 361"/>
              <a:gd name="T15" fmla="*/ 185738 h 435"/>
              <a:gd name="T16" fmla="*/ 41504 w 361"/>
              <a:gd name="T17" fmla="*/ 167746 h 435"/>
              <a:gd name="T18" fmla="*/ 33522 w 361"/>
              <a:gd name="T19" fmla="*/ 143934 h 435"/>
              <a:gd name="T20" fmla="*/ 30862 w 361"/>
              <a:gd name="T21" fmla="*/ 115888 h 435"/>
              <a:gd name="T22" fmla="*/ 32990 w 361"/>
              <a:gd name="T23" fmla="*/ 86254 h 435"/>
              <a:gd name="T24" fmla="*/ 40972 w 361"/>
              <a:gd name="T25" fmla="*/ 62442 h 435"/>
              <a:gd name="T26" fmla="*/ 53742 w 361"/>
              <a:gd name="T27" fmla="*/ 43921 h 435"/>
              <a:gd name="T28" fmla="*/ 71301 w 361"/>
              <a:gd name="T29" fmla="*/ 32279 h 435"/>
              <a:gd name="T30" fmla="*/ 93117 w 361"/>
              <a:gd name="T31" fmla="*/ 26988 h 435"/>
              <a:gd name="T32" fmla="*/ 113337 w 361"/>
              <a:gd name="T33" fmla="*/ 26988 h 435"/>
              <a:gd name="T34" fmla="*/ 128768 w 361"/>
              <a:gd name="T35" fmla="*/ 31221 h 435"/>
              <a:gd name="T36" fmla="*/ 142071 w 361"/>
              <a:gd name="T37" fmla="*/ 38100 h 435"/>
              <a:gd name="T38" fmla="*/ 151648 w 361"/>
              <a:gd name="T39" fmla="*/ 48154 h 435"/>
              <a:gd name="T40" fmla="*/ 158566 w 361"/>
              <a:gd name="T41" fmla="*/ 60854 h 435"/>
              <a:gd name="T42" fmla="*/ 190492 w 361"/>
              <a:gd name="T43" fmla="*/ 71438 h 435"/>
              <a:gd name="T44" fmla="*/ 185171 w 361"/>
              <a:gd name="T45" fmla="*/ 48683 h 435"/>
              <a:gd name="T46" fmla="*/ 173997 w 361"/>
              <a:gd name="T47" fmla="*/ 30163 h 435"/>
              <a:gd name="T48" fmla="*/ 157502 w 361"/>
              <a:gd name="T49" fmla="*/ 14817 h 435"/>
              <a:gd name="T50" fmla="*/ 136750 w 361"/>
              <a:gd name="T51" fmla="*/ 5292 h 435"/>
              <a:gd name="T52" fmla="*/ 111741 w 361"/>
              <a:gd name="T53" fmla="*/ 1058 h 435"/>
              <a:gd name="T54" fmla="*/ 90457 w 361"/>
              <a:gd name="T55" fmla="*/ 1058 h 435"/>
              <a:gd name="T56" fmla="*/ 74494 w 361"/>
              <a:gd name="T57" fmla="*/ 3175 h 435"/>
              <a:gd name="T58" fmla="*/ 60127 w 361"/>
              <a:gd name="T59" fmla="*/ 7938 h 435"/>
              <a:gd name="T60" fmla="*/ 46825 w 361"/>
              <a:gd name="T61" fmla="*/ 14817 h 435"/>
              <a:gd name="T62" fmla="*/ 34586 w 361"/>
              <a:gd name="T63" fmla="*/ 23283 h 435"/>
              <a:gd name="T64" fmla="*/ 24477 w 361"/>
              <a:gd name="T65" fmla="*/ 34396 h 435"/>
              <a:gd name="T66" fmla="*/ 15963 w 361"/>
              <a:gd name="T67" fmla="*/ 46567 h 435"/>
              <a:gd name="T68" fmla="*/ 9046 w 361"/>
              <a:gd name="T69" fmla="*/ 60325 h 435"/>
              <a:gd name="T70" fmla="*/ 4257 w 361"/>
              <a:gd name="T71" fmla="*/ 76200 h 435"/>
              <a:gd name="T72" fmla="*/ 1064 w 361"/>
              <a:gd name="T73" fmla="*/ 93134 h 435"/>
              <a:gd name="T74" fmla="*/ 0 w 361"/>
              <a:gd name="T75" fmla="*/ 112184 h 435"/>
              <a:gd name="T76" fmla="*/ 1064 w 361"/>
              <a:gd name="T77" fmla="*/ 132292 h 435"/>
              <a:gd name="T78" fmla="*/ 3725 w 361"/>
              <a:gd name="T79" fmla="*/ 150284 h 435"/>
              <a:gd name="T80" fmla="*/ 8514 w 361"/>
              <a:gd name="T81" fmla="*/ 167746 h 435"/>
              <a:gd name="T82" fmla="*/ 15431 w 361"/>
              <a:gd name="T83" fmla="*/ 182034 h 435"/>
              <a:gd name="T84" fmla="*/ 23412 w 361"/>
              <a:gd name="T85" fmla="*/ 195792 h 435"/>
              <a:gd name="T86" fmla="*/ 33522 w 361"/>
              <a:gd name="T87" fmla="*/ 206375 h 435"/>
              <a:gd name="T88" fmla="*/ 44696 w 361"/>
              <a:gd name="T89" fmla="*/ 215900 h 435"/>
              <a:gd name="T90" fmla="*/ 57467 w 361"/>
              <a:gd name="T91" fmla="*/ 222250 h 435"/>
              <a:gd name="T92" fmla="*/ 72366 w 361"/>
              <a:gd name="T93" fmla="*/ 227013 h 435"/>
              <a:gd name="T94" fmla="*/ 88329 w 361"/>
              <a:gd name="T95" fmla="*/ 229659 h 435"/>
              <a:gd name="T96" fmla="*/ 109080 w 361"/>
              <a:gd name="T97" fmla="*/ 229659 h 435"/>
              <a:gd name="T98" fmla="*/ 136218 w 361"/>
              <a:gd name="T99" fmla="*/ 224367 h 435"/>
              <a:gd name="T100" fmla="*/ 158566 w 361"/>
              <a:gd name="T101" fmla="*/ 212196 h 435"/>
              <a:gd name="T102" fmla="*/ 175593 w 361"/>
              <a:gd name="T103" fmla="*/ 194205 h 435"/>
              <a:gd name="T104" fmla="*/ 187299 w 361"/>
              <a:gd name="T105" fmla="*/ 171450 h 435"/>
              <a:gd name="T106" fmla="*/ 192088 w 361"/>
              <a:gd name="T107" fmla="*/ 143404 h 43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61" h="435">
                <a:moveTo>
                  <a:pt x="307" y="271"/>
                </a:moveTo>
                <a:lnTo>
                  <a:pt x="306" y="283"/>
                </a:lnTo>
                <a:lnTo>
                  <a:pt x="304" y="296"/>
                </a:lnTo>
                <a:lnTo>
                  <a:pt x="302" y="307"/>
                </a:lnTo>
                <a:lnTo>
                  <a:pt x="297" y="318"/>
                </a:lnTo>
                <a:lnTo>
                  <a:pt x="292" y="328"/>
                </a:lnTo>
                <a:lnTo>
                  <a:pt x="287" y="337"/>
                </a:lnTo>
                <a:lnTo>
                  <a:pt x="280" y="347"/>
                </a:lnTo>
                <a:lnTo>
                  <a:pt x="273" y="355"/>
                </a:lnTo>
                <a:lnTo>
                  <a:pt x="265" y="362"/>
                </a:lnTo>
                <a:lnTo>
                  <a:pt x="256" y="367"/>
                </a:lnTo>
                <a:lnTo>
                  <a:pt x="246" y="373"/>
                </a:lnTo>
                <a:lnTo>
                  <a:pt x="236" y="378"/>
                </a:lnTo>
                <a:lnTo>
                  <a:pt x="224" y="381"/>
                </a:lnTo>
                <a:lnTo>
                  <a:pt x="214" y="383"/>
                </a:lnTo>
                <a:lnTo>
                  <a:pt x="201" y="386"/>
                </a:lnTo>
                <a:lnTo>
                  <a:pt x="189" y="386"/>
                </a:lnTo>
                <a:lnTo>
                  <a:pt x="175" y="385"/>
                </a:lnTo>
                <a:lnTo>
                  <a:pt x="161" y="382"/>
                </a:lnTo>
                <a:lnTo>
                  <a:pt x="149" y="379"/>
                </a:lnTo>
                <a:lnTo>
                  <a:pt x="136" y="374"/>
                </a:lnTo>
                <a:lnTo>
                  <a:pt x="124" y="367"/>
                </a:lnTo>
                <a:lnTo>
                  <a:pt x="113" y="359"/>
                </a:lnTo>
                <a:lnTo>
                  <a:pt x="104" y="351"/>
                </a:lnTo>
                <a:lnTo>
                  <a:pt x="94" y="341"/>
                </a:lnTo>
                <a:lnTo>
                  <a:pt x="86" y="329"/>
                </a:lnTo>
                <a:lnTo>
                  <a:pt x="78" y="317"/>
                </a:lnTo>
                <a:lnTo>
                  <a:pt x="73" y="303"/>
                </a:lnTo>
                <a:lnTo>
                  <a:pt x="67" y="288"/>
                </a:lnTo>
                <a:lnTo>
                  <a:pt x="63" y="272"/>
                </a:lnTo>
                <a:lnTo>
                  <a:pt x="60" y="255"/>
                </a:lnTo>
                <a:lnTo>
                  <a:pt x="59" y="237"/>
                </a:lnTo>
                <a:lnTo>
                  <a:pt x="58" y="219"/>
                </a:lnTo>
                <a:lnTo>
                  <a:pt x="59" y="198"/>
                </a:lnTo>
                <a:lnTo>
                  <a:pt x="60" y="180"/>
                </a:lnTo>
                <a:lnTo>
                  <a:pt x="62" y="163"/>
                </a:lnTo>
                <a:lnTo>
                  <a:pt x="67" y="146"/>
                </a:lnTo>
                <a:lnTo>
                  <a:pt x="71" y="131"/>
                </a:lnTo>
                <a:lnTo>
                  <a:pt x="77" y="118"/>
                </a:lnTo>
                <a:lnTo>
                  <a:pt x="84" y="105"/>
                </a:lnTo>
                <a:lnTo>
                  <a:pt x="92" y="94"/>
                </a:lnTo>
                <a:lnTo>
                  <a:pt x="101" y="83"/>
                </a:lnTo>
                <a:lnTo>
                  <a:pt x="112" y="75"/>
                </a:lnTo>
                <a:lnTo>
                  <a:pt x="122" y="67"/>
                </a:lnTo>
                <a:lnTo>
                  <a:pt x="134" y="61"/>
                </a:lnTo>
                <a:lnTo>
                  <a:pt x="146" y="57"/>
                </a:lnTo>
                <a:lnTo>
                  <a:pt x="160" y="52"/>
                </a:lnTo>
                <a:lnTo>
                  <a:pt x="175" y="51"/>
                </a:lnTo>
                <a:lnTo>
                  <a:pt x="190" y="50"/>
                </a:lnTo>
                <a:lnTo>
                  <a:pt x="201" y="50"/>
                </a:lnTo>
                <a:lnTo>
                  <a:pt x="213" y="51"/>
                </a:lnTo>
                <a:lnTo>
                  <a:pt x="223" y="53"/>
                </a:lnTo>
                <a:lnTo>
                  <a:pt x="233" y="56"/>
                </a:lnTo>
                <a:lnTo>
                  <a:pt x="242" y="59"/>
                </a:lnTo>
                <a:lnTo>
                  <a:pt x="251" y="62"/>
                </a:lnTo>
                <a:lnTo>
                  <a:pt x="259" y="67"/>
                </a:lnTo>
                <a:lnTo>
                  <a:pt x="267" y="72"/>
                </a:lnTo>
                <a:lnTo>
                  <a:pt x="274" y="77"/>
                </a:lnTo>
                <a:lnTo>
                  <a:pt x="280" y="84"/>
                </a:lnTo>
                <a:lnTo>
                  <a:pt x="285" y="91"/>
                </a:lnTo>
                <a:lnTo>
                  <a:pt x="290" y="98"/>
                </a:lnTo>
                <a:lnTo>
                  <a:pt x="295" y="107"/>
                </a:lnTo>
                <a:lnTo>
                  <a:pt x="298" y="115"/>
                </a:lnTo>
                <a:lnTo>
                  <a:pt x="302" y="125"/>
                </a:lnTo>
                <a:lnTo>
                  <a:pt x="304" y="135"/>
                </a:lnTo>
                <a:lnTo>
                  <a:pt x="358" y="135"/>
                </a:lnTo>
                <a:lnTo>
                  <a:pt x="356" y="120"/>
                </a:lnTo>
                <a:lnTo>
                  <a:pt x="352" y="105"/>
                </a:lnTo>
                <a:lnTo>
                  <a:pt x="348" y="92"/>
                </a:lnTo>
                <a:lnTo>
                  <a:pt x="342" y="80"/>
                </a:lnTo>
                <a:lnTo>
                  <a:pt x="335" y="67"/>
                </a:lnTo>
                <a:lnTo>
                  <a:pt x="327" y="57"/>
                </a:lnTo>
                <a:lnTo>
                  <a:pt x="318" y="46"/>
                </a:lnTo>
                <a:lnTo>
                  <a:pt x="307" y="37"/>
                </a:lnTo>
                <a:lnTo>
                  <a:pt x="296" y="28"/>
                </a:lnTo>
                <a:lnTo>
                  <a:pt x="283" y="21"/>
                </a:lnTo>
                <a:lnTo>
                  <a:pt x="271" y="15"/>
                </a:lnTo>
                <a:lnTo>
                  <a:pt x="257" y="10"/>
                </a:lnTo>
                <a:lnTo>
                  <a:pt x="242" y="6"/>
                </a:lnTo>
                <a:lnTo>
                  <a:pt x="226" y="3"/>
                </a:lnTo>
                <a:lnTo>
                  <a:pt x="210" y="2"/>
                </a:lnTo>
                <a:lnTo>
                  <a:pt x="192" y="0"/>
                </a:lnTo>
                <a:lnTo>
                  <a:pt x="181" y="0"/>
                </a:lnTo>
                <a:lnTo>
                  <a:pt x="170" y="2"/>
                </a:lnTo>
                <a:lnTo>
                  <a:pt x="160" y="3"/>
                </a:lnTo>
                <a:lnTo>
                  <a:pt x="150" y="4"/>
                </a:lnTo>
                <a:lnTo>
                  <a:pt x="140" y="6"/>
                </a:lnTo>
                <a:lnTo>
                  <a:pt x="130" y="8"/>
                </a:lnTo>
                <a:lnTo>
                  <a:pt x="121" y="12"/>
                </a:lnTo>
                <a:lnTo>
                  <a:pt x="113" y="15"/>
                </a:lnTo>
                <a:lnTo>
                  <a:pt x="104" y="19"/>
                </a:lnTo>
                <a:lnTo>
                  <a:pt x="96" y="23"/>
                </a:lnTo>
                <a:lnTo>
                  <a:pt x="88" y="28"/>
                </a:lnTo>
                <a:lnTo>
                  <a:pt x="79" y="34"/>
                </a:lnTo>
                <a:lnTo>
                  <a:pt x="73" y="38"/>
                </a:lnTo>
                <a:lnTo>
                  <a:pt x="65" y="44"/>
                </a:lnTo>
                <a:lnTo>
                  <a:pt x="59" y="51"/>
                </a:lnTo>
                <a:lnTo>
                  <a:pt x="52" y="58"/>
                </a:lnTo>
                <a:lnTo>
                  <a:pt x="46" y="65"/>
                </a:lnTo>
                <a:lnTo>
                  <a:pt x="40" y="72"/>
                </a:lnTo>
                <a:lnTo>
                  <a:pt x="35" y="80"/>
                </a:lnTo>
                <a:lnTo>
                  <a:pt x="30" y="88"/>
                </a:lnTo>
                <a:lnTo>
                  <a:pt x="25" y="97"/>
                </a:lnTo>
                <a:lnTo>
                  <a:pt x="21" y="105"/>
                </a:lnTo>
                <a:lnTo>
                  <a:pt x="17" y="114"/>
                </a:lnTo>
                <a:lnTo>
                  <a:pt x="14" y="125"/>
                </a:lnTo>
                <a:lnTo>
                  <a:pt x="10" y="134"/>
                </a:lnTo>
                <a:lnTo>
                  <a:pt x="8" y="144"/>
                </a:lnTo>
                <a:lnTo>
                  <a:pt x="6" y="154"/>
                </a:lnTo>
                <a:lnTo>
                  <a:pt x="4" y="165"/>
                </a:lnTo>
                <a:lnTo>
                  <a:pt x="2" y="176"/>
                </a:lnTo>
                <a:lnTo>
                  <a:pt x="1" y="188"/>
                </a:lnTo>
                <a:lnTo>
                  <a:pt x="0" y="199"/>
                </a:lnTo>
                <a:lnTo>
                  <a:pt x="0" y="212"/>
                </a:lnTo>
                <a:lnTo>
                  <a:pt x="0" y="225"/>
                </a:lnTo>
                <a:lnTo>
                  <a:pt x="1" y="237"/>
                </a:lnTo>
                <a:lnTo>
                  <a:pt x="2" y="250"/>
                </a:lnTo>
                <a:lnTo>
                  <a:pt x="4" y="261"/>
                </a:lnTo>
                <a:lnTo>
                  <a:pt x="5" y="273"/>
                </a:lnTo>
                <a:lnTo>
                  <a:pt x="7" y="284"/>
                </a:lnTo>
                <a:lnTo>
                  <a:pt x="10" y="296"/>
                </a:lnTo>
                <a:lnTo>
                  <a:pt x="13" y="306"/>
                </a:lnTo>
                <a:lnTo>
                  <a:pt x="16" y="317"/>
                </a:lnTo>
                <a:lnTo>
                  <a:pt x="20" y="326"/>
                </a:lnTo>
                <a:lnTo>
                  <a:pt x="24" y="335"/>
                </a:lnTo>
                <a:lnTo>
                  <a:pt x="29" y="344"/>
                </a:lnTo>
                <a:lnTo>
                  <a:pt x="33" y="353"/>
                </a:lnTo>
                <a:lnTo>
                  <a:pt x="39" y="362"/>
                </a:lnTo>
                <a:lnTo>
                  <a:pt x="44" y="370"/>
                </a:lnTo>
                <a:lnTo>
                  <a:pt x="50" y="376"/>
                </a:lnTo>
                <a:lnTo>
                  <a:pt x="56" y="383"/>
                </a:lnTo>
                <a:lnTo>
                  <a:pt x="63" y="390"/>
                </a:lnTo>
                <a:lnTo>
                  <a:pt x="70" y="396"/>
                </a:lnTo>
                <a:lnTo>
                  <a:pt x="77" y="402"/>
                </a:lnTo>
                <a:lnTo>
                  <a:pt x="84" y="408"/>
                </a:lnTo>
                <a:lnTo>
                  <a:pt x="92" y="412"/>
                </a:lnTo>
                <a:lnTo>
                  <a:pt x="100" y="417"/>
                </a:lnTo>
                <a:lnTo>
                  <a:pt x="108" y="420"/>
                </a:lnTo>
                <a:lnTo>
                  <a:pt x="117" y="424"/>
                </a:lnTo>
                <a:lnTo>
                  <a:pt x="127" y="427"/>
                </a:lnTo>
                <a:lnTo>
                  <a:pt x="136" y="429"/>
                </a:lnTo>
                <a:lnTo>
                  <a:pt x="145" y="432"/>
                </a:lnTo>
                <a:lnTo>
                  <a:pt x="155" y="433"/>
                </a:lnTo>
                <a:lnTo>
                  <a:pt x="166" y="434"/>
                </a:lnTo>
                <a:lnTo>
                  <a:pt x="176" y="435"/>
                </a:lnTo>
                <a:lnTo>
                  <a:pt x="187" y="435"/>
                </a:lnTo>
                <a:lnTo>
                  <a:pt x="205" y="434"/>
                </a:lnTo>
                <a:lnTo>
                  <a:pt x="222" y="432"/>
                </a:lnTo>
                <a:lnTo>
                  <a:pt x="239" y="428"/>
                </a:lnTo>
                <a:lnTo>
                  <a:pt x="256" y="424"/>
                </a:lnTo>
                <a:lnTo>
                  <a:pt x="271" y="417"/>
                </a:lnTo>
                <a:lnTo>
                  <a:pt x="284" y="410"/>
                </a:lnTo>
                <a:lnTo>
                  <a:pt x="298" y="401"/>
                </a:lnTo>
                <a:lnTo>
                  <a:pt x="310" y="390"/>
                </a:lnTo>
                <a:lnTo>
                  <a:pt x="321" y="379"/>
                </a:lnTo>
                <a:lnTo>
                  <a:pt x="330" y="367"/>
                </a:lnTo>
                <a:lnTo>
                  <a:pt x="338" y="353"/>
                </a:lnTo>
                <a:lnTo>
                  <a:pt x="346" y="339"/>
                </a:lnTo>
                <a:lnTo>
                  <a:pt x="352" y="324"/>
                </a:lnTo>
                <a:lnTo>
                  <a:pt x="357" y="306"/>
                </a:lnTo>
                <a:lnTo>
                  <a:pt x="360" y="289"/>
                </a:lnTo>
                <a:lnTo>
                  <a:pt x="361" y="271"/>
                </a:lnTo>
                <a:lnTo>
                  <a:pt x="307" y="2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4" name="Freeform 255"/>
          <p:cNvSpPr>
            <a:spLocks noEditPoints="1"/>
          </p:cNvSpPr>
          <p:nvPr/>
        </p:nvSpPr>
        <p:spPr bwMode="auto">
          <a:xfrm>
            <a:off x="1398588" y="5905500"/>
            <a:ext cx="152400" cy="168275"/>
          </a:xfrm>
          <a:custGeom>
            <a:avLst/>
            <a:gdLst>
              <a:gd name="T0" fmla="*/ 1058 w 288"/>
              <a:gd name="T1" fmla="*/ 103392 h 319"/>
              <a:gd name="T2" fmla="*/ 7937 w 288"/>
              <a:gd name="T3" fmla="*/ 127657 h 319"/>
              <a:gd name="T4" fmla="*/ 20108 w 288"/>
              <a:gd name="T5" fmla="*/ 146120 h 319"/>
              <a:gd name="T6" fmla="*/ 37042 w 288"/>
              <a:gd name="T7" fmla="*/ 159835 h 319"/>
              <a:gd name="T8" fmla="*/ 59267 w 288"/>
              <a:gd name="T9" fmla="*/ 167220 h 319"/>
              <a:gd name="T10" fmla="*/ 85196 w 288"/>
              <a:gd name="T11" fmla="*/ 167747 h 319"/>
              <a:gd name="T12" fmla="*/ 108479 w 288"/>
              <a:gd name="T13" fmla="*/ 162472 h 319"/>
              <a:gd name="T14" fmla="*/ 127529 w 288"/>
              <a:gd name="T15" fmla="*/ 151395 h 319"/>
              <a:gd name="T16" fmla="*/ 140758 w 288"/>
              <a:gd name="T17" fmla="*/ 133987 h 319"/>
              <a:gd name="T18" fmla="*/ 149225 w 288"/>
              <a:gd name="T19" fmla="*/ 111832 h 319"/>
              <a:gd name="T20" fmla="*/ 152400 w 288"/>
              <a:gd name="T21" fmla="*/ 84401 h 319"/>
              <a:gd name="T22" fmla="*/ 149225 w 288"/>
              <a:gd name="T23" fmla="*/ 56443 h 319"/>
              <a:gd name="T24" fmla="*/ 140758 w 288"/>
              <a:gd name="T25" fmla="*/ 34288 h 319"/>
              <a:gd name="T26" fmla="*/ 126471 w 288"/>
              <a:gd name="T27" fmla="*/ 16880 h 319"/>
              <a:gd name="T28" fmla="*/ 108479 w 288"/>
              <a:gd name="T29" fmla="*/ 5803 h 319"/>
              <a:gd name="T30" fmla="*/ 84667 w 288"/>
              <a:gd name="T31" fmla="*/ 528 h 319"/>
              <a:gd name="T32" fmla="*/ 59267 w 288"/>
              <a:gd name="T33" fmla="*/ 1583 h 319"/>
              <a:gd name="T34" fmla="*/ 37042 w 288"/>
              <a:gd name="T35" fmla="*/ 8440 h 319"/>
              <a:gd name="T36" fmla="*/ 20108 w 288"/>
              <a:gd name="T37" fmla="*/ 22155 h 319"/>
              <a:gd name="T38" fmla="*/ 7937 w 288"/>
              <a:gd name="T39" fmla="*/ 40618 h 319"/>
              <a:gd name="T40" fmla="*/ 1058 w 288"/>
              <a:gd name="T41" fmla="*/ 64883 h 319"/>
              <a:gd name="T42" fmla="*/ 27517 w 288"/>
              <a:gd name="T43" fmla="*/ 84401 h 319"/>
              <a:gd name="T44" fmla="*/ 29104 w 288"/>
              <a:gd name="T45" fmla="*/ 63828 h 319"/>
              <a:gd name="T46" fmla="*/ 34925 w 288"/>
              <a:gd name="T47" fmla="*/ 48003 h 319"/>
              <a:gd name="T48" fmla="*/ 43392 w 288"/>
              <a:gd name="T49" fmla="*/ 35871 h 319"/>
              <a:gd name="T50" fmla="*/ 55562 w 288"/>
              <a:gd name="T51" fmla="*/ 27430 h 319"/>
              <a:gd name="T52" fmla="*/ 70908 w 288"/>
              <a:gd name="T53" fmla="*/ 23738 h 319"/>
              <a:gd name="T54" fmla="*/ 87842 w 288"/>
              <a:gd name="T55" fmla="*/ 24793 h 319"/>
              <a:gd name="T56" fmla="*/ 101600 w 288"/>
              <a:gd name="T57" fmla="*/ 30068 h 319"/>
              <a:gd name="T58" fmla="*/ 112183 w 288"/>
              <a:gd name="T59" fmla="*/ 39563 h 319"/>
              <a:gd name="T60" fmla="*/ 120121 w 288"/>
              <a:gd name="T61" fmla="*/ 52751 h 319"/>
              <a:gd name="T62" fmla="*/ 124354 w 288"/>
              <a:gd name="T63" fmla="*/ 70686 h 319"/>
              <a:gd name="T64" fmla="*/ 124883 w 288"/>
              <a:gd name="T65" fmla="*/ 91259 h 319"/>
              <a:gd name="T66" fmla="*/ 121708 w 288"/>
              <a:gd name="T67" fmla="*/ 109722 h 319"/>
              <a:gd name="T68" fmla="*/ 115358 w 288"/>
              <a:gd name="T69" fmla="*/ 125019 h 319"/>
              <a:gd name="T70" fmla="*/ 105304 w 288"/>
              <a:gd name="T71" fmla="*/ 136097 h 319"/>
              <a:gd name="T72" fmla="*/ 92604 w 288"/>
              <a:gd name="T73" fmla="*/ 141900 h 319"/>
              <a:gd name="T74" fmla="*/ 76729 w 288"/>
              <a:gd name="T75" fmla="*/ 144537 h 319"/>
              <a:gd name="T76" fmla="*/ 60325 w 288"/>
              <a:gd name="T77" fmla="*/ 141900 h 319"/>
              <a:gd name="T78" fmla="*/ 47096 w 288"/>
              <a:gd name="T79" fmla="*/ 136097 h 319"/>
              <a:gd name="T80" fmla="*/ 37042 w 288"/>
              <a:gd name="T81" fmla="*/ 125019 h 319"/>
              <a:gd name="T82" fmla="*/ 30692 w 288"/>
              <a:gd name="T83" fmla="*/ 109722 h 319"/>
              <a:gd name="T84" fmla="*/ 27517 w 288"/>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9">
                <a:moveTo>
                  <a:pt x="0" y="160"/>
                </a:moveTo>
                <a:lnTo>
                  <a:pt x="1" y="179"/>
                </a:lnTo>
                <a:lnTo>
                  <a:pt x="2" y="196"/>
                </a:lnTo>
                <a:lnTo>
                  <a:pt x="6" y="212"/>
                </a:lnTo>
                <a:lnTo>
                  <a:pt x="9" y="227"/>
                </a:lnTo>
                <a:lnTo>
                  <a:pt x="15" y="242"/>
                </a:lnTo>
                <a:lnTo>
                  <a:pt x="22" y="254"/>
                </a:lnTo>
                <a:lnTo>
                  <a:pt x="30" y="266"/>
                </a:lnTo>
                <a:lnTo>
                  <a:pt x="38" y="277"/>
                </a:lnTo>
                <a:lnTo>
                  <a:pt x="48" y="287"/>
                </a:lnTo>
                <a:lnTo>
                  <a:pt x="59" y="295"/>
                </a:lnTo>
                <a:lnTo>
                  <a:pt x="70" y="303"/>
                </a:lnTo>
                <a:lnTo>
                  <a:pt x="83" y="308"/>
                </a:lnTo>
                <a:lnTo>
                  <a:pt x="97" y="313"/>
                </a:lnTo>
                <a:lnTo>
                  <a:pt x="112" y="317"/>
                </a:lnTo>
                <a:lnTo>
                  <a:pt x="128" y="318"/>
                </a:lnTo>
                <a:lnTo>
                  <a:pt x="144" y="319"/>
                </a:lnTo>
                <a:lnTo>
                  <a:pt x="161" y="318"/>
                </a:lnTo>
                <a:lnTo>
                  <a:pt x="176" y="317"/>
                </a:lnTo>
                <a:lnTo>
                  <a:pt x="191" y="313"/>
                </a:lnTo>
                <a:lnTo>
                  <a:pt x="205" y="308"/>
                </a:lnTo>
                <a:lnTo>
                  <a:pt x="218" y="303"/>
                </a:lnTo>
                <a:lnTo>
                  <a:pt x="229" y="295"/>
                </a:lnTo>
                <a:lnTo>
                  <a:pt x="241" y="287"/>
                </a:lnTo>
                <a:lnTo>
                  <a:pt x="250" y="277"/>
                </a:lnTo>
                <a:lnTo>
                  <a:pt x="259" y="266"/>
                </a:lnTo>
                <a:lnTo>
                  <a:pt x="266" y="254"/>
                </a:lnTo>
                <a:lnTo>
                  <a:pt x="273" y="242"/>
                </a:lnTo>
                <a:lnTo>
                  <a:pt x="279" y="227"/>
                </a:lnTo>
                <a:lnTo>
                  <a:pt x="282" y="212"/>
                </a:lnTo>
                <a:lnTo>
                  <a:pt x="285" y="196"/>
                </a:lnTo>
                <a:lnTo>
                  <a:pt x="287" y="179"/>
                </a:lnTo>
                <a:lnTo>
                  <a:pt x="288" y="160"/>
                </a:lnTo>
                <a:lnTo>
                  <a:pt x="287" y="141"/>
                </a:lnTo>
                <a:lnTo>
                  <a:pt x="285" y="123"/>
                </a:lnTo>
                <a:lnTo>
                  <a:pt x="282" y="107"/>
                </a:lnTo>
                <a:lnTo>
                  <a:pt x="279" y="92"/>
                </a:lnTo>
                <a:lnTo>
                  <a:pt x="273" y="77"/>
                </a:lnTo>
                <a:lnTo>
                  <a:pt x="266" y="65"/>
                </a:lnTo>
                <a:lnTo>
                  <a:pt x="259" y="53"/>
                </a:lnTo>
                <a:lnTo>
                  <a:pt x="250" y="42"/>
                </a:lnTo>
                <a:lnTo>
                  <a:pt x="239" y="32"/>
                </a:lnTo>
                <a:lnTo>
                  <a:pt x="229" y="24"/>
                </a:lnTo>
                <a:lnTo>
                  <a:pt x="218" y="16"/>
                </a:lnTo>
                <a:lnTo>
                  <a:pt x="205" y="11"/>
                </a:lnTo>
                <a:lnTo>
                  <a:pt x="191" y="6"/>
                </a:lnTo>
                <a:lnTo>
                  <a:pt x="176" y="3"/>
                </a:lnTo>
                <a:lnTo>
                  <a:pt x="160" y="1"/>
                </a:lnTo>
                <a:lnTo>
                  <a:pt x="144" y="0"/>
                </a:lnTo>
                <a:lnTo>
                  <a:pt x="127" y="1"/>
                </a:lnTo>
                <a:lnTo>
                  <a:pt x="112" y="3"/>
                </a:lnTo>
                <a:lnTo>
                  <a:pt x="97" y="6"/>
                </a:lnTo>
                <a:lnTo>
                  <a:pt x="83" y="11"/>
                </a:lnTo>
                <a:lnTo>
                  <a:pt x="70" y="16"/>
                </a:lnTo>
                <a:lnTo>
                  <a:pt x="59" y="24"/>
                </a:lnTo>
                <a:lnTo>
                  <a:pt x="48" y="32"/>
                </a:lnTo>
                <a:lnTo>
                  <a:pt x="38" y="42"/>
                </a:lnTo>
                <a:lnTo>
                  <a:pt x="29" y="53"/>
                </a:lnTo>
                <a:lnTo>
                  <a:pt x="22" y="65"/>
                </a:lnTo>
                <a:lnTo>
                  <a:pt x="15" y="77"/>
                </a:lnTo>
                <a:lnTo>
                  <a:pt x="9" y="92"/>
                </a:lnTo>
                <a:lnTo>
                  <a:pt x="6" y="107"/>
                </a:lnTo>
                <a:lnTo>
                  <a:pt x="2" y="123"/>
                </a:lnTo>
                <a:lnTo>
                  <a:pt x="1" y="141"/>
                </a:lnTo>
                <a:lnTo>
                  <a:pt x="0" y="160"/>
                </a:lnTo>
                <a:close/>
                <a:moveTo>
                  <a:pt x="52" y="160"/>
                </a:moveTo>
                <a:lnTo>
                  <a:pt x="52" y="146"/>
                </a:lnTo>
                <a:lnTo>
                  <a:pt x="53" y="134"/>
                </a:lnTo>
                <a:lnTo>
                  <a:pt x="55" y="121"/>
                </a:lnTo>
                <a:lnTo>
                  <a:pt x="58" y="111"/>
                </a:lnTo>
                <a:lnTo>
                  <a:pt x="61" y="100"/>
                </a:lnTo>
                <a:lnTo>
                  <a:pt x="66" y="91"/>
                </a:lnTo>
                <a:lnTo>
                  <a:pt x="70" y="82"/>
                </a:lnTo>
                <a:lnTo>
                  <a:pt x="76" y="75"/>
                </a:lnTo>
                <a:lnTo>
                  <a:pt x="82" y="68"/>
                </a:lnTo>
                <a:lnTo>
                  <a:pt x="89" y="61"/>
                </a:lnTo>
                <a:lnTo>
                  <a:pt x="97" y="57"/>
                </a:lnTo>
                <a:lnTo>
                  <a:pt x="105" y="52"/>
                </a:lnTo>
                <a:lnTo>
                  <a:pt x="114" y="50"/>
                </a:lnTo>
                <a:lnTo>
                  <a:pt x="123" y="47"/>
                </a:lnTo>
                <a:lnTo>
                  <a:pt x="134" y="45"/>
                </a:lnTo>
                <a:lnTo>
                  <a:pt x="145" y="45"/>
                </a:lnTo>
                <a:lnTo>
                  <a:pt x="155" y="45"/>
                </a:lnTo>
                <a:lnTo>
                  <a:pt x="166" y="47"/>
                </a:lnTo>
                <a:lnTo>
                  <a:pt x="175" y="50"/>
                </a:lnTo>
                <a:lnTo>
                  <a:pt x="183" y="52"/>
                </a:lnTo>
                <a:lnTo>
                  <a:pt x="192" y="57"/>
                </a:lnTo>
                <a:lnTo>
                  <a:pt x="199" y="61"/>
                </a:lnTo>
                <a:lnTo>
                  <a:pt x="206" y="68"/>
                </a:lnTo>
                <a:lnTo>
                  <a:pt x="212" y="75"/>
                </a:lnTo>
                <a:lnTo>
                  <a:pt x="218" y="82"/>
                </a:lnTo>
                <a:lnTo>
                  <a:pt x="222" y="91"/>
                </a:lnTo>
                <a:lnTo>
                  <a:pt x="227" y="100"/>
                </a:lnTo>
                <a:lnTo>
                  <a:pt x="230" y="111"/>
                </a:lnTo>
                <a:lnTo>
                  <a:pt x="233" y="121"/>
                </a:lnTo>
                <a:lnTo>
                  <a:pt x="235" y="134"/>
                </a:lnTo>
                <a:lnTo>
                  <a:pt x="236" y="146"/>
                </a:lnTo>
                <a:lnTo>
                  <a:pt x="236" y="160"/>
                </a:lnTo>
                <a:lnTo>
                  <a:pt x="236" y="173"/>
                </a:lnTo>
                <a:lnTo>
                  <a:pt x="235" y="185"/>
                </a:lnTo>
                <a:lnTo>
                  <a:pt x="233" y="198"/>
                </a:lnTo>
                <a:lnTo>
                  <a:pt x="230" y="208"/>
                </a:lnTo>
                <a:lnTo>
                  <a:pt x="227" y="219"/>
                </a:lnTo>
                <a:lnTo>
                  <a:pt x="222" y="228"/>
                </a:lnTo>
                <a:lnTo>
                  <a:pt x="218" y="237"/>
                </a:lnTo>
                <a:lnTo>
                  <a:pt x="212" y="245"/>
                </a:lnTo>
                <a:lnTo>
                  <a:pt x="206" y="251"/>
                </a:lnTo>
                <a:lnTo>
                  <a:pt x="199" y="258"/>
                </a:lnTo>
                <a:lnTo>
                  <a:pt x="192" y="262"/>
                </a:lnTo>
                <a:lnTo>
                  <a:pt x="183" y="267"/>
                </a:lnTo>
                <a:lnTo>
                  <a:pt x="175" y="269"/>
                </a:lnTo>
                <a:lnTo>
                  <a:pt x="166" y="272"/>
                </a:lnTo>
                <a:lnTo>
                  <a:pt x="155" y="274"/>
                </a:lnTo>
                <a:lnTo>
                  <a:pt x="145" y="274"/>
                </a:lnTo>
                <a:lnTo>
                  <a:pt x="134" y="274"/>
                </a:lnTo>
                <a:lnTo>
                  <a:pt x="123" y="272"/>
                </a:lnTo>
                <a:lnTo>
                  <a:pt x="114" y="269"/>
                </a:lnTo>
                <a:lnTo>
                  <a:pt x="105" y="267"/>
                </a:lnTo>
                <a:lnTo>
                  <a:pt x="97" y="262"/>
                </a:lnTo>
                <a:lnTo>
                  <a:pt x="89" y="258"/>
                </a:lnTo>
                <a:lnTo>
                  <a:pt x="82" y="251"/>
                </a:lnTo>
                <a:lnTo>
                  <a:pt x="76" y="245"/>
                </a:lnTo>
                <a:lnTo>
                  <a:pt x="70" y="237"/>
                </a:lnTo>
                <a:lnTo>
                  <a:pt x="66" y="228"/>
                </a:lnTo>
                <a:lnTo>
                  <a:pt x="61" y="219"/>
                </a:lnTo>
                <a:lnTo>
                  <a:pt x="58" y="208"/>
                </a:lnTo>
                <a:lnTo>
                  <a:pt x="55" y="198"/>
                </a:lnTo>
                <a:lnTo>
                  <a:pt x="53" y="185"/>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5" name="Freeform 256"/>
          <p:cNvSpPr>
            <a:spLocks/>
          </p:cNvSpPr>
          <p:nvPr/>
        </p:nvSpPr>
        <p:spPr bwMode="auto">
          <a:xfrm>
            <a:off x="1584325" y="5907088"/>
            <a:ext cx="131763" cy="161925"/>
          </a:xfrm>
          <a:custGeom>
            <a:avLst/>
            <a:gdLst>
              <a:gd name="T0" fmla="*/ 131763 w 251"/>
              <a:gd name="T1" fmla="*/ 161925 h 307"/>
              <a:gd name="T2" fmla="*/ 131763 w 251"/>
              <a:gd name="T3" fmla="*/ 59074 h 307"/>
              <a:gd name="T4" fmla="*/ 131763 w 251"/>
              <a:gd name="T5" fmla="*/ 48525 h 307"/>
              <a:gd name="T6" fmla="*/ 130188 w 251"/>
              <a:gd name="T7" fmla="*/ 38503 h 307"/>
              <a:gd name="T8" fmla="*/ 128613 w 251"/>
              <a:gd name="T9" fmla="*/ 29537 h 307"/>
              <a:gd name="T10" fmla="*/ 124939 w 251"/>
              <a:gd name="T11" fmla="*/ 21098 h 307"/>
              <a:gd name="T12" fmla="*/ 121264 w 251"/>
              <a:gd name="T13" fmla="*/ 16351 h 307"/>
              <a:gd name="T14" fmla="*/ 116539 w 251"/>
              <a:gd name="T15" fmla="*/ 12131 h 307"/>
              <a:gd name="T16" fmla="*/ 111815 w 251"/>
              <a:gd name="T17" fmla="*/ 8439 h 307"/>
              <a:gd name="T18" fmla="*/ 105515 w 251"/>
              <a:gd name="T19" fmla="*/ 5274 h 307"/>
              <a:gd name="T20" fmla="*/ 99741 w 251"/>
              <a:gd name="T21" fmla="*/ 2637 h 307"/>
              <a:gd name="T22" fmla="*/ 92392 w 251"/>
              <a:gd name="T23" fmla="*/ 1055 h 307"/>
              <a:gd name="T24" fmla="*/ 84517 w 251"/>
              <a:gd name="T25" fmla="*/ 527 h 307"/>
              <a:gd name="T26" fmla="*/ 76118 w 251"/>
              <a:gd name="T27" fmla="*/ 0 h 307"/>
              <a:gd name="T28" fmla="*/ 68244 w 251"/>
              <a:gd name="T29" fmla="*/ 527 h 307"/>
              <a:gd name="T30" fmla="*/ 60370 w 251"/>
              <a:gd name="T31" fmla="*/ 1582 h 307"/>
              <a:gd name="T32" fmla="*/ 53545 w 251"/>
              <a:gd name="T33" fmla="*/ 3165 h 307"/>
              <a:gd name="T34" fmla="*/ 47246 w 251"/>
              <a:gd name="T35" fmla="*/ 6329 h 307"/>
              <a:gd name="T36" fmla="*/ 40946 w 251"/>
              <a:gd name="T37" fmla="*/ 10021 h 307"/>
              <a:gd name="T38" fmla="*/ 34647 w 251"/>
              <a:gd name="T39" fmla="*/ 14768 h 307"/>
              <a:gd name="T40" fmla="*/ 29922 w 251"/>
              <a:gd name="T41" fmla="*/ 20570 h 307"/>
              <a:gd name="T42" fmla="*/ 25198 w 251"/>
              <a:gd name="T43" fmla="*/ 26372 h 307"/>
              <a:gd name="T44" fmla="*/ 0 w 251"/>
              <a:gd name="T45" fmla="*/ 3165 h 307"/>
              <a:gd name="T46" fmla="*/ 26248 w 251"/>
              <a:gd name="T47" fmla="*/ 161925 h 307"/>
              <a:gd name="T48" fmla="*/ 26248 w 251"/>
              <a:gd name="T49" fmla="*/ 65930 h 307"/>
              <a:gd name="T50" fmla="*/ 28347 w 251"/>
              <a:gd name="T51" fmla="*/ 55382 h 307"/>
              <a:gd name="T52" fmla="*/ 31497 w 251"/>
              <a:gd name="T53" fmla="*/ 46415 h 307"/>
              <a:gd name="T54" fmla="*/ 36222 w 251"/>
              <a:gd name="T55" fmla="*/ 39031 h 307"/>
              <a:gd name="T56" fmla="*/ 41996 w 251"/>
              <a:gd name="T57" fmla="*/ 33229 h 307"/>
              <a:gd name="T58" fmla="*/ 49346 w 251"/>
              <a:gd name="T59" fmla="*/ 28482 h 307"/>
              <a:gd name="T60" fmla="*/ 57745 w 251"/>
              <a:gd name="T61" fmla="*/ 25317 h 307"/>
              <a:gd name="T62" fmla="*/ 68244 w 251"/>
              <a:gd name="T63" fmla="*/ 23207 h 307"/>
              <a:gd name="T64" fmla="*/ 77693 w 251"/>
              <a:gd name="T65" fmla="*/ 23207 h 307"/>
              <a:gd name="T66" fmla="*/ 85567 w 251"/>
              <a:gd name="T67" fmla="*/ 24790 h 307"/>
              <a:gd name="T68" fmla="*/ 91867 w 251"/>
              <a:gd name="T69" fmla="*/ 26900 h 307"/>
              <a:gd name="T70" fmla="*/ 96591 w 251"/>
              <a:gd name="T71" fmla="*/ 31119 h 307"/>
              <a:gd name="T72" fmla="*/ 100266 w 251"/>
              <a:gd name="T73" fmla="*/ 36394 h 307"/>
              <a:gd name="T74" fmla="*/ 102366 w 251"/>
              <a:gd name="T75" fmla="*/ 42723 h 307"/>
              <a:gd name="T76" fmla="*/ 104465 w 251"/>
              <a:gd name="T77" fmla="*/ 50107 h 307"/>
              <a:gd name="T78" fmla="*/ 104990 w 251"/>
              <a:gd name="T79" fmla="*/ 59074 h 307"/>
              <a:gd name="T80" fmla="*/ 104990 w 251"/>
              <a:gd name="T81" fmla="*/ 161925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0" y="307"/>
                </a:moveTo>
                <a:lnTo>
                  <a:pt x="251" y="307"/>
                </a:lnTo>
                <a:lnTo>
                  <a:pt x="251" y="127"/>
                </a:lnTo>
                <a:lnTo>
                  <a:pt x="251" y="112"/>
                </a:lnTo>
                <a:lnTo>
                  <a:pt x="251" y="102"/>
                </a:lnTo>
                <a:lnTo>
                  <a:pt x="251" y="92"/>
                </a:lnTo>
                <a:lnTo>
                  <a:pt x="249" y="82"/>
                </a:lnTo>
                <a:lnTo>
                  <a:pt x="248" y="73"/>
                </a:lnTo>
                <a:lnTo>
                  <a:pt x="247" y="64"/>
                </a:lnTo>
                <a:lnTo>
                  <a:pt x="245" y="56"/>
                </a:lnTo>
                <a:lnTo>
                  <a:pt x="241" y="48"/>
                </a:lnTo>
                <a:lnTo>
                  <a:pt x="238" y="40"/>
                </a:lnTo>
                <a:lnTo>
                  <a:pt x="234" y="35"/>
                </a:lnTo>
                <a:lnTo>
                  <a:pt x="231" y="31"/>
                </a:lnTo>
                <a:lnTo>
                  <a:pt x="226" y="26"/>
                </a:lnTo>
                <a:lnTo>
                  <a:pt x="222" y="23"/>
                </a:lnTo>
                <a:lnTo>
                  <a:pt x="217" y="19"/>
                </a:lnTo>
                <a:lnTo>
                  <a:pt x="213" y="16"/>
                </a:lnTo>
                <a:lnTo>
                  <a:pt x="207" y="12"/>
                </a:lnTo>
                <a:lnTo>
                  <a:pt x="201" y="10"/>
                </a:lnTo>
                <a:lnTo>
                  <a:pt x="195" y="8"/>
                </a:lnTo>
                <a:lnTo>
                  <a:pt x="190" y="5"/>
                </a:lnTo>
                <a:lnTo>
                  <a:pt x="183" y="4"/>
                </a:lnTo>
                <a:lnTo>
                  <a:pt x="176" y="2"/>
                </a:lnTo>
                <a:lnTo>
                  <a:pt x="169" y="1"/>
                </a:lnTo>
                <a:lnTo>
                  <a:pt x="161" y="1"/>
                </a:lnTo>
                <a:lnTo>
                  <a:pt x="153" y="0"/>
                </a:lnTo>
                <a:lnTo>
                  <a:pt x="145" y="0"/>
                </a:lnTo>
                <a:lnTo>
                  <a:pt x="137" y="0"/>
                </a:lnTo>
                <a:lnTo>
                  <a:pt x="130" y="1"/>
                </a:lnTo>
                <a:lnTo>
                  <a:pt x="122" y="2"/>
                </a:lnTo>
                <a:lnTo>
                  <a:pt x="115" y="3"/>
                </a:lnTo>
                <a:lnTo>
                  <a:pt x="108" y="4"/>
                </a:lnTo>
                <a:lnTo>
                  <a:pt x="102" y="6"/>
                </a:lnTo>
                <a:lnTo>
                  <a:pt x="95" y="9"/>
                </a:lnTo>
                <a:lnTo>
                  <a:pt x="90" y="12"/>
                </a:lnTo>
                <a:lnTo>
                  <a:pt x="84" y="16"/>
                </a:lnTo>
                <a:lnTo>
                  <a:pt x="78" y="19"/>
                </a:lnTo>
                <a:lnTo>
                  <a:pt x="72" y="24"/>
                </a:lnTo>
                <a:lnTo>
                  <a:pt x="66" y="28"/>
                </a:lnTo>
                <a:lnTo>
                  <a:pt x="62" y="33"/>
                </a:lnTo>
                <a:lnTo>
                  <a:pt x="57" y="39"/>
                </a:lnTo>
                <a:lnTo>
                  <a:pt x="53" y="44"/>
                </a:lnTo>
                <a:lnTo>
                  <a:pt x="48" y="50"/>
                </a:lnTo>
                <a:lnTo>
                  <a:pt x="48" y="6"/>
                </a:lnTo>
                <a:lnTo>
                  <a:pt x="0" y="6"/>
                </a:lnTo>
                <a:lnTo>
                  <a:pt x="0" y="307"/>
                </a:lnTo>
                <a:lnTo>
                  <a:pt x="50" y="307"/>
                </a:lnTo>
                <a:lnTo>
                  <a:pt x="50" y="136"/>
                </a:lnTo>
                <a:lnTo>
                  <a:pt x="50" y="125"/>
                </a:lnTo>
                <a:lnTo>
                  <a:pt x="52" y="116"/>
                </a:lnTo>
                <a:lnTo>
                  <a:pt x="54" y="105"/>
                </a:lnTo>
                <a:lnTo>
                  <a:pt x="56" y="97"/>
                </a:lnTo>
                <a:lnTo>
                  <a:pt x="60" y="88"/>
                </a:lnTo>
                <a:lnTo>
                  <a:pt x="64" y="81"/>
                </a:lnTo>
                <a:lnTo>
                  <a:pt x="69" y="74"/>
                </a:lnTo>
                <a:lnTo>
                  <a:pt x="75" y="69"/>
                </a:lnTo>
                <a:lnTo>
                  <a:pt x="80" y="63"/>
                </a:lnTo>
                <a:lnTo>
                  <a:pt x="87" y="58"/>
                </a:lnTo>
                <a:lnTo>
                  <a:pt x="94" y="54"/>
                </a:lnTo>
                <a:lnTo>
                  <a:pt x="102" y="50"/>
                </a:lnTo>
                <a:lnTo>
                  <a:pt x="110" y="48"/>
                </a:lnTo>
                <a:lnTo>
                  <a:pt x="119" y="46"/>
                </a:lnTo>
                <a:lnTo>
                  <a:pt x="130" y="44"/>
                </a:lnTo>
                <a:lnTo>
                  <a:pt x="140" y="44"/>
                </a:lnTo>
                <a:lnTo>
                  <a:pt x="148" y="44"/>
                </a:lnTo>
                <a:lnTo>
                  <a:pt x="156" y="46"/>
                </a:lnTo>
                <a:lnTo>
                  <a:pt x="163" y="47"/>
                </a:lnTo>
                <a:lnTo>
                  <a:pt x="169" y="49"/>
                </a:lnTo>
                <a:lnTo>
                  <a:pt x="175" y="51"/>
                </a:lnTo>
                <a:lnTo>
                  <a:pt x="180" y="55"/>
                </a:lnTo>
                <a:lnTo>
                  <a:pt x="184" y="59"/>
                </a:lnTo>
                <a:lnTo>
                  <a:pt x="188" y="64"/>
                </a:lnTo>
                <a:lnTo>
                  <a:pt x="191" y="69"/>
                </a:lnTo>
                <a:lnTo>
                  <a:pt x="193" y="74"/>
                </a:lnTo>
                <a:lnTo>
                  <a:pt x="195" y="81"/>
                </a:lnTo>
                <a:lnTo>
                  <a:pt x="198" y="88"/>
                </a:lnTo>
                <a:lnTo>
                  <a:pt x="199" y="95"/>
                </a:lnTo>
                <a:lnTo>
                  <a:pt x="199" y="104"/>
                </a:lnTo>
                <a:lnTo>
                  <a:pt x="200" y="112"/>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6" name="Freeform 257"/>
          <p:cNvSpPr>
            <a:spLocks/>
          </p:cNvSpPr>
          <p:nvPr/>
        </p:nvSpPr>
        <p:spPr bwMode="auto">
          <a:xfrm>
            <a:off x="1736725" y="5865813"/>
            <a:ext cx="79375" cy="204787"/>
          </a:xfrm>
          <a:custGeom>
            <a:avLst/>
            <a:gdLst>
              <a:gd name="T0" fmla="*/ 50608 w 149"/>
              <a:gd name="T1" fmla="*/ 163091 h 388"/>
              <a:gd name="T2" fmla="*/ 50608 w 149"/>
              <a:gd name="T3" fmla="*/ 65975 h 388"/>
              <a:gd name="T4" fmla="*/ 79375 w 149"/>
              <a:gd name="T5" fmla="*/ 65975 h 388"/>
              <a:gd name="T6" fmla="*/ 79375 w 149"/>
              <a:gd name="T7" fmla="*/ 44335 h 388"/>
              <a:gd name="T8" fmla="*/ 50608 w 149"/>
              <a:gd name="T9" fmla="*/ 44335 h 388"/>
              <a:gd name="T10" fmla="*/ 50608 w 149"/>
              <a:gd name="T11" fmla="*/ 0 h 388"/>
              <a:gd name="T12" fmla="*/ 23440 w 149"/>
              <a:gd name="T13" fmla="*/ 0 h 388"/>
              <a:gd name="T14" fmla="*/ 23440 w 149"/>
              <a:gd name="T15" fmla="*/ 44335 h 388"/>
              <a:gd name="T16" fmla="*/ 0 w 149"/>
              <a:gd name="T17" fmla="*/ 44335 h 388"/>
              <a:gd name="T18" fmla="*/ 0 w 149"/>
              <a:gd name="T19" fmla="*/ 65975 h 388"/>
              <a:gd name="T20" fmla="*/ 23440 w 149"/>
              <a:gd name="T21" fmla="*/ 65975 h 388"/>
              <a:gd name="T22" fmla="*/ 23440 w 149"/>
              <a:gd name="T23" fmla="*/ 172063 h 388"/>
              <a:gd name="T24" fmla="*/ 23440 w 149"/>
              <a:gd name="T25" fmla="*/ 176286 h 388"/>
              <a:gd name="T26" fmla="*/ 24505 w 149"/>
              <a:gd name="T27" fmla="*/ 180508 h 388"/>
              <a:gd name="T28" fmla="*/ 25038 w 149"/>
              <a:gd name="T29" fmla="*/ 184203 h 388"/>
              <a:gd name="T30" fmla="*/ 25570 w 149"/>
              <a:gd name="T31" fmla="*/ 187370 h 388"/>
              <a:gd name="T32" fmla="*/ 26636 w 149"/>
              <a:gd name="T33" fmla="*/ 190009 h 388"/>
              <a:gd name="T34" fmla="*/ 27701 w 149"/>
              <a:gd name="T35" fmla="*/ 192648 h 388"/>
              <a:gd name="T36" fmla="*/ 29299 w 149"/>
              <a:gd name="T37" fmla="*/ 195287 h 388"/>
              <a:gd name="T38" fmla="*/ 30898 w 149"/>
              <a:gd name="T39" fmla="*/ 197398 h 388"/>
              <a:gd name="T40" fmla="*/ 33561 w 149"/>
              <a:gd name="T41" fmla="*/ 199509 h 388"/>
              <a:gd name="T42" fmla="*/ 35692 w 149"/>
              <a:gd name="T43" fmla="*/ 200565 h 388"/>
              <a:gd name="T44" fmla="*/ 38356 w 149"/>
              <a:gd name="T45" fmla="*/ 201620 h 388"/>
              <a:gd name="T46" fmla="*/ 42085 w 149"/>
              <a:gd name="T47" fmla="*/ 203204 h 388"/>
              <a:gd name="T48" fmla="*/ 45281 w 149"/>
              <a:gd name="T49" fmla="*/ 203731 h 388"/>
              <a:gd name="T50" fmla="*/ 49543 w 149"/>
              <a:gd name="T51" fmla="*/ 204259 h 388"/>
              <a:gd name="T52" fmla="*/ 53272 w 149"/>
              <a:gd name="T53" fmla="*/ 204787 h 388"/>
              <a:gd name="T54" fmla="*/ 58066 w 149"/>
              <a:gd name="T55" fmla="*/ 204787 h 388"/>
              <a:gd name="T56" fmla="*/ 62861 w 149"/>
              <a:gd name="T57" fmla="*/ 204787 h 388"/>
              <a:gd name="T58" fmla="*/ 67655 w 149"/>
              <a:gd name="T59" fmla="*/ 204259 h 388"/>
              <a:gd name="T60" fmla="*/ 73515 w 149"/>
              <a:gd name="T61" fmla="*/ 203731 h 388"/>
              <a:gd name="T62" fmla="*/ 79375 w 149"/>
              <a:gd name="T63" fmla="*/ 202148 h 388"/>
              <a:gd name="T64" fmla="*/ 79375 w 149"/>
              <a:gd name="T65" fmla="*/ 179980 h 388"/>
              <a:gd name="T66" fmla="*/ 70852 w 149"/>
              <a:gd name="T67" fmla="*/ 180508 h 388"/>
              <a:gd name="T68" fmla="*/ 65524 w 149"/>
              <a:gd name="T69" fmla="*/ 180508 h 388"/>
              <a:gd name="T70" fmla="*/ 61263 w 149"/>
              <a:gd name="T71" fmla="*/ 180508 h 388"/>
              <a:gd name="T72" fmla="*/ 58066 w 149"/>
              <a:gd name="T73" fmla="*/ 179453 h 388"/>
              <a:gd name="T74" fmla="*/ 55403 w 149"/>
              <a:gd name="T75" fmla="*/ 177869 h 388"/>
              <a:gd name="T76" fmla="*/ 53272 w 149"/>
              <a:gd name="T77" fmla="*/ 176286 h 388"/>
              <a:gd name="T78" fmla="*/ 51674 w 149"/>
              <a:gd name="T79" fmla="*/ 173647 h 388"/>
              <a:gd name="T80" fmla="*/ 51141 w 149"/>
              <a:gd name="T81" fmla="*/ 171008 h 388"/>
              <a:gd name="T82" fmla="*/ 50608 w 149"/>
              <a:gd name="T83" fmla="*/ 167313 h 388"/>
              <a:gd name="T84" fmla="*/ 50608 w 149"/>
              <a:gd name="T85" fmla="*/ 163091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388">
                <a:moveTo>
                  <a:pt x="95" y="309"/>
                </a:moveTo>
                <a:lnTo>
                  <a:pt x="95" y="125"/>
                </a:lnTo>
                <a:lnTo>
                  <a:pt x="149" y="125"/>
                </a:lnTo>
                <a:lnTo>
                  <a:pt x="149" y="84"/>
                </a:lnTo>
                <a:lnTo>
                  <a:pt x="95" y="84"/>
                </a:lnTo>
                <a:lnTo>
                  <a:pt x="95" y="0"/>
                </a:lnTo>
                <a:lnTo>
                  <a:pt x="44" y="0"/>
                </a:lnTo>
                <a:lnTo>
                  <a:pt x="44" y="84"/>
                </a:lnTo>
                <a:lnTo>
                  <a:pt x="0" y="84"/>
                </a:lnTo>
                <a:lnTo>
                  <a:pt x="0" y="125"/>
                </a:lnTo>
                <a:lnTo>
                  <a:pt x="44" y="125"/>
                </a:lnTo>
                <a:lnTo>
                  <a:pt x="44" y="326"/>
                </a:lnTo>
                <a:lnTo>
                  <a:pt x="44" y="334"/>
                </a:lnTo>
                <a:lnTo>
                  <a:pt x="46" y="342"/>
                </a:lnTo>
                <a:lnTo>
                  <a:pt x="47" y="349"/>
                </a:lnTo>
                <a:lnTo>
                  <a:pt x="48" y="355"/>
                </a:lnTo>
                <a:lnTo>
                  <a:pt x="50" y="360"/>
                </a:lnTo>
                <a:lnTo>
                  <a:pt x="52" y="365"/>
                </a:lnTo>
                <a:lnTo>
                  <a:pt x="55" y="370"/>
                </a:lnTo>
                <a:lnTo>
                  <a:pt x="58" y="374"/>
                </a:lnTo>
                <a:lnTo>
                  <a:pt x="63" y="378"/>
                </a:lnTo>
                <a:lnTo>
                  <a:pt x="67" y="380"/>
                </a:lnTo>
                <a:lnTo>
                  <a:pt x="72" y="382"/>
                </a:lnTo>
                <a:lnTo>
                  <a:pt x="79" y="385"/>
                </a:lnTo>
                <a:lnTo>
                  <a:pt x="85" y="386"/>
                </a:lnTo>
                <a:lnTo>
                  <a:pt x="93" y="387"/>
                </a:lnTo>
                <a:lnTo>
                  <a:pt x="100" y="388"/>
                </a:lnTo>
                <a:lnTo>
                  <a:pt x="109" y="388"/>
                </a:lnTo>
                <a:lnTo>
                  <a:pt x="118" y="388"/>
                </a:lnTo>
                <a:lnTo>
                  <a:pt x="127" y="387"/>
                </a:lnTo>
                <a:lnTo>
                  <a:pt x="138" y="386"/>
                </a:lnTo>
                <a:lnTo>
                  <a:pt x="149" y="383"/>
                </a:lnTo>
                <a:lnTo>
                  <a:pt x="149" y="341"/>
                </a:lnTo>
                <a:lnTo>
                  <a:pt x="133" y="342"/>
                </a:lnTo>
                <a:lnTo>
                  <a:pt x="123" y="342"/>
                </a:lnTo>
                <a:lnTo>
                  <a:pt x="115" y="342"/>
                </a:lnTo>
                <a:lnTo>
                  <a:pt x="109" y="340"/>
                </a:lnTo>
                <a:lnTo>
                  <a:pt x="104" y="337"/>
                </a:lnTo>
                <a:lnTo>
                  <a:pt x="100" y="334"/>
                </a:lnTo>
                <a:lnTo>
                  <a:pt x="97" y="329"/>
                </a:lnTo>
                <a:lnTo>
                  <a:pt x="96" y="324"/>
                </a:lnTo>
                <a:lnTo>
                  <a:pt x="95" y="317"/>
                </a:lnTo>
                <a:lnTo>
                  <a:pt x="95"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7" name="Freeform 258"/>
          <p:cNvSpPr>
            <a:spLocks/>
          </p:cNvSpPr>
          <p:nvPr/>
        </p:nvSpPr>
        <p:spPr bwMode="auto">
          <a:xfrm>
            <a:off x="1839913" y="5907088"/>
            <a:ext cx="77787" cy="161925"/>
          </a:xfrm>
          <a:custGeom>
            <a:avLst/>
            <a:gdLst>
              <a:gd name="T0" fmla="*/ 0 w 145"/>
              <a:gd name="T1" fmla="*/ 161925 h 306"/>
              <a:gd name="T2" fmla="*/ 27360 w 145"/>
              <a:gd name="T3" fmla="*/ 161925 h 306"/>
              <a:gd name="T4" fmla="*/ 27360 w 145"/>
              <a:gd name="T5" fmla="*/ 73554 h 306"/>
              <a:gd name="T6" fmla="*/ 27360 w 145"/>
              <a:gd name="T7" fmla="*/ 68263 h 306"/>
              <a:gd name="T8" fmla="*/ 27896 w 145"/>
              <a:gd name="T9" fmla="*/ 62971 h 306"/>
              <a:gd name="T10" fmla="*/ 28969 w 145"/>
              <a:gd name="T11" fmla="*/ 58208 h 306"/>
              <a:gd name="T12" fmla="*/ 30578 w 145"/>
              <a:gd name="T13" fmla="*/ 53975 h 306"/>
              <a:gd name="T14" fmla="*/ 31651 w 145"/>
              <a:gd name="T15" fmla="*/ 49742 h 306"/>
              <a:gd name="T16" fmla="*/ 33261 w 145"/>
              <a:gd name="T17" fmla="*/ 46038 h 306"/>
              <a:gd name="T18" fmla="*/ 35943 w 145"/>
              <a:gd name="T19" fmla="*/ 42333 h 306"/>
              <a:gd name="T20" fmla="*/ 38625 w 145"/>
              <a:gd name="T21" fmla="*/ 39158 h 306"/>
              <a:gd name="T22" fmla="*/ 41308 w 145"/>
              <a:gd name="T23" fmla="*/ 37042 h 306"/>
              <a:gd name="T24" fmla="*/ 44526 w 145"/>
              <a:gd name="T25" fmla="*/ 34396 h 306"/>
              <a:gd name="T26" fmla="*/ 48282 w 145"/>
              <a:gd name="T27" fmla="*/ 32808 h 306"/>
              <a:gd name="T28" fmla="*/ 52573 w 145"/>
              <a:gd name="T29" fmla="*/ 30692 h 306"/>
              <a:gd name="T30" fmla="*/ 56865 w 145"/>
              <a:gd name="T31" fmla="*/ 29633 h 306"/>
              <a:gd name="T32" fmla="*/ 61157 w 145"/>
              <a:gd name="T33" fmla="*/ 28575 h 306"/>
              <a:gd name="T34" fmla="*/ 65985 w 145"/>
              <a:gd name="T35" fmla="*/ 28046 h 306"/>
              <a:gd name="T36" fmla="*/ 71886 w 145"/>
              <a:gd name="T37" fmla="*/ 28046 h 306"/>
              <a:gd name="T38" fmla="*/ 75105 w 145"/>
              <a:gd name="T39" fmla="*/ 28046 h 306"/>
              <a:gd name="T40" fmla="*/ 77787 w 145"/>
              <a:gd name="T41" fmla="*/ 28575 h 306"/>
              <a:gd name="T42" fmla="*/ 77787 w 145"/>
              <a:gd name="T43" fmla="*/ 0 h 306"/>
              <a:gd name="T44" fmla="*/ 74032 w 145"/>
              <a:gd name="T45" fmla="*/ 0 h 306"/>
              <a:gd name="T46" fmla="*/ 71349 w 145"/>
              <a:gd name="T47" fmla="*/ 0 h 306"/>
              <a:gd name="T48" fmla="*/ 67058 w 145"/>
              <a:gd name="T49" fmla="*/ 0 h 306"/>
              <a:gd name="T50" fmla="*/ 63303 w 145"/>
              <a:gd name="T51" fmla="*/ 529 h 306"/>
              <a:gd name="T52" fmla="*/ 59547 w 145"/>
              <a:gd name="T53" fmla="*/ 1058 h 306"/>
              <a:gd name="T54" fmla="*/ 56329 w 145"/>
              <a:gd name="T55" fmla="*/ 1588 h 306"/>
              <a:gd name="T56" fmla="*/ 52573 w 145"/>
              <a:gd name="T57" fmla="*/ 2646 h 306"/>
              <a:gd name="T58" fmla="*/ 49355 w 145"/>
              <a:gd name="T59" fmla="*/ 4233 h 306"/>
              <a:gd name="T60" fmla="*/ 47209 w 145"/>
              <a:gd name="T61" fmla="*/ 5821 h 306"/>
              <a:gd name="T62" fmla="*/ 43990 w 145"/>
              <a:gd name="T63" fmla="*/ 7937 h 306"/>
              <a:gd name="T64" fmla="*/ 41308 w 145"/>
              <a:gd name="T65" fmla="*/ 9525 h 306"/>
              <a:gd name="T66" fmla="*/ 38625 w 145"/>
              <a:gd name="T67" fmla="*/ 12171 h 306"/>
              <a:gd name="T68" fmla="*/ 35943 w 145"/>
              <a:gd name="T69" fmla="*/ 14287 h 306"/>
              <a:gd name="T70" fmla="*/ 34334 w 145"/>
              <a:gd name="T71" fmla="*/ 17463 h 306"/>
              <a:gd name="T72" fmla="*/ 31651 w 145"/>
              <a:gd name="T73" fmla="*/ 20638 h 306"/>
              <a:gd name="T74" fmla="*/ 30042 w 145"/>
              <a:gd name="T75" fmla="*/ 24342 h 306"/>
              <a:gd name="T76" fmla="*/ 27896 w 145"/>
              <a:gd name="T77" fmla="*/ 28046 h 306"/>
              <a:gd name="T78" fmla="*/ 26287 w 145"/>
              <a:gd name="T79" fmla="*/ 31221 h 306"/>
              <a:gd name="T80" fmla="*/ 26287 w 145"/>
              <a:gd name="T81" fmla="*/ 2646 h 306"/>
              <a:gd name="T82" fmla="*/ 0 w 145"/>
              <a:gd name="T83" fmla="*/ 2646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19"/>
                </a:lnTo>
                <a:lnTo>
                  <a:pt x="54" y="110"/>
                </a:lnTo>
                <a:lnTo>
                  <a:pt x="57" y="102"/>
                </a:lnTo>
                <a:lnTo>
                  <a:pt x="59" y="94"/>
                </a:lnTo>
                <a:lnTo>
                  <a:pt x="62" y="87"/>
                </a:lnTo>
                <a:lnTo>
                  <a:pt x="67" y="80"/>
                </a:lnTo>
                <a:lnTo>
                  <a:pt x="72" y="74"/>
                </a:lnTo>
                <a:lnTo>
                  <a:pt x="77" y="70"/>
                </a:lnTo>
                <a:lnTo>
                  <a:pt x="83" y="65"/>
                </a:lnTo>
                <a:lnTo>
                  <a:pt x="90" y="62"/>
                </a:lnTo>
                <a:lnTo>
                  <a:pt x="98" y="58"/>
                </a:lnTo>
                <a:lnTo>
                  <a:pt x="106" y="56"/>
                </a:lnTo>
                <a:lnTo>
                  <a:pt x="114" y="54"/>
                </a:lnTo>
                <a:lnTo>
                  <a:pt x="123" y="53"/>
                </a:lnTo>
                <a:lnTo>
                  <a:pt x="134" y="53"/>
                </a:lnTo>
                <a:lnTo>
                  <a:pt x="140" y="53"/>
                </a:lnTo>
                <a:lnTo>
                  <a:pt x="145" y="54"/>
                </a:lnTo>
                <a:lnTo>
                  <a:pt x="145" y="0"/>
                </a:lnTo>
                <a:lnTo>
                  <a:pt x="138" y="0"/>
                </a:lnTo>
                <a:lnTo>
                  <a:pt x="133" y="0"/>
                </a:lnTo>
                <a:lnTo>
                  <a:pt x="125" y="0"/>
                </a:lnTo>
                <a:lnTo>
                  <a:pt x="118" y="1"/>
                </a:lnTo>
                <a:lnTo>
                  <a:pt x="111" y="2"/>
                </a:lnTo>
                <a:lnTo>
                  <a:pt x="105" y="3"/>
                </a:lnTo>
                <a:lnTo>
                  <a:pt x="98" y="5"/>
                </a:lnTo>
                <a:lnTo>
                  <a:pt x="92" y="8"/>
                </a:lnTo>
                <a:lnTo>
                  <a:pt x="88" y="11"/>
                </a:lnTo>
                <a:lnTo>
                  <a:pt x="82" y="15"/>
                </a:lnTo>
                <a:lnTo>
                  <a:pt x="77" y="18"/>
                </a:lnTo>
                <a:lnTo>
                  <a:pt x="72" y="23"/>
                </a:lnTo>
                <a:lnTo>
                  <a:pt x="67" y="27"/>
                </a:lnTo>
                <a:lnTo>
                  <a:pt x="64" y="33"/>
                </a:lnTo>
                <a:lnTo>
                  <a:pt x="59" y="39"/>
                </a:lnTo>
                <a:lnTo>
                  <a:pt x="56" y="46"/>
                </a:lnTo>
                <a:lnTo>
                  <a:pt x="52" y="53"/>
                </a:lnTo>
                <a:lnTo>
                  <a:pt x="49" y="59"/>
                </a:lnTo>
                <a:lnTo>
                  <a:pt x="49" y="5"/>
                </a:lnTo>
                <a:lnTo>
                  <a:pt x="0" y="5"/>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8" name="Freeform 259"/>
          <p:cNvSpPr>
            <a:spLocks noEditPoints="1"/>
          </p:cNvSpPr>
          <p:nvPr/>
        </p:nvSpPr>
        <p:spPr bwMode="auto">
          <a:xfrm>
            <a:off x="1933575" y="5905500"/>
            <a:ext cx="152400" cy="168275"/>
          </a:xfrm>
          <a:custGeom>
            <a:avLst/>
            <a:gdLst>
              <a:gd name="T0" fmla="*/ 1588 w 288"/>
              <a:gd name="T1" fmla="*/ 103392 h 319"/>
              <a:gd name="T2" fmla="*/ 7937 w 288"/>
              <a:gd name="T3" fmla="*/ 127657 h 319"/>
              <a:gd name="T4" fmla="*/ 20108 w 288"/>
              <a:gd name="T5" fmla="*/ 146120 h 319"/>
              <a:gd name="T6" fmla="*/ 37042 w 288"/>
              <a:gd name="T7" fmla="*/ 159835 h 319"/>
              <a:gd name="T8" fmla="*/ 59267 w 288"/>
              <a:gd name="T9" fmla="*/ 167220 h 319"/>
              <a:gd name="T10" fmla="*/ 85196 w 288"/>
              <a:gd name="T11" fmla="*/ 167747 h 319"/>
              <a:gd name="T12" fmla="*/ 108479 w 288"/>
              <a:gd name="T13" fmla="*/ 162472 h 319"/>
              <a:gd name="T14" fmla="*/ 127529 w 288"/>
              <a:gd name="T15" fmla="*/ 151395 h 319"/>
              <a:gd name="T16" fmla="*/ 140758 w 288"/>
              <a:gd name="T17" fmla="*/ 133987 h 319"/>
              <a:gd name="T18" fmla="*/ 149225 w 288"/>
              <a:gd name="T19" fmla="*/ 111832 h 319"/>
              <a:gd name="T20" fmla="*/ 152400 w 288"/>
              <a:gd name="T21" fmla="*/ 84401 h 319"/>
              <a:gd name="T22" fmla="*/ 149225 w 288"/>
              <a:gd name="T23" fmla="*/ 56443 h 319"/>
              <a:gd name="T24" fmla="*/ 140758 w 288"/>
              <a:gd name="T25" fmla="*/ 34288 h 319"/>
              <a:gd name="T26" fmla="*/ 127000 w 288"/>
              <a:gd name="T27" fmla="*/ 16880 h 319"/>
              <a:gd name="T28" fmla="*/ 108479 w 288"/>
              <a:gd name="T29" fmla="*/ 5803 h 319"/>
              <a:gd name="T30" fmla="*/ 84667 w 288"/>
              <a:gd name="T31" fmla="*/ 528 h 319"/>
              <a:gd name="T32" fmla="*/ 59267 w 288"/>
              <a:gd name="T33" fmla="*/ 1583 h 319"/>
              <a:gd name="T34" fmla="*/ 37042 w 288"/>
              <a:gd name="T35" fmla="*/ 8440 h 319"/>
              <a:gd name="T36" fmla="*/ 20108 w 288"/>
              <a:gd name="T37" fmla="*/ 22155 h 319"/>
              <a:gd name="T38" fmla="*/ 7937 w 288"/>
              <a:gd name="T39" fmla="*/ 40618 h 319"/>
              <a:gd name="T40" fmla="*/ 1588 w 288"/>
              <a:gd name="T41" fmla="*/ 64883 h 319"/>
              <a:gd name="T42" fmla="*/ 27517 w 288"/>
              <a:gd name="T43" fmla="*/ 84401 h 319"/>
              <a:gd name="T44" fmla="*/ 29104 w 288"/>
              <a:gd name="T45" fmla="*/ 63828 h 319"/>
              <a:gd name="T46" fmla="*/ 34925 w 288"/>
              <a:gd name="T47" fmla="*/ 48003 h 319"/>
              <a:gd name="T48" fmla="*/ 43392 w 288"/>
              <a:gd name="T49" fmla="*/ 35871 h 319"/>
              <a:gd name="T50" fmla="*/ 55562 w 288"/>
              <a:gd name="T51" fmla="*/ 27430 h 319"/>
              <a:gd name="T52" fmla="*/ 70908 w 288"/>
              <a:gd name="T53" fmla="*/ 23738 h 319"/>
              <a:gd name="T54" fmla="*/ 87842 w 288"/>
              <a:gd name="T55" fmla="*/ 24793 h 319"/>
              <a:gd name="T56" fmla="*/ 101600 w 288"/>
              <a:gd name="T57" fmla="*/ 30068 h 319"/>
              <a:gd name="T58" fmla="*/ 112183 w 288"/>
              <a:gd name="T59" fmla="*/ 39563 h 319"/>
              <a:gd name="T60" fmla="*/ 120121 w 288"/>
              <a:gd name="T61" fmla="*/ 52751 h 319"/>
              <a:gd name="T62" fmla="*/ 124354 w 288"/>
              <a:gd name="T63" fmla="*/ 70686 h 319"/>
              <a:gd name="T64" fmla="*/ 124883 w 288"/>
              <a:gd name="T65" fmla="*/ 91259 h 319"/>
              <a:gd name="T66" fmla="*/ 121708 w 288"/>
              <a:gd name="T67" fmla="*/ 109722 h 319"/>
              <a:gd name="T68" fmla="*/ 115358 w 288"/>
              <a:gd name="T69" fmla="*/ 125019 h 319"/>
              <a:gd name="T70" fmla="*/ 105304 w 288"/>
              <a:gd name="T71" fmla="*/ 136097 h 319"/>
              <a:gd name="T72" fmla="*/ 92604 w 288"/>
              <a:gd name="T73" fmla="*/ 141900 h 319"/>
              <a:gd name="T74" fmla="*/ 76729 w 288"/>
              <a:gd name="T75" fmla="*/ 144537 h 319"/>
              <a:gd name="T76" fmla="*/ 60325 w 288"/>
              <a:gd name="T77" fmla="*/ 141900 h 319"/>
              <a:gd name="T78" fmla="*/ 47096 w 288"/>
              <a:gd name="T79" fmla="*/ 136097 h 319"/>
              <a:gd name="T80" fmla="*/ 37042 w 288"/>
              <a:gd name="T81" fmla="*/ 125019 h 319"/>
              <a:gd name="T82" fmla="*/ 30692 w 288"/>
              <a:gd name="T83" fmla="*/ 109722 h 319"/>
              <a:gd name="T84" fmla="*/ 27517 w 288"/>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9">
                <a:moveTo>
                  <a:pt x="0" y="160"/>
                </a:moveTo>
                <a:lnTo>
                  <a:pt x="1" y="179"/>
                </a:lnTo>
                <a:lnTo>
                  <a:pt x="3" y="196"/>
                </a:lnTo>
                <a:lnTo>
                  <a:pt x="6" y="212"/>
                </a:lnTo>
                <a:lnTo>
                  <a:pt x="9" y="227"/>
                </a:lnTo>
                <a:lnTo>
                  <a:pt x="15" y="242"/>
                </a:lnTo>
                <a:lnTo>
                  <a:pt x="22" y="254"/>
                </a:lnTo>
                <a:lnTo>
                  <a:pt x="30" y="266"/>
                </a:lnTo>
                <a:lnTo>
                  <a:pt x="38" y="277"/>
                </a:lnTo>
                <a:lnTo>
                  <a:pt x="49" y="287"/>
                </a:lnTo>
                <a:lnTo>
                  <a:pt x="59" y="295"/>
                </a:lnTo>
                <a:lnTo>
                  <a:pt x="70" y="303"/>
                </a:lnTo>
                <a:lnTo>
                  <a:pt x="83" y="308"/>
                </a:lnTo>
                <a:lnTo>
                  <a:pt x="97" y="313"/>
                </a:lnTo>
                <a:lnTo>
                  <a:pt x="112" y="317"/>
                </a:lnTo>
                <a:lnTo>
                  <a:pt x="128" y="318"/>
                </a:lnTo>
                <a:lnTo>
                  <a:pt x="144" y="319"/>
                </a:lnTo>
                <a:lnTo>
                  <a:pt x="161" y="318"/>
                </a:lnTo>
                <a:lnTo>
                  <a:pt x="176" y="317"/>
                </a:lnTo>
                <a:lnTo>
                  <a:pt x="191" y="313"/>
                </a:lnTo>
                <a:lnTo>
                  <a:pt x="205" y="308"/>
                </a:lnTo>
                <a:lnTo>
                  <a:pt x="218" y="303"/>
                </a:lnTo>
                <a:lnTo>
                  <a:pt x="229" y="295"/>
                </a:lnTo>
                <a:lnTo>
                  <a:pt x="241" y="287"/>
                </a:lnTo>
                <a:lnTo>
                  <a:pt x="250" y="277"/>
                </a:lnTo>
                <a:lnTo>
                  <a:pt x="259" y="266"/>
                </a:lnTo>
                <a:lnTo>
                  <a:pt x="266" y="254"/>
                </a:lnTo>
                <a:lnTo>
                  <a:pt x="273" y="242"/>
                </a:lnTo>
                <a:lnTo>
                  <a:pt x="279" y="227"/>
                </a:lnTo>
                <a:lnTo>
                  <a:pt x="282" y="212"/>
                </a:lnTo>
                <a:lnTo>
                  <a:pt x="286" y="196"/>
                </a:lnTo>
                <a:lnTo>
                  <a:pt x="287" y="179"/>
                </a:lnTo>
                <a:lnTo>
                  <a:pt x="288" y="160"/>
                </a:lnTo>
                <a:lnTo>
                  <a:pt x="287" y="141"/>
                </a:lnTo>
                <a:lnTo>
                  <a:pt x="286" y="123"/>
                </a:lnTo>
                <a:lnTo>
                  <a:pt x="282" y="107"/>
                </a:lnTo>
                <a:lnTo>
                  <a:pt x="279" y="92"/>
                </a:lnTo>
                <a:lnTo>
                  <a:pt x="273" y="77"/>
                </a:lnTo>
                <a:lnTo>
                  <a:pt x="266" y="65"/>
                </a:lnTo>
                <a:lnTo>
                  <a:pt x="259" y="53"/>
                </a:lnTo>
                <a:lnTo>
                  <a:pt x="250" y="42"/>
                </a:lnTo>
                <a:lnTo>
                  <a:pt x="240" y="32"/>
                </a:lnTo>
                <a:lnTo>
                  <a:pt x="229" y="24"/>
                </a:lnTo>
                <a:lnTo>
                  <a:pt x="218" y="16"/>
                </a:lnTo>
                <a:lnTo>
                  <a:pt x="205" y="11"/>
                </a:lnTo>
                <a:lnTo>
                  <a:pt x="191" y="6"/>
                </a:lnTo>
                <a:lnTo>
                  <a:pt x="176" y="3"/>
                </a:lnTo>
                <a:lnTo>
                  <a:pt x="160" y="1"/>
                </a:lnTo>
                <a:lnTo>
                  <a:pt x="144" y="0"/>
                </a:lnTo>
                <a:lnTo>
                  <a:pt x="127" y="1"/>
                </a:lnTo>
                <a:lnTo>
                  <a:pt x="112" y="3"/>
                </a:lnTo>
                <a:lnTo>
                  <a:pt x="97" y="6"/>
                </a:lnTo>
                <a:lnTo>
                  <a:pt x="83" y="11"/>
                </a:lnTo>
                <a:lnTo>
                  <a:pt x="70" y="16"/>
                </a:lnTo>
                <a:lnTo>
                  <a:pt x="59" y="24"/>
                </a:lnTo>
                <a:lnTo>
                  <a:pt x="49" y="32"/>
                </a:lnTo>
                <a:lnTo>
                  <a:pt x="38" y="42"/>
                </a:lnTo>
                <a:lnTo>
                  <a:pt x="29" y="53"/>
                </a:lnTo>
                <a:lnTo>
                  <a:pt x="22" y="65"/>
                </a:lnTo>
                <a:lnTo>
                  <a:pt x="15" y="77"/>
                </a:lnTo>
                <a:lnTo>
                  <a:pt x="9" y="92"/>
                </a:lnTo>
                <a:lnTo>
                  <a:pt x="6" y="107"/>
                </a:lnTo>
                <a:lnTo>
                  <a:pt x="3" y="123"/>
                </a:lnTo>
                <a:lnTo>
                  <a:pt x="1" y="141"/>
                </a:lnTo>
                <a:lnTo>
                  <a:pt x="0" y="160"/>
                </a:lnTo>
                <a:close/>
                <a:moveTo>
                  <a:pt x="52" y="160"/>
                </a:moveTo>
                <a:lnTo>
                  <a:pt x="52" y="146"/>
                </a:lnTo>
                <a:lnTo>
                  <a:pt x="53" y="134"/>
                </a:lnTo>
                <a:lnTo>
                  <a:pt x="55" y="121"/>
                </a:lnTo>
                <a:lnTo>
                  <a:pt x="58" y="111"/>
                </a:lnTo>
                <a:lnTo>
                  <a:pt x="61" y="100"/>
                </a:lnTo>
                <a:lnTo>
                  <a:pt x="66" y="91"/>
                </a:lnTo>
                <a:lnTo>
                  <a:pt x="70" y="82"/>
                </a:lnTo>
                <a:lnTo>
                  <a:pt x="76" y="75"/>
                </a:lnTo>
                <a:lnTo>
                  <a:pt x="82" y="68"/>
                </a:lnTo>
                <a:lnTo>
                  <a:pt x="89" y="61"/>
                </a:lnTo>
                <a:lnTo>
                  <a:pt x="97" y="57"/>
                </a:lnTo>
                <a:lnTo>
                  <a:pt x="105" y="52"/>
                </a:lnTo>
                <a:lnTo>
                  <a:pt x="114" y="50"/>
                </a:lnTo>
                <a:lnTo>
                  <a:pt x="123" y="47"/>
                </a:lnTo>
                <a:lnTo>
                  <a:pt x="134" y="45"/>
                </a:lnTo>
                <a:lnTo>
                  <a:pt x="145" y="45"/>
                </a:lnTo>
                <a:lnTo>
                  <a:pt x="156" y="45"/>
                </a:lnTo>
                <a:lnTo>
                  <a:pt x="166" y="47"/>
                </a:lnTo>
                <a:lnTo>
                  <a:pt x="175" y="50"/>
                </a:lnTo>
                <a:lnTo>
                  <a:pt x="183" y="52"/>
                </a:lnTo>
                <a:lnTo>
                  <a:pt x="192" y="57"/>
                </a:lnTo>
                <a:lnTo>
                  <a:pt x="199" y="61"/>
                </a:lnTo>
                <a:lnTo>
                  <a:pt x="206" y="68"/>
                </a:lnTo>
                <a:lnTo>
                  <a:pt x="212" y="75"/>
                </a:lnTo>
                <a:lnTo>
                  <a:pt x="218" y="82"/>
                </a:lnTo>
                <a:lnTo>
                  <a:pt x="222" y="91"/>
                </a:lnTo>
                <a:lnTo>
                  <a:pt x="227" y="100"/>
                </a:lnTo>
                <a:lnTo>
                  <a:pt x="230" y="111"/>
                </a:lnTo>
                <a:lnTo>
                  <a:pt x="233" y="121"/>
                </a:lnTo>
                <a:lnTo>
                  <a:pt x="235" y="134"/>
                </a:lnTo>
                <a:lnTo>
                  <a:pt x="236" y="146"/>
                </a:lnTo>
                <a:lnTo>
                  <a:pt x="236" y="160"/>
                </a:lnTo>
                <a:lnTo>
                  <a:pt x="236" y="173"/>
                </a:lnTo>
                <a:lnTo>
                  <a:pt x="235" y="185"/>
                </a:lnTo>
                <a:lnTo>
                  <a:pt x="233" y="198"/>
                </a:lnTo>
                <a:lnTo>
                  <a:pt x="230" y="208"/>
                </a:lnTo>
                <a:lnTo>
                  <a:pt x="227" y="219"/>
                </a:lnTo>
                <a:lnTo>
                  <a:pt x="222" y="228"/>
                </a:lnTo>
                <a:lnTo>
                  <a:pt x="218" y="237"/>
                </a:lnTo>
                <a:lnTo>
                  <a:pt x="212" y="245"/>
                </a:lnTo>
                <a:lnTo>
                  <a:pt x="206" y="251"/>
                </a:lnTo>
                <a:lnTo>
                  <a:pt x="199" y="258"/>
                </a:lnTo>
                <a:lnTo>
                  <a:pt x="192" y="262"/>
                </a:lnTo>
                <a:lnTo>
                  <a:pt x="183" y="267"/>
                </a:lnTo>
                <a:lnTo>
                  <a:pt x="175" y="269"/>
                </a:lnTo>
                <a:lnTo>
                  <a:pt x="166" y="272"/>
                </a:lnTo>
                <a:lnTo>
                  <a:pt x="156" y="274"/>
                </a:lnTo>
                <a:lnTo>
                  <a:pt x="145" y="274"/>
                </a:lnTo>
                <a:lnTo>
                  <a:pt x="134" y="274"/>
                </a:lnTo>
                <a:lnTo>
                  <a:pt x="123" y="272"/>
                </a:lnTo>
                <a:lnTo>
                  <a:pt x="114" y="269"/>
                </a:lnTo>
                <a:lnTo>
                  <a:pt x="105" y="267"/>
                </a:lnTo>
                <a:lnTo>
                  <a:pt x="97" y="262"/>
                </a:lnTo>
                <a:lnTo>
                  <a:pt x="89" y="258"/>
                </a:lnTo>
                <a:lnTo>
                  <a:pt x="82" y="251"/>
                </a:lnTo>
                <a:lnTo>
                  <a:pt x="76" y="245"/>
                </a:lnTo>
                <a:lnTo>
                  <a:pt x="70" y="237"/>
                </a:lnTo>
                <a:lnTo>
                  <a:pt x="66" y="228"/>
                </a:lnTo>
                <a:lnTo>
                  <a:pt x="61" y="219"/>
                </a:lnTo>
                <a:lnTo>
                  <a:pt x="58" y="208"/>
                </a:lnTo>
                <a:lnTo>
                  <a:pt x="55" y="198"/>
                </a:lnTo>
                <a:lnTo>
                  <a:pt x="53" y="185"/>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49" name="Rectangle 260"/>
          <p:cNvSpPr>
            <a:spLocks noChangeArrowheads="1"/>
          </p:cNvSpPr>
          <p:nvPr/>
        </p:nvSpPr>
        <p:spPr bwMode="auto">
          <a:xfrm>
            <a:off x="2117725" y="5849938"/>
            <a:ext cx="26988" cy="219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50" name="Freeform 261"/>
          <p:cNvSpPr>
            <a:spLocks/>
          </p:cNvSpPr>
          <p:nvPr/>
        </p:nvSpPr>
        <p:spPr bwMode="auto">
          <a:xfrm>
            <a:off x="2257425" y="5905500"/>
            <a:ext cx="130175" cy="168275"/>
          </a:xfrm>
          <a:custGeom>
            <a:avLst/>
            <a:gdLst>
              <a:gd name="T0" fmla="*/ 2635 w 247"/>
              <a:gd name="T1" fmla="*/ 130822 h 319"/>
              <a:gd name="T2" fmla="*/ 13703 w 247"/>
              <a:gd name="T3" fmla="*/ 149812 h 319"/>
              <a:gd name="T4" fmla="*/ 31094 w 247"/>
              <a:gd name="T5" fmla="*/ 162472 h 319"/>
              <a:gd name="T6" fmla="*/ 56392 w 247"/>
              <a:gd name="T7" fmla="*/ 168275 h 319"/>
              <a:gd name="T8" fmla="*/ 85905 w 247"/>
              <a:gd name="T9" fmla="*/ 166165 h 319"/>
              <a:gd name="T10" fmla="*/ 108040 w 247"/>
              <a:gd name="T11" fmla="*/ 157197 h 319"/>
              <a:gd name="T12" fmla="*/ 123324 w 247"/>
              <a:gd name="T13" fmla="*/ 142955 h 319"/>
              <a:gd name="T14" fmla="*/ 130175 w 247"/>
              <a:gd name="T15" fmla="*/ 121854 h 319"/>
              <a:gd name="T16" fmla="*/ 128067 w 247"/>
              <a:gd name="T17" fmla="*/ 101809 h 319"/>
              <a:gd name="T18" fmla="*/ 120689 w 247"/>
              <a:gd name="T19" fmla="*/ 88621 h 319"/>
              <a:gd name="T20" fmla="*/ 107513 w 247"/>
              <a:gd name="T21" fmla="*/ 79126 h 319"/>
              <a:gd name="T22" fmla="*/ 87486 w 247"/>
              <a:gd name="T23" fmla="*/ 72269 h 319"/>
              <a:gd name="T24" fmla="*/ 50067 w 247"/>
              <a:gd name="T25" fmla="*/ 63301 h 319"/>
              <a:gd name="T26" fmla="*/ 40581 w 247"/>
              <a:gd name="T27" fmla="*/ 59608 h 319"/>
              <a:gd name="T28" fmla="*/ 34784 w 247"/>
              <a:gd name="T29" fmla="*/ 55388 h 319"/>
              <a:gd name="T30" fmla="*/ 31621 w 247"/>
              <a:gd name="T31" fmla="*/ 48531 h 319"/>
              <a:gd name="T32" fmla="*/ 31621 w 247"/>
              <a:gd name="T33" fmla="*/ 39563 h 319"/>
              <a:gd name="T34" fmla="*/ 35838 w 247"/>
              <a:gd name="T35" fmla="*/ 31650 h 319"/>
              <a:gd name="T36" fmla="*/ 43743 w 247"/>
              <a:gd name="T37" fmla="*/ 25848 h 319"/>
              <a:gd name="T38" fmla="*/ 56392 w 247"/>
              <a:gd name="T39" fmla="*/ 23210 h 319"/>
              <a:gd name="T40" fmla="*/ 71675 w 247"/>
              <a:gd name="T41" fmla="*/ 23210 h 319"/>
              <a:gd name="T42" fmla="*/ 84324 w 247"/>
              <a:gd name="T43" fmla="*/ 26903 h 319"/>
              <a:gd name="T44" fmla="*/ 93810 w 247"/>
              <a:gd name="T45" fmla="*/ 33233 h 319"/>
              <a:gd name="T46" fmla="*/ 99081 w 247"/>
              <a:gd name="T47" fmla="*/ 43256 h 319"/>
              <a:gd name="T48" fmla="*/ 125959 w 247"/>
              <a:gd name="T49" fmla="*/ 48531 h 319"/>
              <a:gd name="T50" fmla="*/ 121216 w 247"/>
              <a:gd name="T51" fmla="*/ 28485 h 319"/>
              <a:gd name="T52" fmla="*/ 108567 w 247"/>
              <a:gd name="T53" fmla="*/ 13715 h 319"/>
              <a:gd name="T54" fmla="*/ 89067 w 247"/>
              <a:gd name="T55" fmla="*/ 3693 h 319"/>
              <a:gd name="T56" fmla="*/ 63770 w 247"/>
              <a:gd name="T57" fmla="*/ 0 h 319"/>
              <a:gd name="T58" fmla="*/ 38473 w 247"/>
              <a:gd name="T59" fmla="*/ 3165 h 319"/>
              <a:gd name="T60" fmla="*/ 20027 w 247"/>
              <a:gd name="T61" fmla="*/ 12660 h 319"/>
              <a:gd name="T62" fmla="*/ 8432 w 247"/>
              <a:gd name="T63" fmla="*/ 27430 h 319"/>
              <a:gd name="T64" fmla="*/ 4216 w 247"/>
              <a:gd name="T65" fmla="*/ 45366 h 319"/>
              <a:gd name="T66" fmla="*/ 6851 w 247"/>
              <a:gd name="T67" fmla="*/ 62773 h 319"/>
              <a:gd name="T68" fmla="*/ 15284 w 247"/>
              <a:gd name="T69" fmla="*/ 75434 h 319"/>
              <a:gd name="T70" fmla="*/ 29513 w 247"/>
              <a:gd name="T71" fmla="*/ 83874 h 319"/>
              <a:gd name="T72" fmla="*/ 49540 w 247"/>
              <a:gd name="T73" fmla="*/ 90731 h 319"/>
              <a:gd name="T74" fmla="*/ 87486 w 247"/>
              <a:gd name="T75" fmla="*/ 100226 h 319"/>
              <a:gd name="T76" fmla="*/ 95391 w 247"/>
              <a:gd name="T77" fmla="*/ 103919 h 319"/>
              <a:gd name="T78" fmla="*/ 100662 w 247"/>
              <a:gd name="T79" fmla="*/ 109194 h 319"/>
              <a:gd name="T80" fmla="*/ 103297 w 247"/>
              <a:gd name="T81" fmla="*/ 117107 h 319"/>
              <a:gd name="T82" fmla="*/ 102243 w 247"/>
              <a:gd name="T83" fmla="*/ 127657 h 319"/>
              <a:gd name="T84" fmla="*/ 95918 w 247"/>
              <a:gd name="T85" fmla="*/ 136097 h 319"/>
              <a:gd name="T86" fmla="*/ 84851 w 247"/>
              <a:gd name="T87" fmla="*/ 141372 h 319"/>
              <a:gd name="T88" fmla="*/ 70621 w 247"/>
              <a:gd name="T89" fmla="*/ 144537 h 319"/>
              <a:gd name="T90" fmla="*/ 53756 w 247"/>
              <a:gd name="T91" fmla="*/ 143482 h 319"/>
              <a:gd name="T92" fmla="*/ 40054 w 247"/>
              <a:gd name="T93" fmla="*/ 138207 h 319"/>
              <a:gd name="T94" fmla="*/ 31094 w 247"/>
              <a:gd name="T95" fmla="*/ 128712 h 319"/>
              <a:gd name="T96" fmla="*/ 26351 w 247"/>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7" h="319">
                <a:moveTo>
                  <a:pt x="0" y="212"/>
                </a:moveTo>
                <a:lnTo>
                  <a:pt x="1" y="225"/>
                </a:lnTo>
                <a:lnTo>
                  <a:pt x="3" y="236"/>
                </a:lnTo>
                <a:lnTo>
                  <a:pt x="5" y="248"/>
                </a:lnTo>
                <a:lnTo>
                  <a:pt x="10" y="258"/>
                </a:lnTo>
                <a:lnTo>
                  <a:pt x="13" y="267"/>
                </a:lnTo>
                <a:lnTo>
                  <a:pt x="19" y="276"/>
                </a:lnTo>
                <a:lnTo>
                  <a:pt x="26" y="284"/>
                </a:lnTo>
                <a:lnTo>
                  <a:pt x="33" y="291"/>
                </a:lnTo>
                <a:lnTo>
                  <a:pt x="41" y="298"/>
                </a:lnTo>
                <a:lnTo>
                  <a:pt x="50" y="303"/>
                </a:lnTo>
                <a:lnTo>
                  <a:pt x="59" y="308"/>
                </a:lnTo>
                <a:lnTo>
                  <a:pt x="71" y="312"/>
                </a:lnTo>
                <a:lnTo>
                  <a:pt x="82" y="315"/>
                </a:lnTo>
                <a:lnTo>
                  <a:pt x="94" y="317"/>
                </a:lnTo>
                <a:lnTo>
                  <a:pt x="107" y="319"/>
                </a:lnTo>
                <a:lnTo>
                  <a:pt x="121" y="319"/>
                </a:lnTo>
                <a:lnTo>
                  <a:pt x="136" y="319"/>
                </a:lnTo>
                <a:lnTo>
                  <a:pt x="150" y="318"/>
                </a:lnTo>
                <a:lnTo>
                  <a:pt x="163" y="315"/>
                </a:lnTo>
                <a:lnTo>
                  <a:pt x="175" y="312"/>
                </a:lnTo>
                <a:lnTo>
                  <a:pt x="186" y="308"/>
                </a:lnTo>
                <a:lnTo>
                  <a:pt x="196" y="304"/>
                </a:lnTo>
                <a:lnTo>
                  <a:pt x="205" y="298"/>
                </a:lnTo>
                <a:lnTo>
                  <a:pt x="214" y="292"/>
                </a:lnTo>
                <a:lnTo>
                  <a:pt x="221" y="285"/>
                </a:lnTo>
                <a:lnTo>
                  <a:pt x="228" y="279"/>
                </a:lnTo>
                <a:lnTo>
                  <a:pt x="234" y="271"/>
                </a:lnTo>
                <a:lnTo>
                  <a:pt x="239" y="261"/>
                </a:lnTo>
                <a:lnTo>
                  <a:pt x="242" y="252"/>
                </a:lnTo>
                <a:lnTo>
                  <a:pt x="244" y="242"/>
                </a:lnTo>
                <a:lnTo>
                  <a:pt x="247" y="231"/>
                </a:lnTo>
                <a:lnTo>
                  <a:pt x="247" y="220"/>
                </a:lnTo>
                <a:lnTo>
                  <a:pt x="247" y="211"/>
                </a:lnTo>
                <a:lnTo>
                  <a:pt x="245" y="202"/>
                </a:lnTo>
                <a:lnTo>
                  <a:pt x="243" y="193"/>
                </a:lnTo>
                <a:lnTo>
                  <a:pt x="241" y="187"/>
                </a:lnTo>
                <a:lnTo>
                  <a:pt x="237" y="180"/>
                </a:lnTo>
                <a:lnTo>
                  <a:pt x="234" y="174"/>
                </a:lnTo>
                <a:lnTo>
                  <a:pt x="229" y="168"/>
                </a:lnTo>
                <a:lnTo>
                  <a:pt x="224" y="162"/>
                </a:lnTo>
                <a:lnTo>
                  <a:pt x="218" y="158"/>
                </a:lnTo>
                <a:lnTo>
                  <a:pt x="211" y="153"/>
                </a:lnTo>
                <a:lnTo>
                  <a:pt x="204" y="150"/>
                </a:lnTo>
                <a:lnTo>
                  <a:pt x="196" y="146"/>
                </a:lnTo>
                <a:lnTo>
                  <a:pt x="187" y="143"/>
                </a:lnTo>
                <a:lnTo>
                  <a:pt x="176" y="139"/>
                </a:lnTo>
                <a:lnTo>
                  <a:pt x="166" y="137"/>
                </a:lnTo>
                <a:lnTo>
                  <a:pt x="156" y="134"/>
                </a:lnTo>
                <a:lnTo>
                  <a:pt x="106" y="122"/>
                </a:lnTo>
                <a:lnTo>
                  <a:pt x="100" y="121"/>
                </a:lnTo>
                <a:lnTo>
                  <a:pt x="95" y="120"/>
                </a:lnTo>
                <a:lnTo>
                  <a:pt x="90" y="119"/>
                </a:lnTo>
                <a:lnTo>
                  <a:pt x="85" y="116"/>
                </a:lnTo>
                <a:lnTo>
                  <a:pt x="81" y="115"/>
                </a:lnTo>
                <a:lnTo>
                  <a:pt x="77" y="113"/>
                </a:lnTo>
                <a:lnTo>
                  <a:pt x="74" y="112"/>
                </a:lnTo>
                <a:lnTo>
                  <a:pt x="71" y="110"/>
                </a:lnTo>
                <a:lnTo>
                  <a:pt x="68" y="107"/>
                </a:lnTo>
                <a:lnTo>
                  <a:pt x="66" y="105"/>
                </a:lnTo>
                <a:lnTo>
                  <a:pt x="64" y="101"/>
                </a:lnTo>
                <a:lnTo>
                  <a:pt x="61" y="99"/>
                </a:lnTo>
                <a:lnTo>
                  <a:pt x="60" y="96"/>
                </a:lnTo>
                <a:lnTo>
                  <a:pt x="60" y="92"/>
                </a:lnTo>
                <a:lnTo>
                  <a:pt x="59" y="89"/>
                </a:lnTo>
                <a:lnTo>
                  <a:pt x="59" y="85"/>
                </a:lnTo>
                <a:lnTo>
                  <a:pt x="59" y="80"/>
                </a:lnTo>
                <a:lnTo>
                  <a:pt x="60" y="75"/>
                </a:lnTo>
                <a:lnTo>
                  <a:pt x="61" y="72"/>
                </a:lnTo>
                <a:lnTo>
                  <a:pt x="62" y="67"/>
                </a:lnTo>
                <a:lnTo>
                  <a:pt x="65" y="63"/>
                </a:lnTo>
                <a:lnTo>
                  <a:pt x="68" y="60"/>
                </a:lnTo>
                <a:lnTo>
                  <a:pt x="72" y="57"/>
                </a:lnTo>
                <a:lnTo>
                  <a:pt x="75" y="54"/>
                </a:lnTo>
                <a:lnTo>
                  <a:pt x="79" y="51"/>
                </a:lnTo>
                <a:lnTo>
                  <a:pt x="83" y="49"/>
                </a:lnTo>
                <a:lnTo>
                  <a:pt x="89" y="47"/>
                </a:lnTo>
                <a:lnTo>
                  <a:pt x="95" y="45"/>
                </a:lnTo>
                <a:lnTo>
                  <a:pt x="100" y="44"/>
                </a:lnTo>
                <a:lnTo>
                  <a:pt x="107" y="44"/>
                </a:lnTo>
                <a:lnTo>
                  <a:pt x="114" y="43"/>
                </a:lnTo>
                <a:lnTo>
                  <a:pt x="121" y="43"/>
                </a:lnTo>
                <a:lnTo>
                  <a:pt x="129" y="43"/>
                </a:lnTo>
                <a:lnTo>
                  <a:pt x="136" y="44"/>
                </a:lnTo>
                <a:lnTo>
                  <a:pt x="143" y="45"/>
                </a:lnTo>
                <a:lnTo>
                  <a:pt x="149" y="46"/>
                </a:lnTo>
                <a:lnTo>
                  <a:pt x="155" y="49"/>
                </a:lnTo>
                <a:lnTo>
                  <a:pt x="160" y="51"/>
                </a:lnTo>
                <a:lnTo>
                  <a:pt x="165" y="53"/>
                </a:lnTo>
                <a:lnTo>
                  <a:pt x="169" y="57"/>
                </a:lnTo>
                <a:lnTo>
                  <a:pt x="174" y="60"/>
                </a:lnTo>
                <a:lnTo>
                  <a:pt x="178" y="63"/>
                </a:lnTo>
                <a:lnTo>
                  <a:pt x="181" y="68"/>
                </a:lnTo>
                <a:lnTo>
                  <a:pt x="183" y="72"/>
                </a:lnTo>
                <a:lnTo>
                  <a:pt x="186" y="77"/>
                </a:lnTo>
                <a:lnTo>
                  <a:pt x="188" y="82"/>
                </a:lnTo>
                <a:lnTo>
                  <a:pt x="189" y="88"/>
                </a:lnTo>
                <a:lnTo>
                  <a:pt x="189" y="93"/>
                </a:lnTo>
                <a:lnTo>
                  <a:pt x="239" y="93"/>
                </a:lnTo>
                <a:lnTo>
                  <a:pt x="239" y="92"/>
                </a:lnTo>
                <a:lnTo>
                  <a:pt x="239" y="82"/>
                </a:lnTo>
                <a:lnTo>
                  <a:pt x="236" y="73"/>
                </a:lnTo>
                <a:lnTo>
                  <a:pt x="234" y="63"/>
                </a:lnTo>
                <a:lnTo>
                  <a:pt x="230" y="54"/>
                </a:lnTo>
                <a:lnTo>
                  <a:pt x="226" y="46"/>
                </a:lnTo>
                <a:lnTo>
                  <a:pt x="220" y="38"/>
                </a:lnTo>
                <a:lnTo>
                  <a:pt x="214" y="31"/>
                </a:lnTo>
                <a:lnTo>
                  <a:pt x="206" y="26"/>
                </a:lnTo>
                <a:lnTo>
                  <a:pt x="198" y="20"/>
                </a:lnTo>
                <a:lnTo>
                  <a:pt x="190" y="15"/>
                </a:lnTo>
                <a:lnTo>
                  <a:pt x="180" y="11"/>
                </a:lnTo>
                <a:lnTo>
                  <a:pt x="169" y="7"/>
                </a:lnTo>
                <a:lnTo>
                  <a:pt x="159" y="4"/>
                </a:lnTo>
                <a:lnTo>
                  <a:pt x="146" y="1"/>
                </a:lnTo>
                <a:lnTo>
                  <a:pt x="134" y="0"/>
                </a:lnTo>
                <a:lnTo>
                  <a:pt x="121" y="0"/>
                </a:lnTo>
                <a:lnTo>
                  <a:pt x="109" y="0"/>
                </a:lnTo>
                <a:lnTo>
                  <a:pt x="96" y="1"/>
                </a:lnTo>
                <a:lnTo>
                  <a:pt x="84" y="4"/>
                </a:lnTo>
                <a:lnTo>
                  <a:pt x="73" y="6"/>
                </a:lnTo>
                <a:lnTo>
                  <a:pt x="64" y="9"/>
                </a:lnTo>
                <a:lnTo>
                  <a:pt x="54" y="14"/>
                </a:lnTo>
                <a:lnTo>
                  <a:pt x="45" y="19"/>
                </a:lnTo>
                <a:lnTo>
                  <a:pt x="38" y="24"/>
                </a:lnTo>
                <a:lnTo>
                  <a:pt x="31" y="30"/>
                </a:lnTo>
                <a:lnTo>
                  <a:pt x="26" y="37"/>
                </a:lnTo>
                <a:lnTo>
                  <a:pt x="20" y="44"/>
                </a:lnTo>
                <a:lnTo>
                  <a:pt x="16" y="52"/>
                </a:lnTo>
                <a:lnTo>
                  <a:pt x="13" y="60"/>
                </a:lnTo>
                <a:lnTo>
                  <a:pt x="11" y="68"/>
                </a:lnTo>
                <a:lnTo>
                  <a:pt x="8" y="77"/>
                </a:lnTo>
                <a:lnTo>
                  <a:pt x="8" y="86"/>
                </a:lnTo>
                <a:lnTo>
                  <a:pt x="8" y="96"/>
                </a:lnTo>
                <a:lnTo>
                  <a:pt x="10" y="104"/>
                </a:lnTo>
                <a:lnTo>
                  <a:pt x="11" y="112"/>
                </a:lnTo>
                <a:lnTo>
                  <a:pt x="13" y="119"/>
                </a:lnTo>
                <a:lnTo>
                  <a:pt x="16" y="126"/>
                </a:lnTo>
                <a:lnTo>
                  <a:pt x="20" y="131"/>
                </a:lnTo>
                <a:lnTo>
                  <a:pt x="25" y="137"/>
                </a:lnTo>
                <a:lnTo>
                  <a:pt x="29" y="143"/>
                </a:lnTo>
                <a:lnTo>
                  <a:pt x="35" y="147"/>
                </a:lnTo>
                <a:lnTo>
                  <a:pt x="41" y="151"/>
                </a:lnTo>
                <a:lnTo>
                  <a:pt x="48" y="156"/>
                </a:lnTo>
                <a:lnTo>
                  <a:pt x="56" y="159"/>
                </a:lnTo>
                <a:lnTo>
                  <a:pt x="64" y="162"/>
                </a:lnTo>
                <a:lnTo>
                  <a:pt x="73" y="166"/>
                </a:lnTo>
                <a:lnTo>
                  <a:pt x="83" y="168"/>
                </a:lnTo>
                <a:lnTo>
                  <a:pt x="94" y="172"/>
                </a:lnTo>
                <a:lnTo>
                  <a:pt x="150" y="185"/>
                </a:lnTo>
                <a:lnTo>
                  <a:pt x="156" y="187"/>
                </a:lnTo>
                <a:lnTo>
                  <a:pt x="160" y="189"/>
                </a:lnTo>
                <a:lnTo>
                  <a:pt x="166" y="190"/>
                </a:lnTo>
                <a:lnTo>
                  <a:pt x="171" y="191"/>
                </a:lnTo>
                <a:lnTo>
                  <a:pt x="174" y="193"/>
                </a:lnTo>
                <a:lnTo>
                  <a:pt x="179" y="195"/>
                </a:lnTo>
                <a:lnTo>
                  <a:pt x="181" y="197"/>
                </a:lnTo>
                <a:lnTo>
                  <a:pt x="184" y="199"/>
                </a:lnTo>
                <a:lnTo>
                  <a:pt x="187" y="202"/>
                </a:lnTo>
                <a:lnTo>
                  <a:pt x="189" y="204"/>
                </a:lnTo>
                <a:lnTo>
                  <a:pt x="191" y="207"/>
                </a:lnTo>
                <a:lnTo>
                  <a:pt x="194" y="211"/>
                </a:lnTo>
                <a:lnTo>
                  <a:pt x="195" y="214"/>
                </a:lnTo>
                <a:lnTo>
                  <a:pt x="195" y="218"/>
                </a:lnTo>
                <a:lnTo>
                  <a:pt x="196" y="222"/>
                </a:lnTo>
                <a:lnTo>
                  <a:pt x="196" y="227"/>
                </a:lnTo>
                <a:lnTo>
                  <a:pt x="196" y="231"/>
                </a:lnTo>
                <a:lnTo>
                  <a:pt x="195" y="237"/>
                </a:lnTo>
                <a:lnTo>
                  <a:pt x="194" y="242"/>
                </a:lnTo>
                <a:lnTo>
                  <a:pt x="191" y="246"/>
                </a:lnTo>
                <a:lnTo>
                  <a:pt x="189" y="250"/>
                </a:lnTo>
                <a:lnTo>
                  <a:pt x="186" y="254"/>
                </a:lnTo>
                <a:lnTo>
                  <a:pt x="182" y="258"/>
                </a:lnTo>
                <a:lnTo>
                  <a:pt x="178" y="261"/>
                </a:lnTo>
                <a:lnTo>
                  <a:pt x="173" y="264"/>
                </a:lnTo>
                <a:lnTo>
                  <a:pt x="167" y="266"/>
                </a:lnTo>
                <a:lnTo>
                  <a:pt x="161" y="268"/>
                </a:lnTo>
                <a:lnTo>
                  <a:pt x="156" y="271"/>
                </a:lnTo>
                <a:lnTo>
                  <a:pt x="149" y="272"/>
                </a:lnTo>
                <a:lnTo>
                  <a:pt x="142" y="273"/>
                </a:lnTo>
                <a:lnTo>
                  <a:pt x="134" y="274"/>
                </a:lnTo>
                <a:lnTo>
                  <a:pt x="126" y="274"/>
                </a:lnTo>
                <a:lnTo>
                  <a:pt x="118" y="274"/>
                </a:lnTo>
                <a:lnTo>
                  <a:pt x="110" y="273"/>
                </a:lnTo>
                <a:lnTo>
                  <a:pt x="102" y="272"/>
                </a:lnTo>
                <a:lnTo>
                  <a:pt x="95" y="271"/>
                </a:lnTo>
                <a:lnTo>
                  <a:pt x="88" y="268"/>
                </a:lnTo>
                <a:lnTo>
                  <a:pt x="82" y="265"/>
                </a:lnTo>
                <a:lnTo>
                  <a:pt x="76" y="262"/>
                </a:lnTo>
                <a:lnTo>
                  <a:pt x="72" y="258"/>
                </a:lnTo>
                <a:lnTo>
                  <a:pt x="67" y="254"/>
                </a:lnTo>
                <a:lnTo>
                  <a:pt x="62" y="250"/>
                </a:lnTo>
                <a:lnTo>
                  <a:pt x="59" y="244"/>
                </a:lnTo>
                <a:lnTo>
                  <a:pt x="56" y="238"/>
                </a:lnTo>
                <a:lnTo>
                  <a:pt x="53" y="233"/>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1" name="Freeform 262"/>
          <p:cNvSpPr>
            <a:spLocks/>
          </p:cNvSpPr>
          <p:nvPr/>
        </p:nvSpPr>
        <p:spPr bwMode="auto">
          <a:xfrm>
            <a:off x="2400300" y="5865813"/>
            <a:ext cx="77788" cy="204787"/>
          </a:xfrm>
          <a:custGeom>
            <a:avLst/>
            <a:gdLst>
              <a:gd name="T0" fmla="*/ 49596 w 149"/>
              <a:gd name="T1" fmla="*/ 163091 h 388"/>
              <a:gd name="T2" fmla="*/ 49596 w 149"/>
              <a:gd name="T3" fmla="*/ 65975 h 388"/>
              <a:gd name="T4" fmla="*/ 77788 w 149"/>
              <a:gd name="T5" fmla="*/ 65975 h 388"/>
              <a:gd name="T6" fmla="*/ 77788 w 149"/>
              <a:gd name="T7" fmla="*/ 44335 h 388"/>
              <a:gd name="T8" fmla="*/ 49596 w 149"/>
              <a:gd name="T9" fmla="*/ 44335 h 388"/>
              <a:gd name="T10" fmla="*/ 49596 w 149"/>
              <a:gd name="T11" fmla="*/ 0 h 388"/>
              <a:gd name="T12" fmla="*/ 22971 w 149"/>
              <a:gd name="T13" fmla="*/ 0 h 388"/>
              <a:gd name="T14" fmla="*/ 22971 w 149"/>
              <a:gd name="T15" fmla="*/ 44335 h 388"/>
              <a:gd name="T16" fmla="*/ 0 w 149"/>
              <a:gd name="T17" fmla="*/ 44335 h 388"/>
              <a:gd name="T18" fmla="*/ 0 w 149"/>
              <a:gd name="T19" fmla="*/ 65975 h 388"/>
              <a:gd name="T20" fmla="*/ 22971 w 149"/>
              <a:gd name="T21" fmla="*/ 65975 h 388"/>
              <a:gd name="T22" fmla="*/ 22971 w 149"/>
              <a:gd name="T23" fmla="*/ 172063 h 388"/>
              <a:gd name="T24" fmla="*/ 22971 w 149"/>
              <a:gd name="T25" fmla="*/ 176286 h 388"/>
              <a:gd name="T26" fmla="*/ 24015 w 149"/>
              <a:gd name="T27" fmla="*/ 180508 h 388"/>
              <a:gd name="T28" fmla="*/ 24537 w 149"/>
              <a:gd name="T29" fmla="*/ 184203 h 388"/>
              <a:gd name="T30" fmla="*/ 25059 w 149"/>
              <a:gd name="T31" fmla="*/ 187370 h 388"/>
              <a:gd name="T32" fmla="*/ 26103 w 149"/>
              <a:gd name="T33" fmla="*/ 190009 h 388"/>
              <a:gd name="T34" fmla="*/ 27670 w 149"/>
              <a:gd name="T35" fmla="*/ 192648 h 388"/>
              <a:gd name="T36" fmla="*/ 28714 w 149"/>
              <a:gd name="T37" fmla="*/ 195287 h 388"/>
              <a:gd name="T38" fmla="*/ 30280 w 149"/>
              <a:gd name="T39" fmla="*/ 197398 h 388"/>
              <a:gd name="T40" fmla="*/ 32890 w 149"/>
              <a:gd name="T41" fmla="*/ 199509 h 388"/>
              <a:gd name="T42" fmla="*/ 34978 w 149"/>
              <a:gd name="T43" fmla="*/ 200565 h 388"/>
              <a:gd name="T44" fmla="*/ 37589 w 149"/>
              <a:gd name="T45" fmla="*/ 201620 h 388"/>
              <a:gd name="T46" fmla="*/ 41243 w 149"/>
              <a:gd name="T47" fmla="*/ 203204 h 388"/>
              <a:gd name="T48" fmla="*/ 44376 w 149"/>
              <a:gd name="T49" fmla="*/ 203731 h 388"/>
              <a:gd name="T50" fmla="*/ 48552 w 149"/>
              <a:gd name="T51" fmla="*/ 204259 h 388"/>
              <a:gd name="T52" fmla="*/ 52207 w 149"/>
              <a:gd name="T53" fmla="*/ 204787 h 388"/>
              <a:gd name="T54" fmla="*/ 56905 w 149"/>
              <a:gd name="T55" fmla="*/ 204787 h 388"/>
              <a:gd name="T56" fmla="*/ 61604 w 149"/>
              <a:gd name="T57" fmla="*/ 204787 h 388"/>
              <a:gd name="T58" fmla="*/ 66303 w 149"/>
              <a:gd name="T59" fmla="*/ 204259 h 388"/>
              <a:gd name="T60" fmla="*/ 72045 w 149"/>
              <a:gd name="T61" fmla="*/ 203731 h 388"/>
              <a:gd name="T62" fmla="*/ 77788 w 149"/>
              <a:gd name="T63" fmla="*/ 202148 h 388"/>
              <a:gd name="T64" fmla="*/ 77788 w 149"/>
              <a:gd name="T65" fmla="*/ 179980 h 388"/>
              <a:gd name="T66" fmla="*/ 69435 w 149"/>
              <a:gd name="T67" fmla="*/ 180508 h 388"/>
              <a:gd name="T68" fmla="*/ 64214 w 149"/>
              <a:gd name="T69" fmla="*/ 180508 h 388"/>
              <a:gd name="T70" fmla="*/ 60038 w 149"/>
              <a:gd name="T71" fmla="*/ 180508 h 388"/>
              <a:gd name="T72" fmla="*/ 56905 w 149"/>
              <a:gd name="T73" fmla="*/ 179453 h 388"/>
              <a:gd name="T74" fmla="*/ 54295 w 149"/>
              <a:gd name="T75" fmla="*/ 177869 h 388"/>
              <a:gd name="T76" fmla="*/ 52207 w 149"/>
              <a:gd name="T77" fmla="*/ 176286 h 388"/>
              <a:gd name="T78" fmla="*/ 50641 w 149"/>
              <a:gd name="T79" fmla="*/ 173647 h 388"/>
              <a:gd name="T80" fmla="*/ 50118 w 149"/>
              <a:gd name="T81" fmla="*/ 171008 h 388"/>
              <a:gd name="T82" fmla="*/ 49596 w 149"/>
              <a:gd name="T83" fmla="*/ 167313 h 388"/>
              <a:gd name="T84" fmla="*/ 49596 w 149"/>
              <a:gd name="T85" fmla="*/ 163091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388">
                <a:moveTo>
                  <a:pt x="95" y="309"/>
                </a:moveTo>
                <a:lnTo>
                  <a:pt x="95" y="125"/>
                </a:lnTo>
                <a:lnTo>
                  <a:pt x="149" y="125"/>
                </a:lnTo>
                <a:lnTo>
                  <a:pt x="149" y="84"/>
                </a:lnTo>
                <a:lnTo>
                  <a:pt x="95" y="84"/>
                </a:lnTo>
                <a:lnTo>
                  <a:pt x="95" y="0"/>
                </a:lnTo>
                <a:lnTo>
                  <a:pt x="44" y="0"/>
                </a:lnTo>
                <a:lnTo>
                  <a:pt x="44" y="84"/>
                </a:lnTo>
                <a:lnTo>
                  <a:pt x="0" y="84"/>
                </a:lnTo>
                <a:lnTo>
                  <a:pt x="0" y="125"/>
                </a:lnTo>
                <a:lnTo>
                  <a:pt x="44" y="125"/>
                </a:lnTo>
                <a:lnTo>
                  <a:pt x="44" y="326"/>
                </a:lnTo>
                <a:lnTo>
                  <a:pt x="44" y="334"/>
                </a:lnTo>
                <a:lnTo>
                  <a:pt x="46" y="342"/>
                </a:lnTo>
                <a:lnTo>
                  <a:pt x="47" y="349"/>
                </a:lnTo>
                <a:lnTo>
                  <a:pt x="48" y="355"/>
                </a:lnTo>
                <a:lnTo>
                  <a:pt x="50" y="360"/>
                </a:lnTo>
                <a:lnTo>
                  <a:pt x="53" y="365"/>
                </a:lnTo>
                <a:lnTo>
                  <a:pt x="55" y="370"/>
                </a:lnTo>
                <a:lnTo>
                  <a:pt x="58" y="374"/>
                </a:lnTo>
                <a:lnTo>
                  <a:pt x="63" y="378"/>
                </a:lnTo>
                <a:lnTo>
                  <a:pt x="67" y="380"/>
                </a:lnTo>
                <a:lnTo>
                  <a:pt x="72" y="382"/>
                </a:lnTo>
                <a:lnTo>
                  <a:pt x="79" y="385"/>
                </a:lnTo>
                <a:lnTo>
                  <a:pt x="85" y="386"/>
                </a:lnTo>
                <a:lnTo>
                  <a:pt x="93" y="387"/>
                </a:lnTo>
                <a:lnTo>
                  <a:pt x="100" y="388"/>
                </a:lnTo>
                <a:lnTo>
                  <a:pt x="109" y="388"/>
                </a:lnTo>
                <a:lnTo>
                  <a:pt x="118" y="388"/>
                </a:lnTo>
                <a:lnTo>
                  <a:pt x="127" y="387"/>
                </a:lnTo>
                <a:lnTo>
                  <a:pt x="138" y="386"/>
                </a:lnTo>
                <a:lnTo>
                  <a:pt x="149" y="383"/>
                </a:lnTo>
                <a:lnTo>
                  <a:pt x="149" y="341"/>
                </a:lnTo>
                <a:lnTo>
                  <a:pt x="133" y="342"/>
                </a:lnTo>
                <a:lnTo>
                  <a:pt x="123" y="342"/>
                </a:lnTo>
                <a:lnTo>
                  <a:pt x="115" y="342"/>
                </a:lnTo>
                <a:lnTo>
                  <a:pt x="109" y="340"/>
                </a:lnTo>
                <a:lnTo>
                  <a:pt x="104" y="337"/>
                </a:lnTo>
                <a:lnTo>
                  <a:pt x="100" y="334"/>
                </a:lnTo>
                <a:lnTo>
                  <a:pt x="97" y="329"/>
                </a:lnTo>
                <a:lnTo>
                  <a:pt x="96" y="324"/>
                </a:lnTo>
                <a:lnTo>
                  <a:pt x="95" y="317"/>
                </a:lnTo>
                <a:lnTo>
                  <a:pt x="95"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2" name="Freeform 263"/>
          <p:cNvSpPr>
            <a:spLocks/>
          </p:cNvSpPr>
          <p:nvPr/>
        </p:nvSpPr>
        <p:spPr bwMode="auto">
          <a:xfrm>
            <a:off x="2503488" y="5907088"/>
            <a:ext cx="76200" cy="161925"/>
          </a:xfrm>
          <a:custGeom>
            <a:avLst/>
            <a:gdLst>
              <a:gd name="T0" fmla="*/ 0 w 145"/>
              <a:gd name="T1" fmla="*/ 161925 h 306"/>
              <a:gd name="T2" fmla="*/ 26801 w 145"/>
              <a:gd name="T3" fmla="*/ 161925 h 306"/>
              <a:gd name="T4" fmla="*/ 26801 w 145"/>
              <a:gd name="T5" fmla="*/ 73554 h 306"/>
              <a:gd name="T6" fmla="*/ 26801 w 145"/>
              <a:gd name="T7" fmla="*/ 68263 h 306"/>
              <a:gd name="T8" fmla="*/ 27327 w 145"/>
              <a:gd name="T9" fmla="*/ 62971 h 306"/>
              <a:gd name="T10" fmla="*/ 28378 w 145"/>
              <a:gd name="T11" fmla="*/ 58208 h 306"/>
              <a:gd name="T12" fmla="*/ 29954 w 145"/>
              <a:gd name="T13" fmla="*/ 53975 h 306"/>
              <a:gd name="T14" fmla="*/ 31006 w 145"/>
              <a:gd name="T15" fmla="*/ 49742 h 306"/>
              <a:gd name="T16" fmla="*/ 32582 w 145"/>
              <a:gd name="T17" fmla="*/ 46038 h 306"/>
              <a:gd name="T18" fmla="*/ 35210 w 145"/>
              <a:gd name="T19" fmla="*/ 42333 h 306"/>
              <a:gd name="T20" fmla="*/ 37837 w 145"/>
              <a:gd name="T21" fmla="*/ 39158 h 306"/>
              <a:gd name="T22" fmla="*/ 40465 w 145"/>
              <a:gd name="T23" fmla="*/ 37042 h 306"/>
              <a:gd name="T24" fmla="*/ 43618 w 145"/>
              <a:gd name="T25" fmla="*/ 34396 h 306"/>
              <a:gd name="T26" fmla="*/ 47297 w 145"/>
              <a:gd name="T27" fmla="*/ 32808 h 306"/>
              <a:gd name="T28" fmla="*/ 51501 w 145"/>
              <a:gd name="T29" fmla="*/ 30692 h 306"/>
              <a:gd name="T30" fmla="*/ 55705 w 145"/>
              <a:gd name="T31" fmla="*/ 29633 h 306"/>
              <a:gd name="T32" fmla="*/ 59909 w 145"/>
              <a:gd name="T33" fmla="*/ 28575 h 306"/>
              <a:gd name="T34" fmla="*/ 64639 w 145"/>
              <a:gd name="T35" fmla="*/ 28046 h 306"/>
              <a:gd name="T36" fmla="*/ 70419 w 145"/>
              <a:gd name="T37" fmla="*/ 28046 h 306"/>
              <a:gd name="T38" fmla="*/ 73572 w 145"/>
              <a:gd name="T39" fmla="*/ 28046 h 306"/>
              <a:gd name="T40" fmla="*/ 76200 w 145"/>
              <a:gd name="T41" fmla="*/ 28575 h 306"/>
              <a:gd name="T42" fmla="*/ 76200 w 145"/>
              <a:gd name="T43" fmla="*/ 0 h 306"/>
              <a:gd name="T44" fmla="*/ 72521 w 145"/>
              <a:gd name="T45" fmla="*/ 0 h 306"/>
              <a:gd name="T46" fmla="*/ 69894 w 145"/>
              <a:gd name="T47" fmla="*/ 0 h 306"/>
              <a:gd name="T48" fmla="*/ 65690 w 145"/>
              <a:gd name="T49" fmla="*/ 0 h 306"/>
              <a:gd name="T50" fmla="*/ 62011 w 145"/>
              <a:gd name="T51" fmla="*/ 529 h 306"/>
              <a:gd name="T52" fmla="*/ 58332 w 145"/>
              <a:gd name="T53" fmla="*/ 1058 h 306"/>
              <a:gd name="T54" fmla="*/ 55179 w 145"/>
              <a:gd name="T55" fmla="*/ 1588 h 306"/>
              <a:gd name="T56" fmla="*/ 51501 w 145"/>
              <a:gd name="T57" fmla="*/ 2646 h 306"/>
              <a:gd name="T58" fmla="*/ 48348 w 145"/>
              <a:gd name="T59" fmla="*/ 4233 h 306"/>
              <a:gd name="T60" fmla="*/ 46246 w 145"/>
              <a:gd name="T61" fmla="*/ 5821 h 306"/>
              <a:gd name="T62" fmla="*/ 43092 w 145"/>
              <a:gd name="T63" fmla="*/ 7937 h 306"/>
              <a:gd name="T64" fmla="*/ 40465 w 145"/>
              <a:gd name="T65" fmla="*/ 9525 h 306"/>
              <a:gd name="T66" fmla="*/ 37837 w 145"/>
              <a:gd name="T67" fmla="*/ 12171 h 306"/>
              <a:gd name="T68" fmla="*/ 35210 w 145"/>
              <a:gd name="T69" fmla="*/ 14287 h 306"/>
              <a:gd name="T70" fmla="*/ 33633 w 145"/>
              <a:gd name="T71" fmla="*/ 17463 h 306"/>
              <a:gd name="T72" fmla="*/ 31006 w 145"/>
              <a:gd name="T73" fmla="*/ 20638 h 306"/>
              <a:gd name="T74" fmla="*/ 29429 w 145"/>
              <a:gd name="T75" fmla="*/ 24342 h 306"/>
              <a:gd name="T76" fmla="*/ 27327 w 145"/>
              <a:gd name="T77" fmla="*/ 28046 h 306"/>
              <a:gd name="T78" fmla="*/ 25750 w 145"/>
              <a:gd name="T79" fmla="*/ 31221 h 306"/>
              <a:gd name="T80" fmla="*/ 25750 w 145"/>
              <a:gd name="T81" fmla="*/ 2646 h 306"/>
              <a:gd name="T82" fmla="*/ 0 w 145"/>
              <a:gd name="T83" fmla="*/ 2646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19"/>
                </a:lnTo>
                <a:lnTo>
                  <a:pt x="54" y="110"/>
                </a:lnTo>
                <a:lnTo>
                  <a:pt x="57" y="102"/>
                </a:lnTo>
                <a:lnTo>
                  <a:pt x="59" y="94"/>
                </a:lnTo>
                <a:lnTo>
                  <a:pt x="62" y="87"/>
                </a:lnTo>
                <a:lnTo>
                  <a:pt x="67" y="80"/>
                </a:lnTo>
                <a:lnTo>
                  <a:pt x="72" y="74"/>
                </a:lnTo>
                <a:lnTo>
                  <a:pt x="77" y="70"/>
                </a:lnTo>
                <a:lnTo>
                  <a:pt x="83" y="65"/>
                </a:lnTo>
                <a:lnTo>
                  <a:pt x="90" y="62"/>
                </a:lnTo>
                <a:lnTo>
                  <a:pt x="98" y="58"/>
                </a:lnTo>
                <a:lnTo>
                  <a:pt x="106" y="56"/>
                </a:lnTo>
                <a:lnTo>
                  <a:pt x="114" y="54"/>
                </a:lnTo>
                <a:lnTo>
                  <a:pt x="123" y="53"/>
                </a:lnTo>
                <a:lnTo>
                  <a:pt x="134" y="53"/>
                </a:lnTo>
                <a:lnTo>
                  <a:pt x="140" y="53"/>
                </a:lnTo>
                <a:lnTo>
                  <a:pt x="145" y="54"/>
                </a:lnTo>
                <a:lnTo>
                  <a:pt x="145" y="0"/>
                </a:lnTo>
                <a:lnTo>
                  <a:pt x="138" y="0"/>
                </a:lnTo>
                <a:lnTo>
                  <a:pt x="133" y="0"/>
                </a:lnTo>
                <a:lnTo>
                  <a:pt x="125" y="0"/>
                </a:lnTo>
                <a:lnTo>
                  <a:pt x="118" y="1"/>
                </a:lnTo>
                <a:lnTo>
                  <a:pt x="111" y="2"/>
                </a:lnTo>
                <a:lnTo>
                  <a:pt x="105" y="3"/>
                </a:lnTo>
                <a:lnTo>
                  <a:pt x="98" y="5"/>
                </a:lnTo>
                <a:lnTo>
                  <a:pt x="92" y="8"/>
                </a:lnTo>
                <a:lnTo>
                  <a:pt x="88" y="11"/>
                </a:lnTo>
                <a:lnTo>
                  <a:pt x="82" y="15"/>
                </a:lnTo>
                <a:lnTo>
                  <a:pt x="77" y="18"/>
                </a:lnTo>
                <a:lnTo>
                  <a:pt x="72" y="23"/>
                </a:lnTo>
                <a:lnTo>
                  <a:pt x="67" y="27"/>
                </a:lnTo>
                <a:lnTo>
                  <a:pt x="64" y="33"/>
                </a:lnTo>
                <a:lnTo>
                  <a:pt x="59" y="39"/>
                </a:lnTo>
                <a:lnTo>
                  <a:pt x="56" y="46"/>
                </a:lnTo>
                <a:lnTo>
                  <a:pt x="52" y="53"/>
                </a:lnTo>
                <a:lnTo>
                  <a:pt x="49" y="59"/>
                </a:lnTo>
                <a:lnTo>
                  <a:pt x="49" y="5"/>
                </a:lnTo>
                <a:lnTo>
                  <a:pt x="0" y="5"/>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3" name="Freeform 264"/>
          <p:cNvSpPr>
            <a:spLocks noEditPoints="1"/>
          </p:cNvSpPr>
          <p:nvPr/>
        </p:nvSpPr>
        <p:spPr bwMode="auto">
          <a:xfrm>
            <a:off x="2593975" y="5905500"/>
            <a:ext cx="150813" cy="168275"/>
          </a:xfrm>
          <a:custGeom>
            <a:avLst/>
            <a:gdLst>
              <a:gd name="T0" fmla="*/ 105516 w 283"/>
              <a:gd name="T1" fmla="*/ 113942 h 319"/>
              <a:gd name="T2" fmla="*/ 98055 w 283"/>
              <a:gd name="T3" fmla="*/ 128712 h 319"/>
              <a:gd name="T4" fmla="*/ 85265 w 283"/>
              <a:gd name="T5" fmla="*/ 138207 h 319"/>
              <a:gd name="T6" fmla="*/ 66614 w 283"/>
              <a:gd name="T7" fmla="*/ 144537 h 319"/>
              <a:gd name="T8" fmla="*/ 49560 w 283"/>
              <a:gd name="T9" fmla="*/ 144537 h 319"/>
              <a:gd name="T10" fmla="*/ 38902 w 283"/>
              <a:gd name="T11" fmla="*/ 141372 h 319"/>
              <a:gd name="T12" fmla="*/ 31974 w 283"/>
              <a:gd name="T13" fmla="*/ 135042 h 319"/>
              <a:gd name="T14" fmla="*/ 28244 w 283"/>
              <a:gd name="T15" fmla="*/ 125547 h 319"/>
              <a:gd name="T16" fmla="*/ 28244 w 283"/>
              <a:gd name="T17" fmla="*/ 114997 h 319"/>
              <a:gd name="T18" fmla="*/ 30909 w 283"/>
              <a:gd name="T19" fmla="*/ 105502 h 319"/>
              <a:gd name="T20" fmla="*/ 37836 w 283"/>
              <a:gd name="T21" fmla="*/ 99171 h 319"/>
              <a:gd name="T22" fmla="*/ 48495 w 283"/>
              <a:gd name="T23" fmla="*/ 95479 h 319"/>
              <a:gd name="T24" fmla="*/ 69278 w 283"/>
              <a:gd name="T25" fmla="*/ 91786 h 319"/>
              <a:gd name="T26" fmla="*/ 94325 w 283"/>
              <a:gd name="T27" fmla="*/ 87566 h 319"/>
              <a:gd name="T28" fmla="*/ 108180 w 283"/>
              <a:gd name="T29" fmla="*/ 143482 h 319"/>
              <a:gd name="T30" fmla="*/ 110312 w 283"/>
              <a:gd name="T31" fmla="*/ 152977 h 319"/>
              <a:gd name="T32" fmla="*/ 115108 w 283"/>
              <a:gd name="T33" fmla="*/ 160362 h 319"/>
              <a:gd name="T34" fmla="*/ 123635 w 283"/>
              <a:gd name="T35" fmla="*/ 165110 h 319"/>
              <a:gd name="T36" fmla="*/ 135359 w 283"/>
              <a:gd name="T37" fmla="*/ 166165 h 319"/>
              <a:gd name="T38" fmla="*/ 150813 w 283"/>
              <a:gd name="T39" fmla="*/ 164055 h 319"/>
              <a:gd name="T40" fmla="*/ 140688 w 283"/>
              <a:gd name="T41" fmla="*/ 144537 h 319"/>
              <a:gd name="T42" fmla="*/ 134293 w 283"/>
              <a:gd name="T43" fmla="*/ 138207 h 319"/>
              <a:gd name="T44" fmla="*/ 133760 w 283"/>
              <a:gd name="T45" fmla="*/ 49058 h 319"/>
              <a:gd name="T46" fmla="*/ 130030 w 283"/>
              <a:gd name="T47" fmla="*/ 27430 h 319"/>
              <a:gd name="T48" fmla="*/ 118306 w 283"/>
              <a:gd name="T49" fmla="*/ 12133 h 319"/>
              <a:gd name="T50" fmla="*/ 99121 w 283"/>
              <a:gd name="T51" fmla="*/ 3165 h 319"/>
              <a:gd name="T52" fmla="*/ 70877 w 283"/>
              <a:gd name="T53" fmla="*/ 0 h 319"/>
              <a:gd name="T54" fmla="*/ 44231 w 283"/>
              <a:gd name="T55" fmla="*/ 3693 h 319"/>
              <a:gd name="T56" fmla="*/ 24514 w 283"/>
              <a:gd name="T57" fmla="*/ 14243 h 319"/>
              <a:gd name="T58" fmla="*/ 11724 w 283"/>
              <a:gd name="T59" fmla="*/ 30595 h 319"/>
              <a:gd name="T60" fmla="*/ 7461 w 283"/>
              <a:gd name="T61" fmla="*/ 51696 h 319"/>
              <a:gd name="T62" fmla="*/ 33040 w 283"/>
              <a:gd name="T63" fmla="*/ 46421 h 319"/>
              <a:gd name="T64" fmla="*/ 37836 w 283"/>
              <a:gd name="T65" fmla="*/ 35343 h 319"/>
              <a:gd name="T66" fmla="*/ 46896 w 283"/>
              <a:gd name="T67" fmla="*/ 27958 h 319"/>
              <a:gd name="T68" fmla="*/ 61284 w 283"/>
              <a:gd name="T69" fmla="*/ 24265 h 319"/>
              <a:gd name="T70" fmla="*/ 78337 w 283"/>
              <a:gd name="T71" fmla="*/ 24265 h 319"/>
              <a:gd name="T72" fmla="*/ 92726 w 283"/>
              <a:gd name="T73" fmla="*/ 27430 h 319"/>
              <a:gd name="T74" fmla="*/ 101253 w 283"/>
              <a:gd name="T75" fmla="*/ 33233 h 319"/>
              <a:gd name="T76" fmla="*/ 106049 w 283"/>
              <a:gd name="T77" fmla="*/ 42728 h 319"/>
              <a:gd name="T78" fmla="*/ 106049 w 283"/>
              <a:gd name="T79" fmla="*/ 54861 h 319"/>
              <a:gd name="T80" fmla="*/ 102851 w 283"/>
              <a:gd name="T81" fmla="*/ 62773 h 319"/>
              <a:gd name="T82" fmla="*/ 91660 w 283"/>
              <a:gd name="T83" fmla="*/ 66993 h 319"/>
              <a:gd name="T84" fmla="*/ 69811 w 283"/>
              <a:gd name="T85" fmla="*/ 69104 h 319"/>
              <a:gd name="T86" fmla="*/ 41567 w 283"/>
              <a:gd name="T87" fmla="*/ 73324 h 319"/>
              <a:gd name="T88" fmla="*/ 21316 w 283"/>
              <a:gd name="T89" fmla="*/ 81236 h 319"/>
              <a:gd name="T90" fmla="*/ 7461 w 283"/>
              <a:gd name="T91" fmla="*/ 93369 h 319"/>
              <a:gd name="T92" fmla="*/ 533 w 283"/>
              <a:gd name="T93" fmla="*/ 110777 h 319"/>
              <a:gd name="T94" fmla="*/ 533 w 283"/>
              <a:gd name="T95" fmla="*/ 131349 h 319"/>
              <a:gd name="T96" fmla="*/ 7994 w 283"/>
              <a:gd name="T97" fmla="*/ 148757 h 319"/>
              <a:gd name="T98" fmla="*/ 20783 w 283"/>
              <a:gd name="T99" fmla="*/ 160890 h 319"/>
              <a:gd name="T100" fmla="*/ 40501 w 283"/>
              <a:gd name="T101" fmla="*/ 167747 h 319"/>
              <a:gd name="T102" fmla="*/ 67146 w 283"/>
              <a:gd name="T103" fmla="*/ 166165 h 319"/>
              <a:gd name="T104" fmla="*/ 95391 w 283"/>
              <a:gd name="T105" fmla="*/ 153505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9">
                <a:moveTo>
                  <a:pt x="199" y="157"/>
                </a:moveTo>
                <a:lnTo>
                  <a:pt x="199" y="202"/>
                </a:lnTo>
                <a:lnTo>
                  <a:pt x="199" y="210"/>
                </a:lnTo>
                <a:lnTo>
                  <a:pt x="198" y="216"/>
                </a:lnTo>
                <a:lnTo>
                  <a:pt x="195" y="225"/>
                </a:lnTo>
                <a:lnTo>
                  <a:pt x="192" y="231"/>
                </a:lnTo>
                <a:lnTo>
                  <a:pt x="188" y="237"/>
                </a:lnTo>
                <a:lnTo>
                  <a:pt x="184" y="244"/>
                </a:lnTo>
                <a:lnTo>
                  <a:pt x="179" y="249"/>
                </a:lnTo>
                <a:lnTo>
                  <a:pt x="174" y="254"/>
                </a:lnTo>
                <a:lnTo>
                  <a:pt x="167" y="259"/>
                </a:lnTo>
                <a:lnTo>
                  <a:pt x="160" y="262"/>
                </a:lnTo>
                <a:lnTo>
                  <a:pt x="152" y="267"/>
                </a:lnTo>
                <a:lnTo>
                  <a:pt x="144" y="269"/>
                </a:lnTo>
                <a:lnTo>
                  <a:pt x="134" y="272"/>
                </a:lnTo>
                <a:lnTo>
                  <a:pt x="125" y="274"/>
                </a:lnTo>
                <a:lnTo>
                  <a:pt x="116" y="275"/>
                </a:lnTo>
                <a:lnTo>
                  <a:pt x="106" y="275"/>
                </a:lnTo>
                <a:lnTo>
                  <a:pt x="99" y="275"/>
                </a:lnTo>
                <a:lnTo>
                  <a:pt x="93" y="274"/>
                </a:lnTo>
                <a:lnTo>
                  <a:pt x="87" y="273"/>
                </a:lnTo>
                <a:lnTo>
                  <a:pt x="83" y="272"/>
                </a:lnTo>
                <a:lnTo>
                  <a:pt x="78" y="271"/>
                </a:lnTo>
                <a:lnTo>
                  <a:pt x="73" y="268"/>
                </a:lnTo>
                <a:lnTo>
                  <a:pt x="69" y="266"/>
                </a:lnTo>
                <a:lnTo>
                  <a:pt x="65" y="262"/>
                </a:lnTo>
                <a:lnTo>
                  <a:pt x="62" y="260"/>
                </a:lnTo>
                <a:lnTo>
                  <a:pt x="60" y="256"/>
                </a:lnTo>
                <a:lnTo>
                  <a:pt x="57" y="252"/>
                </a:lnTo>
                <a:lnTo>
                  <a:pt x="55" y="249"/>
                </a:lnTo>
                <a:lnTo>
                  <a:pt x="54" y="244"/>
                </a:lnTo>
                <a:lnTo>
                  <a:pt x="53" y="238"/>
                </a:lnTo>
                <a:lnTo>
                  <a:pt x="52" y="234"/>
                </a:lnTo>
                <a:lnTo>
                  <a:pt x="52" y="228"/>
                </a:lnTo>
                <a:lnTo>
                  <a:pt x="52" y="223"/>
                </a:lnTo>
                <a:lnTo>
                  <a:pt x="53" y="218"/>
                </a:lnTo>
                <a:lnTo>
                  <a:pt x="53" y="213"/>
                </a:lnTo>
                <a:lnTo>
                  <a:pt x="55" y="208"/>
                </a:lnTo>
                <a:lnTo>
                  <a:pt x="56" y="204"/>
                </a:lnTo>
                <a:lnTo>
                  <a:pt x="58" y="200"/>
                </a:lnTo>
                <a:lnTo>
                  <a:pt x="61" y="197"/>
                </a:lnTo>
                <a:lnTo>
                  <a:pt x="64" y="193"/>
                </a:lnTo>
                <a:lnTo>
                  <a:pt x="68" y="191"/>
                </a:lnTo>
                <a:lnTo>
                  <a:pt x="71" y="188"/>
                </a:lnTo>
                <a:lnTo>
                  <a:pt x="76" y="185"/>
                </a:lnTo>
                <a:lnTo>
                  <a:pt x="80" y="184"/>
                </a:lnTo>
                <a:lnTo>
                  <a:pt x="85" y="182"/>
                </a:lnTo>
                <a:lnTo>
                  <a:pt x="91" y="181"/>
                </a:lnTo>
                <a:lnTo>
                  <a:pt x="96" y="179"/>
                </a:lnTo>
                <a:lnTo>
                  <a:pt x="103" y="177"/>
                </a:lnTo>
                <a:lnTo>
                  <a:pt x="117" y="176"/>
                </a:lnTo>
                <a:lnTo>
                  <a:pt x="130" y="174"/>
                </a:lnTo>
                <a:lnTo>
                  <a:pt x="142" y="173"/>
                </a:lnTo>
                <a:lnTo>
                  <a:pt x="154" y="170"/>
                </a:lnTo>
                <a:lnTo>
                  <a:pt x="167" y="168"/>
                </a:lnTo>
                <a:lnTo>
                  <a:pt x="177" y="166"/>
                </a:lnTo>
                <a:lnTo>
                  <a:pt x="188" y="161"/>
                </a:lnTo>
                <a:lnTo>
                  <a:pt x="199" y="157"/>
                </a:lnTo>
                <a:close/>
                <a:moveTo>
                  <a:pt x="203" y="269"/>
                </a:moveTo>
                <a:lnTo>
                  <a:pt x="203" y="272"/>
                </a:lnTo>
                <a:lnTo>
                  <a:pt x="203" y="276"/>
                </a:lnTo>
                <a:lnTo>
                  <a:pt x="205" y="282"/>
                </a:lnTo>
                <a:lnTo>
                  <a:pt x="206" y="287"/>
                </a:lnTo>
                <a:lnTo>
                  <a:pt x="207" y="290"/>
                </a:lnTo>
                <a:lnTo>
                  <a:pt x="208" y="295"/>
                </a:lnTo>
                <a:lnTo>
                  <a:pt x="210" y="298"/>
                </a:lnTo>
                <a:lnTo>
                  <a:pt x="213" y="302"/>
                </a:lnTo>
                <a:lnTo>
                  <a:pt x="216" y="304"/>
                </a:lnTo>
                <a:lnTo>
                  <a:pt x="220" y="307"/>
                </a:lnTo>
                <a:lnTo>
                  <a:pt x="223" y="310"/>
                </a:lnTo>
                <a:lnTo>
                  <a:pt x="228" y="311"/>
                </a:lnTo>
                <a:lnTo>
                  <a:pt x="232" y="313"/>
                </a:lnTo>
                <a:lnTo>
                  <a:pt x="237" y="314"/>
                </a:lnTo>
                <a:lnTo>
                  <a:pt x="241" y="314"/>
                </a:lnTo>
                <a:lnTo>
                  <a:pt x="247" y="315"/>
                </a:lnTo>
                <a:lnTo>
                  <a:pt x="254" y="315"/>
                </a:lnTo>
                <a:lnTo>
                  <a:pt x="261" y="315"/>
                </a:lnTo>
                <a:lnTo>
                  <a:pt x="268" y="314"/>
                </a:lnTo>
                <a:lnTo>
                  <a:pt x="275" y="313"/>
                </a:lnTo>
                <a:lnTo>
                  <a:pt x="283" y="311"/>
                </a:lnTo>
                <a:lnTo>
                  <a:pt x="283" y="272"/>
                </a:lnTo>
                <a:lnTo>
                  <a:pt x="276" y="274"/>
                </a:lnTo>
                <a:lnTo>
                  <a:pt x="270" y="274"/>
                </a:lnTo>
                <a:lnTo>
                  <a:pt x="264" y="274"/>
                </a:lnTo>
                <a:lnTo>
                  <a:pt x="260" y="272"/>
                </a:lnTo>
                <a:lnTo>
                  <a:pt x="256" y="269"/>
                </a:lnTo>
                <a:lnTo>
                  <a:pt x="254" y="266"/>
                </a:lnTo>
                <a:lnTo>
                  <a:pt x="252" y="262"/>
                </a:lnTo>
                <a:lnTo>
                  <a:pt x="251" y="257"/>
                </a:lnTo>
                <a:lnTo>
                  <a:pt x="251" y="251"/>
                </a:lnTo>
                <a:lnTo>
                  <a:pt x="251" y="243"/>
                </a:lnTo>
                <a:lnTo>
                  <a:pt x="251" y="93"/>
                </a:lnTo>
                <a:lnTo>
                  <a:pt x="251" y="82"/>
                </a:lnTo>
                <a:lnTo>
                  <a:pt x="249" y="70"/>
                </a:lnTo>
                <a:lnTo>
                  <a:pt x="247" y="61"/>
                </a:lnTo>
                <a:lnTo>
                  <a:pt x="244" y="52"/>
                </a:lnTo>
                <a:lnTo>
                  <a:pt x="240" y="44"/>
                </a:lnTo>
                <a:lnTo>
                  <a:pt x="235" y="36"/>
                </a:lnTo>
                <a:lnTo>
                  <a:pt x="229" y="29"/>
                </a:lnTo>
                <a:lnTo>
                  <a:pt x="222" y="23"/>
                </a:lnTo>
                <a:lnTo>
                  <a:pt x="215" y="17"/>
                </a:lnTo>
                <a:lnTo>
                  <a:pt x="206" y="13"/>
                </a:lnTo>
                <a:lnTo>
                  <a:pt x="197" y="9"/>
                </a:lnTo>
                <a:lnTo>
                  <a:pt x="186" y="6"/>
                </a:lnTo>
                <a:lnTo>
                  <a:pt x="175" y="4"/>
                </a:lnTo>
                <a:lnTo>
                  <a:pt x="162" y="1"/>
                </a:lnTo>
                <a:lnTo>
                  <a:pt x="148" y="0"/>
                </a:lnTo>
                <a:lnTo>
                  <a:pt x="133" y="0"/>
                </a:lnTo>
                <a:lnTo>
                  <a:pt x="119" y="0"/>
                </a:lnTo>
                <a:lnTo>
                  <a:pt x="107" y="3"/>
                </a:lnTo>
                <a:lnTo>
                  <a:pt x="94" y="4"/>
                </a:lnTo>
                <a:lnTo>
                  <a:pt x="83" y="7"/>
                </a:lnTo>
                <a:lnTo>
                  <a:pt x="72" y="11"/>
                </a:lnTo>
                <a:lnTo>
                  <a:pt x="63" y="15"/>
                </a:lnTo>
                <a:lnTo>
                  <a:pt x="54" y="21"/>
                </a:lnTo>
                <a:lnTo>
                  <a:pt x="46" y="27"/>
                </a:lnTo>
                <a:lnTo>
                  <a:pt x="38" y="34"/>
                </a:lnTo>
                <a:lnTo>
                  <a:pt x="32" y="40"/>
                </a:lnTo>
                <a:lnTo>
                  <a:pt x="26" y="49"/>
                </a:lnTo>
                <a:lnTo>
                  <a:pt x="22" y="58"/>
                </a:lnTo>
                <a:lnTo>
                  <a:pt x="18" y="67"/>
                </a:lnTo>
                <a:lnTo>
                  <a:pt x="16" y="76"/>
                </a:lnTo>
                <a:lnTo>
                  <a:pt x="14" y="88"/>
                </a:lnTo>
                <a:lnTo>
                  <a:pt x="14" y="98"/>
                </a:lnTo>
                <a:lnTo>
                  <a:pt x="14" y="100"/>
                </a:lnTo>
                <a:lnTo>
                  <a:pt x="61" y="100"/>
                </a:lnTo>
                <a:lnTo>
                  <a:pt x="61" y="93"/>
                </a:lnTo>
                <a:lnTo>
                  <a:pt x="62" y="88"/>
                </a:lnTo>
                <a:lnTo>
                  <a:pt x="63" y="82"/>
                </a:lnTo>
                <a:lnTo>
                  <a:pt x="65" y="76"/>
                </a:lnTo>
                <a:lnTo>
                  <a:pt x="68" y="72"/>
                </a:lnTo>
                <a:lnTo>
                  <a:pt x="71" y="67"/>
                </a:lnTo>
                <a:lnTo>
                  <a:pt x="75" y="63"/>
                </a:lnTo>
                <a:lnTo>
                  <a:pt x="78" y="59"/>
                </a:lnTo>
                <a:lnTo>
                  <a:pt x="83" y="57"/>
                </a:lnTo>
                <a:lnTo>
                  <a:pt x="88" y="53"/>
                </a:lnTo>
                <a:lnTo>
                  <a:pt x="94" y="51"/>
                </a:lnTo>
                <a:lnTo>
                  <a:pt x="101" y="49"/>
                </a:lnTo>
                <a:lnTo>
                  <a:pt x="108" y="47"/>
                </a:lnTo>
                <a:lnTo>
                  <a:pt x="115" y="46"/>
                </a:lnTo>
                <a:lnTo>
                  <a:pt x="123" y="45"/>
                </a:lnTo>
                <a:lnTo>
                  <a:pt x="132" y="45"/>
                </a:lnTo>
                <a:lnTo>
                  <a:pt x="140" y="45"/>
                </a:lnTo>
                <a:lnTo>
                  <a:pt x="147" y="46"/>
                </a:lnTo>
                <a:lnTo>
                  <a:pt x="155" y="46"/>
                </a:lnTo>
                <a:lnTo>
                  <a:pt x="161" y="49"/>
                </a:lnTo>
                <a:lnTo>
                  <a:pt x="168" y="50"/>
                </a:lnTo>
                <a:lnTo>
                  <a:pt x="174" y="52"/>
                </a:lnTo>
                <a:lnTo>
                  <a:pt x="178" y="54"/>
                </a:lnTo>
                <a:lnTo>
                  <a:pt x="183" y="57"/>
                </a:lnTo>
                <a:lnTo>
                  <a:pt x="186" y="60"/>
                </a:lnTo>
                <a:lnTo>
                  <a:pt x="190" y="63"/>
                </a:lnTo>
                <a:lnTo>
                  <a:pt x="193" y="67"/>
                </a:lnTo>
                <a:lnTo>
                  <a:pt x="195" y="70"/>
                </a:lnTo>
                <a:lnTo>
                  <a:pt x="197" y="75"/>
                </a:lnTo>
                <a:lnTo>
                  <a:pt x="199" y="81"/>
                </a:lnTo>
                <a:lnTo>
                  <a:pt x="199" y="85"/>
                </a:lnTo>
                <a:lnTo>
                  <a:pt x="200" y="91"/>
                </a:lnTo>
                <a:lnTo>
                  <a:pt x="200" y="98"/>
                </a:lnTo>
                <a:lnTo>
                  <a:pt x="199" y="104"/>
                </a:lnTo>
                <a:lnTo>
                  <a:pt x="199" y="108"/>
                </a:lnTo>
                <a:lnTo>
                  <a:pt x="198" y="113"/>
                </a:lnTo>
                <a:lnTo>
                  <a:pt x="195" y="116"/>
                </a:lnTo>
                <a:lnTo>
                  <a:pt x="193" y="119"/>
                </a:lnTo>
                <a:lnTo>
                  <a:pt x="190" y="121"/>
                </a:lnTo>
                <a:lnTo>
                  <a:pt x="185" y="123"/>
                </a:lnTo>
                <a:lnTo>
                  <a:pt x="179" y="126"/>
                </a:lnTo>
                <a:lnTo>
                  <a:pt x="172" y="127"/>
                </a:lnTo>
                <a:lnTo>
                  <a:pt x="164" y="128"/>
                </a:lnTo>
                <a:lnTo>
                  <a:pt x="155" y="129"/>
                </a:lnTo>
                <a:lnTo>
                  <a:pt x="144" y="130"/>
                </a:lnTo>
                <a:lnTo>
                  <a:pt x="131" y="131"/>
                </a:lnTo>
                <a:lnTo>
                  <a:pt x="117" y="134"/>
                </a:lnTo>
                <a:lnTo>
                  <a:pt x="102" y="135"/>
                </a:lnTo>
                <a:lnTo>
                  <a:pt x="90" y="137"/>
                </a:lnTo>
                <a:lnTo>
                  <a:pt x="78" y="139"/>
                </a:lnTo>
                <a:lnTo>
                  <a:pt x="68" y="142"/>
                </a:lnTo>
                <a:lnTo>
                  <a:pt x="57" y="145"/>
                </a:lnTo>
                <a:lnTo>
                  <a:pt x="48" y="150"/>
                </a:lnTo>
                <a:lnTo>
                  <a:pt x="40" y="154"/>
                </a:lnTo>
                <a:lnTo>
                  <a:pt x="32" y="159"/>
                </a:lnTo>
                <a:lnTo>
                  <a:pt x="25" y="165"/>
                </a:lnTo>
                <a:lnTo>
                  <a:pt x="19" y="170"/>
                </a:lnTo>
                <a:lnTo>
                  <a:pt x="14" y="177"/>
                </a:lnTo>
                <a:lnTo>
                  <a:pt x="10" y="184"/>
                </a:lnTo>
                <a:lnTo>
                  <a:pt x="7" y="192"/>
                </a:lnTo>
                <a:lnTo>
                  <a:pt x="3" y="200"/>
                </a:lnTo>
                <a:lnTo>
                  <a:pt x="1" y="210"/>
                </a:lnTo>
                <a:lnTo>
                  <a:pt x="0" y="219"/>
                </a:lnTo>
                <a:lnTo>
                  <a:pt x="0" y="229"/>
                </a:lnTo>
                <a:lnTo>
                  <a:pt x="0" y="239"/>
                </a:lnTo>
                <a:lnTo>
                  <a:pt x="1" y="249"/>
                </a:lnTo>
                <a:lnTo>
                  <a:pt x="3" y="258"/>
                </a:lnTo>
                <a:lnTo>
                  <a:pt x="7" y="266"/>
                </a:lnTo>
                <a:lnTo>
                  <a:pt x="10" y="274"/>
                </a:lnTo>
                <a:lnTo>
                  <a:pt x="15" y="282"/>
                </a:lnTo>
                <a:lnTo>
                  <a:pt x="19" y="289"/>
                </a:lnTo>
                <a:lnTo>
                  <a:pt x="25" y="295"/>
                </a:lnTo>
                <a:lnTo>
                  <a:pt x="32" y="300"/>
                </a:lnTo>
                <a:lnTo>
                  <a:pt x="39" y="305"/>
                </a:lnTo>
                <a:lnTo>
                  <a:pt x="47" y="310"/>
                </a:lnTo>
                <a:lnTo>
                  <a:pt x="56" y="313"/>
                </a:lnTo>
                <a:lnTo>
                  <a:pt x="65" y="315"/>
                </a:lnTo>
                <a:lnTo>
                  <a:pt x="76" y="318"/>
                </a:lnTo>
                <a:lnTo>
                  <a:pt x="86" y="319"/>
                </a:lnTo>
                <a:lnTo>
                  <a:pt x="98" y="319"/>
                </a:lnTo>
                <a:lnTo>
                  <a:pt x="113" y="318"/>
                </a:lnTo>
                <a:lnTo>
                  <a:pt x="126" y="315"/>
                </a:lnTo>
                <a:lnTo>
                  <a:pt x="140" y="312"/>
                </a:lnTo>
                <a:lnTo>
                  <a:pt x="154" y="306"/>
                </a:lnTo>
                <a:lnTo>
                  <a:pt x="167" y="299"/>
                </a:lnTo>
                <a:lnTo>
                  <a:pt x="179" y="291"/>
                </a:lnTo>
                <a:lnTo>
                  <a:pt x="192" y="281"/>
                </a:lnTo>
                <a:lnTo>
                  <a:pt x="203"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4" name="Freeform 265"/>
          <p:cNvSpPr>
            <a:spLocks/>
          </p:cNvSpPr>
          <p:nvPr/>
        </p:nvSpPr>
        <p:spPr bwMode="auto">
          <a:xfrm>
            <a:off x="2749550" y="5865813"/>
            <a:ext cx="79375" cy="204787"/>
          </a:xfrm>
          <a:custGeom>
            <a:avLst/>
            <a:gdLst>
              <a:gd name="T0" fmla="*/ 50800 w 150"/>
              <a:gd name="T1" fmla="*/ 163091 h 388"/>
              <a:gd name="T2" fmla="*/ 50800 w 150"/>
              <a:gd name="T3" fmla="*/ 65975 h 388"/>
              <a:gd name="T4" fmla="*/ 79375 w 150"/>
              <a:gd name="T5" fmla="*/ 65975 h 388"/>
              <a:gd name="T6" fmla="*/ 79375 w 150"/>
              <a:gd name="T7" fmla="*/ 44335 h 388"/>
              <a:gd name="T8" fmla="*/ 50800 w 150"/>
              <a:gd name="T9" fmla="*/ 44335 h 388"/>
              <a:gd name="T10" fmla="*/ 50800 w 150"/>
              <a:gd name="T11" fmla="*/ 0 h 388"/>
              <a:gd name="T12" fmla="*/ 23813 w 150"/>
              <a:gd name="T13" fmla="*/ 0 h 388"/>
              <a:gd name="T14" fmla="*/ 23813 w 150"/>
              <a:gd name="T15" fmla="*/ 44335 h 388"/>
              <a:gd name="T16" fmla="*/ 0 w 150"/>
              <a:gd name="T17" fmla="*/ 44335 h 388"/>
              <a:gd name="T18" fmla="*/ 0 w 150"/>
              <a:gd name="T19" fmla="*/ 65975 h 388"/>
              <a:gd name="T20" fmla="*/ 23813 w 150"/>
              <a:gd name="T21" fmla="*/ 65975 h 388"/>
              <a:gd name="T22" fmla="*/ 23813 w 150"/>
              <a:gd name="T23" fmla="*/ 172063 h 388"/>
              <a:gd name="T24" fmla="*/ 23813 w 150"/>
              <a:gd name="T25" fmla="*/ 176286 h 388"/>
              <a:gd name="T26" fmla="*/ 24342 w 150"/>
              <a:gd name="T27" fmla="*/ 180508 h 388"/>
              <a:gd name="T28" fmla="*/ 24871 w 150"/>
              <a:gd name="T29" fmla="*/ 184203 h 388"/>
              <a:gd name="T30" fmla="*/ 25929 w 150"/>
              <a:gd name="T31" fmla="*/ 187370 h 388"/>
              <a:gd name="T32" fmla="*/ 26987 w 150"/>
              <a:gd name="T33" fmla="*/ 190009 h 388"/>
              <a:gd name="T34" fmla="*/ 28046 w 150"/>
              <a:gd name="T35" fmla="*/ 192648 h 388"/>
              <a:gd name="T36" fmla="*/ 29104 w 150"/>
              <a:gd name="T37" fmla="*/ 195287 h 388"/>
              <a:gd name="T38" fmla="*/ 31221 w 150"/>
              <a:gd name="T39" fmla="*/ 197398 h 388"/>
              <a:gd name="T40" fmla="*/ 33338 w 150"/>
              <a:gd name="T41" fmla="*/ 199509 h 388"/>
              <a:gd name="T42" fmla="*/ 35983 w 150"/>
              <a:gd name="T43" fmla="*/ 200565 h 388"/>
              <a:gd name="T44" fmla="*/ 38629 w 150"/>
              <a:gd name="T45" fmla="*/ 201620 h 388"/>
              <a:gd name="T46" fmla="*/ 42333 w 150"/>
              <a:gd name="T47" fmla="*/ 203204 h 388"/>
              <a:gd name="T48" fmla="*/ 44979 w 150"/>
              <a:gd name="T49" fmla="*/ 203731 h 388"/>
              <a:gd name="T50" fmla="*/ 49213 w 150"/>
              <a:gd name="T51" fmla="*/ 204259 h 388"/>
              <a:gd name="T52" fmla="*/ 52917 w 150"/>
              <a:gd name="T53" fmla="*/ 204787 h 388"/>
              <a:gd name="T54" fmla="*/ 58208 w 150"/>
              <a:gd name="T55" fmla="*/ 204787 h 388"/>
              <a:gd name="T56" fmla="*/ 62971 w 150"/>
              <a:gd name="T57" fmla="*/ 204787 h 388"/>
              <a:gd name="T58" fmla="*/ 67733 w 150"/>
              <a:gd name="T59" fmla="*/ 204259 h 388"/>
              <a:gd name="T60" fmla="*/ 73025 w 150"/>
              <a:gd name="T61" fmla="*/ 203731 h 388"/>
              <a:gd name="T62" fmla="*/ 79375 w 150"/>
              <a:gd name="T63" fmla="*/ 202148 h 388"/>
              <a:gd name="T64" fmla="*/ 79375 w 150"/>
              <a:gd name="T65" fmla="*/ 179980 h 388"/>
              <a:gd name="T66" fmla="*/ 70908 w 150"/>
              <a:gd name="T67" fmla="*/ 180508 h 388"/>
              <a:gd name="T68" fmla="*/ 65087 w 150"/>
              <a:gd name="T69" fmla="*/ 180508 h 388"/>
              <a:gd name="T70" fmla="*/ 60854 w 150"/>
              <a:gd name="T71" fmla="*/ 180508 h 388"/>
              <a:gd name="T72" fmla="*/ 58208 w 150"/>
              <a:gd name="T73" fmla="*/ 179453 h 388"/>
              <a:gd name="T74" fmla="*/ 55562 w 150"/>
              <a:gd name="T75" fmla="*/ 177869 h 388"/>
              <a:gd name="T76" fmla="*/ 52917 w 150"/>
              <a:gd name="T77" fmla="*/ 176286 h 388"/>
              <a:gd name="T78" fmla="*/ 51858 w 150"/>
              <a:gd name="T79" fmla="*/ 173647 h 388"/>
              <a:gd name="T80" fmla="*/ 51329 w 150"/>
              <a:gd name="T81" fmla="*/ 171008 h 388"/>
              <a:gd name="T82" fmla="*/ 50800 w 150"/>
              <a:gd name="T83" fmla="*/ 167313 h 388"/>
              <a:gd name="T84" fmla="*/ 50800 w 150"/>
              <a:gd name="T85" fmla="*/ 163091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8">
                <a:moveTo>
                  <a:pt x="96" y="309"/>
                </a:moveTo>
                <a:lnTo>
                  <a:pt x="96" y="125"/>
                </a:lnTo>
                <a:lnTo>
                  <a:pt x="150" y="125"/>
                </a:lnTo>
                <a:lnTo>
                  <a:pt x="150" y="84"/>
                </a:lnTo>
                <a:lnTo>
                  <a:pt x="96" y="84"/>
                </a:lnTo>
                <a:lnTo>
                  <a:pt x="96" y="0"/>
                </a:lnTo>
                <a:lnTo>
                  <a:pt x="45" y="0"/>
                </a:lnTo>
                <a:lnTo>
                  <a:pt x="45" y="84"/>
                </a:lnTo>
                <a:lnTo>
                  <a:pt x="0" y="84"/>
                </a:lnTo>
                <a:lnTo>
                  <a:pt x="0" y="125"/>
                </a:lnTo>
                <a:lnTo>
                  <a:pt x="45" y="125"/>
                </a:lnTo>
                <a:lnTo>
                  <a:pt x="45" y="326"/>
                </a:lnTo>
                <a:lnTo>
                  <a:pt x="45" y="334"/>
                </a:lnTo>
                <a:lnTo>
                  <a:pt x="46" y="342"/>
                </a:lnTo>
                <a:lnTo>
                  <a:pt x="47" y="349"/>
                </a:lnTo>
                <a:lnTo>
                  <a:pt x="49" y="355"/>
                </a:lnTo>
                <a:lnTo>
                  <a:pt x="51" y="360"/>
                </a:lnTo>
                <a:lnTo>
                  <a:pt x="53" y="365"/>
                </a:lnTo>
                <a:lnTo>
                  <a:pt x="55" y="370"/>
                </a:lnTo>
                <a:lnTo>
                  <a:pt x="59" y="374"/>
                </a:lnTo>
                <a:lnTo>
                  <a:pt x="63" y="378"/>
                </a:lnTo>
                <a:lnTo>
                  <a:pt x="68" y="380"/>
                </a:lnTo>
                <a:lnTo>
                  <a:pt x="73" y="382"/>
                </a:lnTo>
                <a:lnTo>
                  <a:pt x="80" y="385"/>
                </a:lnTo>
                <a:lnTo>
                  <a:pt x="85" y="386"/>
                </a:lnTo>
                <a:lnTo>
                  <a:pt x="93" y="387"/>
                </a:lnTo>
                <a:lnTo>
                  <a:pt x="100" y="388"/>
                </a:lnTo>
                <a:lnTo>
                  <a:pt x="110" y="388"/>
                </a:lnTo>
                <a:lnTo>
                  <a:pt x="119" y="388"/>
                </a:lnTo>
                <a:lnTo>
                  <a:pt x="128" y="387"/>
                </a:lnTo>
                <a:lnTo>
                  <a:pt x="138" y="386"/>
                </a:lnTo>
                <a:lnTo>
                  <a:pt x="150" y="383"/>
                </a:lnTo>
                <a:lnTo>
                  <a:pt x="150" y="341"/>
                </a:lnTo>
                <a:lnTo>
                  <a:pt x="134" y="342"/>
                </a:lnTo>
                <a:lnTo>
                  <a:pt x="123" y="342"/>
                </a:lnTo>
                <a:lnTo>
                  <a:pt x="115" y="342"/>
                </a:lnTo>
                <a:lnTo>
                  <a:pt x="110" y="340"/>
                </a:lnTo>
                <a:lnTo>
                  <a:pt x="105" y="337"/>
                </a:lnTo>
                <a:lnTo>
                  <a:pt x="100" y="334"/>
                </a:lnTo>
                <a:lnTo>
                  <a:pt x="98" y="329"/>
                </a:lnTo>
                <a:lnTo>
                  <a:pt x="97" y="324"/>
                </a:lnTo>
                <a:lnTo>
                  <a:pt x="96" y="317"/>
                </a:lnTo>
                <a:lnTo>
                  <a:pt x="96"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5" name="Freeform 266"/>
          <p:cNvSpPr>
            <a:spLocks noEditPoints="1"/>
          </p:cNvSpPr>
          <p:nvPr/>
        </p:nvSpPr>
        <p:spPr bwMode="auto">
          <a:xfrm>
            <a:off x="2846388" y="5905500"/>
            <a:ext cx="142875" cy="168275"/>
          </a:xfrm>
          <a:custGeom>
            <a:avLst/>
            <a:gdLst>
              <a:gd name="T0" fmla="*/ 112297 w 271"/>
              <a:gd name="T1" fmla="*/ 119744 h 319"/>
              <a:gd name="T2" fmla="*/ 107552 w 271"/>
              <a:gd name="T3" fmla="*/ 128712 h 319"/>
              <a:gd name="T4" fmla="*/ 100171 w 271"/>
              <a:gd name="T5" fmla="*/ 136097 h 319"/>
              <a:gd name="T6" fmla="*/ 91735 w 271"/>
              <a:gd name="T7" fmla="*/ 140845 h 319"/>
              <a:gd name="T8" fmla="*/ 81191 w 271"/>
              <a:gd name="T9" fmla="*/ 143482 h 319"/>
              <a:gd name="T10" fmla="*/ 68538 w 271"/>
              <a:gd name="T11" fmla="*/ 144010 h 319"/>
              <a:gd name="T12" fmla="*/ 54830 w 271"/>
              <a:gd name="T13" fmla="*/ 140317 h 319"/>
              <a:gd name="T14" fmla="*/ 43759 w 271"/>
              <a:gd name="T15" fmla="*/ 133459 h 319"/>
              <a:gd name="T16" fmla="*/ 35323 w 271"/>
              <a:gd name="T17" fmla="*/ 123437 h 319"/>
              <a:gd name="T18" fmla="*/ 30051 w 271"/>
              <a:gd name="T19" fmla="*/ 109194 h 319"/>
              <a:gd name="T20" fmla="*/ 27942 w 271"/>
              <a:gd name="T21" fmla="*/ 92314 h 319"/>
              <a:gd name="T22" fmla="*/ 142875 w 271"/>
              <a:gd name="T23" fmla="*/ 80709 h 319"/>
              <a:gd name="T24" fmla="*/ 140239 w 271"/>
              <a:gd name="T25" fmla="*/ 54333 h 319"/>
              <a:gd name="T26" fmla="*/ 131804 w 271"/>
              <a:gd name="T27" fmla="*/ 32178 h 319"/>
              <a:gd name="T28" fmla="*/ 119150 w 271"/>
              <a:gd name="T29" fmla="*/ 15825 h 319"/>
              <a:gd name="T30" fmla="*/ 101225 w 271"/>
              <a:gd name="T31" fmla="*/ 5803 h 319"/>
              <a:gd name="T32" fmla="*/ 79609 w 271"/>
              <a:gd name="T33" fmla="*/ 528 h 319"/>
              <a:gd name="T34" fmla="*/ 55885 w 271"/>
              <a:gd name="T35" fmla="*/ 1583 h 319"/>
              <a:gd name="T36" fmla="*/ 35323 w 271"/>
              <a:gd name="T37" fmla="*/ 8968 h 319"/>
              <a:gd name="T38" fmla="*/ 19507 w 271"/>
              <a:gd name="T39" fmla="*/ 22683 h 319"/>
              <a:gd name="T40" fmla="*/ 7908 w 271"/>
              <a:gd name="T41" fmla="*/ 42201 h 319"/>
              <a:gd name="T42" fmla="*/ 1054 w 271"/>
              <a:gd name="T43" fmla="*/ 66466 h 319"/>
              <a:gd name="T44" fmla="*/ 527 w 271"/>
              <a:gd name="T45" fmla="*/ 95479 h 319"/>
              <a:gd name="T46" fmla="*/ 4745 w 271"/>
              <a:gd name="T47" fmla="*/ 120272 h 319"/>
              <a:gd name="T48" fmla="*/ 15289 w 271"/>
              <a:gd name="T49" fmla="*/ 140845 h 319"/>
              <a:gd name="T50" fmla="*/ 30051 w 271"/>
              <a:gd name="T51" fmla="*/ 155615 h 319"/>
              <a:gd name="T52" fmla="*/ 48504 w 271"/>
              <a:gd name="T53" fmla="*/ 165110 h 319"/>
              <a:gd name="T54" fmla="*/ 71174 w 271"/>
              <a:gd name="T55" fmla="*/ 168275 h 319"/>
              <a:gd name="T56" fmla="*/ 91208 w 271"/>
              <a:gd name="T57" fmla="*/ 165637 h 319"/>
              <a:gd name="T58" fmla="*/ 108079 w 271"/>
              <a:gd name="T59" fmla="*/ 159835 h 319"/>
              <a:gd name="T60" fmla="*/ 121786 w 271"/>
              <a:gd name="T61" fmla="*/ 149285 h 319"/>
              <a:gd name="T62" fmla="*/ 132331 w 271"/>
              <a:gd name="T63" fmla="*/ 136097 h 319"/>
              <a:gd name="T64" fmla="*/ 139185 w 271"/>
              <a:gd name="T65" fmla="*/ 119217 h 319"/>
              <a:gd name="T66" fmla="*/ 27942 w 271"/>
              <a:gd name="T67" fmla="*/ 70686 h 319"/>
              <a:gd name="T68" fmla="*/ 31106 w 271"/>
              <a:gd name="T69" fmla="*/ 54861 h 319"/>
              <a:gd name="T70" fmla="*/ 35851 w 271"/>
              <a:gd name="T71" fmla="*/ 42728 h 319"/>
              <a:gd name="T72" fmla="*/ 43759 w 271"/>
              <a:gd name="T73" fmla="*/ 32705 h 319"/>
              <a:gd name="T74" fmla="*/ 54830 w 271"/>
              <a:gd name="T75" fmla="*/ 26903 h 319"/>
              <a:gd name="T76" fmla="*/ 67483 w 271"/>
              <a:gd name="T77" fmla="*/ 23738 h 319"/>
              <a:gd name="T78" fmla="*/ 81718 w 271"/>
              <a:gd name="T79" fmla="*/ 24265 h 319"/>
              <a:gd name="T80" fmla="*/ 93844 w 271"/>
              <a:gd name="T81" fmla="*/ 28485 h 319"/>
              <a:gd name="T82" fmla="*/ 103334 w 271"/>
              <a:gd name="T83" fmla="*/ 35871 h 319"/>
              <a:gd name="T84" fmla="*/ 109661 w 271"/>
              <a:gd name="T85" fmla="*/ 46421 h 319"/>
              <a:gd name="T86" fmla="*/ 113878 w 271"/>
              <a:gd name="T87" fmla="*/ 59608 h 319"/>
              <a:gd name="T88" fmla="*/ 27942 w 271"/>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9">
                <a:moveTo>
                  <a:pt x="216" y="213"/>
                </a:moveTo>
                <a:lnTo>
                  <a:pt x="215" y="220"/>
                </a:lnTo>
                <a:lnTo>
                  <a:pt x="213" y="227"/>
                </a:lnTo>
                <a:lnTo>
                  <a:pt x="210" y="233"/>
                </a:lnTo>
                <a:lnTo>
                  <a:pt x="207" y="238"/>
                </a:lnTo>
                <a:lnTo>
                  <a:pt x="204" y="244"/>
                </a:lnTo>
                <a:lnTo>
                  <a:pt x="199" y="249"/>
                </a:lnTo>
                <a:lnTo>
                  <a:pt x="196" y="253"/>
                </a:lnTo>
                <a:lnTo>
                  <a:pt x="190" y="258"/>
                </a:lnTo>
                <a:lnTo>
                  <a:pt x="185" y="261"/>
                </a:lnTo>
                <a:lnTo>
                  <a:pt x="180" y="264"/>
                </a:lnTo>
                <a:lnTo>
                  <a:pt x="174" y="267"/>
                </a:lnTo>
                <a:lnTo>
                  <a:pt x="168" y="269"/>
                </a:lnTo>
                <a:lnTo>
                  <a:pt x="161" y="271"/>
                </a:lnTo>
                <a:lnTo>
                  <a:pt x="154" y="272"/>
                </a:lnTo>
                <a:lnTo>
                  <a:pt x="147" y="273"/>
                </a:lnTo>
                <a:lnTo>
                  <a:pt x="139" y="273"/>
                </a:lnTo>
                <a:lnTo>
                  <a:pt x="130" y="273"/>
                </a:lnTo>
                <a:lnTo>
                  <a:pt x="121" y="272"/>
                </a:lnTo>
                <a:lnTo>
                  <a:pt x="112" y="269"/>
                </a:lnTo>
                <a:lnTo>
                  <a:pt x="104" y="266"/>
                </a:lnTo>
                <a:lnTo>
                  <a:pt x="97" y="262"/>
                </a:lnTo>
                <a:lnTo>
                  <a:pt x="89" y="258"/>
                </a:lnTo>
                <a:lnTo>
                  <a:pt x="83" y="253"/>
                </a:lnTo>
                <a:lnTo>
                  <a:pt x="77" y="248"/>
                </a:lnTo>
                <a:lnTo>
                  <a:pt x="71" y="241"/>
                </a:lnTo>
                <a:lnTo>
                  <a:pt x="67" y="234"/>
                </a:lnTo>
                <a:lnTo>
                  <a:pt x="63" y="226"/>
                </a:lnTo>
                <a:lnTo>
                  <a:pt x="60" y="216"/>
                </a:lnTo>
                <a:lnTo>
                  <a:pt x="57" y="207"/>
                </a:lnTo>
                <a:lnTo>
                  <a:pt x="55" y="197"/>
                </a:lnTo>
                <a:lnTo>
                  <a:pt x="54" y="187"/>
                </a:lnTo>
                <a:lnTo>
                  <a:pt x="53" y="175"/>
                </a:lnTo>
                <a:lnTo>
                  <a:pt x="271" y="175"/>
                </a:lnTo>
                <a:lnTo>
                  <a:pt x="271" y="164"/>
                </a:lnTo>
                <a:lnTo>
                  <a:pt x="271" y="153"/>
                </a:lnTo>
                <a:lnTo>
                  <a:pt x="271" y="135"/>
                </a:lnTo>
                <a:lnTo>
                  <a:pt x="268" y="118"/>
                </a:lnTo>
                <a:lnTo>
                  <a:pt x="266" y="103"/>
                </a:lnTo>
                <a:lnTo>
                  <a:pt x="261" y="88"/>
                </a:lnTo>
                <a:lnTo>
                  <a:pt x="257" y="74"/>
                </a:lnTo>
                <a:lnTo>
                  <a:pt x="250" y="61"/>
                </a:lnTo>
                <a:lnTo>
                  <a:pt x="243" y="50"/>
                </a:lnTo>
                <a:lnTo>
                  <a:pt x="235" y="39"/>
                </a:lnTo>
                <a:lnTo>
                  <a:pt x="226" y="30"/>
                </a:lnTo>
                <a:lnTo>
                  <a:pt x="215" y="23"/>
                </a:lnTo>
                <a:lnTo>
                  <a:pt x="205" y="16"/>
                </a:lnTo>
                <a:lnTo>
                  <a:pt x="192" y="11"/>
                </a:lnTo>
                <a:lnTo>
                  <a:pt x="180" y="6"/>
                </a:lnTo>
                <a:lnTo>
                  <a:pt x="166" y="3"/>
                </a:lnTo>
                <a:lnTo>
                  <a:pt x="151" y="1"/>
                </a:lnTo>
                <a:lnTo>
                  <a:pt x="135" y="0"/>
                </a:lnTo>
                <a:lnTo>
                  <a:pt x="120" y="1"/>
                </a:lnTo>
                <a:lnTo>
                  <a:pt x="106" y="3"/>
                </a:lnTo>
                <a:lnTo>
                  <a:pt x="92" y="6"/>
                </a:lnTo>
                <a:lnTo>
                  <a:pt x="80" y="11"/>
                </a:lnTo>
                <a:lnTo>
                  <a:pt x="67" y="17"/>
                </a:lnTo>
                <a:lnTo>
                  <a:pt x="57" y="24"/>
                </a:lnTo>
                <a:lnTo>
                  <a:pt x="46" y="32"/>
                </a:lnTo>
                <a:lnTo>
                  <a:pt x="37" y="43"/>
                </a:lnTo>
                <a:lnTo>
                  <a:pt x="29" y="53"/>
                </a:lnTo>
                <a:lnTo>
                  <a:pt x="21" y="66"/>
                </a:lnTo>
                <a:lnTo>
                  <a:pt x="15" y="80"/>
                </a:lnTo>
                <a:lnTo>
                  <a:pt x="9" y="93"/>
                </a:lnTo>
                <a:lnTo>
                  <a:pt x="6" y="110"/>
                </a:lnTo>
                <a:lnTo>
                  <a:pt x="2" y="126"/>
                </a:lnTo>
                <a:lnTo>
                  <a:pt x="1" y="144"/>
                </a:lnTo>
                <a:lnTo>
                  <a:pt x="0" y="162"/>
                </a:lnTo>
                <a:lnTo>
                  <a:pt x="1" y="181"/>
                </a:lnTo>
                <a:lnTo>
                  <a:pt x="2" y="197"/>
                </a:lnTo>
                <a:lnTo>
                  <a:pt x="6" y="213"/>
                </a:lnTo>
                <a:lnTo>
                  <a:pt x="9" y="228"/>
                </a:lnTo>
                <a:lnTo>
                  <a:pt x="15" y="242"/>
                </a:lnTo>
                <a:lnTo>
                  <a:pt x="21" y="254"/>
                </a:lnTo>
                <a:lnTo>
                  <a:pt x="29" y="267"/>
                </a:lnTo>
                <a:lnTo>
                  <a:pt x="37" y="277"/>
                </a:lnTo>
                <a:lnTo>
                  <a:pt x="46" y="287"/>
                </a:lnTo>
                <a:lnTo>
                  <a:pt x="57" y="295"/>
                </a:lnTo>
                <a:lnTo>
                  <a:pt x="67" y="303"/>
                </a:lnTo>
                <a:lnTo>
                  <a:pt x="80" y="308"/>
                </a:lnTo>
                <a:lnTo>
                  <a:pt x="92" y="313"/>
                </a:lnTo>
                <a:lnTo>
                  <a:pt x="106" y="317"/>
                </a:lnTo>
                <a:lnTo>
                  <a:pt x="120" y="318"/>
                </a:lnTo>
                <a:lnTo>
                  <a:pt x="135" y="319"/>
                </a:lnTo>
                <a:lnTo>
                  <a:pt x="149" y="319"/>
                </a:lnTo>
                <a:lnTo>
                  <a:pt x="160" y="317"/>
                </a:lnTo>
                <a:lnTo>
                  <a:pt x="173" y="314"/>
                </a:lnTo>
                <a:lnTo>
                  <a:pt x="184" y="312"/>
                </a:lnTo>
                <a:lnTo>
                  <a:pt x="195" y="307"/>
                </a:lnTo>
                <a:lnTo>
                  <a:pt x="205" y="303"/>
                </a:lnTo>
                <a:lnTo>
                  <a:pt x="214" y="297"/>
                </a:lnTo>
                <a:lnTo>
                  <a:pt x="223" y="291"/>
                </a:lnTo>
                <a:lnTo>
                  <a:pt x="231" y="283"/>
                </a:lnTo>
                <a:lnTo>
                  <a:pt x="238" y="275"/>
                </a:lnTo>
                <a:lnTo>
                  <a:pt x="245" y="267"/>
                </a:lnTo>
                <a:lnTo>
                  <a:pt x="251" y="258"/>
                </a:lnTo>
                <a:lnTo>
                  <a:pt x="257" y="248"/>
                </a:lnTo>
                <a:lnTo>
                  <a:pt x="261" y="236"/>
                </a:lnTo>
                <a:lnTo>
                  <a:pt x="264" y="226"/>
                </a:lnTo>
                <a:lnTo>
                  <a:pt x="267" y="213"/>
                </a:lnTo>
                <a:lnTo>
                  <a:pt x="216" y="213"/>
                </a:lnTo>
                <a:close/>
                <a:moveTo>
                  <a:pt x="53" y="134"/>
                </a:moveTo>
                <a:lnTo>
                  <a:pt x="54" y="123"/>
                </a:lnTo>
                <a:lnTo>
                  <a:pt x="57" y="113"/>
                </a:lnTo>
                <a:lnTo>
                  <a:pt x="59" y="104"/>
                </a:lnTo>
                <a:lnTo>
                  <a:pt x="61" y="96"/>
                </a:lnTo>
                <a:lnTo>
                  <a:pt x="65" y="88"/>
                </a:lnTo>
                <a:lnTo>
                  <a:pt x="68" y="81"/>
                </a:lnTo>
                <a:lnTo>
                  <a:pt x="73" y="74"/>
                </a:lnTo>
                <a:lnTo>
                  <a:pt x="78" y="68"/>
                </a:lnTo>
                <a:lnTo>
                  <a:pt x="83" y="62"/>
                </a:lnTo>
                <a:lnTo>
                  <a:pt x="90" y="58"/>
                </a:lnTo>
                <a:lnTo>
                  <a:pt x="97" y="54"/>
                </a:lnTo>
                <a:lnTo>
                  <a:pt x="104" y="51"/>
                </a:lnTo>
                <a:lnTo>
                  <a:pt x="111" y="49"/>
                </a:lnTo>
                <a:lnTo>
                  <a:pt x="119" y="46"/>
                </a:lnTo>
                <a:lnTo>
                  <a:pt x="128" y="45"/>
                </a:lnTo>
                <a:lnTo>
                  <a:pt x="137" y="45"/>
                </a:lnTo>
                <a:lnTo>
                  <a:pt x="146" y="45"/>
                </a:lnTo>
                <a:lnTo>
                  <a:pt x="155" y="46"/>
                </a:lnTo>
                <a:lnTo>
                  <a:pt x="164" y="49"/>
                </a:lnTo>
                <a:lnTo>
                  <a:pt x="170" y="51"/>
                </a:lnTo>
                <a:lnTo>
                  <a:pt x="178" y="54"/>
                </a:lnTo>
                <a:lnTo>
                  <a:pt x="184" y="58"/>
                </a:lnTo>
                <a:lnTo>
                  <a:pt x="191" y="62"/>
                </a:lnTo>
                <a:lnTo>
                  <a:pt x="196" y="68"/>
                </a:lnTo>
                <a:lnTo>
                  <a:pt x="202" y="74"/>
                </a:lnTo>
                <a:lnTo>
                  <a:pt x="205" y="81"/>
                </a:lnTo>
                <a:lnTo>
                  <a:pt x="208" y="88"/>
                </a:lnTo>
                <a:lnTo>
                  <a:pt x="212" y="96"/>
                </a:lnTo>
                <a:lnTo>
                  <a:pt x="214" y="104"/>
                </a:lnTo>
                <a:lnTo>
                  <a:pt x="216" y="113"/>
                </a:lnTo>
                <a:lnTo>
                  <a:pt x="218" y="123"/>
                </a:lnTo>
                <a:lnTo>
                  <a:pt x="218"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6" name="Freeform 267"/>
          <p:cNvSpPr>
            <a:spLocks noEditPoints="1"/>
          </p:cNvSpPr>
          <p:nvPr/>
        </p:nvSpPr>
        <p:spPr bwMode="auto">
          <a:xfrm>
            <a:off x="3011488" y="5905500"/>
            <a:ext cx="149225" cy="230188"/>
          </a:xfrm>
          <a:custGeom>
            <a:avLst/>
            <a:gdLst>
              <a:gd name="T0" fmla="*/ 122045 w 280"/>
              <a:gd name="T1" fmla="*/ 176213 h 435"/>
              <a:gd name="T2" fmla="*/ 117248 w 280"/>
              <a:gd name="T3" fmla="*/ 192088 h 435"/>
              <a:gd name="T4" fmla="*/ 105523 w 280"/>
              <a:gd name="T5" fmla="*/ 202142 h 435"/>
              <a:gd name="T6" fmla="*/ 87403 w 280"/>
              <a:gd name="T7" fmla="*/ 206905 h 435"/>
              <a:gd name="T8" fmla="*/ 65019 w 280"/>
              <a:gd name="T9" fmla="*/ 206905 h 435"/>
              <a:gd name="T10" fmla="*/ 49031 w 280"/>
              <a:gd name="T11" fmla="*/ 204259 h 435"/>
              <a:gd name="T12" fmla="*/ 38905 w 280"/>
              <a:gd name="T13" fmla="*/ 197909 h 435"/>
              <a:gd name="T14" fmla="*/ 33576 w 280"/>
              <a:gd name="T15" fmla="*/ 188913 h 435"/>
              <a:gd name="T16" fmla="*/ 6395 w 280"/>
              <a:gd name="T17" fmla="*/ 182034 h 435"/>
              <a:gd name="T18" fmla="*/ 9060 w 280"/>
              <a:gd name="T19" fmla="*/ 198438 h 435"/>
              <a:gd name="T20" fmla="*/ 20252 w 280"/>
              <a:gd name="T21" fmla="*/ 214313 h 435"/>
              <a:gd name="T22" fmla="*/ 39438 w 280"/>
              <a:gd name="T23" fmla="*/ 225425 h 435"/>
              <a:gd name="T24" fmla="*/ 66085 w 280"/>
              <a:gd name="T25" fmla="*/ 230188 h 435"/>
              <a:gd name="T26" fmla="*/ 101260 w 280"/>
              <a:gd name="T27" fmla="*/ 227542 h 435"/>
              <a:gd name="T28" fmla="*/ 126841 w 280"/>
              <a:gd name="T29" fmla="*/ 217488 h 435"/>
              <a:gd name="T30" fmla="*/ 142297 w 280"/>
              <a:gd name="T31" fmla="*/ 197909 h 435"/>
              <a:gd name="T32" fmla="*/ 149225 w 280"/>
              <a:gd name="T33" fmla="*/ 169334 h 435"/>
              <a:gd name="T34" fmla="*/ 122578 w 280"/>
              <a:gd name="T35" fmla="*/ 24871 h 435"/>
              <a:gd name="T36" fmla="*/ 113518 w 280"/>
              <a:gd name="T37" fmla="*/ 14817 h 435"/>
              <a:gd name="T38" fmla="*/ 102326 w 280"/>
              <a:gd name="T39" fmla="*/ 6879 h 435"/>
              <a:gd name="T40" fmla="*/ 89002 w 280"/>
              <a:gd name="T41" fmla="*/ 2117 h 435"/>
              <a:gd name="T42" fmla="*/ 72481 w 280"/>
              <a:gd name="T43" fmla="*/ 0 h 435"/>
              <a:gd name="T44" fmla="*/ 43169 w 280"/>
              <a:gd name="T45" fmla="*/ 6350 h 435"/>
              <a:gd name="T46" fmla="*/ 19719 w 280"/>
              <a:gd name="T47" fmla="*/ 23283 h 435"/>
              <a:gd name="T48" fmla="*/ 4797 w 280"/>
              <a:gd name="T49" fmla="*/ 49213 h 435"/>
              <a:gd name="T50" fmla="*/ 0 w 280"/>
              <a:gd name="T51" fmla="*/ 84138 h 435"/>
              <a:gd name="T52" fmla="*/ 5329 w 280"/>
              <a:gd name="T53" fmla="*/ 119063 h 435"/>
              <a:gd name="T54" fmla="*/ 19719 w 280"/>
              <a:gd name="T55" fmla="*/ 145521 h 435"/>
              <a:gd name="T56" fmla="*/ 43169 w 280"/>
              <a:gd name="T57" fmla="*/ 162455 h 435"/>
              <a:gd name="T58" fmla="*/ 71948 w 280"/>
              <a:gd name="T59" fmla="*/ 168805 h 435"/>
              <a:gd name="T60" fmla="*/ 100727 w 280"/>
              <a:gd name="T61" fmla="*/ 162455 h 435"/>
              <a:gd name="T62" fmla="*/ 122578 w 280"/>
              <a:gd name="T63" fmla="*/ 144463 h 435"/>
              <a:gd name="T64" fmla="*/ 92200 w 280"/>
              <a:gd name="T65" fmla="*/ 26458 h 435"/>
              <a:gd name="T66" fmla="*/ 108721 w 280"/>
              <a:gd name="T67" fmla="*/ 35983 h 435"/>
              <a:gd name="T68" fmla="*/ 118847 w 280"/>
              <a:gd name="T69" fmla="*/ 52917 h 435"/>
              <a:gd name="T70" fmla="*/ 124177 w 280"/>
              <a:gd name="T71" fmla="*/ 77788 h 435"/>
              <a:gd name="T72" fmla="*/ 122045 w 280"/>
              <a:gd name="T73" fmla="*/ 105834 h 435"/>
              <a:gd name="T74" fmla="*/ 114583 w 280"/>
              <a:gd name="T75" fmla="*/ 126471 h 435"/>
              <a:gd name="T76" fmla="*/ 101260 w 280"/>
              <a:gd name="T77" fmla="*/ 139700 h 435"/>
              <a:gd name="T78" fmla="*/ 81541 w 280"/>
              <a:gd name="T79" fmla="*/ 144992 h 435"/>
              <a:gd name="T80" fmla="*/ 60756 w 280"/>
              <a:gd name="T81" fmla="*/ 142346 h 435"/>
              <a:gd name="T82" fmla="*/ 44235 w 280"/>
              <a:gd name="T83" fmla="*/ 132821 h 435"/>
              <a:gd name="T84" fmla="*/ 33043 w 280"/>
              <a:gd name="T85" fmla="*/ 115888 h 435"/>
              <a:gd name="T86" fmla="*/ 28246 w 280"/>
              <a:gd name="T87" fmla="*/ 91546 h 435"/>
              <a:gd name="T88" fmla="*/ 29845 w 280"/>
              <a:gd name="T89" fmla="*/ 64558 h 435"/>
              <a:gd name="T90" fmla="*/ 37839 w 280"/>
              <a:gd name="T91" fmla="*/ 43392 h 435"/>
              <a:gd name="T92" fmla="*/ 51163 w 280"/>
              <a:gd name="T93" fmla="*/ 30163 h 435"/>
              <a:gd name="T94" fmla="*/ 69816 w 280"/>
              <a:gd name="T95" fmla="*/ 23813 h 4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80" h="435">
                <a:moveTo>
                  <a:pt x="230" y="273"/>
                </a:moveTo>
                <a:lnTo>
                  <a:pt x="230" y="314"/>
                </a:lnTo>
                <a:lnTo>
                  <a:pt x="230" y="323"/>
                </a:lnTo>
                <a:lnTo>
                  <a:pt x="229" y="333"/>
                </a:lnTo>
                <a:lnTo>
                  <a:pt x="228" y="342"/>
                </a:lnTo>
                <a:lnTo>
                  <a:pt x="226" y="350"/>
                </a:lnTo>
                <a:lnTo>
                  <a:pt x="223" y="357"/>
                </a:lnTo>
                <a:lnTo>
                  <a:pt x="220" y="363"/>
                </a:lnTo>
                <a:lnTo>
                  <a:pt x="215" y="368"/>
                </a:lnTo>
                <a:lnTo>
                  <a:pt x="211" y="374"/>
                </a:lnTo>
                <a:lnTo>
                  <a:pt x="205" y="379"/>
                </a:lnTo>
                <a:lnTo>
                  <a:pt x="198" y="382"/>
                </a:lnTo>
                <a:lnTo>
                  <a:pt x="191" y="386"/>
                </a:lnTo>
                <a:lnTo>
                  <a:pt x="183" y="388"/>
                </a:lnTo>
                <a:lnTo>
                  <a:pt x="174" y="390"/>
                </a:lnTo>
                <a:lnTo>
                  <a:pt x="164" y="391"/>
                </a:lnTo>
                <a:lnTo>
                  <a:pt x="153" y="392"/>
                </a:lnTo>
                <a:lnTo>
                  <a:pt x="142" y="392"/>
                </a:lnTo>
                <a:lnTo>
                  <a:pt x="131" y="392"/>
                </a:lnTo>
                <a:lnTo>
                  <a:pt x="122" y="391"/>
                </a:lnTo>
                <a:lnTo>
                  <a:pt x="114" y="391"/>
                </a:lnTo>
                <a:lnTo>
                  <a:pt x="106" y="389"/>
                </a:lnTo>
                <a:lnTo>
                  <a:pt x="99" y="388"/>
                </a:lnTo>
                <a:lnTo>
                  <a:pt x="92" y="386"/>
                </a:lnTo>
                <a:lnTo>
                  <a:pt x="86" y="383"/>
                </a:lnTo>
                <a:lnTo>
                  <a:pt x="82" y="381"/>
                </a:lnTo>
                <a:lnTo>
                  <a:pt x="77" y="377"/>
                </a:lnTo>
                <a:lnTo>
                  <a:pt x="73" y="374"/>
                </a:lnTo>
                <a:lnTo>
                  <a:pt x="69" y="371"/>
                </a:lnTo>
                <a:lnTo>
                  <a:pt x="67" y="366"/>
                </a:lnTo>
                <a:lnTo>
                  <a:pt x="65" y="361"/>
                </a:lnTo>
                <a:lnTo>
                  <a:pt x="63" y="357"/>
                </a:lnTo>
                <a:lnTo>
                  <a:pt x="62" y="351"/>
                </a:lnTo>
                <a:lnTo>
                  <a:pt x="62" y="345"/>
                </a:lnTo>
                <a:lnTo>
                  <a:pt x="62" y="344"/>
                </a:lnTo>
                <a:lnTo>
                  <a:pt x="12" y="344"/>
                </a:lnTo>
                <a:lnTo>
                  <a:pt x="12" y="346"/>
                </a:lnTo>
                <a:lnTo>
                  <a:pt x="13" y="357"/>
                </a:lnTo>
                <a:lnTo>
                  <a:pt x="14" y="366"/>
                </a:lnTo>
                <a:lnTo>
                  <a:pt x="17" y="375"/>
                </a:lnTo>
                <a:lnTo>
                  <a:pt x="21" y="383"/>
                </a:lnTo>
                <a:lnTo>
                  <a:pt x="25" y="391"/>
                </a:lnTo>
                <a:lnTo>
                  <a:pt x="31" y="398"/>
                </a:lnTo>
                <a:lnTo>
                  <a:pt x="38" y="405"/>
                </a:lnTo>
                <a:lnTo>
                  <a:pt x="45" y="411"/>
                </a:lnTo>
                <a:lnTo>
                  <a:pt x="54" y="417"/>
                </a:lnTo>
                <a:lnTo>
                  <a:pt x="63" y="421"/>
                </a:lnTo>
                <a:lnTo>
                  <a:pt x="74" y="426"/>
                </a:lnTo>
                <a:lnTo>
                  <a:pt x="85" y="429"/>
                </a:lnTo>
                <a:lnTo>
                  <a:pt x="98" y="432"/>
                </a:lnTo>
                <a:lnTo>
                  <a:pt x="111" y="434"/>
                </a:lnTo>
                <a:lnTo>
                  <a:pt x="124" y="435"/>
                </a:lnTo>
                <a:lnTo>
                  <a:pt x="139" y="435"/>
                </a:lnTo>
                <a:lnTo>
                  <a:pt x="158" y="435"/>
                </a:lnTo>
                <a:lnTo>
                  <a:pt x="174" y="433"/>
                </a:lnTo>
                <a:lnTo>
                  <a:pt x="190" y="430"/>
                </a:lnTo>
                <a:lnTo>
                  <a:pt x="204" y="427"/>
                </a:lnTo>
                <a:lnTo>
                  <a:pt x="216" y="422"/>
                </a:lnTo>
                <a:lnTo>
                  <a:pt x="228" y="418"/>
                </a:lnTo>
                <a:lnTo>
                  <a:pt x="238" y="411"/>
                </a:lnTo>
                <a:lnTo>
                  <a:pt x="247" y="404"/>
                </a:lnTo>
                <a:lnTo>
                  <a:pt x="254" y="395"/>
                </a:lnTo>
                <a:lnTo>
                  <a:pt x="261" y="386"/>
                </a:lnTo>
                <a:lnTo>
                  <a:pt x="267" y="374"/>
                </a:lnTo>
                <a:lnTo>
                  <a:pt x="272" y="363"/>
                </a:lnTo>
                <a:lnTo>
                  <a:pt x="275" y="350"/>
                </a:lnTo>
                <a:lnTo>
                  <a:pt x="277" y="335"/>
                </a:lnTo>
                <a:lnTo>
                  <a:pt x="280" y="320"/>
                </a:lnTo>
                <a:lnTo>
                  <a:pt x="280" y="304"/>
                </a:lnTo>
                <a:lnTo>
                  <a:pt x="280" y="9"/>
                </a:lnTo>
                <a:lnTo>
                  <a:pt x="230" y="9"/>
                </a:lnTo>
                <a:lnTo>
                  <a:pt x="230" y="47"/>
                </a:lnTo>
                <a:lnTo>
                  <a:pt x="227" y="42"/>
                </a:lnTo>
                <a:lnTo>
                  <a:pt x="222" y="37"/>
                </a:lnTo>
                <a:lnTo>
                  <a:pt x="218" y="32"/>
                </a:lnTo>
                <a:lnTo>
                  <a:pt x="213" y="28"/>
                </a:lnTo>
                <a:lnTo>
                  <a:pt x="208" y="24"/>
                </a:lnTo>
                <a:lnTo>
                  <a:pt x="203" y="20"/>
                </a:lnTo>
                <a:lnTo>
                  <a:pt x="198" y="16"/>
                </a:lnTo>
                <a:lnTo>
                  <a:pt x="192" y="13"/>
                </a:lnTo>
                <a:lnTo>
                  <a:pt x="187" y="11"/>
                </a:lnTo>
                <a:lnTo>
                  <a:pt x="180" y="8"/>
                </a:lnTo>
                <a:lnTo>
                  <a:pt x="174" y="6"/>
                </a:lnTo>
                <a:lnTo>
                  <a:pt x="167" y="4"/>
                </a:lnTo>
                <a:lnTo>
                  <a:pt x="160" y="3"/>
                </a:lnTo>
                <a:lnTo>
                  <a:pt x="152" y="1"/>
                </a:lnTo>
                <a:lnTo>
                  <a:pt x="144" y="0"/>
                </a:lnTo>
                <a:lnTo>
                  <a:pt x="136" y="0"/>
                </a:lnTo>
                <a:lnTo>
                  <a:pt x="121" y="1"/>
                </a:lnTo>
                <a:lnTo>
                  <a:pt x="107" y="4"/>
                </a:lnTo>
                <a:lnTo>
                  <a:pt x="93" y="7"/>
                </a:lnTo>
                <a:lnTo>
                  <a:pt x="81" y="12"/>
                </a:lnTo>
                <a:lnTo>
                  <a:pt x="68" y="17"/>
                </a:lnTo>
                <a:lnTo>
                  <a:pt x="58" y="26"/>
                </a:lnTo>
                <a:lnTo>
                  <a:pt x="47" y="34"/>
                </a:lnTo>
                <a:lnTo>
                  <a:pt x="37" y="44"/>
                </a:lnTo>
                <a:lnTo>
                  <a:pt x="29" y="54"/>
                </a:lnTo>
                <a:lnTo>
                  <a:pt x="22" y="67"/>
                </a:lnTo>
                <a:lnTo>
                  <a:pt x="15" y="80"/>
                </a:lnTo>
                <a:lnTo>
                  <a:pt x="9" y="93"/>
                </a:lnTo>
                <a:lnTo>
                  <a:pt x="6" y="108"/>
                </a:lnTo>
                <a:lnTo>
                  <a:pt x="2" y="124"/>
                </a:lnTo>
                <a:lnTo>
                  <a:pt x="1" y="142"/>
                </a:lnTo>
                <a:lnTo>
                  <a:pt x="0" y="159"/>
                </a:lnTo>
                <a:lnTo>
                  <a:pt x="1" y="176"/>
                </a:lnTo>
                <a:lnTo>
                  <a:pt x="2" y="193"/>
                </a:lnTo>
                <a:lnTo>
                  <a:pt x="6" y="210"/>
                </a:lnTo>
                <a:lnTo>
                  <a:pt x="10" y="225"/>
                </a:lnTo>
                <a:lnTo>
                  <a:pt x="15" y="239"/>
                </a:lnTo>
                <a:lnTo>
                  <a:pt x="22" y="252"/>
                </a:lnTo>
                <a:lnTo>
                  <a:pt x="29" y="265"/>
                </a:lnTo>
                <a:lnTo>
                  <a:pt x="37" y="275"/>
                </a:lnTo>
                <a:lnTo>
                  <a:pt x="47" y="285"/>
                </a:lnTo>
                <a:lnTo>
                  <a:pt x="58" y="294"/>
                </a:lnTo>
                <a:lnTo>
                  <a:pt x="68" y="302"/>
                </a:lnTo>
                <a:lnTo>
                  <a:pt x="81" y="307"/>
                </a:lnTo>
                <a:lnTo>
                  <a:pt x="93" y="312"/>
                </a:lnTo>
                <a:lnTo>
                  <a:pt x="106" y="317"/>
                </a:lnTo>
                <a:lnTo>
                  <a:pt x="121" y="318"/>
                </a:lnTo>
                <a:lnTo>
                  <a:pt x="135" y="319"/>
                </a:lnTo>
                <a:lnTo>
                  <a:pt x="150" y="318"/>
                </a:lnTo>
                <a:lnTo>
                  <a:pt x="164" y="317"/>
                </a:lnTo>
                <a:lnTo>
                  <a:pt x="177" y="312"/>
                </a:lnTo>
                <a:lnTo>
                  <a:pt x="189" y="307"/>
                </a:lnTo>
                <a:lnTo>
                  <a:pt x="200" y="300"/>
                </a:lnTo>
                <a:lnTo>
                  <a:pt x="212" y="294"/>
                </a:lnTo>
                <a:lnTo>
                  <a:pt x="221" y="284"/>
                </a:lnTo>
                <a:lnTo>
                  <a:pt x="230" y="273"/>
                </a:lnTo>
                <a:close/>
                <a:moveTo>
                  <a:pt x="142" y="45"/>
                </a:moveTo>
                <a:lnTo>
                  <a:pt x="152" y="45"/>
                </a:lnTo>
                <a:lnTo>
                  <a:pt x="162" y="47"/>
                </a:lnTo>
                <a:lnTo>
                  <a:pt x="173" y="50"/>
                </a:lnTo>
                <a:lnTo>
                  <a:pt x="181" y="52"/>
                </a:lnTo>
                <a:lnTo>
                  <a:pt x="189" y="57"/>
                </a:lnTo>
                <a:lnTo>
                  <a:pt x="197" y="61"/>
                </a:lnTo>
                <a:lnTo>
                  <a:pt x="204" y="68"/>
                </a:lnTo>
                <a:lnTo>
                  <a:pt x="210" y="75"/>
                </a:lnTo>
                <a:lnTo>
                  <a:pt x="215" y="82"/>
                </a:lnTo>
                <a:lnTo>
                  <a:pt x="220" y="91"/>
                </a:lnTo>
                <a:lnTo>
                  <a:pt x="223" y="100"/>
                </a:lnTo>
                <a:lnTo>
                  <a:pt x="227" y="111"/>
                </a:lnTo>
                <a:lnTo>
                  <a:pt x="229" y="122"/>
                </a:lnTo>
                <a:lnTo>
                  <a:pt x="231" y="135"/>
                </a:lnTo>
                <a:lnTo>
                  <a:pt x="233" y="147"/>
                </a:lnTo>
                <a:lnTo>
                  <a:pt x="233" y="161"/>
                </a:lnTo>
                <a:lnTo>
                  <a:pt x="233" y="175"/>
                </a:lnTo>
                <a:lnTo>
                  <a:pt x="231" y="189"/>
                </a:lnTo>
                <a:lnTo>
                  <a:pt x="229" y="200"/>
                </a:lnTo>
                <a:lnTo>
                  <a:pt x="227" y="212"/>
                </a:lnTo>
                <a:lnTo>
                  <a:pt x="224" y="221"/>
                </a:lnTo>
                <a:lnTo>
                  <a:pt x="220" y="230"/>
                </a:lnTo>
                <a:lnTo>
                  <a:pt x="215" y="239"/>
                </a:lnTo>
                <a:lnTo>
                  <a:pt x="211" y="246"/>
                </a:lnTo>
                <a:lnTo>
                  <a:pt x="205" y="253"/>
                </a:lnTo>
                <a:lnTo>
                  <a:pt x="198" y="259"/>
                </a:lnTo>
                <a:lnTo>
                  <a:pt x="190" y="264"/>
                </a:lnTo>
                <a:lnTo>
                  <a:pt x="182" y="267"/>
                </a:lnTo>
                <a:lnTo>
                  <a:pt x="174" y="271"/>
                </a:lnTo>
                <a:lnTo>
                  <a:pt x="164" y="273"/>
                </a:lnTo>
                <a:lnTo>
                  <a:pt x="153" y="274"/>
                </a:lnTo>
                <a:lnTo>
                  <a:pt x="143" y="274"/>
                </a:lnTo>
                <a:lnTo>
                  <a:pt x="132" y="274"/>
                </a:lnTo>
                <a:lnTo>
                  <a:pt x="122" y="272"/>
                </a:lnTo>
                <a:lnTo>
                  <a:pt x="114" y="269"/>
                </a:lnTo>
                <a:lnTo>
                  <a:pt x="105" y="266"/>
                </a:lnTo>
                <a:lnTo>
                  <a:pt x="97" y="262"/>
                </a:lnTo>
                <a:lnTo>
                  <a:pt x="90" y="257"/>
                </a:lnTo>
                <a:lnTo>
                  <a:pt x="83" y="251"/>
                </a:lnTo>
                <a:lnTo>
                  <a:pt x="77" y="244"/>
                </a:lnTo>
                <a:lnTo>
                  <a:pt x="71" y="236"/>
                </a:lnTo>
                <a:lnTo>
                  <a:pt x="67" y="228"/>
                </a:lnTo>
                <a:lnTo>
                  <a:pt x="62" y="219"/>
                </a:lnTo>
                <a:lnTo>
                  <a:pt x="59" y="208"/>
                </a:lnTo>
                <a:lnTo>
                  <a:pt x="56" y="197"/>
                </a:lnTo>
                <a:lnTo>
                  <a:pt x="54" y="185"/>
                </a:lnTo>
                <a:lnTo>
                  <a:pt x="53" y="173"/>
                </a:lnTo>
                <a:lnTo>
                  <a:pt x="53" y="160"/>
                </a:lnTo>
                <a:lnTo>
                  <a:pt x="53" y="146"/>
                </a:lnTo>
                <a:lnTo>
                  <a:pt x="54" y="134"/>
                </a:lnTo>
                <a:lnTo>
                  <a:pt x="56" y="122"/>
                </a:lnTo>
                <a:lnTo>
                  <a:pt x="59" y="111"/>
                </a:lnTo>
                <a:lnTo>
                  <a:pt x="62" y="100"/>
                </a:lnTo>
                <a:lnTo>
                  <a:pt x="66" y="91"/>
                </a:lnTo>
                <a:lnTo>
                  <a:pt x="71" y="82"/>
                </a:lnTo>
                <a:lnTo>
                  <a:pt x="76" y="75"/>
                </a:lnTo>
                <a:lnTo>
                  <a:pt x="82" y="68"/>
                </a:lnTo>
                <a:lnTo>
                  <a:pt x="89" y="61"/>
                </a:lnTo>
                <a:lnTo>
                  <a:pt x="96" y="57"/>
                </a:lnTo>
                <a:lnTo>
                  <a:pt x="104" y="52"/>
                </a:lnTo>
                <a:lnTo>
                  <a:pt x="113" y="50"/>
                </a:lnTo>
                <a:lnTo>
                  <a:pt x="122" y="47"/>
                </a:lnTo>
                <a:lnTo>
                  <a:pt x="131" y="45"/>
                </a:lnTo>
                <a:lnTo>
                  <a:pt x="142"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7" name="Freeform 268"/>
          <p:cNvSpPr>
            <a:spLocks noEditPoints="1"/>
          </p:cNvSpPr>
          <p:nvPr/>
        </p:nvSpPr>
        <p:spPr bwMode="auto">
          <a:xfrm>
            <a:off x="3200400" y="5849938"/>
            <a:ext cx="26988" cy="219075"/>
          </a:xfrm>
          <a:custGeom>
            <a:avLst/>
            <a:gdLst>
              <a:gd name="T0" fmla="*/ 0 w 50"/>
              <a:gd name="T1" fmla="*/ 219075 h 413"/>
              <a:gd name="T2" fmla="*/ 26988 w 50"/>
              <a:gd name="T3" fmla="*/ 219075 h 413"/>
              <a:gd name="T4" fmla="*/ 26988 w 50"/>
              <a:gd name="T5" fmla="*/ 59410 h 413"/>
              <a:gd name="T6" fmla="*/ 0 w 50"/>
              <a:gd name="T7" fmla="*/ 59410 h 413"/>
              <a:gd name="T8" fmla="*/ 0 w 50"/>
              <a:gd name="T9" fmla="*/ 219075 h 413"/>
              <a:gd name="T10" fmla="*/ 0 w 50"/>
              <a:gd name="T11" fmla="*/ 30236 h 413"/>
              <a:gd name="T12" fmla="*/ 26988 w 50"/>
              <a:gd name="T13" fmla="*/ 30236 h 413"/>
              <a:gd name="T14" fmla="*/ 26988 w 50"/>
              <a:gd name="T15" fmla="*/ 0 h 413"/>
              <a:gd name="T16" fmla="*/ 0 w 50"/>
              <a:gd name="T17" fmla="*/ 0 h 413"/>
              <a:gd name="T18" fmla="*/ 0 w 50"/>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413">
                <a:moveTo>
                  <a:pt x="0" y="413"/>
                </a:moveTo>
                <a:lnTo>
                  <a:pt x="50" y="413"/>
                </a:lnTo>
                <a:lnTo>
                  <a:pt x="50" y="112"/>
                </a:lnTo>
                <a:lnTo>
                  <a:pt x="0" y="112"/>
                </a:lnTo>
                <a:lnTo>
                  <a:pt x="0" y="413"/>
                </a:lnTo>
                <a:close/>
                <a:moveTo>
                  <a:pt x="0" y="57"/>
                </a:moveTo>
                <a:lnTo>
                  <a:pt x="50" y="57"/>
                </a:lnTo>
                <a:lnTo>
                  <a:pt x="50"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8" name="Freeform 269"/>
          <p:cNvSpPr>
            <a:spLocks noEditPoints="1"/>
          </p:cNvSpPr>
          <p:nvPr/>
        </p:nvSpPr>
        <p:spPr bwMode="auto">
          <a:xfrm>
            <a:off x="3259138" y="5905500"/>
            <a:ext cx="144462" cy="168275"/>
          </a:xfrm>
          <a:custGeom>
            <a:avLst/>
            <a:gdLst>
              <a:gd name="T0" fmla="*/ 113544 w 271"/>
              <a:gd name="T1" fmla="*/ 119744 h 319"/>
              <a:gd name="T2" fmla="*/ 108746 w 271"/>
              <a:gd name="T3" fmla="*/ 128712 h 319"/>
              <a:gd name="T4" fmla="*/ 101283 w 271"/>
              <a:gd name="T5" fmla="*/ 136097 h 319"/>
              <a:gd name="T6" fmla="*/ 92754 w 271"/>
              <a:gd name="T7" fmla="*/ 140845 h 319"/>
              <a:gd name="T8" fmla="*/ 82626 w 271"/>
              <a:gd name="T9" fmla="*/ 143482 h 319"/>
              <a:gd name="T10" fmla="*/ 69299 w 271"/>
              <a:gd name="T11" fmla="*/ 144010 h 319"/>
              <a:gd name="T12" fmla="*/ 55439 w 271"/>
              <a:gd name="T13" fmla="*/ 140317 h 319"/>
              <a:gd name="T14" fmla="*/ 44245 w 271"/>
              <a:gd name="T15" fmla="*/ 133459 h 319"/>
              <a:gd name="T16" fmla="*/ 35716 w 271"/>
              <a:gd name="T17" fmla="*/ 123437 h 319"/>
              <a:gd name="T18" fmla="*/ 30385 w 271"/>
              <a:gd name="T19" fmla="*/ 109194 h 319"/>
              <a:gd name="T20" fmla="*/ 28253 w 271"/>
              <a:gd name="T21" fmla="*/ 92314 h 319"/>
              <a:gd name="T22" fmla="*/ 144462 w 271"/>
              <a:gd name="T23" fmla="*/ 80709 h 319"/>
              <a:gd name="T24" fmla="*/ 141797 w 271"/>
              <a:gd name="T25" fmla="*/ 54333 h 319"/>
              <a:gd name="T26" fmla="*/ 133268 w 271"/>
              <a:gd name="T27" fmla="*/ 32178 h 319"/>
              <a:gd name="T28" fmla="*/ 120474 w 271"/>
              <a:gd name="T29" fmla="*/ 15825 h 319"/>
              <a:gd name="T30" fmla="*/ 102883 w 271"/>
              <a:gd name="T31" fmla="*/ 5803 h 319"/>
              <a:gd name="T32" fmla="*/ 80494 w 271"/>
              <a:gd name="T33" fmla="*/ 528 h 319"/>
              <a:gd name="T34" fmla="*/ 56505 w 271"/>
              <a:gd name="T35" fmla="*/ 1583 h 319"/>
              <a:gd name="T36" fmla="*/ 35716 w 271"/>
              <a:gd name="T37" fmla="*/ 8968 h 319"/>
              <a:gd name="T38" fmla="*/ 19724 w 271"/>
              <a:gd name="T39" fmla="*/ 22683 h 319"/>
              <a:gd name="T40" fmla="*/ 7996 w 271"/>
              <a:gd name="T41" fmla="*/ 42201 h 319"/>
              <a:gd name="T42" fmla="*/ 1599 w 271"/>
              <a:gd name="T43" fmla="*/ 66466 h 319"/>
              <a:gd name="T44" fmla="*/ 1066 w 271"/>
              <a:gd name="T45" fmla="*/ 95479 h 319"/>
              <a:gd name="T46" fmla="*/ 5331 w 271"/>
              <a:gd name="T47" fmla="*/ 120272 h 319"/>
              <a:gd name="T48" fmla="*/ 15459 w 271"/>
              <a:gd name="T49" fmla="*/ 140845 h 319"/>
              <a:gd name="T50" fmla="*/ 30385 w 271"/>
              <a:gd name="T51" fmla="*/ 155615 h 319"/>
              <a:gd name="T52" fmla="*/ 49042 w 271"/>
              <a:gd name="T53" fmla="*/ 165110 h 319"/>
              <a:gd name="T54" fmla="*/ 71964 w 271"/>
              <a:gd name="T55" fmla="*/ 168275 h 319"/>
              <a:gd name="T56" fmla="*/ 92221 w 271"/>
              <a:gd name="T57" fmla="*/ 165637 h 319"/>
              <a:gd name="T58" fmla="*/ 109279 w 271"/>
              <a:gd name="T59" fmla="*/ 159835 h 319"/>
              <a:gd name="T60" fmla="*/ 123672 w 271"/>
              <a:gd name="T61" fmla="*/ 149285 h 319"/>
              <a:gd name="T62" fmla="*/ 133801 w 271"/>
              <a:gd name="T63" fmla="*/ 136097 h 319"/>
              <a:gd name="T64" fmla="*/ 140731 w 271"/>
              <a:gd name="T65" fmla="*/ 119217 h 319"/>
              <a:gd name="T66" fmla="*/ 28253 w 271"/>
              <a:gd name="T67" fmla="*/ 70686 h 319"/>
              <a:gd name="T68" fmla="*/ 31451 w 271"/>
              <a:gd name="T69" fmla="*/ 54861 h 319"/>
              <a:gd name="T70" fmla="*/ 36249 w 271"/>
              <a:gd name="T71" fmla="*/ 42728 h 319"/>
              <a:gd name="T72" fmla="*/ 44245 w 271"/>
              <a:gd name="T73" fmla="*/ 32705 h 319"/>
              <a:gd name="T74" fmla="*/ 55439 w 271"/>
              <a:gd name="T75" fmla="*/ 26903 h 319"/>
              <a:gd name="T76" fmla="*/ 68233 w 271"/>
              <a:gd name="T77" fmla="*/ 23738 h 319"/>
              <a:gd name="T78" fmla="*/ 83159 w 271"/>
              <a:gd name="T79" fmla="*/ 24265 h 319"/>
              <a:gd name="T80" fmla="*/ 95420 w 271"/>
              <a:gd name="T81" fmla="*/ 28485 h 319"/>
              <a:gd name="T82" fmla="*/ 104482 w 271"/>
              <a:gd name="T83" fmla="*/ 35871 h 319"/>
              <a:gd name="T84" fmla="*/ 111412 w 271"/>
              <a:gd name="T85" fmla="*/ 46421 h 319"/>
              <a:gd name="T86" fmla="*/ 115676 w 271"/>
              <a:gd name="T87" fmla="*/ 59608 h 319"/>
              <a:gd name="T88" fmla="*/ 28253 w 271"/>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1" h="319">
                <a:moveTo>
                  <a:pt x="217" y="213"/>
                </a:moveTo>
                <a:lnTo>
                  <a:pt x="216" y="220"/>
                </a:lnTo>
                <a:lnTo>
                  <a:pt x="213" y="227"/>
                </a:lnTo>
                <a:lnTo>
                  <a:pt x="210" y="233"/>
                </a:lnTo>
                <a:lnTo>
                  <a:pt x="208" y="238"/>
                </a:lnTo>
                <a:lnTo>
                  <a:pt x="204" y="244"/>
                </a:lnTo>
                <a:lnTo>
                  <a:pt x="199" y="249"/>
                </a:lnTo>
                <a:lnTo>
                  <a:pt x="196" y="253"/>
                </a:lnTo>
                <a:lnTo>
                  <a:pt x="190" y="258"/>
                </a:lnTo>
                <a:lnTo>
                  <a:pt x="186" y="261"/>
                </a:lnTo>
                <a:lnTo>
                  <a:pt x="180" y="264"/>
                </a:lnTo>
                <a:lnTo>
                  <a:pt x="174" y="267"/>
                </a:lnTo>
                <a:lnTo>
                  <a:pt x="168" y="269"/>
                </a:lnTo>
                <a:lnTo>
                  <a:pt x="162" y="271"/>
                </a:lnTo>
                <a:lnTo>
                  <a:pt x="155" y="272"/>
                </a:lnTo>
                <a:lnTo>
                  <a:pt x="148" y="273"/>
                </a:lnTo>
                <a:lnTo>
                  <a:pt x="140" y="273"/>
                </a:lnTo>
                <a:lnTo>
                  <a:pt x="130" y="273"/>
                </a:lnTo>
                <a:lnTo>
                  <a:pt x="121" y="272"/>
                </a:lnTo>
                <a:lnTo>
                  <a:pt x="112" y="269"/>
                </a:lnTo>
                <a:lnTo>
                  <a:pt x="104" y="266"/>
                </a:lnTo>
                <a:lnTo>
                  <a:pt x="97" y="262"/>
                </a:lnTo>
                <a:lnTo>
                  <a:pt x="89" y="258"/>
                </a:lnTo>
                <a:lnTo>
                  <a:pt x="83" y="253"/>
                </a:lnTo>
                <a:lnTo>
                  <a:pt x="78" y="248"/>
                </a:lnTo>
                <a:lnTo>
                  <a:pt x="72" y="241"/>
                </a:lnTo>
                <a:lnTo>
                  <a:pt x="67" y="234"/>
                </a:lnTo>
                <a:lnTo>
                  <a:pt x="64" y="226"/>
                </a:lnTo>
                <a:lnTo>
                  <a:pt x="60" y="216"/>
                </a:lnTo>
                <a:lnTo>
                  <a:pt x="57" y="207"/>
                </a:lnTo>
                <a:lnTo>
                  <a:pt x="56" y="197"/>
                </a:lnTo>
                <a:lnTo>
                  <a:pt x="54" y="187"/>
                </a:lnTo>
                <a:lnTo>
                  <a:pt x="53" y="175"/>
                </a:lnTo>
                <a:lnTo>
                  <a:pt x="271" y="175"/>
                </a:lnTo>
                <a:lnTo>
                  <a:pt x="271" y="164"/>
                </a:lnTo>
                <a:lnTo>
                  <a:pt x="271" y="153"/>
                </a:lnTo>
                <a:lnTo>
                  <a:pt x="271" y="135"/>
                </a:lnTo>
                <a:lnTo>
                  <a:pt x="269" y="118"/>
                </a:lnTo>
                <a:lnTo>
                  <a:pt x="266" y="103"/>
                </a:lnTo>
                <a:lnTo>
                  <a:pt x="262" y="88"/>
                </a:lnTo>
                <a:lnTo>
                  <a:pt x="257" y="74"/>
                </a:lnTo>
                <a:lnTo>
                  <a:pt x="250" y="61"/>
                </a:lnTo>
                <a:lnTo>
                  <a:pt x="243" y="50"/>
                </a:lnTo>
                <a:lnTo>
                  <a:pt x="235" y="39"/>
                </a:lnTo>
                <a:lnTo>
                  <a:pt x="226" y="30"/>
                </a:lnTo>
                <a:lnTo>
                  <a:pt x="216" y="23"/>
                </a:lnTo>
                <a:lnTo>
                  <a:pt x="205" y="16"/>
                </a:lnTo>
                <a:lnTo>
                  <a:pt x="193" y="11"/>
                </a:lnTo>
                <a:lnTo>
                  <a:pt x="180" y="6"/>
                </a:lnTo>
                <a:lnTo>
                  <a:pt x="166" y="3"/>
                </a:lnTo>
                <a:lnTo>
                  <a:pt x="151" y="1"/>
                </a:lnTo>
                <a:lnTo>
                  <a:pt x="135" y="0"/>
                </a:lnTo>
                <a:lnTo>
                  <a:pt x="120" y="1"/>
                </a:lnTo>
                <a:lnTo>
                  <a:pt x="106" y="3"/>
                </a:lnTo>
                <a:lnTo>
                  <a:pt x="92" y="6"/>
                </a:lnTo>
                <a:lnTo>
                  <a:pt x="80" y="11"/>
                </a:lnTo>
                <a:lnTo>
                  <a:pt x="67" y="17"/>
                </a:lnTo>
                <a:lnTo>
                  <a:pt x="57" y="24"/>
                </a:lnTo>
                <a:lnTo>
                  <a:pt x="46" y="32"/>
                </a:lnTo>
                <a:lnTo>
                  <a:pt x="37" y="43"/>
                </a:lnTo>
                <a:lnTo>
                  <a:pt x="29" y="53"/>
                </a:lnTo>
                <a:lnTo>
                  <a:pt x="21" y="66"/>
                </a:lnTo>
                <a:lnTo>
                  <a:pt x="15" y="80"/>
                </a:lnTo>
                <a:lnTo>
                  <a:pt x="10" y="93"/>
                </a:lnTo>
                <a:lnTo>
                  <a:pt x="6" y="110"/>
                </a:lnTo>
                <a:lnTo>
                  <a:pt x="3" y="126"/>
                </a:lnTo>
                <a:lnTo>
                  <a:pt x="2" y="144"/>
                </a:lnTo>
                <a:lnTo>
                  <a:pt x="0" y="162"/>
                </a:lnTo>
                <a:lnTo>
                  <a:pt x="2" y="181"/>
                </a:lnTo>
                <a:lnTo>
                  <a:pt x="3" y="197"/>
                </a:lnTo>
                <a:lnTo>
                  <a:pt x="6" y="213"/>
                </a:lnTo>
                <a:lnTo>
                  <a:pt x="10" y="228"/>
                </a:lnTo>
                <a:lnTo>
                  <a:pt x="15" y="242"/>
                </a:lnTo>
                <a:lnTo>
                  <a:pt x="21" y="254"/>
                </a:lnTo>
                <a:lnTo>
                  <a:pt x="29" y="267"/>
                </a:lnTo>
                <a:lnTo>
                  <a:pt x="37" y="277"/>
                </a:lnTo>
                <a:lnTo>
                  <a:pt x="46" y="287"/>
                </a:lnTo>
                <a:lnTo>
                  <a:pt x="57" y="295"/>
                </a:lnTo>
                <a:lnTo>
                  <a:pt x="67" y="303"/>
                </a:lnTo>
                <a:lnTo>
                  <a:pt x="80" y="308"/>
                </a:lnTo>
                <a:lnTo>
                  <a:pt x="92" y="313"/>
                </a:lnTo>
                <a:lnTo>
                  <a:pt x="106" y="317"/>
                </a:lnTo>
                <a:lnTo>
                  <a:pt x="120" y="318"/>
                </a:lnTo>
                <a:lnTo>
                  <a:pt x="135" y="319"/>
                </a:lnTo>
                <a:lnTo>
                  <a:pt x="149" y="319"/>
                </a:lnTo>
                <a:lnTo>
                  <a:pt x="160" y="317"/>
                </a:lnTo>
                <a:lnTo>
                  <a:pt x="173" y="314"/>
                </a:lnTo>
                <a:lnTo>
                  <a:pt x="185" y="312"/>
                </a:lnTo>
                <a:lnTo>
                  <a:pt x="195" y="307"/>
                </a:lnTo>
                <a:lnTo>
                  <a:pt x="205" y="303"/>
                </a:lnTo>
                <a:lnTo>
                  <a:pt x="214" y="297"/>
                </a:lnTo>
                <a:lnTo>
                  <a:pt x="224" y="291"/>
                </a:lnTo>
                <a:lnTo>
                  <a:pt x="232" y="283"/>
                </a:lnTo>
                <a:lnTo>
                  <a:pt x="239" y="275"/>
                </a:lnTo>
                <a:lnTo>
                  <a:pt x="245" y="267"/>
                </a:lnTo>
                <a:lnTo>
                  <a:pt x="251" y="258"/>
                </a:lnTo>
                <a:lnTo>
                  <a:pt x="257" y="248"/>
                </a:lnTo>
                <a:lnTo>
                  <a:pt x="262" y="236"/>
                </a:lnTo>
                <a:lnTo>
                  <a:pt x="264" y="226"/>
                </a:lnTo>
                <a:lnTo>
                  <a:pt x="267" y="213"/>
                </a:lnTo>
                <a:lnTo>
                  <a:pt x="217" y="213"/>
                </a:lnTo>
                <a:close/>
                <a:moveTo>
                  <a:pt x="53" y="134"/>
                </a:moveTo>
                <a:lnTo>
                  <a:pt x="54" y="123"/>
                </a:lnTo>
                <a:lnTo>
                  <a:pt x="57" y="113"/>
                </a:lnTo>
                <a:lnTo>
                  <a:pt x="59" y="104"/>
                </a:lnTo>
                <a:lnTo>
                  <a:pt x="61" y="96"/>
                </a:lnTo>
                <a:lnTo>
                  <a:pt x="65" y="88"/>
                </a:lnTo>
                <a:lnTo>
                  <a:pt x="68" y="81"/>
                </a:lnTo>
                <a:lnTo>
                  <a:pt x="73" y="74"/>
                </a:lnTo>
                <a:lnTo>
                  <a:pt x="79" y="68"/>
                </a:lnTo>
                <a:lnTo>
                  <a:pt x="83" y="62"/>
                </a:lnTo>
                <a:lnTo>
                  <a:pt x="90" y="58"/>
                </a:lnTo>
                <a:lnTo>
                  <a:pt x="97" y="54"/>
                </a:lnTo>
                <a:lnTo>
                  <a:pt x="104" y="51"/>
                </a:lnTo>
                <a:lnTo>
                  <a:pt x="111" y="49"/>
                </a:lnTo>
                <a:lnTo>
                  <a:pt x="119" y="46"/>
                </a:lnTo>
                <a:lnTo>
                  <a:pt x="128" y="45"/>
                </a:lnTo>
                <a:lnTo>
                  <a:pt x="137" y="45"/>
                </a:lnTo>
                <a:lnTo>
                  <a:pt x="147" y="45"/>
                </a:lnTo>
                <a:lnTo>
                  <a:pt x="156" y="46"/>
                </a:lnTo>
                <a:lnTo>
                  <a:pt x="164" y="49"/>
                </a:lnTo>
                <a:lnTo>
                  <a:pt x="171" y="51"/>
                </a:lnTo>
                <a:lnTo>
                  <a:pt x="179" y="54"/>
                </a:lnTo>
                <a:lnTo>
                  <a:pt x="185" y="58"/>
                </a:lnTo>
                <a:lnTo>
                  <a:pt x="191" y="62"/>
                </a:lnTo>
                <a:lnTo>
                  <a:pt x="196" y="68"/>
                </a:lnTo>
                <a:lnTo>
                  <a:pt x="202" y="74"/>
                </a:lnTo>
                <a:lnTo>
                  <a:pt x="205" y="81"/>
                </a:lnTo>
                <a:lnTo>
                  <a:pt x="209" y="88"/>
                </a:lnTo>
                <a:lnTo>
                  <a:pt x="212" y="96"/>
                </a:lnTo>
                <a:lnTo>
                  <a:pt x="214" y="104"/>
                </a:lnTo>
                <a:lnTo>
                  <a:pt x="217" y="113"/>
                </a:lnTo>
                <a:lnTo>
                  <a:pt x="218" y="123"/>
                </a:lnTo>
                <a:lnTo>
                  <a:pt x="218"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59" name="Freeform 270"/>
          <p:cNvSpPr>
            <a:spLocks/>
          </p:cNvSpPr>
          <p:nvPr/>
        </p:nvSpPr>
        <p:spPr bwMode="auto">
          <a:xfrm>
            <a:off x="3421063" y="5905500"/>
            <a:ext cx="131762" cy="168275"/>
          </a:xfrm>
          <a:custGeom>
            <a:avLst/>
            <a:gdLst>
              <a:gd name="T0" fmla="*/ 2667 w 247"/>
              <a:gd name="T1" fmla="*/ 130822 h 319"/>
              <a:gd name="T2" fmla="*/ 13870 w 247"/>
              <a:gd name="T3" fmla="*/ 149812 h 319"/>
              <a:gd name="T4" fmla="*/ 31474 w 247"/>
              <a:gd name="T5" fmla="*/ 162472 h 319"/>
              <a:gd name="T6" fmla="*/ 57079 w 247"/>
              <a:gd name="T7" fmla="*/ 168275 h 319"/>
              <a:gd name="T8" fmla="*/ 86952 w 247"/>
              <a:gd name="T9" fmla="*/ 166165 h 319"/>
              <a:gd name="T10" fmla="*/ 109357 w 247"/>
              <a:gd name="T11" fmla="*/ 157197 h 319"/>
              <a:gd name="T12" fmla="*/ 124827 w 247"/>
              <a:gd name="T13" fmla="*/ 142955 h 319"/>
              <a:gd name="T14" fmla="*/ 131762 w 247"/>
              <a:gd name="T15" fmla="*/ 121854 h 319"/>
              <a:gd name="T16" fmla="*/ 129628 w 247"/>
              <a:gd name="T17" fmla="*/ 101809 h 319"/>
              <a:gd name="T18" fmla="*/ 122160 w 247"/>
              <a:gd name="T19" fmla="*/ 88621 h 319"/>
              <a:gd name="T20" fmla="*/ 108824 w 247"/>
              <a:gd name="T21" fmla="*/ 79126 h 319"/>
              <a:gd name="T22" fmla="*/ 88553 w 247"/>
              <a:gd name="T23" fmla="*/ 72269 h 319"/>
              <a:gd name="T24" fmla="*/ 50678 w 247"/>
              <a:gd name="T25" fmla="*/ 63301 h 319"/>
              <a:gd name="T26" fmla="*/ 41609 w 247"/>
              <a:gd name="T27" fmla="*/ 59608 h 319"/>
              <a:gd name="T28" fmla="*/ 35208 w 247"/>
              <a:gd name="T29" fmla="*/ 55388 h 319"/>
              <a:gd name="T30" fmla="*/ 32007 w 247"/>
              <a:gd name="T31" fmla="*/ 48531 h 319"/>
              <a:gd name="T32" fmla="*/ 32007 w 247"/>
              <a:gd name="T33" fmla="*/ 39563 h 319"/>
              <a:gd name="T34" fmla="*/ 36275 w 247"/>
              <a:gd name="T35" fmla="*/ 31650 h 319"/>
              <a:gd name="T36" fmla="*/ 44276 w 247"/>
              <a:gd name="T37" fmla="*/ 25848 h 319"/>
              <a:gd name="T38" fmla="*/ 57079 w 247"/>
              <a:gd name="T39" fmla="*/ 23210 h 319"/>
              <a:gd name="T40" fmla="*/ 72549 w 247"/>
              <a:gd name="T41" fmla="*/ 23210 h 319"/>
              <a:gd name="T42" fmla="*/ 85352 w 247"/>
              <a:gd name="T43" fmla="*/ 26903 h 319"/>
              <a:gd name="T44" fmla="*/ 94954 w 247"/>
              <a:gd name="T45" fmla="*/ 33233 h 319"/>
              <a:gd name="T46" fmla="*/ 100288 w 247"/>
              <a:gd name="T47" fmla="*/ 43256 h 319"/>
              <a:gd name="T48" fmla="*/ 127494 w 247"/>
              <a:gd name="T49" fmla="*/ 48531 h 319"/>
              <a:gd name="T50" fmla="*/ 123227 w 247"/>
              <a:gd name="T51" fmla="*/ 28485 h 319"/>
              <a:gd name="T52" fmla="*/ 109891 w 247"/>
              <a:gd name="T53" fmla="*/ 13715 h 319"/>
              <a:gd name="T54" fmla="*/ 90686 w 247"/>
              <a:gd name="T55" fmla="*/ 3693 h 319"/>
              <a:gd name="T56" fmla="*/ 64547 w 247"/>
              <a:gd name="T57" fmla="*/ 0 h 319"/>
              <a:gd name="T58" fmla="*/ 38942 w 247"/>
              <a:gd name="T59" fmla="*/ 3165 h 319"/>
              <a:gd name="T60" fmla="*/ 20271 w 247"/>
              <a:gd name="T61" fmla="*/ 12660 h 319"/>
              <a:gd name="T62" fmla="*/ 9069 w 247"/>
              <a:gd name="T63" fmla="*/ 27430 h 319"/>
              <a:gd name="T64" fmla="*/ 4801 w 247"/>
              <a:gd name="T65" fmla="*/ 45366 h 319"/>
              <a:gd name="T66" fmla="*/ 6935 w 247"/>
              <a:gd name="T67" fmla="*/ 62773 h 319"/>
              <a:gd name="T68" fmla="*/ 15470 w 247"/>
              <a:gd name="T69" fmla="*/ 75434 h 319"/>
              <a:gd name="T70" fmla="*/ 29873 w 247"/>
              <a:gd name="T71" fmla="*/ 83874 h 319"/>
              <a:gd name="T72" fmla="*/ 50144 w 247"/>
              <a:gd name="T73" fmla="*/ 90731 h 319"/>
              <a:gd name="T74" fmla="*/ 88553 w 247"/>
              <a:gd name="T75" fmla="*/ 100226 h 319"/>
              <a:gd name="T76" fmla="*/ 96554 w 247"/>
              <a:gd name="T77" fmla="*/ 103919 h 319"/>
              <a:gd name="T78" fmla="*/ 101889 w 247"/>
              <a:gd name="T79" fmla="*/ 109194 h 319"/>
              <a:gd name="T80" fmla="*/ 104556 w 247"/>
              <a:gd name="T81" fmla="*/ 117107 h 319"/>
              <a:gd name="T82" fmla="*/ 103489 w 247"/>
              <a:gd name="T83" fmla="*/ 127657 h 319"/>
              <a:gd name="T84" fmla="*/ 97088 w 247"/>
              <a:gd name="T85" fmla="*/ 136097 h 319"/>
              <a:gd name="T86" fmla="*/ 86419 w 247"/>
              <a:gd name="T87" fmla="*/ 141372 h 319"/>
              <a:gd name="T88" fmla="*/ 71482 w 247"/>
              <a:gd name="T89" fmla="*/ 144537 h 319"/>
              <a:gd name="T90" fmla="*/ 54412 w 247"/>
              <a:gd name="T91" fmla="*/ 143482 h 319"/>
              <a:gd name="T92" fmla="*/ 40542 w 247"/>
              <a:gd name="T93" fmla="*/ 138207 h 319"/>
              <a:gd name="T94" fmla="*/ 31474 w 247"/>
              <a:gd name="T95" fmla="*/ 128712 h 319"/>
              <a:gd name="T96" fmla="*/ 26672 w 247"/>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7" h="319">
                <a:moveTo>
                  <a:pt x="0" y="212"/>
                </a:moveTo>
                <a:lnTo>
                  <a:pt x="2" y="225"/>
                </a:lnTo>
                <a:lnTo>
                  <a:pt x="3" y="236"/>
                </a:lnTo>
                <a:lnTo>
                  <a:pt x="5" y="248"/>
                </a:lnTo>
                <a:lnTo>
                  <a:pt x="10" y="258"/>
                </a:lnTo>
                <a:lnTo>
                  <a:pt x="13" y="267"/>
                </a:lnTo>
                <a:lnTo>
                  <a:pt x="19" y="276"/>
                </a:lnTo>
                <a:lnTo>
                  <a:pt x="26" y="284"/>
                </a:lnTo>
                <a:lnTo>
                  <a:pt x="33" y="291"/>
                </a:lnTo>
                <a:lnTo>
                  <a:pt x="41" y="298"/>
                </a:lnTo>
                <a:lnTo>
                  <a:pt x="50" y="303"/>
                </a:lnTo>
                <a:lnTo>
                  <a:pt x="59" y="308"/>
                </a:lnTo>
                <a:lnTo>
                  <a:pt x="71" y="312"/>
                </a:lnTo>
                <a:lnTo>
                  <a:pt x="82" y="315"/>
                </a:lnTo>
                <a:lnTo>
                  <a:pt x="94" y="317"/>
                </a:lnTo>
                <a:lnTo>
                  <a:pt x="107" y="319"/>
                </a:lnTo>
                <a:lnTo>
                  <a:pt x="121" y="319"/>
                </a:lnTo>
                <a:lnTo>
                  <a:pt x="136" y="319"/>
                </a:lnTo>
                <a:lnTo>
                  <a:pt x="150" y="318"/>
                </a:lnTo>
                <a:lnTo>
                  <a:pt x="163" y="315"/>
                </a:lnTo>
                <a:lnTo>
                  <a:pt x="175" y="312"/>
                </a:lnTo>
                <a:lnTo>
                  <a:pt x="186" y="308"/>
                </a:lnTo>
                <a:lnTo>
                  <a:pt x="196" y="304"/>
                </a:lnTo>
                <a:lnTo>
                  <a:pt x="205" y="298"/>
                </a:lnTo>
                <a:lnTo>
                  <a:pt x="214" y="292"/>
                </a:lnTo>
                <a:lnTo>
                  <a:pt x="221" y="285"/>
                </a:lnTo>
                <a:lnTo>
                  <a:pt x="228" y="279"/>
                </a:lnTo>
                <a:lnTo>
                  <a:pt x="234" y="271"/>
                </a:lnTo>
                <a:lnTo>
                  <a:pt x="239" y="261"/>
                </a:lnTo>
                <a:lnTo>
                  <a:pt x="242" y="252"/>
                </a:lnTo>
                <a:lnTo>
                  <a:pt x="244" y="242"/>
                </a:lnTo>
                <a:lnTo>
                  <a:pt x="247" y="231"/>
                </a:lnTo>
                <a:lnTo>
                  <a:pt x="247" y="220"/>
                </a:lnTo>
                <a:lnTo>
                  <a:pt x="247" y="211"/>
                </a:lnTo>
                <a:lnTo>
                  <a:pt x="246" y="202"/>
                </a:lnTo>
                <a:lnTo>
                  <a:pt x="243" y="193"/>
                </a:lnTo>
                <a:lnTo>
                  <a:pt x="241" y="187"/>
                </a:lnTo>
                <a:lnTo>
                  <a:pt x="238" y="180"/>
                </a:lnTo>
                <a:lnTo>
                  <a:pt x="234" y="174"/>
                </a:lnTo>
                <a:lnTo>
                  <a:pt x="229" y="168"/>
                </a:lnTo>
                <a:lnTo>
                  <a:pt x="224" y="162"/>
                </a:lnTo>
                <a:lnTo>
                  <a:pt x="218" y="158"/>
                </a:lnTo>
                <a:lnTo>
                  <a:pt x="211" y="153"/>
                </a:lnTo>
                <a:lnTo>
                  <a:pt x="204" y="150"/>
                </a:lnTo>
                <a:lnTo>
                  <a:pt x="196" y="146"/>
                </a:lnTo>
                <a:lnTo>
                  <a:pt x="187" y="143"/>
                </a:lnTo>
                <a:lnTo>
                  <a:pt x="177" y="139"/>
                </a:lnTo>
                <a:lnTo>
                  <a:pt x="166" y="137"/>
                </a:lnTo>
                <a:lnTo>
                  <a:pt x="156" y="134"/>
                </a:lnTo>
                <a:lnTo>
                  <a:pt x="106" y="122"/>
                </a:lnTo>
                <a:lnTo>
                  <a:pt x="101" y="121"/>
                </a:lnTo>
                <a:lnTo>
                  <a:pt x="95" y="120"/>
                </a:lnTo>
                <a:lnTo>
                  <a:pt x="90" y="119"/>
                </a:lnTo>
                <a:lnTo>
                  <a:pt x="86" y="116"/>
                </a:lnTo>
                <a:lnTo>
                  <a:pt x="81" y="115"/>
                </a:lnTo>
                <a:lnTo>
                  <a:pt x="78" y="113"/>
                </a:lnTo>
                <a:lnTo>
                  <a:pt x="74" y="112"/>
                </a:lnTo>
                <a:lnTo>
                  <a:pt x="71" y="110"/>
                </a:lnTo>
                <a:lnTo>
                  <a:pt x="68" y="107"/>
                </a:lnTo>
                <a:lnTo>
                  <a:pt x="66" y="105"/>
                </a:lnTo>
                <a:lnTo>
                  <a:pt x="64" y="101"/>
                </a:lnTo>
                <a:lnTo>
                  <a:pt x="61" y="99"/>
                </a:lnTo>
                <a:lnTo>
                  <a:pt x="60" y="96"/>
                </a:lnTo>
                <a:lnTo>
                  <a:pt x="60" y="92"/>
                </a:lnTo>
                <a:lnTo>
                  <a:pt x="59" y="89"/>
                </a:lnTo>
                <a:lnTo>
                  <a:pt x="59" y="85"/>
                </a:lnTo>
                <a:lnTo>
                  <a:pt x="59" y="80"/>
                </a:lnTo>
                <a:lnTo>
                  <a:pt x="60" y="75"/>
                </a:lnTo>
                <a:lnTo>
                  <a:pt x="61" y="72"/>
                </a:lnTo>
                <a:lnTo>
                  <a:pt x="63" y="67"/>
                </a:lnTo>
                <a:lnTo>
                  <a:pt x="65" y="63"/>
                </a:lnTo>
                <a:lnTo>
                  <a:pt x="68" y="60"/>
                </a:lnTo>
                <a:lnTo>
                  <a:pt x="72" y="57"/>
                </a:lnTo>
                <a:lnTo>
                  <a:pt x="75" y="54"/>
                </a:lnTo>
                <a:lnTo>
                  <a:pt x="79" y="51"/>
                </a:lnTo>
                <a:lnTo>
                  <a:pt x="83" y="49"/>
                </a:lnTo>
                <a:lnTo>
                  <a:pt x="89" y="47"/>
                </a:lnTo>
                <a:lnTo>
                  <a:pt x="95" y="45"/>
                </a:lnTo>
                <a:lnTo>
                  <a:pt x="101" y="44"/>
                </a:lnTo>
                <a:lnTo>
                  <a:pt x="107" y="44"/>
                </a:lnTo>
                <a:lnTo>
                  <a:pt x="114" y="43"/>
                </a:lnTo>
                <a:lnTo>
                  <a:pt x="121" y="43"/>
                </a:lnTo>
                <a:lnTo>
                  <a:pt x="129" y="43"/>
                </a:lnTo>
                <a:lnTo>
                  <a:pt x="136" y="44"/>
                </a:lnTo>
                <a:lnTo>
                  <a:pt x="143" y="45"/>
                </a:lnTo>
                <a:lnTo>
                  <a:pt x="149" y="46"/>
                </a:lnTo>
                <a:lnTo>
                  <a:pt x="155" y="49"/>
                </a:lnTo>
                <a:lnTo>
                  <a:pt x="160" y="51"/>
                </a:lnTo>
                <a:lnTo>
                  <a:pt x="165" y="53"/>
                </a:lnTo>
                <a:lnTo>
                  <a:pt x="170" y="57"/>
                </a:lnTo>
                <a:lnTo>
                  <a:pt x="174" y="60"/>
                </a:lnTo>
                <a:lnTo>
                  <a:pt x="178" y="63"/>
                </a:lnTo>
                <a:lnTo>
                  <a:pt x="181" y="68"/>
                </a:lnTo>
                <a:lnTo>
                  <a:pt x="183" y="72"/>
                </a:lnTo>
                <a:lnTo>
                  <a:pt x="186" y="77"/>
                </a:lnTo>
                <a:lnTo>
                  <a:pt x="188" y="82"/>
                </a:lnTo>
                <a:lnTo>
                  <a:pt x="189" y="88"/>
                </a:lnTo>
                <a:lnTo>
                  <a:pt x="189" y="93"/>
                </a:lnTo>
                <a:lnTo>
                  <a:pt x="239" y="93"/>
                </a:lnTo>
                <a:lnTo>
                  <a:pt x="239" y="92"/>
                </a:lnTo>
                <a:lnTo>
                  <a:pt x="239" y="82"/>
                </a:lnTo>
                <a:lnTo>
                  <a:pt x="236" y="73"/>
                </a:lnTo>
                <a:lnTo>
                  <a:pt x="234" y="63"/>
                </a:lnTo>
                <a:lnTo>
                  <a:pt x="231" y="54"/>
                </a:lnTo>
                <a:lnTo>
                  <a:pt x="226" y="46"/>
                </a:lnTo>
                <a:lnTo>
                  <a:pt x="220" y="38"/>
                </a:lnTo>
                <a:lnTo>
                  <a:pt x="214" y="31"/>
                </a:lnTo>
                <a:lnTo>
                  <a:pt x="206" y="26"/>
                </a:lnTo>
                <a:lnTo>
                  <a:pt x="198" y="20"/>
                </a:lnTo>
                <a:lnTo>
                  <a:pt x="190" y="15"/>
                </a:lnTo>
                <a:lnTo>
                  <a:pt x="180" y="11"/>
                </a:lnTo>
                <a:lnTo>
                  <a:pt x="170" y="7"/>
                </a:lnTo>
                <a:lnTo>
                  <a:pt x="159" y="4"/>
                </a:lnTo>
                <a:lnTo>
                  <a:pt x="147" y="1"/>
                </a:lnTo>
                <a:lnTo>
                  <a:pt x="134" y="0"/>
                </a:lnTo>
                <a:lnTo>
                  <a:pt x="121" y="0"/>
                </a:lnTo>
                <a:lnTo>
                  <a:pt x="109" y="0"/>
                </a:lnTo>
                <a:lnTo>
                  <a:pt x="96" y="1"/>
                </a:lnTo>
                <a:lnTo>
                  <a:pt x="84" y="4"/>
                </a:lnTo>
                <a:lnTo>
                  <a:pt x="73" y="6"/>
                </a:lnTo>
                <a:lnTo>
                  <a:pt x="64" y="9"/>
                </a:lnTo>
                <a:lnTo>
                  <a:pt x="55" y="14"/>
                </a:lnTo>
                <a:lnTo>
                  <a:pt x="45" y="19"/>
                </a:lnTo>
                <a:lnTo>
                  <a:pt x="38" y="24"/>
                </a:lnTo>
                <a:lnTo>
                  <a:pt x="32" y="30"/>
                </a:lnTo>
                <a:lnTo>
                  <a:pt x="26" y="37"/>
                </a:lnTo>
                <a:lnTo>
                  <a:pt x="20" y="44"/>
                </a:lnTo>
                <a:lnTo>
                  <a:pt x="17" y="52"/>
                </a:lnTo>
                <a:lnTo>
                  <a:pt x="13" y="60"/>
                </a:lnTo>
                <a:lnTo>
                  <a:pt x="11" y="68"/>
                </a:lnTo>
                <a:lnTo>
                  <a:pt x="9" y="77"/>
                </a:lnTo>
                <a:lnTo>
                  <a:pt x="9" y="86"/>
                </a:lnTo>
                <a:lnTo>
                  <a:pt x="9" y="96"/>
                </a:lnTo>
                <a:lnTo>
                  <a:pt x="10" y="104"/>
                </a:lnTo>
                <a:lnTo>
                  <a:pt x="11" y="112"/>
                </a:lnTo>
                <a:lnTo>
                  <a:pt x="13" y="119"/>
                </a:lnTo>
                <a:lnTo>
                  <a:pt x="17" y="126"/>
                </a:lnTo>
                <a:lnTo>
                  <a:pt x="20" y="131"/>
                </a:lnTo>
                <a:lnTo>
                  <a:pt x="25" y="137"/>
                </a:lnTo>
                <a:lnTo>
                  <a:pt x="29" y="143"/>
                </a:lnTo>
                <a:lnTo>
                  <a:pt x="35" y="147"/>
                </a:lnTo>
                <a:lnTo>
                  <a:pt x="41" y="151"/>
                </a:lnTo>
                <a:lnTo>
                  <a:pt x="48" y="156"/>
                </a:lnTo>
                <a:lnTo>
                  <a:pt x="56" y="159"/>
                </a:lnTo>
                <a:lnTo>
                  <a:pt x="64" y="162"/>
                </a:lnTo>
                <a:lnTo>
                  <a:pt x="73" y="166"/>
                </a:lnTo>
                <a:lnTo>
                  <a:pt x="83" y="168"/>
                </a:lnTo>
                <a:lnTo>
                  <a:pt x="94" y="172"/>
                </a:lnTo>
                <a:lnTo>
                  <a:pt x="150" y="185"/>
                </a:lnTo>
                <a:lnTo>
                  <a:pt x="156" y="187"/>
                </a:lnTo>
                <a:lnTo>
                  <a:pt x="160" y="189"/>
                </a:lnTo>
                <a:lnTo>
                  <a:pt x="166" y="190"/>
                </a:lnTo>
                <a:lnTo>
                  <a:pt x="171" y="191"/>
                </a:lnTo>
                <a:lnTo>
                  <a:pt x="174" y="193"/>
                </a:lnTo>
                <a:lnTo>
                  <a:pt x="179" y="195"/>
                </a:lnTo>
                <a:lnTo>
                  <a:pt x="181" y="197"/>
                </a:lnTo>
                <a:lnTo>
                  <a:pt x="185" y="199"/>
                </a:lnTo>
                <a:lnTo>
                  <a:pt x="187" y="202"/>
                </a:lnTo>
                <a:lnTo>
                  <a:pt x="189" y="204"/>
                </a:lnTo>
                <a:lnTo>
                  <a:pt x="191" y="207"/>
                </a:lnTo>
                <a:lnTo>
                  <a:pt x="194" y="211"/>
                </a:lnTo>
                <a:lnTo>
                  <a:pt x="195" y="214"/>
                </a:lnTo>
                <a:lnTo>
                  <a:pt x="195" y="218"/>
                </a:lnTo>
                <a:lnTo>
                  <a:pt x="196" y="222"/>
                </a:lnTo>
                <a:lnTo>
                  <a:pt x="196" y="227"/>
                </a:lnTo>
                <a:lnTo>
                  <a:pt x="196" y="231"/>
                </a:lnTo>
                <a:lnTo>
                  <a:pt x="195" y="237"/>
                </a:lnTo>
                <a:lnTo>
                  <a:pt x="194" y="242"/>
                </a:lnTo>
                <a:lnTo>
                  <a:pt x="191" y="246"/>
                </a:lnTo>
                <a:lnTo>
                  <a:pt x="189" y="250"/>
                </a:lnTo>
                <a:lnTo>
                  <a:pt x="186" y="254"/>
                </a:lnTo>
                <a:lnTo>
                  <a:pt x="182" y="258"/>
                </a:lnTo>
                <a:lnTo>
                  <a:pt x="178" y="261"/>
                </a:lnTo>
                <a:lnTo>
                  <a:pt x="173" y="264"/>
                </a:lnTo>
                <a:lnTo>
                  <a:pt x="167" y="266"/>
                </a:lnTo>
                <a:lnTo>
                  <a:pt x="162" y="268"/>
                </a:lnTo>
                <a:lnTo>
                  <a:pt x="156" y="271"/>
                </a:lnTo>
                <a:lnTo>
                  <a:pt x="149" y="272"/>
                </a:lnTo>
                <a:lnTo>
                  <a:pt x="142" y="273"/>
                </a:lnTo>
                <a:lnTo>
                  <a:pt x="134" y="274"/>
                </a:lnTo>
                <a:lnTo>
                  <a:pt x="126" y="274"/>
                </a:lnTo>
                <a:lnTo>
                  <a:pt x="118" y="274"/>
                </a:lnTo>
                <a:lnTo>
                  <a:pt x="110" y="273"/>
                </a:lnTo>
                <a:lnTo>
                  <a:pt x="102" y="272"/>
                </a:lnTo>
                <a:lnTo>
                  <a:pt x="95" y="271"/>
                </a:lnTo>
                <a:lnTo>
                  <a:pt x="88" y="268"/>
                </a:lnTo>
                <a:lnTo>
                  <a:pt x="82" y="265"/>
                </a:lnTo>
                <a:lnTo>
                  <a:pt x="76" y="262"/>
                </a:lnTo>
                <a:lnTo>
                  <a:pt x="72" y="258"/>
                </a:lnTo>
                <a:lnTo>
                  <a:pt x="67" y="254"/>
                </a:lnTo>
                <a:lnTo>
                  <a:pt x="63" y="250"/>
                </a:lnTo>
                <a:lnTo>
                  <a:pt x="59" y="244"/>
                </a:lnTo>
                <a:lnTo>
                  <a:pt x="56" y="238"/>
                </a:lnTo>
                <a:lnTo>
                  <a:pt x="53" y="233"/>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0" name="Freeform 271"/>
          <p:cNvSpPr>
            <a:spLocks/>
          </p:cNvSpPr>
          <p:nvPr/>
        </p:nvSpPr>
        <p:spPr bwMode="auto">
          <a:xfrm>
            <a:off x="3646488" y="5910263"/>
            <a:ext cx="217487" cy="158750"/>
          </a:xfrm>
          <a:custGeom>
            <a:avLst/>
            <a:gdLst>
              <a:gd name="T0" fmla="*/ 47741 w 410"/>
              <a:gd name="T1" fmla="*/ 158750 h 301"/>
              <a:gd name="T2" fmla="*/ 74794 w 410"/>
              <a:gd name="T3" fmla="*/ 158750 h 301"/>
              <a:gd name="T4" fmla="*/ 108744 w 410"/>
              <a:gd name="T5" fmla="*/ 36391 h 301"/>
              <a:gd name="T6" fmla="*/ 142162 w 410"/>
              <a:gd name="T7" fmla="*/ 158750 h 301"/>
              <a:gd name="T8" fmla="*/ 169215 w 410"/>
              <a:gd name="T9" fmla="*/ 158750 h 301"/>
              <a:gd name="T10" fmla="*/ 217487 w 410"/>
              <a:gd name="T11" fmla="*/ 0 h 301"/>
              <a:gd name="T12" fmla="*/ 189903 w 410"/>
              <a:gd name="T13" fmla="*/ 0 h 301"/>
              <a:gd name="T14" fmla="*/ 154893 w 410"/>
              <a:gd name="T15" fmla="*/ 121304 h 301"/>
              <a:gd name="T16" fmla="*/ 124127 w 410"/>
              <a:gd name="T17" fmla="*/ 0 h 301"/>
              <a:gd name="T18" fmla="*/ 92830 w 410"/>
              <a:gd name="T19" fmla="*/ 0 h 301"/>
              <a:gd name="T20" fmla="*/ 61533 w 410"/>
              <a:gd name="T21" fmla="*/ 121304 h 301"/>
              <a:gd name="T22" fmla="*/ 28114 w 410"/>
              <a:gd name="T23" fmla="*/ 0 h 301"/>
              <a:gd name="T24" fmla="*/ 0 w 410"/>
              <a:gd name="T25" fmla="*/ 0 h 301"/>
              <a:gd name="T26" fmla="*/ 47741 w 410"/>
              <a:gd name="T27" fmla="*/ 158750 h 3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10" h="301">
                <a:moveTo>
                  <a:pt x="90" y="301"/>
                </a:moveTo>
                <a:lnTo>
                  <a:pt x="141" y="301"/>
                </a:lnTo>
                <a:lnTo>
                  <a:pt x="205" y="69"/>
                </a:lnTo>
                <a:lnTo>
                  <a:pt x="268" y="301"/>
                </a:lnTo>
                <a:lnTo>
                  <a:pt x="319" y="301"/>
                </a:lnTo>
                <a:lnTo>
                  <a:pt x="410" y="0"/>
                </a:lnTo>
                <a:lnTo>
                  <a:pt x="358" y="0"/>
                </a:lnTo>
                <a:lnTo>
                  <a:pt x="292" y="230"/>
                </a:lnTo>
                <a:lnTo>
                  <a:pt x="234" y="0"/>
                </a:lnTo>
                <a:lnTo>
                  <a:pt x="175" y="0"/>
                </a:lnTo>
                <a:lnTo>
                  <a:pt x="116" y="230"/>
                </a:lnTo>
                <a:lnTo>
                  <a:pt x="53" y="0"/>
                </a:lnTo>
                <a:lnTo>
                  <a:pt x="0" y="0"/>
                </a:lnTo>
                <a:lnTo>
                  <a:pt x="90" y="3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1" name="Freeform 272"/>
          <p:cNvSpPr>
            <a:spLocks noEditPoints="1"/>
          </p:cNvSpPr>
          <p:nvPr/>
        </p:nvSpPr>
        <p:spPr bwMode="auto">
          <a:xfrm>
            <a:off x="3886200" y="5849938"/>
            <a:ext cx="26988" cy="219075"/>
          </a:xfrm>
          <a:custGeom>
            <a:avLst/>
            <a:gdLst>
              <a:gd name="T0" fmla="*/ 0 w 51"/>
              <a:gd name="T1" fmla="*/ 219075 h 413"/>
              <a:gd name="T2" fmla="*/ 26988 w 51"/>
              <a:gd name="T3" fmla="*/ 219075 h 413"/>
              <a:gd name="T4" fmla="*/ 26988 w 51"/>
              <a:gd name="T5" fmla="*/ 59410 h 413"/>
              <a:gd name="T6" fmla="*/ 0 w 51"/>
              <a:gd name="T7" fmla="*/ 59410 h 413"/>
              <a:gd name="T8" fmla="*/ 0 w 51"/>
              <a:gd name="T9" fmla="*/ 219075 h 413"/>
              <a:gd name="T10" fmla="*/ 0 w 51"/>
              <a:gd name="T11" fmla="*/ 30236 h 413"/>
              <a:gd name="T12" fmla="*/ 26988 w 51"/>
              <a:gd name="T13" fmla="*/ 30236 h 413"/>
              <a:gd name="T14" fmla="*/ 26988 w 51"/>
              <a:gd name="T15" fmla="*/ 0 h 413"/>
              <a:gd name="T16" fmla="*/ 0 w 51"/>
              <a:gd name="T17" fmla="*/ 0 h 413"/>
              <a:gd name="T18" fmla="*/ 0 w 51"/>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2"/>
                </a:lnTo>
                <a:lnTo>
                  <a:pt x="0" y="112"/>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2" name="Rectangle 273"/>
          <p:cNvSpPr>
            <a:spLocks noChangeArrowheads="1"/>
          </p:cNvSpPr>
          <p:nvPr/>
        </p:nvSpPr>
        <p:spPr bwMode="auto">
          <a:xfrm>
            <a:off x="3952875" y="5849938"/>
            <a:ext cx="26988" cy="219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63" name="Rectangle 274"/>
          <p:cNvSpPr>
            <a:spLocks noChangeArrowheads="1"/>
          </p:cNvSpPr>
          <p:nvPr/>
        </p:nvSpPr>
        <p:spPr bwMode="auto">
          <a:xfrm>
            <a:off x="4021138" y="5849938"/>
            <a:ext cx="26987" cy="219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64" name="Freeform 275"/>
          <p:cNvSpPr>
            <a:spLocks/>
          </p:cNvSpPr>
          <p:nvPr/>
        </p:nvSpPr>
        <p:spPr bwMode="auto">
          <a:xfrm>
            <a:off x="4152900" y="5910263"/>
            <a:ext cx="217488" cy="158750"/>
          </a:xfrm>
          <a:custGeom>
            <a:avLst/>
            <a:gdLst>
              <a:gd name="T0" fmla="*/ 47741 w 410"/>
              <a:gd name="T1" fmla="*/ 158750 h 301"/>
              <a:gd name="T2" fmla="*/ 74795 w 410"/>
              <a:gd name="T3" fmla="*/ 158750 h 301"/>
              <a:gd name="T4" fmla="*/ 108744 w 410"/>
              <a:gd name="T5" fmla="*/ 36391 h 301"/>
              <a:gd name="T6" fmla="*/ 142163 w 410"/>
              <a:gd name="T7" fmla="*/ 158750 h 301"/>
              <a:gd name="T8" fmla="*/ 169216 w 410"/>
              <a:gd name="T9" fmla="*/ 158750 h 301"/>
              <a:gd name="T10" fmla="*/ 217488 w 410"/>
              <a:gd name="T11" fmla="*/ 0 h 301"/>
              <a:gd name="T12" fmla="*/ 189904 w 410"/>
              <a:gd name="T13" fmla="*/ 0 h 301"/>
              <a:gd name="T14" fmla="*/ 155424 w 410"/>
              <a:gd name="T15" fmla="*/ 121304 h 301"/>
              <a:gd name="T16" fmla="*/ 124127 w 410"/>
              <a:gd name="T17" fmla="*/ 0 h 301"/>
              <a:gd name="T18" fmla="*/ 92830 w 410"/>
              <a:gd name="T19" fmla="*/ 0 h 301"/>
              <a:gd name="T20" fmla="*/ 62064 w 410"/>
              <a:gd name="T21" fmla="*/ 121304 h 301"/>
              <a:gd name="T22" fmla="*/ 28114 w 410"/>
              <a:gd name="T23" fmla="*/ 0 h 301"/>
              <a:gd name="T24" fmla="*/ 0 w 410"/>
              <a:gd name="T25" fmla="*/ 0 h 301"/>
              <a:gd name="T26" fmla="*/ 47741 w 410"/>
              <a:gd name="T27" fmla="*/ 158750 h 3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10" h="301">
                <a:moveTo>
                  <a:pt x="90" y="301"/>
                </a:moveTo>
                <a:lnTo>
                  <a:pt x="141" y="301"/>
                </a:lnTo>
                <a:lnTo>
                  <a:pt x="205" y="69"/>
                </a:lnTo>
                <a:lnTo>
                  <a:pt x="268" y="301"/>
                </a:lnTo>
                <a:lnTo>
                  <a:pt x="319" y="301"/>
                </a:lnTo>
                <a:lnTo>
                  <a:pt x="410" y="0"/>
                </a:lnTo>
                <a:lnTo>
                  <a:pt x="358" y="0"/>
                </a:lnTo>
                <a:lnTo>
                  <a:pt x="293" y="230"/>
                </a:lnTo>
                <a:lnTo>
                  <a:pt x="234" y="0"/>
                </a:lnTo>
                <a:lnTo>
                  <a:pt x="175" y="0"/>
                </a:lnTo>
                <a:lnTo>
                  <a:pt x="117" y="230"/>
                </a:lnTo>
                <a:lnTo>
                  <a:pt x="53" y="0"/>
                </a:lnTo>
                <a:lnTo>
                  <a:pt x="0" y="0"/>
                </a:lnTo>
                <a:lnTo>
                  <a:pt x="90" y="3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5" name="Freeform 276"/>
          <p:cNvSpPr>
            <a:spLocks noEditPoints="1"/>
          </p:cNvSpPr>
          <p:nvPr/>
        </p:nvSpPr>
        <p:spPr bwMode="auto">
          <a:xfrm>
            <a:off x="4383088" y="5905500"/>
            <a:ext cx="152400" cy="168275"/>
          </a:xfrm>
          <a:custGeom>
            <a:avLst/>
            <a:gdLst>
              <a:gd name="T0" fmla="*/ 1588 w 288"/>
              <a:gd name="T1" fmla="*/ 103392 h 319"/>
              <a:gd name="T2" fmla="*/ 7937 w 288"/>
              <a:gd name="T3" fmla="*/ 127657 h 319"/>
              <a:gd name="T4" fmla="*/ 20108 w 288"/>
              <a:gd name="T5" fmla="*/ 146120 h 319"/>
              <a:gd name="T6" fmla="*/ 37571 w 288"/>
              <a:gd name="T7" fmla="*/ 159835 h 319"/>
              <a:gd name="T8" fmla="*/ 59267 w 288"/>
              <a:gd name="T9" fmla="*/ 167220 h 319"/>
              <a:gd name="T10" fmla="*/ 85725 w 288"/>
              <a:gd name="T11" fmla="*/ 167747 h 319"/>
              <a:gd name="T12" fmla="*/ 108479 w 288"/>
              <a:gd name="T13" fmla="*/ 162472 h 319"/>
              <a:gd name="T14" fmla="*/ 127529 w 288"/>
              <a:gd name="T15" fmla="*/ 151395 h 319"/>
              <a:gd name="T16" fmla="*/ 140758 w 288"/>
              <a:gd name="T17" fmla="*/ 133987 h 319"/>
              <a:gd name="T18" fmla="*/ 149225 w 288"/>
              <a:gd name="T19" fmla="*/ 111832 h 319"/>
              <a:gd name="T20" fmla="*/ 152400 w 288"/>
              <a:gd name="T21" fmla="*/ 84401 h 319"/>
              <a:gd name="T22" fmla="*/ 149225 w 288"/>
              <a:gd name="T23" fmla="*/ 56443 h 319"/>
              <a:gd name="T24" fmla="*/ 140758 w 288"/>
              <a:gd name="T25" fmla="*/ 34288 h 319"/>
              <a:gd name="T26" fmla="*/ 127000 w 288"/>
              <a:gd name="T27" fmla="*/ 16880 h 319"/>
              <a:gd name="T28" fmla="*/ 108479 w 288"/>
              <a:gd name="T29" fmla="*/ 5803 h 319"/>
              <a:gd name="T30" fmla="*/ 84667 w 288"/>
              <a:gd name="T31" fmla="*/ 528 h 319"/>
              <a:gd name="T32" fmla="*/ 59267 w 288"/>
              <a:gd name="T33" fmla="*/ 1583 h 319"/>
              <a:gd name="T34" fmla="*/ 37571 w 288"/>
              <a:gd name="T35" fmla="*/ 8440 h 319"/>
              <a:gd name="T36" fmla="*/ 20108 w 288"/>
              <a:gd name="T37" fmla="*/ 22155 h 319"/>
              <a:gd name="T38" fmla="*/ 7937 w 288"/>
              <a:gd name="T39" fmla="*/ 40618 h 319"/>
              <a:gd name="T40" fmla="*/ 1588 w 288"/>
              <a:gd name="T41" fmla="*/ 64883 h 319"/>
              <a:gd name="T42" fmla="*/ 27517 w 288"/>
              <a:gd name="T43" fmla="*/ 84401 h 319"/>
              <a:gd name="T44" fmla="*/ 29633 w 288"/>
              <a:gd name="T45" fmla="*/ 63828 h 319"/>
              <a:gd name="T46" fmla="*/ 34925 w 288"/>
              <a:gd name="T47" fmla="*/ 48003 h 319"/>
              <a:gd name="T48" fmla="*/ 43392 w 288"/>
              <a:gd name="T49" fmla="*/ 35871 h 319"/>
              <a:gd name="T50" fmla="*/ 55562 w 288"/>
              <a:gd name="T51" fmla="*/ 27430 h 319"/>
              <a:gd name="T52" fmla="*/ 70908 w 288"/>
              <a:gd name="T53" fmla="*/ 23738 h 319"/>
              <a:gd name="T54" fmla="*/ 87842 w 288"/>
              <a:gd name="T55" fmla="*/ 24793 h 319"/>
              <a:gd name="T56" fmla="*/ 102129 w 288"/>
              <a:gd name="T57" fmla="*/ 30068 h 319"/>
              <a:gd name="T58" fmla="*/ 112183 w 288"/>
              <a:gd name="T59" fmla="*/ 39563 h 319"/>
              <a:gd name="T60" fmla="*/ 120121 w 288"/>
              <a:gd name="T61" fmla="*/ 52751 h 319"/>
              <a:gd name="T62" fmla="*/ 124354 w 288"/>
              <a:gd name="T63" fmla="*/ 70686 h 319"/>
              <a:gd name="T64" fmla="*/ 124883 w 288"/>
              <a:gd name="T65" fmla="*/ 91259 h 319"/>
              <a:gd name="T66" fmla="*/ 122237 w 288"/>
              <a:gd name="T67" fmla="*/ 109722 h 319"/>
              <a:gd name="T68" fmla="*/ 115358 w 288"/>
              <a:gd name="T69" fmla="*/ 125019 h 319"/>
              <a:gd name="T70" fmla="*/ 105833 w 288"/>
              <a:gd name="T71" fmla="*/ 136097 h 319"/>
              <a:gd name="T72" fmla="*/ 92604 w 288"/>
              <a:gd name="T73" fmla="*/ 141900 h 319"/>
              <a:gd name="T74" fmla="*/ 76729 w 288"/>
              <a:gd name="T75" fmla="*/ 144537 h 319"/>
              <a:gd name="T76" fmla="*/ 60325 w 288"/>
              <a:gd name="T77" fmla="*/ 141900 h 319"/>
              <a:gd name="T78" fmla="*/ 47096 w 288"/>
              <a:gd name="T79" fmla="*/ 136097 h 319"/>
              <a:gd name="T80" fmla="*/ 37571 w 288"/>
              <a:gd name="T81" fmla="*/ 125019 h 319"/>
              <a:gd name="T82" fmla="*/ 30692 w 288"/>
              <a:gd name="T83" fmla="*/ 109722 h 319"/>
              <a:gd name="T84" fmla="*/ 27517 w 288"/>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9">
                <a:moveTo>
                  <a:pt x="0" y="160"/>
                </a:moveTo>
                <a:lnTo>
                  <a:pt x="2" y="179"/>
                </a:lnTo>
                <a:lnTo>
                  <a:pt x="3" y="196"/>
                </a:lnTo>
                <a:lnTo>
                  <a:pt x="6" y="212"/>
                </a:lnTo>
                <a:lnTo>
                  <a:pt x="10" y="227"/>
                </a:lnTo>
                <a:lnTo>
                  <a:pt x="15" y="242"/>
                </a:lnTo>
                <a:lnTo>
                  <a:pt x="22" y="254"/>
                </a:lnTo>
                <a:lnTo>
                  <a:pt x="30" y="266"/>
                </a:lnTo>
                <a:lnTo>
                  <a:pt x="38" y="277"/>
                </a:lnTo>
                <a:lnTo>
                  <a:pt x="49" y="287"/>
                </a:lnTo>
                <a:lnTo>
                  <a:pt x="59" y="295"/>
                </a:lnTo>
                <a:lnTo>
                  <a:pt x="71" y="303"/>
                </a:lnTo>
                <a:lnTo>
                  <a:pt x="83" y="308"/>
                </a:lnTo>
                <a:lnTo>
                  <a:pt x="97" y="313"/>
                </a:lnTo>
                <a:lnTo>
                  <a:pt x="112" y="317"/>
                </a:lnTo>
                <a:lnTo>
                  <a:pt x="128" y="318"/>
                </a:lnTo>
                <a:lnTo>
                  <a:pt x="144" y="319"/>
                </a:lnTo>
                <a:lnTo>
                  <a:pt x="162" y="318"/>
                </a:lnTo>
                <a:lnTo>
                  <a:pt x="177" y="317"/>
                </a:lnTo>
                <a:lnTo>
                  <a:pt x="191" y="313"/>
                </a:lnTo>
                <a:lnTo>
                  <a:pt x="205" y="308"/>
                </a:lnTo>
                <a:lnTo>
                  <a:pt x="218" y="303"/>
                </a:lnTo>
                <a:lnTo>
                  <a:pt x="229" y="295"/>
                </a:lnTo>
                <a:lnTo>
                  <a:pt x="241" y="287"/>
                </a:lnTo>
                <a:lnTo>
                  <a:pt x="250" y="277"/>
                </a:lnTo>
                <a:lnTo>
                  <a:pt x="259" y="266"/>
                </a:lnTo>
                <a:lnTo>
                  <a:pt x="266" y="254"/>
                </a:lnTo>
                <a:lnTo>
                  <a:pt x="273" y="242"/>
                </a:lnTo>
                <a:lnTo>
                  <a:pt x="279" y="227"/>
                </a:lnTo>
                <a:lnTo>
                  <a:pt x="282" y="212"/>
                </a:lnTo>
                <a:lnTo>
                  <a:pt x="286" y="196"/>
                </a:lnTo>
                <a:lnTo>
                  <a:pt x="287" y="179"/>
                </a:lnTo>
                <a:lnTo>
                  <a:pt x="288" y="160"/>
                </a:lnTo>
                <a:lnTo>
                  <a:pt x="287" y="141"/>
                </a:lnTo>
                <a:lnTo>
                  <a:pt x="286" y="123"/>
                </a:lnTo>
                <a:lnTo>
                  <a:pt x="282" y="107"/>
                </a:lnTo>
                <a:lnTo>
                  <a:pt x="279" y="92"/>
                </a:lnTo>
                <a:lnTo>
                  <a:pt x="273" y="77"/>
                </a:lnTo>
                <a:lnTo>
                  <a:pt x="266" y="65"/>
                </a:lnTo>
                <a:lnTo>
                  <a:pt x="259" y="53"/>
                </a:lnTo>
                <a:lnTo>
                  <a:pt x="250" y="42"/>
                </a:lnTo>
                <a:lnTo>
                  <a:pt x="240" y="32"/>
                </a:lnTo>
                <a:lnTo>
                  <a:pt x="229" y="24"/>
                </a:lnTo>
                <a:lnTo>
                  <a:pt x="218" y="16"/>
                </a:lnTo>
                <a:lnTo>
                  <a:pt x="205" y="11"/>
                </a:lnTo>
                <a:lnTo>
                  <a:pt x="191" y="6"/>
                </a:lnTo>
                <a:lnTo>
                  <a:pt x="177" y="3"/>
                </a:lnTo>
                <a:lnTo>
                  <a:pt x="160" y="1"/>
                </a:lnTo>
                <a:lnTo>
                  <a:pt x="144" y="0"/>
                </a:lnTo>
                <a:lnTo>
                  <a:pt x="127" y="1"/>
                </a:lnTo>
                <a:lnTo>
                  <a:pt x="112" y="3"/>
                </a:lnTo>
                <a:lnTo>
                  <a:pt x="97" y="6"/>
                </a:lnTo>
                <a:lnTo>
                  <a:pt x="83" y="11"/>
                </a:lnTo>
                <a:lnTo>
                  <a:pt x="71" y="16"/>
                </a:lnTo>
                <a:lnTo>
                  <a:pt x="59" y="24"/>
                </a:lnTo>
                <a:lnTo>
                  <a:pt x="49" y="32"/>
                </a:lnTo>
                <a:lnTo>
                  <a:pt x="38" y="42"/>
                </a:lnTo>
                <a:lnTo>
                  <a:pt x="29" y="53"/>
                </a:lnTo>
                <a:lnTo>
                  <a:pt x="22" y="65"/>
                </a:lnTo>
                <a:lnTo>
                  <a:pt x="15" y="77"/>
                </a:lnTo>
                <a:lnTo>
                  <a:pt x="10" y="92"/>
                </a:lnTo>
                <a:lnTo>
                  <a:pt x="6" y="107"/>
                </a:lnTo>
                <a:lnTo>
                  <a:pt x="3" y="123"/>
                </a:lnTo>
                <a:lnTo>
                  <a:pt x="2" y="141"/>
                </a:lnTo>
                <a:lnTo>
                  <a:pt x="0" y="160"/>
                </a:lnTo>
                <a:close/>
                <a:moveTo>
                  <a:pt x="52" y="160"/>
                </a:moveTo>
                <a:lnTo>
                  <a:pt x="52" y="146"/>
                </a:lnTo>
                <a:lnTo>
                  <a:pt x="53" y="134"/>
                </a:lnTo>
                <a:lnTo>
                  <a:pt x="56" y="121"/>
                </a:lnTo>
                <a:lnTo>
                  <a:pt x="58" y="111"/>
                </a:lnTo>
                <a:lnTo>
                  <a:pt x="61" y="100"/>
                </a:lnTo>
                <a:lnTo>
                  <a:pt x="66" y="91"/>
                </a:lnTo>
                <a:lnTo>
                  <a:pt x="71" y="82"/>
                </a:lnTo>
                <a:lnTo>
                  <a:pt x="76" y="75"/>
                </a:lnTo>
                <a:lnTo>
                  <a:pt x="82" y="68"/>
                </a:lnTo>
                <a:lnTo>
                  <a:pt x="89" y="61"/>
                </a:lnTo>
                <a:lnTo>
                  <a:pt x="97" y="57"/>
                </a:lnTo>
                <a:lnTo>
                  <a:pt x="105" y="52"/>
                </a:lnTo>
                <a:lnTo>
                  <a:pt x="114" y="50"/>
                </a:lnTo>
                <a:lnTo>
                  <a:pt x="124" y="47"/>
                </a:lnTo>
                <a:lnTo>
                  <a:pt x="134" y="45"/>
                </a:lnTo>
                <a:lnTo>
                  <a:pt x="145" y="45"/>
                </a:lnTo>
                <a:lnTo>
                  <a:pt x="156" y="45"/>
                </a:lnTo>
                <a:lnTo>
                  <a:pt x="166" y="47"/>
                </a:lnTo>
                <a:lnTo>
                  <a:pt x="175" y="50"/>
                </a:lnTo>
                <a:lnTo>
                  <a:pt x="183" y="52"/>
                </a:lnTo>
                <a:lnTo>
                  <a:pt x="193" y="57"/>
                </a:lnTo>
                <a:lnTo>
                  <a:pt x="200" y="61"/>
                </a:lnTo>
                <a:lnTo>
                  <a:pt x="206" y="68"/>
                </a:lnTo>
                <a:lnTo>
                  <a:pt x="212" y="75"/>
                </a:lnTo>
                <a:lnTo>
                  <a:pt x="218" y="82"/>
                </a:lnTo>
                <a:lnTo>
                  <a:pt x="223" y="91"/>
                </a:lnTo>
                <a:lnTo>
                  <a:pt x="227" y="100"/>
                </a:lnTo>
                <a:lnTo>
                  <a:pt x="231" y="111"/>
                </a:lnTo>
                <a:lnTo>
                  <a:pt x="233" y="121"/>
                </a:lnTo>
                <a:lnTo>
                  <a:pt x="235" y="134"/>
                </a:lnTo>
                <a:lnTo>
                  <a:pt x="236" y="146"/>
                </a:lnTo>
                <a:lnTo>
                  <a:pt x="236" y="160"/>
                </a:lnTo>
                <a:lnTo>
                  <a:pt x="236" y="173"/>
                </a:lnTo>
                <a:lnTo>
                  <a:pt x="235" y="185"/>
                </a:lnTo>
                <a:lnTo>
                  <a:pt x="233" y="198"/>
                </a:lnTo>
                <a:lnTo>
                  <a:pt x="231" y="208"/>
                </a:lnTo>
                <a:lnTo>
                  <a:pt x="227" y="219"/>
                </a:lnTo>
                <a:lnTo>
                  <a:pt x="223" y="228"/>
                </a:lnTo>
                <a:lnTo>
                  <a:pt x="218" y="237"/>
                </a:lnTo>
                <a:lnTo>
                  <a:pt x="212" y="245"/>
                </a:lnTo>
                <a:lnTo>
                  <a:pt x="206" y="251"/>
                </a:lnTo>
                <a:lnTo>
                  <a:pt x="200" y="258"/>
                </a:lnTo>
                <a:lnTo>
                  <a:pt x="193" y="262"/>
                </a:lnTo>
                <a:lnTo>
                  <a:pt x="183" y="267"/>
                </a:lnTo>
                <a:lnTo>
                  <a:pt x="175" y="269"/>
                </a:lnTo>
                <a:lnTo>
                  <a:pt x="166" y="272"/>
                </a:lnTo>
                <a:lnTo>
                  <a:pt x="156" y="274"/>
                </a:lnTo>
                <a:lnTo>
                  <a:pt x="145" y="274"/>
                </a:lnTo>
                <a:lnTo>
                  <a:pt x="134" y="274"/>
                </a:lnTo>
                <a:lnTo>
                  <a:pt x="124" y="272"/>
                </a:lnTo>
                <a:lnTo>
                  <a:pt x="114" y="269"/>
                </a:lnTo>
                <a:lnTo>
                  <a:pt x="105" y="267"/>
                </a:lnTo>
                <a:lnTo>
                  <a:pt x="97" y="262"/>
                </a:lnTo>
                <a:lnTo>
                  <a:pt x="89" y="258"/>
                </a:lnTo>
                <a:lnTo>
                  <a:pt x="82" y="251"/>
                </a:lnTo>
                <a:lnTo>
                  <a:pt x="76" y="245"/>
                </a:lnTo>
                <a:lnTo>
                  <a:pt x="71" y="237"/>
                </a:lnTo>
                <a:lnTo>
                  <a:pt x="66" y="228"/>
                </a:lnTo>
                <a:lnTo>
                  <a:pt x="61" y="219"/>
                </a:lnTo>
                <a:lnTo>
                  <a:pt x="58" y="208"/>
                </a:lnTo>
                <a:lnTo>
                  <a:pt x="56" y="198"/>
                </a:lnTo>
                <a:lnTo>
                  <a:pt x="53" y="185"/>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6" name="Freeform 277"/>
          <p:cNvSpPr>
            <a:spLocks/>
          </p:cNvSpPr>
          <p:nvPr/>
        </p:nvSpPr>
        <p:spPr bwMode="auto">
          <a:xfrm>
            <a:off x="4568825" y="5907088"/>
            <a:ext cx="76200" cy="161925"/>
          </a:xfrm>
          <a:custGeom>
            <a:avLst/>
            <a:gdLst>
              <a:gd name="T0" fmla="*/ 0 w 145"/>
              <a:gd name="T1" fmla="*/ 161925 h 306"/>
              <a:gd name="T2" fmla="*/ 26801 w 145"/>
              <a:gd name="T3" fmla="*/ 161925 h 306"/>
              <a:gd name="T4" fmla="*/ 26801 w 145"/>
              <a:gd name="T5" fmla="*/ 73554 h 306"/>
              <a:gd name="T6" fmla="*/ 26801 w 145"/>
              <a:gd name="T7" fmla="*/ 68263 h 306"/>
              <a:gd name="T8" fmla="*/ 27327 w 145"/>
              <a:gd name="T9" fmla="*/ 62971 h 306"/>
              <a:gd name="T10" fmla="*/ 28378 w 145"/>
              <a:gd name="T11" fmla="*/ 58208 h 306"/>
              <a:gd name="T12" fmla="*/ 29429 w 145"/>
              <a:gd name="T13" fmla="*/ 53975 h 306"/>
              <a:gd name="T14" fmla="*/ 31006 w 145"/>
              <a:gd name="T15" fmla="*/ 49742 h 306"/>
              <a:gd name="T16" fmla="*/ 32582 w 145"/>
              <a:gd name="T17" fmla="*/ 46038 h 306"/>
              <a:gd name="T18" fmla="*/ 35210 w 145"/>
              <a:gd name="T19" fmla="*/ 42333 h 306"/>
              <a:gd name="T20" fmla="*/ 37312 w 145"/>
              <a:gd name="T21" fmla="*/ 39158 h 306"/>
              <a:gd name="T22" fmla="*/ 40465 w 145"/>
              <a:gd name="T23" fmla="*/ 37042 h 306"/>
              <a:gd name="T24" fmla="*/ 43618 w 145"/>
              <a:gd name="T25" fmla="*/ 34396 h 306"/>
              <a:gd name="T26" fmla="*/ 47297 w 145"/>
              <a:gd name="T27" fmla="*/ 32808 h 306"/>
              <a:gd name="T28" fmla="*/ 51501 w 145"/>
              <a:gd name="T29" fmla="*/ 30692 h 306"/>
              <a:gd name="T30" fmla="*/ 55705 w 145"/>
              <a:gd name="T31" fmla="*/ 29633 h 306"/>
              <a:gd name="T32" fmla="*/ 59909 w 145"/>
              <a:gd name="T33" fmla="*/ 28575 h 306"/>
              <a:gd name="T34" fmla="*/ 64639 w 145"/>
              <a:gd name="T35" fmla="*/ 28046 h 306"/>
              <a:gd name="T36" fmla="*/ 70419 w 145"/>
              <a:gd name="T37" fmla="*/ 28046 h 306"/>
              <a:gd name="T38" fmla="*/ 73047 w 145"/>
              <a:gd name="T39" fmla="*/ 28046 h 306"/>
              <a:gd name="T40" fmla="*/ 76200 w 145"/>
              <a:gd name="T41" fmla="*/ 28575 h 306"/>
              <a:gd name="T42" fmla="*/ 76200 w 145"/>
              <a:gd name="T43" fmla="*/ 0 h 306"/>
              <a:gd name="T44" fmla="*/ 72521 w 145"/>
              <a:gd name="T45" fmla="*/ 0 h 306"/>
              <a:gd name="T46" fmla="*/ 69368 w 145"/>
              <a:gd name="T47" fmla="*/ 0 h 306"/>
              <a:gd name="T48" fmla="*/ 65164 w 145"/>
              <a:gd name="T49" fmla="*/ 0 h 306"/>
              <a:gd name="T50" fmla="*/ 61486 w 145"/>
              <a:gd name="T51" fmla="*/ 529 h 306"/>
              <a:gd name="T52" fmla="*/ 58332 w 145"/>
              <a:gd name="T53" fmla="*/ 1058 h 306"/>
              <a:gd name="T54" fmla="*/ 55179 w 145"/>
              <a:gd name="T55" fmla="*/ 1588 h 306"/>
              <a:gd name="T56" fmla="*/ 51501 w 145"/>
              <a:gd name="T57" fmla="*/ 2646 h 306"/>
              <a:gd name="T58" fmla="*/ 48348 w 145"/>
              <a:gd name="T59" fmla="*/ 4233 h 306"/>
              <a:gd name="T60" fmla="*/ 46246 w 145"/>
              <a:gd name="T61" fmla="*/ 5821 h 306"/>
              <a:gd name="T62" fmla="*/ 43092 w 145"/>
              <a:gd name="T63" fmla="*/ 7937 h 306"/>
              <a:gd name="T64" fmla="*/ 40465 w 145"/>
              <a:gd name="T65" fmla="*/ 9525 h 306"/>
              <a:gd name="T66" fmla="*/ 37312 w 145"/>
              <a:gd name="T67" fmla="*/ 12171 h 306"/>
              <a:gd name="T68" fmla="*/ 35210 w 145"/>
              <a:gd name="T69" fmla="*/ 14287 h 306"/>
              <a:gd name="T70" fmla="*/ 33108 w 145"/>
              <a:gd name="T71" fmla="*/ 17463 h 306"/>
              <a:gd name="T72" fmla="*/ 31006 w 145"/>
              <a:gd name="T73" fmla="*/ 20638 h 306"/>
              <a:gd name="T74" fmla="*/ 28903 w 145"/>
              <a:gd name="T75" fmla="*/ 24342 h 306"/>
              <a:gd name="T76" fmla="*/ 27327 w 145"/>
              <a:gd name="T77" fmla="*/ 28046 h 306"/>
              <a:gd name="T78" fmla="*/ 25225 w 145"/>
              <a:gd name="T79" fmla="*/ 31221 h 306"/>
              <a:gd name="T80" fmla="*/ 25225 w 145"/>
              <a:gd name="T81" fmla="*/ 2646 h 306"/>
              <a:gd name="T82" fmla="*/ 0 w 145"/>
              <a:gd name="T83" fmla="*/ 2646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19"/>
                </a:lnTo>
                <a:lnTo>
                  <a:pt x="54" y="110"/>
                </a:lnTo>
                <a:lnTo>
                  <a:pt x="56" y="102"/>
                </a:lnTo>
                <a:lnTo>
                  <a:pt x="59" y="94"/>
                </a:lnTo>
                <a:lnTo>
                  <a:pt x="62" y="87"/>
                </a:lnTo>
                <a:lnTo>
                  <a:pt x="67" y="80"/>
                </a:lnTo>
                <a:lnTo>
                  <a:pt x="71" y="74"/>
                </a:lnTo>
                <a:lnTo>
                  <a:pt x="77" y="70"/>
                </a:lnTo>
                <a:lnTo>
                  <a:pt x="83" y="65"/>
                </a:lnTo>
                <a:lnTo>
                  <a:pt x="90" y="62"/>
                </a:lnTo>
                <a:lnTo>
                  <a:pt x="98" y="58"/>
                </a:lnTo>
                <a:lnTo>
                  <a:pt x="106" y="56"/>
                </a:lnTo>
                <a:lnTo>
                  <a:pt x="114" y="54"/>
                </a:lnTo>
                <a:lnTo>
                  <a:pt x="123" y="53"/>
                </a:lnTo>
                <a:lnTo>
                  <a:pt x="134" y="53"/>
                </a:lnTo>
                <a:lnTo>
                  <a:pt x="139" y="53"/>
                </a:lnTo>
                <a:lnTo>
                  <a:pt x="145" y="54"/>
                </a:lnTo>
                <a:lnTo>
                  <a:pt x="145" y="0"/>
                </a:lnTo>
                <a:lnTo>
                  <a:pt x="138" y="0"/>
                </a:lnTo>
                <a:lnTo>
                  <a:pt x="132" y="0"/>
                </a:lnTo>
                <a:lnTo>
                  <a:pt x="124" y="0"/>
                </a:lnTo>
                <a:lnTo>
                  <a:pt x="117" y="1"/>
                </a:lnTo>
                <a:lnTo>
                  <a:pt x="111" y="2"/>
                </a:lnTo>
                <a:lnTo>
                  <a:pt x="105" y="3"/>
                </a:lnTo>
                <a:lnTo>
                  <a:pt x="98" y="5"/>
                </a:lnTo>
                <a:lnTo>
                  <a:pt x="92" y="8"/>
                </a:lnTo>
                <a:lnTo>
                  <a:pt x="88" y="11"/>
                </a:lnTo>
                <a:lnTo>
                  <a:pt x="82" y="15"/>
                </a:lnTo>
                <a:lnTo>
                  <a:pt x="77" y="18"/>
                </a:lnTo>
                <a:lnTo>
                  <a:pt x="71" y="23"/>
                </a:lnTo>
                <a:lnTo>
                  <a:pt x="67" y="27"/>
                </a:lnTo>
                <a:lnTo>
                  <a:pt x="63" y="33"/>
                </a:lnTo>
                <a:lnTo>
                  <a:pt x="59" y="39"/>
                </a:lnTo>
                <a:lnTo>
                  <a:pt x="55" y="46"/>
                </a:lnTo>
                <a:lnTo>
                  <a:pt x="52" y="53"/>
                </a:lnTo>
                <a:lnTo>
                  <a:pt x="48" y="59"/>
                </a:lnTo>
                <a:lnTo>
                  <a:pt x="48" y="5"/>
                </a:lnTo>
                <a:lnTo>
                  <a:pt x="0" y="5"/>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7" name="Freeform 278"/>
          <p:cNvSpPr>
            <a:spLocks/>
          </p:cNvSpPr>
          <p:nvPr/>
        </p:nvSpPr>
        <p:spPr bwMode="auto">
          <a:xfrm>
            <a:off x="4668838" y="5849938"/>
            <a:ext cx="133350" cy="219075"/>
          </a:xfrm>
          <a:custGeom>
            <a:avLst/>
            <a:gdLst>
              <a:gd name="T0" fmla="*/ 0 w 251"/>
              <a:gd name="T1" fmla="*/ 219075 h 413"/>
              <a:gd name="T2" fmla="*/ 27095 w 251"/>
              <a:gd name="T3" fmla="*/ 219075 h 413"/>
              <a:gd name="T4" fmla="*/ 27095 w 251"/>
              <a:gd name="T5" fmla="*/ 163378 h 413"/>
              <a:gd name="T6" fmla="*/ 55253 w 251"/>
              <a:gd name="T7" fmla="*/ 136325 h 413"/>
              <a:gd name="T8" fmla="*/ 102005 w 251"/>
              <a:gd name="T9" fmla="*/ 219075 h 413"/>
              <a:gd name="T10" fmla="*/ 131756 w 251"/>
              <a:gd name="T11" fmla="*/ 219075 h 413"/>
              <a:gd name="T12" fmla="*/ 73316 w 251"/>
              <a:gd name="T13" fmla="*/ 117759 h 413"/>
              <a:gd name="T14" fmla="*/ 133350 w 251"/>
              <a:gd name="T15" fmla="*/ 59410 h 413"/>
              <a:gd name="T16" fmla="*/ 98817 w 251"/>
              <a:gd name="T17" fmla="*/ 59410 h 413"/>
              <a:gd name="T18" fmla="*/ 27095 w 251"/>
              <a:gd name="T19" fmla="*/ 131021 h 413"/>
              <a:gd name="T20" fmla="*/ 27095 w 251"/>
              <a:gd name="T21" fmla="*/ 0 h 413"/>
              <a:gd name="T22" fmla="*/ 0 w 251"/>
              <a:gd name="T23" fmla="*/ 0 h 413"/>
              <a:gd name="T24" fmla="*/ 0 w 251"/>
              <a:gd name="T25" fmla="*/ 219075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1" h="413">
                <a:moveTo>
                  <a:pt x="0" y="413"/>
                </a:moveTo>
                <a:lnTo>
                  <a:pt x="51" y="413"/>
                </a:lnTo>
                <a:lnTo>
                  <a:pt x="51" y="308"/>
                </a:lnTo>
                <a:lnTo>
                  <a:pt x="104" y="257"/>
                </a:lnTo>
                <a:lnTo>
                  <a:pt x="192" y="413"/>
                </a:lnTo>
                <a:lnTo>
                  <a:pt x="248" y="413"/>
                </a:lnTo>
                <a:lnTo>
                  <a:pt x="138" y="222"/>
                </a:lnTo>
                <a:lnTo>
                  <a:pt x="251" y="112"/>
                </a:lnTo>
                <a:lnTo>
                  <a:pt x="186" y="112"/>
                </a:lnTo>
                <a:lnTo>
                  <a:pt x="51" y="247"/>
                </a:lnTo>
                <a:lnTo>
                  <a:pt x="51" y="0"/>
                </a:lnTo>
                <a:lnTo>
                  <a:pt x="0" y="0"/>
                </a:lnTo>
                <a:lnTo>
                  <a:pt x="0" y="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8" name="Freeform 279"/>
          <p:cNvSpPr>
            <a:spLocks noEditPoints="1"/>
          </p:cNvSpPr>
          <p:nvPr/>
        </p:nvSpPr>
        <p:spPr bwMode="auto">
          <a:xfrm>
            <a:off x="4899025" y="5905500"/>
            <a:ext cx="152400" cy="168275"/>
          </a:xfrm>
          <a:custGeom>
            <a:avLst/>
            <a:gdLst>
              <a:gd name="T0" fmla="*/ 1058 w 288"/>
              <a:gd name="T1" fmla="*/ 103392 h 319"/>
              <a:gd name="T2" fmla="*/ 7937 w 288"/>
              <a:gd name="T3" fmla="*/ 127657 h 319"/>
              <a:gd name="T4" fmla="*/ 20108 w 288"/>
              <a:gd name="T5" fmla="*/ 146120 h 319"/>
              <a:gd name="T6" fmla="*/ 37042 w 288"/>
              <a:gd name="T7" fmla="*/ 159835 h 319"/>
              <a:gd name="T8" fmla="*/ 59267 w 288"/>
              <a:gd name="T9" fmla="*/ 167220 h 319"/>
              <a:gd name="T10" fmla="*/ 85196 w 288"/>
              <a:gd name="T11" fmla="*/ 167747 h 319"/>
              <a:gd name="T12" fmla="*/ 108479 w 288"/>
              <a:gd name="T13" fmla="*/ 162472 h 319"/>
              <a:gd name="T14" fmla="*/ 127529 w 288"/>
              <a:gd name="T15" fmla="*/ 151395 h 319"/>
              <a:gd name="T16" fmla="*/ 140758 w 288"/>
              <a:gd name="T17" fmla="*/ 133987 h 319"/>
              <a:gd name="T18" fmla="*/ 149225 w 288"/>
              <a:gd name="T19" fmla="*/ 111832 h 319"/>
              <a:gd name="T20" fmla="*/ 152400 w 288"/>
              <a:gd name="T21" fmla="*/ 84401 h 319"/>
              <a:gd name="T22" fmla="*/ 149225 w 288"/>
              <a:gd name="T23" fmla="*/ 56443 h 319"/>
              <a:gd name="T24" fmla="*/ 140758 w 288"/>
              <a:gd name="T25" fmla="*/ 34288 h 319"/>
              <a:gd name="T26" fmla="*/ 126471 w 288"/>
              <a:gd name="T27" fmla="*/ 16880 h 319"/>
              <a:gd name="T28" fmla="*/ 108479 w 288"/>
              <a:gd name="T29" fmla="*/ 5803 h 319"/>
              <a:gd name="T30" fmla="*/ 84667 w 288"/>
              <a:gd name="T31" fmla="*/ 528 h 319"/>
              <a:gd name="T32" fmla="*/ 59267 w 288"/>
              <a:gd name="T33" fmla="*/ 1583 h 319"/>
              <a:gd name="T34" fmla="*/ 37042 w 288"/>
              <a:gd name="T35" fmla="*/ 8440 h 319"/>
              <a:gd name="T36" fmla="*/ 20108 w 288"/>
              <a:gd name="T37" fmla="*/ 22155 h 319"/>
              <a:gd name="T38" fmla="*/ 7937 w 288"/>
              <a:gd name="T39" fmla="*/ 40618 h 319"/>
              <a:gd name="T40" fmla="*/ 1058 w 288"/>
              <a:gd name="T41" fmla="*/ 64883 h 319"/>
              <a:gd name="T42" fmla="*/ 27517 w 288"/>
              <a:gd name="T43" fmla="*/ 84401 h 319"/>
              <a:gd name="T44" fmla="*/ 29104 w 288"/>
              <a:gd name="T45" fmla="*/ 63828 h 319"/>
              <a:gd name="T46" fmla="*/ 34925 w 288"/>
              <a:gd name="T47" fmla="*/ 48003 h 319"/>
              <a:gd name="T48" fmla="*/ 43392 w 288"/>
              <a:gd name="T49" fmla="*/ 35871 h 319"/>
              <a:gd name="T50" fmla="*/ 55562 w 288"/>
              <a:gd name="T51" fmla="*/ 27430 h 319"/>
              <a:gd name="T52" fmla="*/ 70908 w 288"/>
              <a:gd name="T53" fmla="*/ 23738 h 319"/>
              <a:gd name="T54" fmla="*/ 87842 w 288"/>
              <a:gd name="T55" fmla="*/ 24793 h 319"/>
              <a:gd name="T56" fmla="*/ 101600 w 288"/>
              <a:gd name="T57" fmla="*/ 30068 h 319"/>
              <a:gd name="T58" fmla="*/ 112183 w 288"/>
              <a:gd name="T59" fmla="*/ 39563 h 319"/>
              <a:gd name="T60" fmla="*/ 120121 w 288"/>
              <a:gd name="T61" fmla="*/ 52751 h 319"/>
              <a:gd name="T62" fmla="*/ 124354 w 288"/>
              <a:gd name="T63" fmla="*/ 70686 h 319"/>
              <a:gd name="T64" fmla="*/ 124883 w 288"/>
              <a:gd name="T65" fmla="*/ 91259 h 319"/>
              <a:gd name="T66" fmla="*/ 121708 w 288"/>
              <a:gd name="T67" fmla="*/ 109722 h 319"/>
              <a:gd name="T68" fmla="*/ 115358 w 288"/>
              <a:gd name="T69" fmla="*/ 125019 h 319"/>
              <a:gd name="T70" fmla="*/ 105304 w 288"/>
              <a:gd name="T71" fmla="*/ 136097 h 319"/>
              <a:gd name="T72" fmla="*/ 92604 w 288"/>
              <a:gd name="T73" fmla="*/ 141900 h 319"/>
              <a:gd name="T74" fmla="*/ 76729 w 288"/>
              <a:gd name="T75" fmla="*/ 144537 h 319"/>
              <a:gd name="T76" fmla="*/ 60325 w 288"/>
              <a:gd name="T77" fmla="*/ 141900 h 319"/>
              <a:gd name="T78" fmla="*/ 47096 w 288"/>
              <a:gd name="T79" fmla="*/ 136097 h 319"/>
              <a:gd name="T80" fmla="*/ 37042 w 288"/>
              <a:gd name="T81" fmla="*/ 125019 h 319"/>
              <a:gd name="T82" fmla="*/ 30692 w 288"/>
              <a:gd name="T83" fmla="*/ 109722 h 319"/>
              <a:gd name="T84" fmla="*/ 27517 w 288"/>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9">
                <a:moveTo>
                  <a:pt x="0" y="160"/>
                </a:moveTo>
                <a:lnTo>
                  <a:pt x="1" y="179"/>
                </a:lnTo>
                <a:lnTo>
                  <a:pt x="2" y="196"/>
                </a:lnTo>
                <a:lnTo>
                  <a:pt x="6" y="212"/>
                </a:lnTo>
                <a:lnTo>
                  <a:pt x="9" y="227"/>
                </a:lnTo>
                <a:lnTo>
                  <a:pt x="15" y="242"/>
                </a:lnTo>
                <a:lnTo>
                  <a:pt x="22" y="254"/>
                </a:lnTo>
                <a:lnTo>
                  <a:pt x="30" y="266"/>
                </a:lnTo>
                <a:lnTo>
                  <a:pt x="38" y="277"/>
                </a:lnTo>
                <a:lnTo>
                  <a:pt x="48" y="287"/>
                </a:lnTo>
                <a:lnTo>
                  <a:pt x="59" y="295"/>
                </a:lnTo>
                <a:lnTo>
                  <a:pt x="70" y="303"/>
                </a:lnTo>
                <a:lnTo>
                  <a:pt x="83" y="308"/>
                </a:lnTo>
                <a:lnTo>
                  <a:pt x="97" y="313"/>
                </a:lnTo>
                <a:lnTo>
                  <a:pt x="112" y="317"/>
                </a:lnTo>
                <a:lnTo>
                  <a:pt x="128" y="318"/>
                </a:lnTo>
                <a:lnTo>
                  <a:pt x="144" y="319"/>
                </a:lnTo>
                <a:lnTo>
                  <a:pt x="161" y="318"/>
                </a:lnTo>
                <a:lnTo>
                  <a:pt x="176" y="317"/>
                </a:lnTo>
                <a:lnTo>
                  <a:pt x="191" y="313"/>
                </a:lnTo>
                <a:lnTo>
                  <a:pt x="205" y="308"/>
                </a:lnTo>
                <a:lnTo>
                  <a:pt x="218" y="303"/>
                </a:lnTo>
                <a:lnTo>
                  <a:pt x="229" y="295"/>
                </a:lnTo>
                <a:lnTo>
                  <a:pt x="241" y="287"/>
                </a:lnTo>
                <a:lnTo>
                  <a:pt x="250" y="277"/>
                </a:lnTo>
                <a:lnTo>
                  <a:pt x="259" y="266"/>
                </a:lnTo>
                <a:lnTo>
                  <a:pt x="266" y="254"/>
                </a:lnTo>
                <a:lnTo>
                  <a:pt x="273" y="242"/>
                </a:lnTo>
                <a:lnTo>
                  <a:pt x="278" y="227"/>
                </a:lnTo>
                <a:lnTo>
                  <a:pt x="282" y="212"/>
                </a:lnTo>
                <a:lnTo>
                  <a:pt x="285" y="196"/>
                </a:lnTo>
                <a:lnTo>
                  <a:pt x="287" y="179"/>
                </a:lnTo>
                <a:lnTo>
                  <a:pt x="288" y="160"/>
                </a:lnTo>
                <a:lnTo>
                  <a:pt x="287" y="141"/>
                </a:lnTo>
                <a:lnTo>
                  <a:pt x="285" y="123"/>
                </a:lnTo>
                <a:lnTo>
                  <a:pt x="282" y="107"/>
                </a:lnTo>
                <a:lnTo>
                  <a:pt x="278" y="92"/>
                </a:lnTo>
                <a:lnTo>
                  <a:pt x="273" y="77"/>
                </a:lnTo>
                <a:lnTo>
                  <a:pt x="266" y="65"/>
                </a:lnTo>
                <a:lnTo>
                  <a:pt x="259" y="53"/>
                </a:lnTo>
                <a:lnTo>
                  <a:pt x="250" y="42"/>
                </a:lnTo>
                <a:lnTo>
                  <a:pt x="239" y="32"/>
                </a:lnTo>
                <a:lnTo>
                  <a:pt x="229" y="24"/>
                </a:lnTo>
                <a:lnTo>
                  <a:pt x="218" y="16"/>
                </a:lnTo>
                <a:lnTo>
                  <a:pt x="205" y="11"/>
                </a:lnTo>
                <a:lnTo>
                  <a:pt x="191" y="6"/>
                </a:lnTo>
                <a:lnTo>
                  <a:pt x="176" y="3"/>
                </a:lnTo>
                <a:lnTo>
                  <a:pt x="160" y="1"/>
                </a:lnTo>
                <a:lnTo>
                  <a:pt x="144" y="0"/>
                </a:lnTo>
                <a:lnTo>
                  <a:pt x="127" y="1"/>
                </a:lnTo>
                <a:lnTo>
                  <a:pt x="112" y="3"/>
                </a:lnTo>
                <a:lnTo>
                  <a:pt x="97" y="6"/>
                </a:lnTo>
                <a:lnTo>
                  <a:pt x="83" y="11"/>
                </a:lnTo>
                <a:lnTo>
                  <a:pt x="70" y="16"/>
                </a:lnTo>
                <a:lnTo>
                  <a:pt x="59" y="24"/>
                </a:lnTo>
                <a:lnTo>
                  <a:pt x="48" y="32"/>
                </a:lnTo>
                <a:lnTo>
                  <a:pt x="38" y="42"/>
                </a:lnTo>
                <a:lnTo>
                  <a:pt x="29" y="53"/>
                </a:lnTo>
                <a:lnTo>
                  <a:pt x="22" y="65"/>
                </a:lnTo>
                <a:lnTo>
                  <a:pt x="15" y="77"/>
                </a:lnTo>
                <a:lnTo>
                  <a:pt x="9" y="92"/>
                </a:lnTo>
                <a:lnTo>
                  <a:pt x="6" y="107"/>
                </a:lnTo>
                <a:lnTo>
                  <a:pt x="2" y="123"/>
                </a:lnTo>
                <a:lnTo>
                  <a:pt x="1" y="141"/>
                </a:lnTo>
                <a:lnTo>
                  <a:pt x="0" y="160"/>
                </a:lnTo>
                <a:close/>
                <a:moveTo>
                  <a:pt x="52" y="160"/>
                </a:moveTo>
                <a:lnTo>
                  <a:pt x="52" y="146"/>
                </a:lnTo>
                <a:lnTo>
                  <a:pt x="53" y="134"/>
                </a:lnTo>
                <a:lnTo>
                  <a:pt x="55" y="121"/>
                </a:lnTo>
                <a:lnTo>
                  <a:pt x="58" y="111"/>
                </a:lnTo>
                <a:lnTo>
                  <a:pt x="61" y="100"/>
                </a:lnTo>
                <a:lnTo>
                  <a:pt x="66" y="91"/>
                </a:lnTo>
                <a:lnTo>
                  <a:pt x="70" y="82"/>
                </a:lnTo>
                <a:lnTo>
                  <a:pt x="76" y="75"/>
                </a:lnTo>
                <a:lnTo>
                  <a:pt x="82" y="68"/>
                </a:lnTo>
                <a:lnTo>
                  <a:pt x="89" y="61"/>
                </a:lnTo>
                <a:lnTo>
                  <a:pt x="97" y="57"/>
                </a:lnTo>
                <a:lnTo>
                  <a:pt x="105" y="52"/>
                </a:lnTo>
                <a:lnTo>
                  <a:pt x="114" y="50"/>
                </a:lnTo>
                <a:lnTo>
                  <a:pt x="123" y="47"/>
                </a:lnTo>
                <a:lnTo>
                  <a:pt x="134" y="45"/>
                </a:lnTo>
                <a:lnTo>
                  <a:pt x="145" y="45"/>
                </a:lnTo>
                <a:lnTo>
                  <a:pt x="155" y="45"/>
                </a:lnTo>
                <a:lnTo>
                  <a:pt x="166" y="47"/>
                </a:lnTo>
                <a:lnTo>
                  <a:pt x="175" y="50"/>
                </a:lnTo>
                <a:lnTo>
                  <a:pt x="183" y="52"/>
                </a:lnTo>
                <a:lnTo>
                  <a:pt x="192" y="57"/>
                </a:lnTo>
                <a:lnTo>
                  <a:pt x="199" y="61"/>
                </a:lnTo>
                <a:lnTo>
                  <a:pt x="206" y="68"/>
                </a:lnTo>
                <a:lnTo>
                  <a:pt x="212" y="75"/>
                </a:lnTo>
                <a:lnTo>
                  <a:pt x="218" y="82"/>
                </a:lnTo>
                <a:lnTo>
                  <a:pt x="222" y="91"/>
                </a:lnTo>
                <a:lnTo>
                  <a:pt x="227" y="100"/>
                </a:lnTo>
                <a:lnTo>
                  <a:pt x="230" y="111"/>
                </a:lnTo>
                <a:lnTo>
                  <a:pt x="232" y="121"/>
                </a:lnTo>
                <a:lnTo>
                  <a:pt x="235" y="134"/>
                </a:lnTo>
                <a:lnTo>
                  <a:pt x="236" y="146"/>
                </a:lnTo>
                <a:lnTo>
                  <a:pt x="236" y="160"/>
                </a:lnTo>
                <a:lnTo>
                  <a:pt x="236" y="173"/>
                </a:lnTo>
                <a:lnTo>
                  <a:pt x="235" y="185"/>
                </a:lnTo>
                <a:lnTo>
                  <a:pt x="232" y="198"/>
                </a:lnTo>
                <a:lnTo>
                  <a:pt x="230" y="208"/>
                </a:lnTo>
                <a:lnTo>
                  <a:pt x="227" y="219"/>
                </a:lnTo>
                <a:lnTo>
                  <a:pt x="222" y="228"/>
                </a:lnTo>
                <a:lnTo>
                  <a:pt x="218" y="237"/>
                </a:lnTo>
                <a:lnTo>
                  <a:pt x="212" y="245"/>
                </a:lnTo>
                <a:lnTo>
                  <a:pt x="206" y="251"/>
                </a:lnTo>
                <a:lnTo>
                  <a:pt x="199" y="258"/>
                </a:lnTo>
                <a:lnTo>
                  <a:pt x="192" y="262"/>
                </a:lnTo>
                <a:lnTo>
                  <a:pt x="183" y="267"/>
                </a:lnTo>
                <a:lnTo>
                  <a:pt x="175" y="269"/>
                </a:lnTo>
                <a:lnTo>
                  <a:pt x="166" y="272"/>
                </a:lnTo>
                <a:lnTo>
                  <a:pt x="155" y="274"/>
                </a:lnTo>
                <a:lnTo>
                  <a:pt x="145" y="274"/>
                </a:lnTo>
                <a:lnTo>
                  <a:pt x="134" y="274"/>
                </a:lnTo>
                <a:lnTo>
                  <a:pt x="123" y="272"/>
                </a:lnTo>
                <a:lnTo>
                  <a:pt x="114" y="269"/>
                </a:lnTo>
                <a:lnTo>
                  <a:pt x="105" y="267"/>
                </a:lnTo>
                <a:lnTo>
                  <a:pt x="97" y="262"/>
                </a:lnTo>
                <a:lnTo>
                  <a:pt x="89" y="258"/>
                </a:lnTo>
                <a:lnTo>
                  <a:pt x="82" y="251"/>
                </a:lnTo>
                <a:lnTo>
                  <a:pt x="76" y="245"/>
                </a:lnTo>
                <a:lnTo>
                  <a:pt x="70" y="237"/>
                </a:lnTo>
                <a:lnTo>
                  <a:pt x="66" y="228"/>
                </a:lnTo>
                <a:lnTo>
                  <a:pt x="61" y="219"/>
                </a:lnTo>
                <a:lnTo>
                  <a:pt x="58" y="208"/>
                </a:lnTo>
                <a:lnTo>
                  <a:pt x="55" y="198"/>
                </a:lnTo>
                <a:lnTo>
                  <a:pt x="53" y="185"/>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69" name="Freeform 280"/>
          <p:cNvSpPr>
            <a:spLocks/>
          </p:cNvSpPr>
          <p:nvPr/>
        </p:nvSpPr>
        <p:spPr bwMode="auto">
          <a:xfrm>
            <a:off x="5084763" y="5907088"/>
            <a:ext cx="131762" cy="161925"/>
          </a:xfrm>
          <a:custGeom>
            <a:avLst/>
            <a:gdLst>
              <a:gd name="T0" fmla="*/ 131762 w 251"/>
              <a:gd name="T1" fmla="*/ 161925 h 307"/>
              <a:gd name="T2" fmla="*/ 131762 w 251"/>
              <a:gd name="T3" fmla="*/ 59074 h 307"/>
              <a:gd name="T4" fmla="*/ 131762 w 251"/>
              <a:gd name="T5" fmla="*/ 48525 h 307"/>
              <a:gd name="T6" fmla="*/ 130187 w 251"/>
              <a:gd name="T7" fmla="*/ 38503 h 307"/>
              <a:gd name="T8" fmla="*/ 128612 w 251"/>
              <a:gd name="T9" fmla="*/ 29537 h 307"/>
              <a:gd name="T10" fmla="*/ 124938 w 251"/>
              <a:gd name="T11" fmla="*/ 21098 h 307"/>
              <a:gd name="T12" fmla="*/ 121263 w 251"/>
              <a:gd name="T13" fmla="*/ 16351 h 307"/>
              <a:gd name="T14" fmla="*/ 116539 w 251"/>
              <a:gd name="T15" fmla="*/ 12131 h 307"/>
              <a:gd name="T16" fmla="*/ 111814 w 251"/>
              <a:gd name="T17" fmla="*/ 8439 h 307"/>
              <a:gd name="T18" fmla="*/ 105515 w 251"/>
              <a:gd name="T19" fmla="*/ 5274 h 307"/>
              <a:gd name="T20" fmla="*/ 99740 w 251"/>
              <a:gd name="T21" fmla="*/ 2637 h 307"/>
              <a:gd name="T22" fmla="*/ 92391 w 251"/>
              <a:gd name="T23" fmla="*/ 1055 h 307"/>
              <a:gd name="T24" fmla="*/ 84517 w 251"/>
              <a:gd name="T25" fmla="*/ 527 h 307"/>
              <a:gd name="T26" fmla="*/ 76117 w 251"/>
              <a:gd name="T27" fmla="*/ 0 h 307"/>
              <a:gd name="T28" fmla="*/ 68243 w 251"/>
              <a:gd name="T29" fmla="*/ 527 h 307"/>
              <a:gd name="T30" fmla="*/ 60369 w 251"/>
              <a:gd name="T31" fmla="*/ 1582 h 307"/>
              <a:gd name="T32" fmla="*/ 53545 w 251"/>
              <a:gd name="T33" fmla="*/ 3165 h 307"/>
              <a:gd name="T34" fmla="*/ 46720 w 251"/>
              <a:gd name="T35" fmla="*/ 6329 h 307"/>
              <a:gd name="T36" fmla="*/ 40946 w 251"/>
              <a:gd name="T37" fmla="*/ 10021 h 307"/>
              <a:gd name="T38" fmla="*/ 34647 w 251"/>
              <a:gd name="T39" fmla="*/ 14768 h 307"/>
              <a:gd name="T40" fmla="*/ 29922 w 251"/>
              <a:gd name="T41" fmla="*/ 20570 h 307"/>
              <a:gd name="T42" fmla="*/ 25198 w 251"/>
              <a:gd name="T43" fmla="*/ 26372 h 307"/>
              <a:gd name="T44" fmla="*/ 0 w 251"/>
              <a:gd name="T45" fmla="*/ 3165 h 307"/>
              <a:gd name="T46" fmla="*/ 26247 w 251"/>
              <a:gd name="T47" fmla="*/ 161925 h 307"/>
              <a:gd name="T48" fmla="*/ 26247 w 251"/>
              <a:gd name="T49" fmla="*/ 65930 h 307"/>
              <a:gd name="T50" fmla="*/ 28347 w 251"/>
              <a:gd name="T51" fmla="*/ 55382 h 307"/>
              <a:gd name="T52" fmla="*/ 31497 w 251"/>
              <a:gd name="T53" fmla="*/ 46415 h 307"/>
              <a:gd name="T54" fmla="*/ 36221 w 251"/>
              <a:gd name="T55" fmla="*/ 39031 h 307"/>
              <a:gd name="T56" fmla="*/ 41996 w 251"/>
              <a:gd name="T57" fmla="*/ 33229 h 307"/>
              <a:gd name="T58" fmla="*/ 49345 w 251"/>
              <a:gd name="T59" fmla="*/ 28482 h 307"/>
              <a:gd name="T60" fmla="*/ 57744 w 251"/>
              <a:gd name="T61" fmla="*/ 25317 h 307"/>
              <a:gd name="T62" fmla="*/ 68243 w 251"/>
              <a:gd name="T63" fmla="*/ 23207 h 307"/>
              <a:gd name="T64" fmla="*/ 77692 w 251"/>
              <a:gd name="T65" fmla="*/ 23207 h 307"/>
              <a:gd name="T66" fmla="*/ 85567 w 251"/>
              <a:gd name="T67" fmla="*/ 24790 h 307"/>
              <a:gd name="T68" fmla="*/ 91866 w 251"/>
              <a:gd name="T69" fmla="*/ 26900 h 307"/>
              <a:gd name="T70" fmla="*/ 96590 w 251"/>
              <a:gd name="T71" fmla="*/ 31119 h 307"/>
              <a:gd name="T72" fmla="*/ 100265 w 251"/>
              <a:gd name="T73" fmla="*/ 36394 h 307"/>
              <a:gd name="T74" fmla="*/ 102365 w 251"/>
              <a:gd name="T75" fmla="*/ 42723 h 307"/>
              <a:gd name="T76" fmla="*/ 104465 w 251"/>
              <a:gd name="T77" fmla="*/ 50107 h 307"/>
              <a:gd name="T78" fmla="*/ 104990 w 251"/>
              <a:gd name="T79" fmla="*/ 59074 h 307"/>
              <a:gd name="T80" fmla="*/ 104990 w 251"/>
              <a:gd name="T81" fmla="*/ 161925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0" y="307"/>
                </a:moveTo>
                <a:lnTo>
                  <a:pt x="251" y="307"/>
                </a:lnTo>
                <a:lnTo>
                  <a:pt x="251" y="127"/>
                </a:lnTo>
                <a:lnTo>
                  <a:pt x="251" y="112"/>
                </a:lnTo>
                <a:lnTo>
                  <a:pt x="251" y="102"/>
                </a:lnTo>
                <a:lnTo>
                  <a:pt x="251" y="92"/>
                </a:lnTo>
                <a:lnTo>
                  <a:pt x="249" y="82"/>
                </a:lnTo>
                <a:lnTo>
                  <a:pt x="248" y="73"/>
                </a:lnTo>
                <a:lnTo>
                  <a:pt x="247" y="64"/>
                </a:lnTo>
                <a:lnTo>
                  <a:pt x="245" y="56"/>
                </a:lnTo>
                <a:lnTo>
                  <a:pt x="241" y="48"/>
                </a:lnTo>
                <a:lnTo>
                  <a:pt x="238" y="40"/>
                </a:lnTo>
                <a:lnTo>
                  <a:pt x="234" y="35"/>
                </a:lnTo>
                <a:lnTo>
                  <a:pt x="231" y="31"/>
                </a:lnTo>
                <a:lnTo>
                  <a:pt x="226" y="26"/>
                </a:lnTo>
                <a:lnTo>
                  <a:pt x="222" y="23"/>
                </a:lnTo>
                <a:lnTo>
                  <a:pt x="217" y="19"/>
                </a:lnTo>
                <a:lnTo>
                  <a:pt x="213" y="16"/>
                </a:lnTo>
                <a:lnTo>
                  <a:pt x="207" y="12"/>
                </a:lnTo>
                <a:lnTo>
                  <a:pt x="201" y="10"/>
                </a:lnTo>
                <a:lnTo>
                  <a:pt x="195" y="8"/>
                </a:lnTo>
                <a:lnTo>
                  <a:pt x="190" y="5"/>
                </a:lnTo>
                <a:lnTo>
                  <a:pt x="183" y="4"/>
                </a:lnTo>
                <a:lnTo>
                  <a:pt x="176" y="2"/>
                </a:lnTo>
                <a:lnTo>
                  <a:pt x="169" y="1"/>
                </a:lnTo>
                <a:lnTo>
                  <a:pt x="161" y="1"/>
                </a:lnTo>
                <a:lnTo>
                  <a:pt x="153" y="0"/>
                </a:lnTo>
                <a:lnTo>
                  <a:pt x="145" y="0"/>
                </a:lnTo>
                <a:lnTo>
                  <a:pt x="137" y="0"/>
                </a:lnTo>
                <a:lnTo>
                  <a:pt x="130" y="1"/>
                </a:lnTo>
                <a:lnTo>
                  <a:pt x="122" y="2"/>
                </a:lnTo>
                <a:lnTo>
                  <a:pt x="115" y="3"/>
                </a:lnTo>
                <a:lnTo>
                  <a:pt x="108" y="4"/>
                </a:lnTo>
                <a:lnTo>
                  <a:pt x="102" y="6"/>
                </a:lnTo>
                <a:lnTo>
                  <a:pt x="95" y="9"/>
                </a:lnTo>
                <a:lnTo>
                  <a:pt x="89" y="12"/>
                </a:lnTo>
                <a:lnTo>
                  <a:pt x="84" y="16"/>
                </a:lnTo>
                <a:lnTo>
                  <a:pt x="78" y="19"/>
                </a:lnTo>
                <a:lnTo>
                  <a:pt x="72" y="24"/>
                </a:lnTo>
                <a:lnTo>
                  <a:pt x="66" y="28"/>
                </a:lnTo>
                <a:lnTo>
                  <a:pt x="62" y="33"/>
                </a:lnTo>
                <a:lnTo>
                  <a:pt x="57" y="39"/>
                </a:lnTo>
                <a:lnTo>
                  <a:pt x="53" y="44"/>
                </a:lnTo>
                <a:lnTo>
                  <a:pt x="48" y="50"/>
                </a:lnTo>
                <a:lnTo>
                  <a:pt x="48" y="6"/>
                </a:lnTo>
                <a:lnTo>
                  <a:pt x="0" y="6"/>
                </a:lnTo>
                <a:lnTo>
                  <a:pt x="0" y="307"/>
                </a:lnTo>
                <a:lnTo>
                  <a:pt x="50" y="307"/>
                </a:lnTo>
                <a:lnTo>
                  <a:pt x="50" y="136"/>
                </a:lnTo>
                <a:lnTo>
                  <a:pt x="50" y="125"/>
                </a:lnTo>
                <a:lnTo>
                  <a:pt x="51" y="116"/>
                </a:lnTo>
                <a:lnTo>
                  <a:pt x="54" y="105"/>
                </a:lnTo>
                <a:lnTo>
                  <a:pt x="56" y="97"/>
                </a:lnTo>
                <a:lnTo>
                  <a:pt x="60" y="88"/>
                </a:lnTo>
                <a:lnTo>
                  <a:pt x="64" y="81"/>
                </a:lnTo>
                <a:lnTo>
                  <a:pt x="69" y="74"/>
                </a:lnTo>
                <a:lnTo>
                  <a:pt x="74" y="69"/>
                </a:lnTo>
                <a:lnTo>
                  <a:pt x="80" y="63"/>
                </a:lnTo>
                <a:lnTo>
                  <a:pt x="87" y="58"/>
                </a:lnTo>
                <a:lnTo>
                  <a:pt x="94" y="54"/>
                </a:lnTo>
                <a:lnTo>
                  <a:pt x="102" y="50"/>
                </a:lnTo>
                <a:lnTo>
                  <a:pt x="110" y="48"/>
                </a:lnTo>
                <a:lnTo>
                  <a:pt x="119" y="46"/>
                </a:lnTo>
                <a:lnTo>
                  <a:pt x="130" y="44"/>
                </a:lnTo>
                <a:lnTo>
                  <a:pt x="140" y="44"/>
                </a:lnTo>
                <a:lnTo>
                  <a:pt x="148" y="44"/>
                </a:lnTo>
                <a:lnTo>
                  <a:pt x="156" y="46"/>
                </a:lnTo>
                <a:lnTo>
                  <a:pt x="163" y="47"/>
                </a:lnTo>
                <a:lnTo>
                  <a:pt x="169" y="49"/>
                </a:lnTo>
                <a:lnTo>
                  <a:pt x="175" y="51"/>
                </a:lnTo>
                <a:lnTo>
                  <a:pt x="180" y="55"/>
                </a:lnTo>
                <a:lnTo>
                  <a:pt x="184" y="59"/>
                </a:lnTo>
                <a:lnTo>
                  <a:pt x="188" y="64"/>
                </a:lnTo>
                <a:lnTo>
                  <a:pt x="191" y="69"/>
                </a:lnTo>
                <a:lnTo>
                  <a:pt x="193" y="74"/>
                </a:lnTo>
                <a:lnTo>
                  <a:pt x="195" y="81"/>
                </a:lnTo>
                <a:lnTo>
                  <a:pt x="198" y="88"/>
                </a:lnTo>
                <a:lnTo>
                  <a:pt x="199" y="95"/>
                </a:lnTo>
                <a:lnTo>
                  <a:pt x="199" y="104"/>
                </a:lnTo>
                <a:lnTo>
                  <a:pt x="200" y="112"/>
                </a:lnTo>
                <a:lnTo>
                  <a:pt x="200" y="123"/>
                </a:lnTo>
                <a:lnTo>
                  <a:pt x="200"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0" name="Rectangle 281"/>
          <p:cNvSpPr>
            <a:spLocks noChangeArrowheads="1"/>
          </p:cNvSpPr>
          <p:nvPr/>
        </p:nvSpPr>
        <p:spPr bwMode="auto">
          <a:xfrm>
            <a:off x="5256213" y="5849938"/>
            <a:ext cx="26987" cy="2190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371" name="Freeform 282"/>
          <p:cNvSpPr>
            <a:spLocks/>
          </p:cNvSpPr>
          <p:nvPr/>
        </p:nvSpPr>
        <p:spPr bwMode="auto">
          <a:xfrm>
            <a:off x="5307013" y="5910263"/>
            <a:ext cx="147637" cy="225425"/>
          </a:xfrm>
          <a:custGeom>
            <a:avLst/>
            <a:gdLst>
              <a:gd name="T0" fmla="*/ 118004 w 279"/>
              <a:gd name="T1" fmla="*/ 0 h 426"/>
              <a:gd name="T2" fmla="*/ 74083 w 279"/>
              <a:gd name="T3" fmla="*/ 128587 h 426"/>
              <a:gd name="T4" fmla="*/ 29633 w 279"/>
              <a:gd name="T5" fmla="*/ 0 h 426"/>
              <a:gd name="T6" fmla="*/ 0 w 279"/>
              <a:gd name="T7" fmla="*/ 0 h 426"/>
              <a:gd name="T8" fmla="*/ 60325 w 279"/>
              <a:gd name="T9" fmla="*/ 168275 h 426"/>
              <a:gd name="T10" fmla="*/ 53446 w 279"/>
              <a:gd name="T11" fmla="*/ 187325 h 426"/>
              <a:gd name="T12" fmla="*/ 51858 w 279"/>
              <a:gd name="T13" fmla="*/ 189971 h 426"/>
              <a:gd name="T14" fmla="*/ 49741 w 279"/>
              <a:gd name="T15" fmla="*/ 192617 h 426"/>
              <a:gd name="T16" fmla="*/ 48154 w 279"/>
              <a:gd name="T17" fmla="*/ 194733 h 426"/>
              <a:gd name="T18" fmla="*/ 45508 w 279"/>
              <a:gd name="T19" fmla="*/ 196850 h 426"/>
              <a:gd name="T20" fmla="*/ 42862 w 279"/>
              <a:gd name="T21" fmla="*/ 197908 h 426"/>
              <a:gd name="T22" fmla="*/ 40217 w 279"/>
              <a:gd name="T23" fmla="*/ 199496 h 426"/>
              <a:gd name="T24" fmla="*/ 37042 w 279"/>
              <a:gd name="T25" fmla="*/ 200025 h 426"/>
              <a:gd name="T26" fmla="*/ 33337 w 279"/>
              <a:gd name="T27" fmla="*/ 200025 h 426"/>
              <a:gd name="T28" fmla="*/ 29104 w 279"/>
              <a:gd name="T29" fmla="*/ 200025 h 426"/>
              <a:gd name="T30" fmla="*/ 25400 w 279"/>
              <a:gd name="T31" fmla="*/ 199496 h 426"/>
              <a:gd name="T32" fmla="*/ 21696 w 279"/>
              <a:gd name="T33" fmla="*/ 198438 h 426"/>
              <a:gd name="T34" fmla="*/ 17992 w 279"/>
              <a:gd name="T35" fmla="*/ 197379 h 426"/>
              <a:gd name="T36" fmla="*/ 17992 w 279"/>
              <a:gd name="T37" fmla="*/ 222779 h 426"/>
              <a:gd name="T38" fmla="*/ 21696 w 279"/>
              <a:gd name="T39" fmla="*/ 224367 h 426"/>
              <a:gd name="T40" fmla="*/ 25400 w 279"/>
              <a:gd name="T41" fmla="*/ 224896 h 426"/>
              <a:gd name="T42" fmla="*/ 29633 w 279"/>
              <a:gd name="T43" fmla="*/ 225425 h 426"/>
              <a:gd name="T44" fmla="*/ 33867 w 279"/>
              <a:gd name="T45" fmla="*/ 225425 h 426"/>
              <a:gd name="T46" fmla="*/ 38629 w 279"/>
              <a:gd name="T47" fmla="*/ 225425 h 426"/>
              <a:gd name="T48" fmla="*/ 42862 w 279"/>
              <a:gd name="T49" fmla="*/ 224896 h 426"/>
              <a:gd name="T50" fmla="*/ 47625 w 279"/>
              <a:gd name="T51" fmla="*/ 224367 h 426"/>
              <a:gd name="T52" fmla="*/ 51858 w 279"/>
              <a:gd name="T53" fmla="*/ 222779 h 426"/>
              <a:gd name="T54" fmla="*/ 54504 w 279"/>
              <a:gd name="T55" fmla="*/ 221721 h 426"/>
              <a:gd name="T56" fmla="*/ 58208 w 279"/>
              <a:gd name="T57" fmla="*/ 220133 h 426"/>
              <a:gd name="T58" fmla="*/ 60854 w 279"/>
              <a:gd name="T59" fmla="*/ 218017 h 426"/>
              <a:gd name="T60" fmla="*/ 64029 w 279"/>
              <a:gd name="T61" fmla="*/ 215900 h 426"/>
              <a:gd name="T62" fmla="*/ 66146 w 279"/>
              <a:gd name="T63" fmla="*/ 213254 h 426"/>
              <a:gd name="T64" fmla="*/ 68791 w 279"/>
              <a:gd name="T65" fmla="*/ 209550 h 426"/>
              <a:gd name="T66" fmla="*/ 70379 w 279"/>
              <a:gd name="T67" fmla="*/ 206375 h 426"/>
              <a:gd name="T68" fmla="*/ 73025 w 279"/>
              <a:gd name="T69" fmla="*/ 202671 h 426"/>
              <a:gd name="T70" fmla="*/ 74612 w 279"/>
              <a:gd name="T71" fmla="*/ 198438 h 426"/>
              <a:gd name="T72" fmla="*/ 76729 w 279"/>
              <a:gd name="T73" fmla="*/ 193675 h 426"/>
              <a:gd name="T74" fmla="*/ 78846 w 279"/>
              <a:gd name="T75" fmla="*/ 188913 h 426"/>
              <a:gd name="T76" fmla="*/ 80962 w 279"/>
              <a:gd name="T77" fmla="*/ 183621 h 426"/>
              <a:gd name="T78" fmla="*/ 147637 w 279"/>
              <a:gd name="T79" fmla="*/ 0 h 426"/>
              <a:gd name="T80" fmla="*/ 118004 w 279"/>
              <a:gd name="T81" fmla="*/ 0 h 4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79" h="426">
                <a:moveTo>
                  <a:pt x="223" y="0"/>
                </a:moveTo>
                <a:lnTo>
                  <a:pt x="140" y="243"/>
                </a:lnTo>
                <a:lnTo>
                  <a:pt x="56" y="0"/>
                </a:lnTo>
                <a:lnTo>
                  <a:pt x="0" y="0"/>
                </a:lnTo>
                <a:lnTo>
                  <a:pt x="114" y="318"/>
                </a:lnTo>
                <a:lnTo>
                  <a:pt x="101" y="354"/>
                </a:lnTo>
                <a:lnTo>
                  <a:pt x="98" y="359"/>
                </a:lnTo>
                <a:lnTo>
                  <a:pt x="94" y="364"/>
                </a:lnTo>
                <a:lnTo>
                  <a:pt x="91" y="368"/>
                </a:lnTo>
                <a:lnTo>
                  <a:pt x="86" y="372"/>
                </a:lnTo>
                <a:lnTo>
                  <a:pt x="81" y="374"/>
                </a:lnTo>
                <a:lnTo>
                  <a:pt x="76" y="377"/>
                </a:lnTo>
                <a:lnTo>
                  <a:pt x="70" y="378"/>
                </a:lnTo>
                <a:lnTo>
                  <a:pt x="63" y="378"/>
                </a:lnTo>
                <a:lnTo>
                  <a:pt x="55" y="378"/>
                </a:lnTo>
                <a:lnTo>
                  <a:pt x="48" y="377"/>
                </a:lnTo>
                <a:lnTo>
                  <a:pt x="41" y="375"/>
                </a:lnTo>
                <a:lnTo>
                  <a:pt x="34" y="373"/>
                </a:lnTo>
                <a:lnTo>
                  <a:pt x="34" y="421"/>
                </a:lnTo>
                <a:lnTo>
                  <a:pt x="41" y="424"/>
                </a:lnTo>
                <a:lnTo>
                  <a:pt x="48" y="425"/>
                </a:lnTo>
                <a:lnTo>
                  <a:pt x="56" y="426"/>
                </a:lnTo>
                <a:lnTo>
                  <a:pt x="64" y="426"/>
                </a:lnTo>
                <a:lnTo>
                  <a:pt x="73" y="426"/>
                </a:lnTo>
                <a:lnTo>
                  <a:pt x="81" y="425"/>
                </a:lnTo>
                <a:lnTo>
                  <a:pt x="90" y="424"/>
                </a:lnTo>
                <a:lnTo>
                  <a:pt x="98" y="421"/>
                </a:lnTo>
                <a:lnTo>
                  <a:pt x="103" y="419"/>
                </a:lnTo>
                <a:lnTo>
                  <a:pt x="110" y="416"/>
                </a:lnTo>
                <a:lnTo>
                  <a:pt x="115" y="412"/>
                </a:lnTo>
                <a:lnTo>
                  <a:pt x="121" y="408"/>
                </a:lnTo>
                <a:lnTo>
                  <a:pt x="125" y="403"/>
                </a:lnTo>
                <a:lnTo>
                  <a:pt x="130" y="396"/>
                </a:lnTo>
                <a:lnTo>
                  <a:pt x="133" y="390"/>
                </a:lnTo>
                <a:lnTo>
                  <a:pt x="138" y="383"/>
                </a:lnTo>
                <a:lnTo>
                  <a:pt x="141" y="375"/>
                </a:lnTo>
                <a:lnTo>
                  <a:pt x="145" y="366"/>
                </a:lnTo>
                <a:lnTo>
                  <a:pt x="149" y="357"/>
                </a:lnTo>
                <a:lnTo>
                  <a:pt x="153" y="347"/>
                </a:lnTo>
                <a:lnTo>
                  <a:pt x="279" y="0"/>
                </a:lnTo>
                <a:lnTo>
                  <a:pt x="2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2" name="Freeform 283"/>
          <p:cNvSpPr>
            <a:spLocks noEditPoints="1"/>
          </p:cNvSpPr>
          <p:nvPr/>
        </p:nvSpPr>
        <p:spPr bwMode="auto">
          <a:xfrm>
            <a:off x="5559425" y="5849938"/>
            <a:ext cx="26988" cy="219075"/>
          </a:xfrm>
          <a:custGeom>
            <a:avLst/>
            <a:gdLst>
              <a:gd name="T0" fmla="*/ 0 w 51"/>
              <a:gd name="T1" fmla="*/ 219075 h 413"/>
              <a:gd name="T2" fmla="*/ 26988 w 51"/>
              <a:gd name="T3" fmla="*/ 219075 h 413"/>
              <a:gd name="T4" fmla="*/ 26988 w 51"/>
              <a:gd name="T5" fmla="*/ 59410 h 413"/>
              <a:gd name="T6" fmla="*/ 0 w 51"/>
              <a:gd name="T7" fmla="*/ 59410 h 413"/>
              <a:gd name="T8" fmla="*/ 0 w 51"/>
              <a:gd name="T9" fmla="*/ 219075 h 413"/>
              <a:gd name="T10" fmla="*/ 0 w 51"/>
              <a:gd name="T11" fmla="*/ 30236 h 413"/>
              <a:gd name="T12" fmla="*/ 26988 w 51"/>
              <a:gd name="T13" fmla="*/ 30236 h 413"/>
              <a:gd name="T14" fmla="*/ 26988 w 51"/>
              <a:gd name="T15" fmla="*/ 0 h 413"/>
              <a:gd name="T16" fmla="*/ 0 w 51"/>
              <a:gd name="T17" fmla="*/ 0 h 413"/>
              <a:gd name="T18" fmla="*/ 0 w 51"/>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2"/>
                </a:lnTo>
                <a:lnTo>
                  <a:pt x="0" y="112"/>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3" name="Freeform 284"/>
          <p:cNvSpPr>
            <a:spLocks/>
          </p:cNvSpPr>
          <p:nvPr/>
        </p:nvSpPr>
        <p:spPr bwMode="auto">
          <a:xfrm>
            <a:off x="5607050" y="5846763"/>
            <a:ext cx="80963" cy="222250"/>
          </a:xfrm>
          <a:custGeom>
            <a:avLst/>
            <a:gdLst>
              <a:gd name="T0" fmla="*/ 25761 w 154"/>
              <a:gd name="T1" fmla="*/ 222250 h 419"/>
              <a:gd name="T2" fmla="*/ 52573 w 154"/>
              <a:gd name="T3" fmla="*/ 222250 h 419"/>
              <a:gd name="T4" fmla="*/ 52573 w 154"/>
              <a:gd name="T5" fmla="*/ 84338 h 419"/>
              <a:gd name="T6" fmla="*/ 80963 w 154"/>
              <a:gd name="T7" fmla="*/ 84338 h 419"/>
              <a:gd name="T8" fmla="*/ 80963 w 154"/>
              <a:gd name="T9" fmla="*/ 62591 h 419"/>
              <a:gd name="T10" fmla="*/ 52573 w 154"/>
              <a:gd name="T11" fmla="*/ 62591 h 419"/>
              <a:gd name="T12" fmla="*/ 52573 w 154"/>
              <a:gd name="T13" fmla="*/ 49330 h 419"/>
              <a:gd name="T14" fmla="*/ 52573 w 154"/>
              <a:gd name="T15" fmla="*/ 46147 h 419"/>
              <a:gd name="T16" fmla="*/ 52573 w 154"/>
              <a:gd name="T17" fmla="*/ 43495 h 419"/>
              <a:gd name="T18" fmla="*/ 53099 w 154"/>
              <a:gd name="T19" fmla="*/ 40843 h 419"/>
              <a:gd name="T20" fmla="*/ 53099 w 154"/>
              <a:gd name="T21" fmla="*/ 38191 h 419"/>
              <a:gd name="T22" fmla="*/ 53625 w 154"/>
              <a:gd name="T23" fmla="*/ 36069 h 419"/>
              <a:gd name="T24" fmla="*/ 54151 w 154"/>
              <a:gd name="T25" fmla="*/ 33947 h 419"/>
              <a:gd name="T26" fmla="*/ 55202 w 154"/>
              <a:gd name="T27" fmla="*/ 32356 h 419"/>
              <a:gd name="T28" fmla="*/ 55728 w 154"/>
              <a:gd name="T29" fmla="*/ 30234 h 419"/>
              <a:gd name="T30" fmla="*/ 56779 w 154"/>
              <a:gd name="T31" fmla="*/ 29174 h 419"/>
              <a:gd name="T32" fmla="*/ 57831 w 154"/>
              <a:gd name="T33" fmla="*/ 28113 h 419"/>
              <a:gd name="T34" fmla="*/ 59408 w 154"/>
              <a:gd name="T35" fmla="*/ 27052 h 419"/>
              <a:gd name="T36" fmla="*/ 60985 w 154"/>
              <a:gd name="T37" fmla="*/ 25461 h 419"/>
              <a:gd name="T38" fmla="*/ 62037 w 154"/>
              <a:gd name="T39" fmla="*/ 24930 h 419"/>
              <a:gd name="T40" fmla="*/ 64665 w 154"/>
              <a:gd name="T41" fmla="*/ 24930 h 419"/>
              <a:gd name="T42" fmla="*/ 66242 w 154"/>
              <a:gd name="T43" fmla="*/ 24400 h 419"/>
              <a:gd name="T44" fmla="*/ 69397 w 154"/>
              <a:gd name="T45" fmla="*/ 24400 h 419"/>
              <a:gd name="T46" fmla="*/ 74128 w 154"/>
              <a:gd name="T47" fmla="*/ 24930 h 419"/>
              <a:gd name="T48" fmla="*/ 80963 w 154"/>
              <a:gd name="T49" fmla="*/ 25991 h 419"/>
              <a:gd name="T50" fmla="*/ 80963 w 154"/>
              <a:gd name="T51" fmla="*/ 1591 h 419"/>
              <a:gd name="T52" fmla="*/ 75180 w 154"/>
              <a:gd name="T53" fmla="*/ 1061 h 419"/>
              <a:gd name="T54" fmla="*/ 69923 w 154"/>
              <a:gd name="T55" fmla="*/ 530 h 419"/>
              <a:gd name="T56" fmla="*/ 65191 w 154"/>
              <a:gd name="T57" fmla="*/ 0 h 419"/>
              <a:gd name="T58" fmla="*/ 61511 w 154"/>
              <a:gd name="T59" fmla="*/ 0 h 419"/>
              <a:gd name="T60" fmla="*/ 57305 w 154"/>
              <a:gd name="T61" fmla="*/ 0 h 419"/>
              <a:gd name="T62" fmla="*/ 53099 w 154"/>
              <a:gd name="T63" fmla="*/ 530 h 419"/>
              <a:gd name="T64" fmla="*/ 49419 w 154"/>
              <a:gd name="T65" fmla="*/ 1061 h 419"/>
              <a:gd name="T66" fmla="*/ 45739 w 154"/>
              <a:gd name="T67" fmla="*/ 2652 h 419"/>
              <a:gd name="T68" fmla="*/ 43110 w 154"/>
              <a:gd name="T69" fmla="*/ 3713 h 419"/>
              <a:gd name="T70" fmla="*/ 39956 w 154"/>
              <a:gd name="T71" fmla="*/ 5304 h 419"/>
              <a:gd name="T72" fmla="*/ 37327 w 154"/>
              <a:gd name="T73" fmla="*/ 7956 h 419"/>
              <a:gd name="T74" fmla="*/ 35224 w 154"/>
              <a:gd name="T75" fmla="*/ 9548 h 419"/>
              <a:gd name="T76" fmla="*/ 32595 w 154"/>
              <a:gd name="T77" fmla="*/ 12730 h 419"/>
              <a:gd name="T78" fmla="*/ 31018 w 154"/>
              <a:gd name="T79" fmla="*/ 15382 h 419"/>
              <a:gd name="T80" fmla="*/ 29441 w 154"/>
              <a:gd name="T81" fmla="*/ 19095 h 419"/>
              <a:gd name="T82" fmla="*/ 28390 w 154"/>
              <a:gd name="T83" fmla="*/ 22808 h 419"/>
              <a:gd name="T84" fmla="*/ 27338 w 154"/>
              <a:gd name="T85" fmla="*/ 25991 h 419"/>
              <a:gd name="T86" fmla="*/ 26812 w 154"/>
              <a:gd name="T87" fmla="*/ 30234 h 419"/>
              <a:gd name="T88" fmla="*/ 25761 w 154"/>
              <a:gd name="T89" fmla="*/ 35008 h 419"/>
              <a:gd name="T90" fmla="*/ 25761 w 154"/>
              <a:gd name="T91" fmla="*/ 39782 h 419"/>
              <a:gd name="T92" fmla="*/ 25761 w 154"/>
              <a:gd name="T93" fmla="*/ 62591 h 419"/>
              <a:gd name="T94" fmla="*/ 0 w 154"/>
              <a:gd name="T95" fmla="*/ 62591 h 419"/>
              <a:gd name="T96" fmla="*/ 0 w 154"/>
              <a:gd name="T97" fmla="*/ 84338 h 419"/>
              <a:gd name="T98" fmla="*/ 25761 w 154"/>
              <a:gd name="T99" fmla="*/ 84338 h 419"/>
              <a:gd name="T100" fmla="*/ 25761 w 154"/>
              <a:gd name="T101" fmla="*/ 222250 h 41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4" h="419">
                <a:moveTo>
                  <a:pt x="49" y="419"/>
                </a:moveTo>
                <a:lnTo>
                  <a:pt x="100" y="419"/>
                </a:lnTo>
                <a:lnTo>
                  <a:pt x="100" y="159"/>
                </a:lnTo>
                <a:lnTo>
                  <a:pt x="154" y="159"/>
                </a:lnTo>
                <a:lnTo>
                  <a:pt x="154" y="118"/>
                </a:lnTo>
                <a:lnTo>
                  <a:pt x="100" y="118"/>
                </a:lnTo>
                <a:lnTo>
                  <a:pt x="100" y="93"/>
                </a:lnTo>
                <a:lnTo>
                  <a:pt x="100" y="87"/>
                </a:lnTo>
                <a:lnTo>
                  <a:pt x="100" y="82"/>
                </a:lnTo>
                <a:lnTo>
                  <a:pt x="101" y="77"/>
                </a:lnTo>
                <a:lnTo>
                  <a:pt x="101" y="72"/>
                </a:lnTo>
                <a:lnTo>
                  <a:pt x="102" y="68"/>
                </a:lnTo>
                <a:lnTo>
                  <a:pt x="103" y="64"/>
                </a:lnTo>
                <a:lnTo>
                  <a:pt x="105" y="61"/>
                </a:lnTo>
                <a:lnTo>
                  <a:pt x="106" y="57"/>
                </a:lnTo>
                <a:lnTo>
                  <a:pt x="108" y="55"/>
                </a:lnTo>
                <a:lnTo>
                  <a:pt x="110" y="53"/>
                </a:lnTo>
                <a:lnTo>
                  <a:pt x="113" y="51"/>
                </a:lnTo>
                <a:lnTo>
                  <a:pt x="116" y="48"/>
                </a:lnTo>
                <a:lnTo>
                  <a:pt x="118" y="47"/>
                </a:lnTo>
                <a:lnTo>
                  <a:pt x="123" y="47"/>
                </a:lnTo>
                <a:lnTo>
                  <a:pt x="126" y="46"/>
                </a:lnTo>
                <a:lnTo>
                  <a:pt x="132" y="46"/>
                </a:lnTo>
                <a:lnTo>
                  <a:pt x="141" y="47"/>
                </a:lnTo>
                <a:lnTo>
                  <a:pt x="154" y="49"/>
                </a:lnTo>
                <a:lnTo>
                  <a:pt x="154" y="3"/>
                </a:lnTo>
                <a:lnTo>
                  <a:pt x="143" y="2"/>
                </a:lnTo>
                <a:lnTo>
                  <a:pt x="133" y="1"/>
                </a:lnTo>
                <a:lnTo>
                  <a:pt x="124" y="0"/>
                </a:lnTo>
                <a:lnTo>
                  <a:pt x="117" y="0"/>
                </a:lnTo>
                <a:lnTo>
                  <a:pt x="109" y="0"/>
                </a:lnTo>
                <a:lnTo>
                  <a:pt x="101" y="1"/>
                </a:lnTo>
                <a:lnTo>
                  <a:pt x="94" y="2"/>
                </a:lnTo>
                <a:lnTo>
                  <a:pt x="87" y="5"/>
                </a:lnTo>
                <a:lnTo>
                  <a:pt x="82" y="7"/>
                </a:lnTo>
                <a:lnTo>
                  <a:pt x="76" y="10"/>
                </a:lnTo>
                <a:lnTo>
                  <a:pt x="71" y="15"/>
                </a:lnTo>
                <a:lnTo>
                  <a:pt x="67" y="18"/>
                </a:lnTo>
                <a:lnTo>
                  <a:pt x="62" y="24"/>
                </a:lnTo>
                <a:lnTo>
                  <a:pt x="59" y="29"/>
                </a:lnTo>
                <a:lnTo>
                  <a:pt x="56" y="36"/>
                </a:lnTo>
                <a:lnTo>
                  <a:pt x="54" y="43"/>
                </a:lnTo>
                <a:lnTo>
                  <a:pt x="52" y="49"/>
                </a:lnTo>
                <a:lnTo>
                  <a:pt x="51" y="57"/>
                </a:lnTo>
                <a:lnTo>
                  <a:pt x="49" y="66"/>
                </a:lnTo>
                <a:lnTo>
                  <a:pt x="49" y="75"/>
                </a:lnTo>
                <a:lnTo>
                  <a:pt x="49" y="118"/>
                </a:lnTo>
                <a:lnTo>
                  <a:pt x="0" y="118"/>
                </a:lnTo>
                <a:lnTo>
                  <a:pt x="0" y="159"/>
                </a:lnTo>
                <a:lnTo>
                  <a:pt x="49" y="159"/>
                </a:lnTo>
                <a:lnTo>
                  <a:pt x="49"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4" name="Freeform 285"/>
          <p:cNvSpPr>
            <a:spLocks/>
          </p:cNvSpPr>
          <p:nvPr/>
        </p:nvSpPr>
        <p:spPr bwMode="auto">
          <a:xfrm>
            <a:off x="5788025" y="5910263"/>
            <a:ext cx="131763" cy="161925"/>
          </a:xfrm>
          <a:custGeom>
            <a:avLst/>
            <a:gdLst>
              <a:gd name="T0" fmla="*/ 0 w 250"/>
              <a:gd name="T1" fmla="*/ 0 h 308"/>
              <a:gd name="T2" fmla="*/ 0 w 250"/>
              <a:gd name="T3" fmla="*/ 102517 h 308"/>
              <a:gd name="T4" fmla="*/ 0 w 250"/>
              <a:gd name="T5" fmla="*/ 113558 h 308"/>
              <a:gd name="T6" fmla="*/ 1054 w 250"/>
              <a:gd name="T7" fmla="*/ 123021 h 308"/>
              <a:gd name="T8" fmla="*/ 2635 w 250"/>
              <a:gd name="T9" fmla="*/ 131958 h 308"/>
              <a:gd name="T10" fmla="*/ 6325 w 250"/>
              <a:gd name="T11" fmla="*/ 140370 h 308"/>
              <a:gd name="T12" fmla="*/ 10014 w 250"/>
              <a:gd name="T13" fmla="*/ 145102 h 308"/>
              <a:gd name="T14" fmla="*/ 14230 w 250"/>
              <a:gd name="T15" fmla="*/ 149833 h 308"/>
              <a:gd name="T16" fmla="*/ 20028 w 250"/>
              <a:gd name="T17" fmla="*/ 152988 h 308"/>
              <a:gd name="T18" fmla="*/ 25298 w 250"/>
              <a:gd name="T19" fmla="*/ 156142 h 308"/>
              <a:gd name="T20" fmla="*/ 31096 w 250"/>
              <a:gd name="T21" fmla="*/ 158771 h 308"/>
              <a:gd name="T22" fmla="*/ 38475 w 250"/>
              <a:gd name="T23" fmla="*/ 160348 h 308"/>
              <a:gd name="T24" fmla="*/ 45854 w 250"/>
              <a:gd name="T25" fmla="*/ 160874 h 308"/>
              <a:gd name="T26" fmla="*/ 54286 w 250"/>
              <a:gd name="T27" fmla="*/ 161925 h 308"/>
              <a:gd name="T28" fmla="*/ 62719 w 250"/>
              <a:gd name="T29" fmla="*/ 160874 h 308"/>
              <a:gd name="T30" fmla="*/ 70625 w 250"/>
              <a:gd name="T31" fmla="*/ 159822 h 308"/>
              <a:gd name="T32" fmla="*/ 78531 w 250"/>
              <a:gd name="T33" fmla="*/ 158245 h 308"/>
              <a:gd name="T34" fmla="*/ 85382 w 250"/>
              <a:gd name="T35" fmla="*/ 155091 h 308"/>
              <a:gd name="T36" fmla="*/ 91180 w 250"/>
              <a:gd name="T37" fmla="*/ 150885 h 308"/>
              <a:gd name="T38" fmla="*/ 97505 w 250"/>
              <a:gd name="T39" fmla="*/ 146153 h 308"/>
              <a:gd name="T40" fmla="*/ 102248 w 250"/>
              <a:gd name="T41" fmla="*/ 140370 h 308"/>
              <a:gd name="T42" fmla="*/ 106465 w 250"/>
              <a:gd name="T43" fmla="*/ 134587 h 308"/>
              <a:gd name="T44" fmla="*/ 131763 w 250"/>
              <a:gd name="T45" fmla="*/ 158245 h 308"/>
              <a:gd name="T46" fmla="*/ 105410 w 250"/>
              <a:gd name="T47" fmla="*/ 0 h 308"/>
              <a:gd name="T48" fmla="*/ 105410 w 250"/>
              <a:gd name="T49" fmla="*/ 91477 h 308"/>
              <a:gd name="T50" fmla="*/ 103302 w 250"/>
              <a:gd name="T51" fmla="*/ 103043 h 308"/>
              <a:gd name="T52" fmla="*/ 100667 w 250"/>
              <a:gd name="T53" fmla="*/ 112506 h 308"/>
              <a:gd name="T54" fmla="*/ 96451 w 250"/>
              <a:gd name="T55" fmla="*/ 120918 h 308"/>
              <a:gd name="T56" fmla="*/ 90126 w 250"/>
              <a:gd name="T57" fmla="*/ 127753 h 308"/>
              <a:gd name="T58" fmla="*/ 82747 w 250"/>
              <a:gd name="T59" fmla="*/ 132484 h 308"/>
              <a:gd name="T60" fmla="*/ 74314 w 250"/>
              <a:gd name="T61" fmla="*/ 136164 h 308"/>
              <a:gd name="T62" fmla="*/ 64300 w 250"/>
              <a:gd name="T63" fmla="*/ 138267 h 308"/>
              <a:gd name="T64" fmla="*/ 54286 w 250"/>
              <a:gd name="T65" fmla="*/ 138267 h 308"/>
              <a:gd name="T66" fmla="*/ 46381 w 250"/>
              <a:gd name="T67" fmla="*/ 136690 h 308"/>
              <a:gd name="T68" fmla="*/ 40056 w 250"/>
              <a:gd name="T69" fmla="*/ 134587 h 308"/>
              <a:gd name="T70" fmla="*/ 34785 w 250"/>
              <a:gd name="T71" fmla="*/ 130381 h 308"/>
              <a:gd name="T72" fmla="*/ 31096 w 250"/>
              <a:gd name="T73" fmla="*/ 125650 h 308"/>
              <a:gd name="T74" fmla="*/ 28988 w 250"/>
              <a:gd name="T75" fmla="*/ 118815 h 308"/>
              <a:gd name="T76" fmla="*/ 26880 w 250"/>
              <a:gd name="T77" fmla="*/ 111455 h 308"/>
              <a:gd name="T78" fmla="*/ 26353 w 250"/>
              <a:gd name="T79" fmla="*/ 101992 h 308"/>
              <a:gd name="T80" fmla="*/ 26353 w 250"/>
              <a:gd name="T81" fmla="*/ 0 h 30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0" h="308">
                <a:moveTo>
                  <a:pt x="50" y="0"/>
                </a:moveTo>
                <a:lnTo>
                  <a:pt x="0" y="0"/>
                </a:lnTo>
                <a:lnTo>
                  <a:pt x="0" y="180"/>
                </a:lnTo>
                <a:lnTo>
                  <a:pt x="0" y="195"/>
                </a:lnTo>
                <a:lnTo>
                  <a:pt x="0" y="205"/>
                </a:lnTo>
                <a:lnTo>
                  <a:pt x="0" y="216"/>
                </a:lnTo>
                <a:lnTo>
                  <a:pt x="1" y="225"/>
                </a:lnTo>
                <a:lnTo>
                  <a:pt x="2" y="234"/>
                </a:lnTo>
                <a:lnTo>
                  <a:pt x="3" y="243"/>
                </a:lnTo>
                <a:lnTo>
                  <a:pt x="5" y="251"/>
                </a:lnTo>
                <a:lnTo>
                  <a:pt x="9" y="259"/>
                </a:lnTo>
                <a:lnTo>
                  <a:pt x="12" y="267"/>
                </a:lnTo>
                <a:lnTo>
                  <a:pt x="16" y="272"/>
                </a:lnTo>
                <a:lnTo>
                  <a:pt x="19" y="276"/>
                </a:lnTo>
                <a:lnTo>
                  <a:pt x="24" y="280"/>
                </a:lnTo>
                <a:lnTo>
                  <a:pt x="27" y="285"/>
                </a:lnTo>
                <a:lnTo>
                  <a:pt x="32" y="288"/>
                </a:lnTo>
                <a:lnTo>
                  <a:pt x="38" y="291"/>
                </a:lnTo>
                <a:lnTo>
                  <a:pt x="42" y="294"/>
                </a:lnTo>
                <a:lnTo>
                  <a:pt x="48" y="297"/>
                </a:lnTo>
                <a:lnTo>
                  <a:pt x="54" y="299"/>
                </a:lnTo>
                <a:lnTo>
                  <a:pt x="59" y="302"/>
                </a:lnTo>
                <a:lnTo>
                  <a:pt x="66" y="303"/>
                </a:lnTo>
                <a:lnTo>
                  <a:pt x="73" y="305"/>
                </a:lnTo>
                <a:lnTo>
                  <a:pt x="80" y="306"/>
                </a:lnTo>
                <a:lnTo>
                  <a:pt x="87" y="306"/>
                </a:lnTo>
                <a:lnTo>
                  <a:pt x="95" y="308"/>
                </a:lnTo>
                <a:lnTo>
                  <a:pt x="103" y="308"/>
                </a:lnTo>
                <a:lnTo>
                  <a:pt x="111" y="308"/>
                </a:lnTo>
                <a:lnTo>
                  <a:pt x="119" y="306"/>
                </a:lnTo>
                <a:lnTo>
                  <a:pt x="127" y="305"/>
                </a:lnTo>
                <a:lnTo>
                  <a:pt x="134" y="304"/>
                </a:lnTo>
                <a:lnTo>
                  <a:pt x="142" y="303"/>
                </a:lnTo>
                <a:lnTo>
                  <a:pt x="149" y="301"/>
                </a:lnTo>
                <a:lnTo>
                  <a:pt x="155" y="297"/>
                </a:lnTo>
                <a:lnTo>
                  <a:pt x="162" y="295"/>
                </a:lnTo>
                <a:lnTo>
                  <a:pt x="168" y="291"/>
                </a:lnTo>
                <a:lnTo>
                  <a:pt x="173" y="287"/>
                </a:lnTo>
                <a:lnTo>
                  <a:pt x="179" y="283"/>
                </a:lnTo>
                <a:lnTo>
                  <a:pt x="185" y="278"/>
                </a:lnTo>
                <a:lnTo>
                  <a:pt x="189" y="273"/>
                </a:lnTo>
                <a:lnTo>
                  <a:pt x="194" y="267"/>
                </a:lnTo>
                <a:lnTo>
                  <a:pt x="199" y="262"/>
                </a:lnTo>
                <a:lnTo>
                  <a:pt x="202" y="256"/>
                </a:lnTo>
                <a:lnTo>
                  <a:pt x="202" y="301"/>
                </a:lnTo>
                <a:lnTo>
                  <a:pt x="250" y="301"/>
                </a:lnTo>
                <a:lnTo>
                  <a:pt x="250" y="0"/>
                </a:lnTo>
                <a:lnTo>
                  <a:pt x="200" y="0"/>
                </a:lnTo>
                <a:lnTo>
                  <a:pt x="200" y="161"/>
                </a:lnTo>
                <a:lnTo>
                  <a:pt x="200" y="174"/>
                </a:lnTo>
                <a:lnTo>
                  <a:pt x="199" y="186"/>
                </a:lnTo>
                <a:lnTo>
                  <a:pt x="196" y="196"/>
                </a:lnTo>
                <a:lnTo>
                  <a:pt x="194" y="205"/>
                </a:lnTo>
                <a:lnTo>
                  <a:pt x="191" y="214"/>
                </a:lnTo>
                <a:lnTo>
                  <a:pt x="187" y="222"/>
                </a:lnTo>
                <a:lnTo>
                  <a:pt x="183" y="230"/>
                </a:lnTo>
                <a:lnTo>
                  <a:pt x="177" y="237"/>
                </a:lnTo>
                <a:lnTo>
                  <a:pt x="171" y="243"/>
                </a:lnTo>
                <a:lnTo>
                  <a:pt x="165" y="249"/>
                </a:lnTo>
                <a:lnTo>
                  <a:pt x="157" y="252"/>
                </a:lnTo>
                <a:lnTo>
                  <a:pt x="149" y="256"/>
                </a:lnTo>
                <a:lnTo>
                  <a:pt x="141" y="259"/>
                </a:lnTo>
                <a:lnTo>
                  <a:pt x="132" y="262"/>
                </a:lnTo>
                <a:lnTo>
                  <a:pt x="122" y="263"/>
                </a:lnTo>
                <a:lnTo>
                  <a:pt x="111" y="263"/>
                </a:lnTo>
                <a:lnTo>
                  <a:pt x="103" y="263"/>
                </a:lnTo>
                <a:lnTo>
                  <a:pt x="95" y="262"/>
                </a:lnTo>
                <a:lnTo>
                  <a:pt x="88" y="260"/>
                </a:lnTo>
                <a:lnTo>
                  <a:pt x="81" y="258"/>
                </a:lnTo>
                <a:lnTo>
                  <a:pt x="76" y="256"/>
                </a:lnTo>
                <a:lnTo>
                  <a:pt x="71" y="252"/>
                </a:lnTo>
                <a:lnTo>
                  <a:pt x="66" y="248"/>
                </a:lnTo>
                <a:lnTo>
                  <a:pt x="63" y="243"/>
                </a:lnTo>
                <a:lnTo>
                  <a:pt x="59" y="239"/>
                </a:lnTo>
                <a:lnTo>
                  <a:pt x="57" y="233"/>
                </a:lnTo>
                <a:lnTo>
                  <a:pt x="55" y="226"/>
                </a:lnTo>
                <a:lnTo>
                  <a:pt x="53" y="219"/>
                </a:lnTo>
                <a:lnTo>
                  <a:pt x="51" y="212"/>
                </a:lnTo>
                <a:lnTo>
                  <a:pt x="51" y="203"/>
                </a:lnTo>
                <a:lnTo>
                  <a:pt x="50" y="194"/>
                </a:lnTo>
                <a:lnTo>
                  <a:pt x="50" y="184"/>
                </a:lnTo>
                <a:lnTo>
                  <a:pt x="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5" name="Freeform 286"/>
          <p:cNvSpPr>
            <a:spLocks/>
          </p:cNvSpPr>
          <p:nvPr/>
        </p:nvSpPr>
        <p:spPr bwMode="auto">
          <a:xfrm>
            <a:off x="5948363" y="5905500"/>
            <a:ext cx="130175" cy="168275"/>
          </a:xfrm>
          <a:custGeom>
            <a:avLst/>
            <a:gdLst>
              <a:gd name="T0" fmla="*/ 2117 w 246"/>
              <a:gd name="T1" fmla="*/ 130822 h 319"/>
              <a:gd name="T2" fmla="*/ 13229 w 246"/>
              <a:gd name="T3" fmla="*/ 149812 h 319"/>
              <a:gd name="T4" fmla="*/ 30692 w 246"/>
              <a:gd name="T5" fmla="*/ 162472 h 319"/>
              <a:gd name="T6" fmla="*/ 56621 w 246"/>
              <a:gd name="T7" fmla="*/ 168275 h 319"/>
              <a:gd name="T8" fmla="*/ 85725 w 246"/>
              <a:gd name="T9" fmla="*/ 166165 h 319"/>
              <a:gd name="T10" fmla="*/ 107950 w 246"/>
              <a:gd name="T11" fmla="*/ 157197 h 319"/>
              <a:gd name="T12" fmla="*/ 123296 w 246"/>
              <a:gd name="T13" fmla="*/ 142955 h 319"/>
              <a:gd name="T14" fmla="*/ 130175 w 246"/>
              <a:gd name="T15" fmla="*/ 121854 h 319"/>
              <a:gd name="T16" fmla="*/ 128058 w 246"/>
              <a:gd name="T17" fmla="*/ 101809 h 319"/>
              <a:gd name="T18" fmla="*/ 121179 w 246"/>
              <a:gd name="T19" fmla="*/ 88621 h 319"/>
              <a:gd name="T20" fmla="*/ 107421 w 246"/>
              <a:gd name="T21" fmla="*/ 79126 h 319"/>
              <a:gd name="T22" fmla="*/ 87313 w 246"/>
              <a:gd name="T23" fmla="*/ 72269 h 319"/>
              <a:gd name="T24" fmla="*/ 49742 w 246"/>
              <a:gd name="T25" fmla="*/ 63301 h 319"/>
              <a:gd name="T26" fmla="*/ 40746 w 246"/>
              <a:gd name="T27" fmla="*/ 59608 h 319"/>
              <a:gd name="T28" fmla="*/ 34396 w 246"/>
              <a:gd name="T29" fmla="*/ 55388 h 319"/>
              <a:gd name="T30" fmla="*/ 31221 w 246"/>
              <a:gd name="T31" fmla="*/ 48531 h 319"/>
              <a:gd name="T32" fmla="*/ 31221 w 246"/>
              <a:gd name="T33" fmla="*/ 39563 h 319"/>
              <a:gd name="T34" fmla="*/ 35454 w 246"/>
              <a:gd name="T35" fmla="*/ 31650 h 319"/>
              <a:gd name="T36" fmla="*/ 43392 w 246"/>
              <a:gd name="T37" fmla="*/ 25848 h 319"/>
              <a:gd name="T38" fmla="*/ 56621 w 246"/>
              <a:gd name="T39" fmla="*/ 23210 h 319"/>
              <a:gd name="T40" fmla="*/ 71438 w 246"/>
              <a:gd name="T41" fmla="*/ 23210 h 319"/>
              <a:gd name="T42" fmla="*/ 84138 w 246"/>
              <a:gd name="T43" fmla="*/ 26903 h 319"/>
              <a:gd name="T44" fmla="*/ 93663 w 246"/>
              <a:gd name="T45" fmla="*/ 33233 h 319"/>
              <a:gd name="T46" fmla="*/ 98954 w 246"/>
              <a:gd name="T47" fmla="*/ 43256 h 319"/>
              <a:gd name="T48" fmla="*/ 125942 w 246"/>
              <a:gd name="T49" fmla="*/ 48531 h 319"/>
              <a:gd name="T50" fmla="*/ 121708 w 246"/>
              <a:gd name="T51" fmla="*/ 28485 h 319"/>
              <a:gd name="T52" fmla="*/ 109008 w 246"/>
              <a:gd name="T53" fmla="*/ 13715 h 319"/>
              <a:gd name="T54" fmla="*/ 89429 w 246"/>
              <a:gd name="T55" fmla="*/ 3693 h 319"/>
              <a:gd name="T56" fmla="*/ 63500 w 246"/>
              <a:gd name="T57" fmla="*/ 0 h 319"/>
              <a:gd name="T58" fmla="*/ 38100 w 246"/>
              <a:gd name="T59" fmla="*/ 3165 h 319"/>
              <a:gd name="T60" fmla="*/ 20108 w 246"/>
              <a:gd name="T61" fmla="*/ 12660 h 319"/>
              <a:gd name="T62" fmla="*/ 8467 w 246"/>
              <a:gd name="T63" fmla="*/ 27430 h 319"/>
              <a:gd name="T64" fmla="*/ 4233 w 246"/>
              <a:gd name="T65" fmla="*/ 45366 h 319"/>
              <a:gd name="T66" fmla="*/ 6350 w 246"/>
              <a:gd name="T67" fmla="*/ 62773 h 319"/>
              <a:gd name="T68" fmla="*/ 14817 w 246"/>
              <a:gd name="T69" fmla="*/ 75434 h 319"/>
              <a:gd name="T70" fmla="*/ 29104 w 246"/>
              <a:gd name="T71" fmla="*/ 83874 h 319"/>
              <a:gd name="T72" fmla="*/ 49213 w 246"/>
              <a:gd name="T73" fmla="*/ 90731 h 319"/>
              <a:gd name="T74" fmla="*/ 87313 w 246"/>
              <a:gd name="T75" fmla="*/ 100226 h 319"/>
              <a:gd name="T76" fmla="*/ 95250 w 246"/>
              <a:gd name="T77" fmla="*/ 103919 h 319"/>
              <a:gd name="T78" fmla="*/ 101071 w 246"/>
              <a:gd name="T79" fmla="*/ 109194 h 319"/>
              <a:gd name="T80" fmla="*/ 103187 w 246"/>
              <a:gd name="T81" fmla="*/ 117107 h 319"/>
              <a:gd name="T82" fmla="*/ 102129 w 246"/>
              <a:gd name="T83" fmla="*/ 127657 h 319"/>
              <a:gd name="T84" fmla="*/ 95779 w 246"/>
              <a:gd name="T85" fmla="*/ 136097 h 319"/>
              <a:gd name="T86" fmla="*/ 85196 w 246"/>
              <a:gd name="T87" fmla="*/ 141372 h 319"/>
              <a:gd name="T88" fmla="*/ 70379 w 246"/>
              <a:gd name="T89" fmla="*/ 144537 h 319"/>
              <a:gd name="T90" fmla="*/ 53446 w 246"/>
              <a:gd name="T91" fmla="*/ 143482 h 319"/>
              <a:gd name="T92" fmla="*/ 39688 w 246"/>
              <a:gd name="T93" fmla="*/ 138207 h 319"/>
              <a:gd name="T94" fmla="*/ 30692 w 246"/>
              <a:gd name="T95" fmla="*/ 128712 h 319"/>
              <a:gd name="T96" fmla="*/ 25929 w 246"/>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9">
                <a:moveTo>
                  <a:pt x="0" y="212"/>
                </a:moveTo>
                <a:lnTo>
                  <a:pt x="1" y="225"/>
                </a:lnTo>
                <a:lnTo>
                  <a:pt x="2" y="236"/>
                </a:lnTo>
                <a:lnTo>
                  <a:pt x="4" y="248"/>
                </a:lnTo>
                <a:lnTo>
                  <a:pt x="9" y="258"/>
                </a:lnTo>
                <a:lnTo>
                  <a:pt x="12" y="267"/>
                </a:lnTo>
                <a:lnTo>
                  <a:pt x="18" y="276"/>
                </a:lnTo>
                <a:lnTo>
                  <a:pt x="25" y="284"/>
                </a:lnTo>
                <a:lnTo>
                  <a:pt x="32" y="291"/>
                </a:lnTo>
                <a:lnTo>
                  <a:pt x="40" y="298"/>
                </a:lnTo>
                <a:lnTo>
                  <a:pt x="49" y="303"/>
                </a:lnTo>
                <a:lnTo>
                  <a:pt x="58" y="308"/>
                </a:lnTo>
                <a:lnTo>
                  <a:pt x="70" y="312"/>
                </a:lnTo>
                <a:lnTo>
                  <a:pt x="81" y="315"/>
                </a:lnTo>
                <a:lnTo>
                  <a:pt x="93" y="317"/>
                </a:lnTo>
                <a:lnTo>
                  <a:pt x="107" y="319"/>
                </a:lnTo>
                <a:lnTo>
                  <a:pt x="120" y="319"/>
                </a:lnTo>
                <a:lnTo>
                  <a:pt x="135" y="319"/>
                </a:lnTo>
                <a:lnTo>
                  <a:pt x="149" y="318"/>
                </a:lnTo>
                <a:lnTo>
                  <a:pt x="162" y="315"/>
                </a:lnTo>
                <a:lnTo>
                  <a:pt x="174" y="312"/>
                </a:lnTo>
                <a:lnTo>
                  <a:pt x="185" y="308"/>
                </a:lnTo>
                <a:lnTo>
                  <a:pt x="195" y="304"/>
                </a:lnTo>
                <a:lnTo>
                  <a:pt x="204" y="298"/>
                </a:lnTo>
                <a:lnTo>
                  <a:pt x="214" y="292"/>
                </a:lnTo>
                <a:lnTo>
                  <a:pt x="220" y="285"/>
                </a:lnTo>
                <a:lnTo>
                  <a:pt x="227" y="279"/>
                </a:lnTo>
                <a:lnTo>
                  <a:pt x="233" y="271"/>
                </a:lnTo>
                <a:lnTo>
                  <a:pt x="238" y="261"/>
                </a:lnTo>
                <a:lnTo>
                  <a:pt x="241" y="252"/>
                </a:lnTo>
                <a:lnTo>
                  <a:pt x="243" y="242"/>
                </a:lnTo>
                <a:lnTo>
                  <a:pt x="246" y="231"/>
                </a:lnTo>
                <a:lnTo>
                  <a:pt x="246" y="220"/>
                </a:lnTo>
                <a:lnTo>
                  <a:pt x="246" y="211"/>
                </a:lnTo>
                <a:lnTo>
                  <a:pt x="245" y="202"/>
                </a:lnTo>
                <a:lnTo>
                  <a:pt x="242" y="193"/>
                </a:lnTo>
                <a:lnTo>
                  <a:pt x="240" y="187"/>
                </a:lnTo>
                <a:lnTo>
                  <a:pt x="237" y="180"/>
                </a:lnTo>
                <a:lnTo>
                  <a:pt x="233" y="174"/>
                </a:lnTo>
                <a:lnTo>
                  <a:pt x="229" y="168"/>
                </a:lnTo>
                <a:lnTo>
                  <a:pt x="223" y="162"/>
                </a:lnTo>
                <a:lnTo>
                  <a:pt x="217" y="158"/>
                </a:lnTo>
                <a:lnTo>
                  <a:pt x="210" y="153"/>
                </a:lnTo>
                <a:lnTo>
                  <a:pt x="203" y="150"/>
                </a:lnTo>
                <a:lnTo>
                  <a:pt x="195" y="146"/>
                </a:lnTo>
                <a:lnTo>
                  <a:pt x="186" y="143"/>
                </a:lnTo>
                <a:lnTo>
                  <a:pt x="176" y="139"/>
                </a:lnTo>
                <a:lnTo>
                  <a:pt x="165" y="137"/>
                </a:lnTo>
                <a:lnTo>
                  <a:pt x="155" y="134"/>
                </a:lnTo>
                <a:lnTo>
                  <a:pt x="105" y="122"/>
                </a:lnTo>
                <a:lnTo>
                  <a:pt x="100" y="121"/>
                </a:lnTo>
                <a:lnTo>
                  <a:pt x="94" y="120"/>
                </a:lnTo>
                <a:lnTo>
                  <a:pt x="89" y="119"/>
                </a:lnTo>
                <a:lnTo>
                  <a:pt x="85" y="116"/>
                </a:lnTo>
                <a:lnTo>
                  <a:pt x="80" y="115"/>
                </a:lnTo>
                <a:lnTo>
                  <a:pt x="77" y="113"/>
                </a:lnTo>
                <a:lnTo>
                  <a:pt x="73" y="112"/>
                </a:lnTo>
                <a:lnTo>
                  <a:pt x="70" y="110"/>
                </a:lnTo>
                <a:lnTo>
                  <a:pt x="67" y="107"/>
                </a:lnTo>
                <a:lnTo>
                  <a:pt x="65" y="105"/>
                </a:lnTo>
                <a:lnTo>
                  <a:pt x="63" y="101"/>
                </a:lnTo>
                <a:lnTo>
                  <a:pt x="61" y="99"/>
                </a:lnTo>
                <a:lnTo>
                  <a:pt x="59" y="96"/>
                </a:lnTo>
                <a:lnTo>
                  <a:pt x="59" y="92"/>
                </a:lnTo>
                <a:lnTo>
                  <a:pt x="58" y="89"/>
                </a:lnTo>
                <a:lnTo>
                  <a:pt x="58" y="85"/>
                </a:lnTo>
                <a:lnTo>
                  <a:pt x="58" y="80"/>
                </a:lnTo>
                <a:lnTo>
                  <a:pt x="59" y="75"/>
                </a:lnTo>
                <a:lnTo>
                  <a:pt x="61" y="72"/>
                </a:lnTo>
                <a:lnTo>
                  <a:pt x="62" y="67"/>
                </a:lnTo>
                <a:lnTo>
                  <a:pt x="64" y="63"/>
                </a:lnTo>
                <a:lnTo>
                  <a:pt x="67" y="60"/>
                </a:lnTo>
                <a:lnTo>
                  <a:pt x="71" y="57"/>
                </a:lnTo>
                <a:lnTo>
                  <a:pt x="74" y="54"/>
                </a:lnTo>
                <a:lnTo>
                  <a:pt x="78" y="51"/>
                </a:lnTo>
                <a:lnTo>
                  <a:pt x="82" y="49"/>
                </a:lnTo>
                <a:lnTo>
                  <a:pt x="88" y="47"/>
                </a:lnTo>
                <a:lnTo>
                  <a:pt x="94" y="45"/>
                </a:lnTo>
                <a:lnTo>
                  <a:pt x="100" y="44"/>
                </a:lnTo>
                <a:lnTo>
                  <a:pt x="107" y="44"/>
                </a:lnTo>
                <a:lnTo>
                  <a:pt x="113" y="43"/>
                </a:lnTo>
                <a:lnTo>
                  <a:pt x="120" y="43"/>
                </a:lnTo>
                <a:lnTo>
                  <a:pt x="128" y="43"/>
                </a:lnTo>
                <a:lnTo>
                  <a:pt x="135" y="44"/>
                </a:lnTo>
                <a:lnTo>
                  <a:pt x="142" y="45"/>
                </a:lnTo>
                <a:lnTo>
                  <a:pt x="148" y="46"/>
                </a:lnTo>
                <a:lnTo>
                  <a:pt x="154" y="49"/>
                </a:lnTo>
                <a:lnTo>
                  <a:pt x="159" y="51"/>
                </a:lnTo>
                <a:lnTo>
                  <a:pt x="164" y="53"/>
                </a:lnTo>
                <a:lnTo>
                  <a:pt x="169" y="57"/>
                </a:lnTo>
                <a:lnTo>
                  <a:pt x="173" y="60"/>
                </a:lnTo>
                <a:lnTo>
                  <a:pt x="177" y="63"/>
                </a:lnTo>
                <a:lnTo>
                  <a:pt x="180" y="68"/>
                </a:lnTo>
                <a:lnTo>
                  <a:pt x="182" y="72"/>
                </a:lnTo>
                <a:lnTo>
                  <a:pt x="185" y="77"/>
                </a:lnTo>
                <a:lnTo>
                  <a:pt x="187" y="82"/>
                </a:lnTo>
                <a:lnTo>
                  <a:pt x="188" y="88"/>
                </a:lnTo>
                <a:lnTo>
                  <a:pt x="188" y="93"/>
                </a:lnTo>
                <a:lnTo>
                  <a:pt x="238" y="93"/>
                </a:lnTo>
                <a:lnTo>
                  <a:pt x="238" y="92"/>
                </a:lnTo>
                <a:lnTo>
                  <a:pt x="238" y="82"/>
                </a:lnTo>
                <a:lnTo>
                  <a:pt x="235" y="73"/>
                </a:lnTo>
                <a:lnTo>
                  <a:pt x="233" y="63"/>
                </a:lnTo>
                <a:lnTo>
                  <a:pt x="230" y="54"/>
                </a:lnTo>
                <a:lnTo>
                  <a:pt x="225" y="46"/>
                </a:lnTo>
                <a:lnTo>
                  <a:pt x="219" y="38"/>
                </a:lnTo>
                <a:lnTo>
                  <a:pt x="214" y="31"/>
                </a:lnTo>
                <a:lnTo>
                  <a:pt x="206" y="26"/>
                </a:lnTo>
                <a:lnTo>
                  <a:pt x="197" y="20"/>
                </a:lnTo>
                <a:lnTo>
                  <a:pt x="189" y="15"/>
                </a:lnTo>
                <a:lnTo>
                  <a:pt x="179" y="11"/>
                </a:lnTo>
                <a:lnTo>
                  <a:pt x="169" y="7"/>
                </a:lnTo>
                <a:lnTo>
                  <a:pt x="158" y="4"/>
                </a:lnTo>
                <a:lnTo>
                  <a:pt x="146" y="1"/>
                </a:lnTo>
                <a:lnTo>
                  <a:pt x="133" y="0"/>
                </a:lnTo>
                <a:lnTo>
                  <a:pt x="120" y="0"/>
                </a:lnTo>
                <a:lnTo>
                  <a:pt x="108" y="0"/>
                </a:lnTo>
                <a:lnTo>
                  <a:pt x="95" y="1"/>
                </a:lnTo>
                <a:lnTo>
                  <a:pt x="84" y="4"/>
                </a:lnTo>
                <a:lnTo>
                  <a:pt x="72" y="6"/>
                </a:lnTo>
                <a:lnTo>
                  <a:pt x="63" y="9"/>
                </a:lnTo>
                <a:lnTo>
                  <a:pt x="54" y="14"/>
                </a:lnTo>
                <a:lnTo>
                  <a:pt x="44" y="19"/>
                </a:lnTo>
                <a:lnTo>
                  <a:pt x="38" y="24"/>
                </a:lnTo>
                <a:lnTo>
                  <a:pt x="31" y="30"/>
                </a:lnTo>
                <a:lnTo>
                  <a:pt x="25" y="37"/>
                </a:lnTo>
                <a:lnTo>
                  <a:pt x="19" y="44"/>
                </a:lnTo>
                <a:lnTo>
                  <a:pt x="16" y="52"/>
                </a:lnTo>
                <a:lnTo>
                  <a:pt x="12" y="60"/>
                </a:lnTo>
                <a:lnTo>
                  <a:pt x="10" y="68"/>
                </a:lnTo>
                <a:lnTo>
                  <a:pt x="8" y="77"/>
                </a:lnTo>
                <a:lnTo>
                  <a:pt x="8" y="86"/>
                </a:lnTo>
                <a:lnTo>
                  <a:pt x="8" y="96"/>
                </a:lnTo>
                <a:lnTo>
                  <a:pt x="9" y="104"/>
                </a:lnTo>
                <a:lnTo>
                  <a:pt x="10" y="112"/>
                </a:lnTo>
                <a:lnTo>
                  <a:pt x="12" y="119"/>
                </a:lnTo>
                <a:lnTo>
                  <a:pt x="16" y="126"/>
                </a:lnTo>
                <a:lnTo>
                  <a:pt x="19" y="131"/>
                </a:lnTo>
                <a:lnTo>
                  <a:pt x="24" y="137"/>
                </a:lnTo>
                <a:lnTo>
                  <a:pt x="28" y="143"/>
                </a:lnTo>
                <a:lnTo>
                  <a:pt x="34" y="147"/>
                </a:lnTo>
                <a:lnTo>
                  <a:pt x="40" y="151"/>
                </a:lnTo>
                <a:lnTo>
                  <a:pt x="47" y="156"/>
                </a:lnTo>
                <a:lnTo>
                  <a:pt x="55" y="159"/>
                </a:lnTo>
                <a:lnTo>
                  <a:pt x="63" y="162"/>
                </a:lnTo>
                <a:lnTo>
                  <a:pt x="72" y="166"/>
                </a:lnTo>
                <a:lnTo>
                  <a:pt x="82" y="168"/>
                </a:lnTo>
                <a:lnTo>
                  <a:pt x="93" y="172"/>
                </a:lnTo>
                <a:lnTo>
                  <a:pt x="149" y="185"/>
                </a:lnTo>
                <a:lnTo>
                  <a:pt x="155" y="187"/>
                </a:lnTo>
                <a:lnTo>
                  <a:pt x="159" y="189"/>
                </a:lnTo>
                <a:lnTo>
                  <a:pt x="165" y="190"/>
                </a:lnTo>
                <a:lnTo>
                  <a:pt x="170" y="191"/>
                </a:lnTo>
                <a:lnTo>
                  <a:pt x="173" y="193"/>
                </a:lnTo>
                <a:lnTo>
                  <a:pt x="178" y="195"/>
                </a:lnTo>
                <a:lnTo>
                  <a:pt x="180" y="197"/>
                </a:lnTo>
                <a:lnTo>
                  <a:pt x="184" y="199"/>
                </a:lnTo>
                <a:lnTo>
                  <a:pt x="186" y="202"/>
                </a:lnTo>
                <a:lnTo>
                  <a:pt x="188" y="204"/>
                </a:lnTo>
                <a:lnTo>
                  <a:pt x="191" y="207"/>
                </a:lnTo>
                <a:lnTo>
                  <a:pt x="193" y="211"/>
                </a:lnTo>
                <a:lnTo>
                  <a:pt x="194" y="214"/>
                </a:lnTo>
                <a:lnTo>
                  <a:pt x="194" y="218"/>
                </a:lnTo>
                <a:lnTo>
                  <a:pt x="195" y="222"/>
                </a:lnTo>
                <a:lnTo>
                  <a:pt x="195" y="227"/>
                </a:lnTo>
                <a:lnTo>
                  <a:pt x="195" y="231"/>
                </a:lnTo>
                <a:lnTo>
                  <a:pt x="194" y="237"/>
                </a:lnTo>
                <a:lnTo>
                  <a:pt x="193" y="242"/>
                </a:lnTo>
                <a:lnTo>
                  <a:pt x="191" y="246"/>
                </a:lnTo>
                <a:lnTo>
                  <a:pt x="188" y="250"/>
                </a:lnTo>
                <a:lnTo>
                  <a:pt x="185" y="254"/>
                </a:lnTo>
                <a:lnTo>
                  <a:pt x="181" y="258"/>
                </a:lnTo>
                <a:lnTo>
                  <a:pt x="177" y="261"/>
                </a:lnTo>
                <a:lnTo>
                  <a:pt x="172" y="264"/>
                </a:lnTo>
                <a:lnTo>
                  <a:pt x="166" y="266"/>
                </a:lnTo>
                <a:lnTo>
                  <a:pt x="161" y="268"/>
                </a:lnTo>
                <a:lnTo>
                  <a:pt x="155" y="271"/>
                </a:lnTo>
                <a:lnTo>
                  <a:pt x="148" y="272"/>
                </a:lnTo>
                <a:lnTo>
                  <a:pt x="141" y="273"/>
                </a:lnTo>
                <a:lnTo>
                  <a:pt x="133" y="274"/>
                </a:lnTo>
                <a:lnTo>
                  <a:pt x="125" y="274"/>
                </a:lnTo>
                <a:lnTo>
                  <a:pt x="117" y="274"/>
                </a:lnTo>
                <a:lnTo>
                  <a:pt x="109" y="273"/>
                </a:lnTo>
                <a:lnTo>
                  <a:pt x="101" y="272"/>
                </a:lnTo>
                <a:lnTo>
                  <a:pt x="94" y="271"/>
                </a:lnTo>
                <a:lnTo>
                  <a:pt x="87" y="268"/>
                </a:lnTo>
                <a:lnTo>
                  <a:pt x="81" y="265"/>
                </a:lnTo>
                <a:lnTo>
                  <a:pt x="75" y="262"/>
                </a:lnTo>
                <a:lnTo>
                  <a:pt x="71" y="258"/>
                </a:lnTo>
                <a:lnTo>
                  <a:pt x="66" y="254"/>
                </a:lnTo>
                <a:lnTo>
                  <a:pt x="62" y="250"/>
                </a:lnTo>
                <a:lnTo>
                  <a:pt x="58" y="244"/>
                </a:lnTo>
                <a:lnTo>
                  <a:pt x="55" y="238"/>
                </a:lnTo>
                <a:lnTo>
                  <a:pt x="52" y="233"/>
                </a:lnTo>
                <a:lnTo>
                  <a:pt x="51" y="227"/>
                </a:lnTo>
                <a:lnTo>
                  <a:pt x="49" y="219"/>
                </a:lnTo>
                <a:lnTo>
                  <a:pt x="49"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6" name="Freeform 287"/>
          <p:cNvSpPr>
            <a:spLocks noEditPoints="1"/>
          </p:cNvSpPr>
          <p:nvPr/>
        </p:nvSpPr>
        <p:spPr bwMode="auto">
          <a:xfrm>
            <a:off x="6102350" y="5905500"/>
            <a:ext cx="142875" cy="168275"/>
          </a:xfrm>
          <a:custGeom>
            <a:avLst/>
            <a:gdLst>
              <a:gd name="T0" fmla="*/ 112712 w 270"/>
              <a:gd name="T1" fmla="*/ 119744 h 319"/>
              <a:gd name="T2" fmla="*/ 107421 w 270"/>
              <a:gd name="T3" fmla="*/ 128712 h 319"/>
              <a:gd name="T4" fmla="*/ 100542 w 270"/>
              <a:gd name="T5" fmla="*/ 136097 h 319"/>
              <a:gd name="T6" fmla="*/ 91546 w 270"/>
              <a:gd name="T7" fmla="*/ 140845 h 319"/>
              <a:gd name="T8" fmla="*/ 81492 w 270"/>
              <a:gd name="T9" fmla="*/ 143482 h 319"/>
              <a:gd name="T10" fmla="*/ 68792 w 270"/>
              <a:gd name="T11" fmla="*/ 144010 h 319"/>
              <a:gd name="T12" fmla="*/ 54504 w 270"/>
              <a:gd name="T13" fmla="*/ 140317 h 319"/>
              <a:gd name="T14" fmla="*/ 43921 w 270"/>
              <a:gd name="T15" fmla="*/ 133459 h 319"/>
              <a:gd name="T16" fmla="*/ 34925 w 270"/>
              <a:gd name="T17" fmla="*/ 123437 h 319"/>
              <a:gd name="T18" fmla="*/ 29633 w 270"/>
              <a:gd name="T19" fmla="*/ 109194 h 319"/>
              <a:gd name="T20" fmla="*/ 28046 w 270"/>
              <a:gd name="T21" fmla="*/ 92314 h 319"/>
              <a:gd name="T22" fmla="*/ 142875 w 270"/>
              <a:gd name="T23" fmla="*/ 80709 h 319"/>
              <a:gd name="T24" fmla="*/ 140229 w 270"/>
              <a:gd name="T25" fmla="*/ 54333 h 319"/>
              <a:gd name="T26" fmla="*/ 131763 w 270"/>
              <a:gd name="T27" fmla="*/ 32178 h 319"/>
              <a:gd name="T28" fmla="*/ 119062 w 270"/>
              <a:gd name="T29" fmla="*/ 15825 h 319"/>
              <a:gd name="T30" fmla="*/ 101600 w 270"/>
              <a:gd name="T31" fmla="*/ 5803 h 319"/>
              <a:gd name="T32" fmla="*/ 79375 w 270"/>
              <a:gd name="T33" fmla="*/ 528 h 319"/>
              <a:gd name="T34" fmla="*/ 56092 w 270"/>
              <a:gd name="T35" fmla="*/ 1583 h 319"/>
              <a:gd name="T36" fmla="*/ 34925 w 270"/>
              <a:gd name="T37" fmla="*/ 8968 h 319"/>
              <a:gd name="T38" fmla="*/ 19050 w 270"/>
              <a:gd name="T39" fmla="*/ 22683 h 319"/>
              <a:gd name="T40" fmla="*/ 7937 w 270"/>
              <a:gd name="T41" fmla="*/ 42201 h 319"/>
              <a:gd name="T42" fmla="*/ 1058 w 270"/>
              <a:gd name="T43" fmla="*/ 66466 h 319"/>
              <a:gd name="T44" fmla="*/ 529 w 270"/>
              <a:gd name="T45" fmla="*/ 95479 h 319"/>
              <a:gd name="T46" fmla="*/ 4763 w 270"/>
              <a:gd name="T47" fmla="*/ 120272 h 319"/>
              <a:gd name="T48" fmla="*/ 14817 w 270"/>
              <a:gd name="T49" fmla="*/ 140845 h 319"/>
              <a:gd name="T50" fmla="*/ 29633 w 270"/>
              <a:gd name="T51" fmla="*/ 155615 h 319"/>
              <a:gd name="T52" fmla="*/ 48683 w 270"/>
              <a:gd name="T53" fmla="*/ 165110 h 319"/>
              <a:gd name="T54" fmla="*/ 70908 w 270"/>
              <a:gd name="T55" fmla="*/ 168275 h 319"/>
              <a:gd name="T56" fmla="*/ 91017 w 270"/>
              <a:gd name="T57" fmla="*/ 165637 h 319"/>
              <a:gd name="T58" fmla="*/ 107950 w 270"/>
              <a:gd name="T59" fmla="*/ 159835 h 319"/>
              <a:gd name="T60" fmla="*/ 122237 w 270"/>
              <a:gd name="T61" fmla="*/ 149285 h 319"/>
              <a:gd name="T62" fmla="*/ 132292 w 270"/>
              <a:gd name="T63" fmla="*/ 136097 h 319"/>
              <a:gd name="T64" fmla="*/ 139171 w 270"/>
              <a:gd name="T65" fmla="*/ 119217 h 319"/>
              <a:gd name="T66" fmla="*/ 28046 w 270"/>
              <a:gd name="T67" fmla="*/ 70686 h 319"/>
              <a:gd name="T68" fmla="*/ 30692 w 270"/>
              <a:gd name="T69" fmla="*/ 54861 h 319"/>
              <a:gd name="T70" fmla="*/ 35983 w 270"/>
              <a:gd name="T71" fmla="*/ 42728 h 319"/>
              <a:gd name="T72" fmla="*/ 43921 w 270"/>
              <a:gd name="T73" fmla="*/ 32705 h 319"/>
              <a:gd name="T74" fmla="*/ 54504 w 270"/>
              <a:gd name="T75" fmla="*/ 26903 h 319"/>
              <a:gd name="T76" fmla="*/ 67204 w 270"/>
              <a:gd name="T77" fmla="*/ 23738 h 319"/>
              <a:gd name="T78" fmla="*/ 82021 w 270"/>
              <a:gd name="T79" fmla="*/ 24265 h 319"/>
              <a:gd name="T80" fmla="*/ 94192 w 270"/>
              <a:gd name="T81" fmla="*/ 28485 h 319"/>
              <a:gd name="T82" fmla="*/ 103187 w 270"/>
              <a:gd name="T83" fmla="*/ 35871 h 319"/>
              <a:gd name="T84" fmla="*/ 110067 w 270"/>
              <a:gd name="T85" fmla="*/ 46421 h 319"/>
              <a:gd name="T86" fmla="*/ 114300 w 270"/>
              <a:gd name="T87" fmla="*/ 59608 h 319"/>
              <a:gd name="T88" fmla="*/ 28046 w 270"/>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9">
                <a:moveTo>
                  <a:pt x="216" y="213"/>
                </a:moveTo>
                <a:lnTo>
                  <a:pt x="215" y="220"/>
                </a:lnTo>
                <a:lnTo>
                  <a:pt x="213" y="227"/>
                </a:lnTo>
                <a:lnTo>
                  <a:pt x="209" y="233"/>
                </a:lnTo>
                <a:lnTo>
                  <a:pt x="207" y="238"/>
                </a:lnTo>
                <a:lnTo>
                  <a:pt x="203" y="244"/>
                </a:lnTo>
                <a:lnTo>
                  <a:pt x="199" y="249"/>
                </a:lnTo>
                <a:lnTo>
                  <a:pt x="195" y="253"/>
                </a:lnTo>
                <a:lnTo>
                  <a:pt x="190" y="258"/>
                </a:lnTo>
                <a:lnTo>
                  <a:pt x="185" y="261"/>
                </a:lnTo>
                <a:lnTo>
                  <a:pt x="179" y="264"/>
                </a:lnTo>
                <a:lnTo>
                  <a:pt x="173" y="267"/>
                </a:lnTo>
                <a:lnTo>
                  <a:pt x="168" y="269"/>
                </a:lnTo>
                <a:lnTo>
                  <a:pt x="161" y="271"/>
                </a:lnTo>
                <a:lnTo>
                  <a:pt x="154" y="272"/>
                </a:lnTo>
                <a:lnTo>
                  <a:pt x="147" y="273"/>
                </a:lnTo>
                <a:lnTo>
                  <a:pt x="139" y="273"/>
                </a:lnTo>
                <a:lnTo>
                  <a:pt x="130" y="273"/>
                </a:lnTo>
                <a:lnTo>
                  <a:pt x="120" y="272"/>
                </a:lnTo>
                <a:lnTo>
                  <a:pt x="111" y="269"/>
                </a:lnTo>
                <a:lnTo>
                  <a:pt x="103" y="266"/>
                </a:lnTo>
                <a:lnTo>
                  <a:pt x="96" y="262"/>
                </a:lnTo>
                <a:lnTo>
                  <a:pt x="88" y="258"/>
                </a:lnTo>
                <a:lnTo>
                  <a:pt x="83" y="253"/>
                </a:lnTo>
                <a:lnTo>
                  <a:pt x="77" y="248"/>
                </a:lnTo>
                <a:lnTo>
                  <a:pt x="71" y="241"/>
                </a:lnTo>
                <a:lnTo>
                  <a:pt x="66" y="234"/>
                </a:lnTo>
                <a:lnTo>
                  <a:pt x="63" y="226"/>
                </a:lnTo>
                <a:lnTo>
                  <a:pt x="59" y="216"/>
                </a:lnTo>
                <a:lnTo>
                  <a:pt x="56" y="207"/>
                </a:lnTo>
                <a:lnTo>
                  <a:pt x="55" y="197"/>
                </a:lnTo>
                <a:lnTo>
                  <a:pt x="54" y="187"/>
                </a:lnTo>
                <a:lnTo>
                  <a:pt x="53" y="175"/>
                </a:lnTo>
                <a:lnTo>
                  <a:pt x="270" y="175"/>
                </a:lnTo>
                <a:lnTo>
                  <a:pt x="270" y="164"/>
                </a:lnTo>
                <a:lnTo>
                  <a:pt x="270" y="153"/>
                </a:lnTo>
                <a:lnTo>
                  <a:pt x="270" y="135"/>
                </a:lnTo>
                <a:lnTo>
                  <a:pt x="268" y="118"/>
                </a:lnTo>
                <a:lnTo>
                  <a:pt x="265" y="103"/>
                </a:lnTo>
                <a:lnTo>
                  <a:pt x="261" y="88"/>
                </a:lnTo>
                <a:lnTo>
                  <a:pt x="256" y="74"/>
                </a:lnTo>
                <a:lnTo>
                  <a:pt x="249" y="61"/>
                </a:lnTo>
                <a:lnTo>
                  <a:pt x="242" y="50"/>
                </a:lnTo>
                <a:lnTo>
                  <a:pt x="234" y="39"/>
                </a:lnTo>
                <a:lnTo>
                  <a:pt x="225" y="30"/>
                </a:lnTo>
                <a:lnTo>
                  <a:pt x="215" y="23"/>
                </a:lnTo>
                <a:lnTo>
                  <a:pt x="204" y="16"/>
                </a:lnTo>
                <a:lnTo>
                  <a:pt x="192" y="11"/>
                </a:lnTo>
                <a:lnTo>
                  <a:pt x="179" y="6"/>
                </a:lnTo>
                <a:lnTo>
                  <a:pt x="165" y="3"/>
                </a:lnTo>
                <a:lnTo>
                  <a:pt x="150" y="1"/>
                </a:lnTo>
                <a:lnTo>
                  <a:pt x="134" y="0"/>
                </a:lnTo>
                <a:lnTo>
                  <a:pt x="119" y="1"/>
                </a:lnTo>
                <a:lnTo>
                  <a:pt x="106" y="3"/>
                </a:lnTo>
                <a:lnTo>
                  <a:pt x="92" y="6"/>
                </a:lnTo>
                <a:lnTo>
                  <a:pt x="79" y="11"/>
                </a:lnTo>
                <a:lnTo>
                  <a:pt x="66" y="17"/>
                </a:lnTo>
                <a:lnTo>
                  <a:pt x="56" y="24"/>
                </a:lnTo>
                <a:lnTo>
                  <a:pt x="46" y="32"/>
                </a:lnTo>
                <a:lnTo>
                  <a:pt x="36" y="43"/>
                </a:lnTo>
                <a:lnTo>
                  <a:pt x="28" y="53"/>
                </a:lnTo>
                <a:lnTo>
                  <a:pt x="20" y="66"/>
                </a:lnTo>
                <a:lnTo>
                  <a:pt x="15" y="80"/>
                </a:lnTo>
                <a:lnTo>
                  <a:pt x="9" y="93"/>
                </a:lnTo>
                <a:lnTo>
                  <a:pt x="5" y="110"/>
                </a:lnTo>
                <a:lnTo>
                  <a:pt x="2" y="126"/>
                </a:lnTo>
                <a:lnTo>
                  <a:pt x="1" y="144"/>
                </a:lnTo>
                <a:lnTo>
                  <a:pt x="0" y="162"/>
                </a:lnTo>
                <a:lnTo>
                  <a:pt x="1" y="181"/>
                </a:lnTo>
                <a:lnTo>
                  <a:pt x="2" y="197"/>
                </a:lnTo>
                <a:lnTo>
                  <a:pt x="5" y="213"/>
                </a:lnTo>
                <a:lnTo>
                  <a:pt x="9" y="228"/>
                </a:lnTo>
                <a:lnTo>
                  <a:pt x="15" y="242"/>
                </a:lnTo>
                <a:lnTo>
                  <a:pt x="20" y="254"/>
                </a:lnTo>
                <a:lnTo>
                  <a:pt x="28" y="267"/>
                </a:lnTo>
                <a:lnTo>
                  <a:pt x="36" y="277"/>
                </a:lnTo>
                <a:lnTo>
                  <a:pt x="46" y="287"/>
                </a:lnTo>
                <a:lnTo>
                  <a:pt x="56" y="295"/>
                </a:lnTo>
                <a:lnTo>
                  <a:pt x="66" y="303"/>
                </a:lnTo>
                <a:lnTo>
                  <a:pt x="79" y="308"/>
                </a:lnTo>
                <a:lnTo>
                  <a:pt x="92" y="313"/>
                </a:lnTo>
                <a:lnTo>
                  <a:pt x="106" y="317"/>
                </a:lnTo>
                <a:lnTo>
                  <a:pt x="119" y="318"/>
                </a:lnTo>
                <a:lnTo>
                  <a:pt x="134" y="319"/>
                </a:lnTo>
                <a:lnTo>
                  <a:pt x="148" y="319"/>
                </a:lnTo>
                <a:lnTo>
                  <a:pt x="160" y="317"/>
                </a:lnTo>
                <a:lnTo>
                  <a:pt x="172" y="314"/>
                </a:lnTo>
                <a:lnTo>
                  <a:pt x="184" y="312"/>
                </a:lnTo>
                <a:lnTo>
                  <a:pt x="194" y="307"/>
                </a:lnTo>
                <a:lnTo>
                  <a:pt x="204" y="303"/>
                </a:lnTo>
                <a:lnTo>
                  <a:pt x="214" y="297"/>
                </a:lnTo>
                <a:lnTo>
                  <a:pt x="223" y="291"/>
                </a:lnTo>
                <a:lnTo>
                  <a:pt x="231" y="283"/>
                </a:lnTo>
                <a:lnTo>
                  <a:pt x="238" y="275"/>
                </a:lnTo>
                <a:lnTo>
                  <a:pt x="245" y="267"/>
                </a:lnTo>
                <a:lnTo>
                  <a:pt x="250" y="258"/>
                </a:lnTo>
                <a:lnTo>
                  <a:pt x="256" y="248"/>
                </a:lnTo>
                <a:lnTo>
                  <a:pt x="261" y="236"/>
                </a:lnTo>
                <a:lnTo>
                  <a:pt x="263" y="226"/>
                </a:lnTo>
                <a:lnTo>
                  <a:pt x="267" y="213"/>
                </a:lnTo>
                <a:lnTo>
                  <a:pt x="216" y="213"/>
                </a:lnTo>
                <a:close/>
                <a:moveTo>
                  <a:pt x="53" y="134"/>
                </a:moveTo>
                <a:lnTo>
                  <a:pt x="54" y="123"/>
                </a:lnTo>
                <a:lnTo>
                  <a:pt x="56" y="113"/>
                </a:lnTo>
                <a:lnTo>
                  <a:pt x="58" y="104"/>
                </a:lnTo>
                <a:lnTo>
                  <a:pt x="61" y="96"/>
                </a:lnTo>
                <a:lnTo>
                  <a:pt x="64" y="88"/>
                </a:lnTo>
                <a:lnTo>
                  <a:pt x="68" y="81"/>
                </a:lnTo>
                <a:lnTo>
                  <a:pt x="72" y="74"/>
                </a:lnTo>
                <a:lnTo>
                  <a:pt x="78" y="68"/>
                </a:lnTo>
                <a:lnTo>
                  <a:pt x="83" y="62"/>
                </a:lnTo>
                <a:lnTo>
                  <a:pt x="89" y="58"/>
                </a:lnTo>
                <a:lnTo>
                  <a:pt x="96" y="54"/>
                </a:lnTo>
                <a:lnTo>
                  <a:pt x="103" y="51"/>
                </a:lnTo>
                <a:lnTo>
                  <a:pt x="110" y="49"/>
                </a:lnTo>
                <a:lnTo>
                  <a:pt x="118" y="46"/>
                </a:lnTo>
                <a:lnTo>
                  <a:pt x="127" y="45"/>
                </a:lnTo>
                <a:lnTo>
                  <a:pt x="137" y="45"/>
                </a:lnTo>
                <a:lnTo>
                  <a:pt x="146" y="45"/>
                </a:lnTo>
                <a:lnTo>
                  <a:pt x="155" y="46"/>
                </a:lnTo>
                <a:lnTo>
                  <a:pt x="163" y="49"/>
                </a:lnTo>
                <a:lnTo>
                  <a:pt x="170" y="51"/>
                </a:lnTo>
                <a:lnTo>
                  <a:pt x="178" y="54"/>
                </a:lnTo>
                <a:lnTo>
                  <a:pt x="184" y="58"/>
                </a:lnTo>
                <a:lnTo>
                  <a:pt x="191" y="62"/>
                </a:lnTo>
                <a:lnTo>
                  <a:pt x="195" y="68"/>
                </a:lnTo>
                <a:lnTo>
                  <a:pt x="201" y="74"/>
                </a:lnTo>
                <a:lnTo>
                  <a:pt x="204" y="81"/>
                </a:lnTo>
                <a:lnTo>
                  <a:pt x="208" y="88"/>
                </a:lnTo>
                <a:lnTo>
                  <a:pt x="211" y="96"/>
                </a:lnTo>
                <a:lnTo>
                  <a:pt x="214" y="104"/>
                </a:lnTo>
                <a:lnTo>
                  <a:pt x="216" y="113"/>
                </a:lnTo>
                <a:lnTo>
                  <a:pt x="217" y="123"/>
                </a:lnTo>
                <a:lnTo>
                  <a:pt x="217"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7" name="Freeform 288"/>
          <p:cNvSpPr>
            <a:spLocks/>
          </p:cNvSpPr>
          <p:nvPr/>
        </p:nvSpPr>
        <p:spPr bwMode="auto">
          <a:xfrm>
            <a:off x="6275388" y="5907088"/>
            <a:ext cx="76200" cy="161925"/>
          </a:xfrm>
          <a:custGeom>
            <a:avLst/>
            <a:gdLst>
              <a:gd name="T0" fmla="*/ 0 w 145"/>
              <a:gd name="T1" fmla="*/ 161925 h 306"/>
              <a:gd name="T2" fmla="*/ 26801 w 145"/>
              <a:gd name="T3" fmla="*/ 161925 h 306"/>
              <a:gd name="T4" fmla="*/ 26801 w 145"/>
              <a:gd name="T5" fmla="*/ 73554 h 306"/>
              <a:gd name="T6" fmla="*/ 26801 w 145"/>
              <a:gd name="T7" fmla="*/ 68263 h 306"/>
              <a:gd name="T8" fmla="*/ 27327 w 145"/>
              <a:gd name="T9" fmla="*/ 62971 h 306"/>
              <a:gd name="T10" fmla="*/ 28903 w 145"/>
              <a:gd name="T11" fmla="*/ 58208 h 306"/>
              <a:gd name="T12" fmla="*/ 29954 w 145"/>
              <a:gd name="T13" fmla="*/ 53975 h 306"/>
              <a:gd name="T14" fmla="*/ 31006 w 145"/>
              <a:gd name="T15" fmla="*/ 49742 h 306"/>
              <a:gd name="T16" fmla="*/ 33108 w 145"/>
              <a:gd name="T17" fmla="*/ 46038 h 306"/>
              <a:gd name="T18" fmla="*/ 35210 w 145"/>
              <a:gd name="T19" fmla="*/ 42333 h 306"/>
              <a:gd name="T20" fmla="*/ 37837 w 145"/>
              <a:gd name="T21" fmla="*/ 39158 h 306"/>
              <a:gd name="T22" fmla="*/ 40990 w 145"/>
              <a:gd name="T23" fmla="*/ 37042 h 306"/>
              <a:gd name="T24" fmla="*/ 43618 w 145"/>
              <a:gd name="T25" fmla="*/ 34396 h 306"/>
              <a:gd name="T26" fmla="*/ 47297 w 145"/>
              <a:gd name="T27" fmla="*/ 32808 h 306"/>
              <a:gd name="T28" fmla="*/ 51501 w 145"/>
              <a:gd name="T29" fmla="*/ 30692 h 306"/>
              <a:gd name="T30" fmla="*/ 55705 w 145"/>
              <a:gd name="T31" fmla="*/ 29633 h 306"/>
              <a:gd name="T32" fmla="*/ 59909 w 145"/>
              <a:gd name="T33" fmla="*/ 28575 h 306"/>
              <a:gd name="T34" fmla="*/ 65164 w 145"/>
              <a:gd name="T35" fmla="*/ 28046 h 306"/>
              <a:gd name="T36" fmla="*/ 70419 w 145"/>
              <a:gd name="T37" fmla="*/ 28046 h 306"/>
              <a:gd name="T38" fmla="*/ 73572 w 145"/>
              <a:gd name="T39" fmla="*/ 28046 h 306"/>
              <a:gd name="T40" fmla="*/ 76200 w 145"/>
              <a:gd name="T41" fmla="*/ 28575 h 306"/>
              <a:gd name="T42" fmla="*/ 76200 w 145"/>
              <a:gd name="T43" fmla="*/ 0 h 306"/>
              <a:gd name="T44" fmla="*/ 73047 w 145"/>
              <a:gd name="T45" fmla="*/ 0 h 306"/>
              <a:gd name="T46" fmla="*/ 69894 w 145"/>
              <a:gd name="T47" fmla="*/ 0 h 306"/>
              <a:gd name="T48" fmla="*/ 65690 w 145"/>
              <a:gd name="T49" fmla="*/ 0 h 306"/>
              <a:gd name="T50" fmla="*/ 62011 w 145"/>
              <a:gd name="T51" fmla="*/ 529 h 306"/>
              <a:gd name="T52" fmla="*/ 58332 w 145"/>
              <a:gd name="T53" fmla="*/ 1058 h 306"/>
              <a:gd name="T54" fmla="*/ 55179 w 145"/>
              <a:gd name="T55" fmla="*/ 1588 h 306"/>
              <a:gd name="T56" fmla="*/ 51501 w 145"/>
              <a:gd name="T57" fmla="*/ 2646 h 306"/>
              <a:gd name="T58" fmla="*/ 48348 w 145"/>
              <a:gd name="T59" fmla="*/ 4233 h 306"/>
              <a:gd name="T60" fmla="*/ 46246 w 145"/>
              <a:gd name="T61" fmla="*/ 5821 h 306"/>
              <a:gd name="T62" fmla="*/ 43092 w 145"/>
              <a:gd name="T63" fmla="*/ 7937 h 306"/>
              <a:gd name="T64" fmla="*/ 40990 w 145"/>
              <a:gd name="T65" fmla="*/ 9525 h 306"/>
              <a:gd name="T66" fmla="*/ 37837 w 145"/>
              <a:gd name="T67" fmla="*/ 12171 h 306"/>
              <a:gd name="T68" fmla="*/ 35210 w 145"/>
              <a:gd name="T69" fmla="*/ 14287 h 306"/>
              <a:gd name="T70" fmla="*/ 33633 w 145"/>
              <a:gd name="T71" fmla="*/ 17463 h 306"/>
              <a:gd name="T72" fmla="*/ 31006 w 145"/>
              <a:gd name="T73" fmla="*/ 20638 h 306"/>
              <a:gd name="T74" fmla="*/ 29429 w 145"/>
              <a:gd name="T75" fmla="*/ 24342 h 306"/>
              <a:gd name="T76" fmla="*/ 27327 w 145"/>
              <a:gd name="T77" fmla="*/ 28046 h 306"/>
              <a:gd name="T78" fmla="*/ 25750 w 145"/>
              <a:gd name="T79" fmla="*/ 31221 h 306"/>
              <a:gd name="T80" fmla="*/ 25750 w 145"/>
              <a:gd name="T81" fmla="*/ 2646 h 306"/>
              <a:gd name="T82" fmla="*/ 0 w 145"/>
              <a:gd name="T83" fmla="*/ 2646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9"/>
                </a:lnTo>
                <a:lnTo>
                  <a:pt x="52" y="119"/>
                </a:lnTo>
                <a:lnTo>
                  <a:pt x="55" y="110"/>
                </a:lnTo>
                <a:lnTo>
                  <a:pt x="57" y="102"/>
                </a:lnTo>
                <a:lnTo>
                  <a:pt x="59" y="94"/>
                </a:lnTo>
                <a:lnTo>
                  <a:pt x="63" y="87"/>
                </a:lnTo>
                <a:lnTo>
                  <a:pt x="67" y="80"/>
                </a:lnTo>
                <a:lnTo>
                  <a:pt x="72" y="74"/>
                </a:lnTo>
                <a:lnTo>
                  <a:pt x="78" y="70"/>
                </a:lnTo>
                <a:lnTo>
                  <a:pt x="83" y="65"/>
                </a:lnTo>
                <a:lnTo>
                  <a:pt x="90" y="62"/>
                </a:lnTo>
                <a:lnTo>
                  <a:pt x="98" y="58"/>
                </a:lnTo>
                <a:lnTo>
                  <a:pt x="106" y="56"/>
                </a:lnTo>
                <a:lnTo>
                  <a:pt x="114" y="54"/>
                </a:lnTo>
                <a:lnTo>
                  <a:pt x="124" y="53"/>
                </a:lnTo>
                <a:lnTo>
                  <a:pt x="134" y="53"/>
                </a:lnTo>
                <a:lnTo>
                  <a:pt x="140" y="53"/>
                </a:lnTo>
                <a:lnTo>
                  <a:pt x="145" y="54"/>
                </a:lnTo>
                <a:lnTo>
                  <a:pt x="145" y="0"/>
                </a:lnTo>
                <a:lnTo>
                  <a:pt x="139" y="0"/>
                </a:lnTo>
                <a:lnTo>
                  <a:pt x="133" y="0"/>
                </a:lnTo>
                <a:lnTo>
                  <a:pt x="125" y="0"/>
                </a:lnTo>
                <a:lnTo>
                  <a:pt x="118" y="1"/>
                </a:lnTo>
                <a:lnTo>
                  <a:pt x="111" y="2"/>
                </a:lnTo>
                <a:lnTo>
                  <a:pt x="105" y="3"/>
                </a:lnTo>
                <a:lnTo>
                  <a:pt x="98" y="5"/>
                </a:lnTo>
                <a:lnTo>
                  <a:pt x="92" y="8"/>
                </a:lnTo>
                <a:lnTo>
                  <a:pt x="88" y="11"/>
                </a:lnTo>
                <a:lnTo>
                  <a:pt x="82" y="15"/>
                </a:lnTo>
                <a:lnTo>
                  <a:pt x="78" y="18"/>
                </a:lnTo>
                <a:lnTo>
                  <a:pt x="72" y="23"/>
                </a:lnTo>
                <a:lnTo>
                  <a:pt x="67" y="27"/>
                </a:lnTo>
                <a:lnTo>
                  <a:pt x="64" y="33"/>
                </a:lnTo>
                <a:lnTo>
                  <a:pt x="59" y="39"/>
                </a:lnTo>
                <a:lnTo>
                  <a:pt x="56" y="46"/>
                </a:lnTo>
                <a:lnTo>
                  <a:pt x="52" y="53"/>
                </a:lnTo>
                <a:lnTo>
                  <a:pt x="49" y="59"/>
                </a:lnTo>
                <a:lnTo>
                  <a:pt x="49" y="5"/>
                </a:lnTo>
                <a:lnTo>
                  <a:pt x="0" y="5"/>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8" name="Freeform 289"/>
          <p:cNvSpPr>
            <a:spLocks noEditPoints="1"/>
          </p:cNvSpPr>
          <p:nvPr/>
        </p:nvSpPr>
        <p:spPr bwMode="auto">
          <a:xfrm>
            <a:off x="6459538" y="5905500"/>
            <a:ext cx="146050" cy="227013"/>
          </a:xfrm>
          <a:custGeom>
            <a:avLst/>
            <a:gdLst>
              <a:gd name="T0" fmla="*/ 25743 w 278"/>
              <a:gd name="T1" fmla="*/ 227013 h 429"/>
              <a:gd name="T2" fmla="*/ 30471 w 278"/>
              <a:gd name="T3" fmla="*/ 150284 h 429"/>
              <a:gd name="T4" fmla="*/ 41503 w 278"/>
              <a:gd name="T5" fmla="*/ 159809 h 429"/>
              <a:gd name="T6" fmla="*/ 54112 w 278"/>
              <a:gd name="T7" fmla="*/ 165630 h 429"/>
              <a:gd name="T8" fmla="*/ 68822 w 278"/>
              <a:gd name="T9" fmla="*/ 168275 h 429"/>
              <a:gd name="T10" fmla="*/ 84583 w 278"/>
              <a:gd name="T11" fmla="*/ 168275 h 429"/>
              <a:gd name="T12" fmla="*/ 98242 w 278"/>
              <a:gd name="T13" fmla="*/ 165630 h 429"/>
              <a:gd name="T14" fmla="*/ 110851 w 278"/>
              <a:gd name="T15" fmla="*/ 159809 h 429"/>
              <a:gd name="T16" fmla="*/ 121883 w 278"/>
              <a:gd name="T17" fmla="*/ 150813 h 429"/>
              <a:gd name="T18" fmla="*/ 130815 w 278"/>
              <a:gd name="T19" fmla="*/ 140759 h 429"/>
              <a:gd name="T20" fmla="*/ 138170 w 278"/>
              <a:gd name="T21" fmla="*/ 127529 h 429"/>
              <a:gd name="T22" fmla="*/ 142898 w 278"/>
              <a:gd name="T23" fmla="*/ 111654 h 429"/>
              <a:gd name="T24" fmla="*/ 145525 w 278"/>
              <a:gd name="T25" fmla="*/ 93663 h 429"/>
              <a:gd name="T26" fmla="*/ 145525 w 278"/>
              <a:gd name="T27" fmla="*/ 74613 h 429"/>
              <a:gd name="T28" fmla="*/ 142898 w 278"/>
              <a:gd name="T29" fmla="*/ 56621 h 429"/>
              <a:gd name="T30" fmla="*/ 138170 w 278"/>
              <a:gd name="T31" fmla="*/ 41275 h 429"/>
              <a:gd name="T32" fmla="*/ 131865 w 278"/>
              <a:gd name="T33" fmla="*/ 28046 h 429"/>
              <a:gd name="T34" fmla="*/ 122409 w 278"/>
              <a:gd name="T35" fmla="*/ 16933 h 429"/>
              <a:gd name="T36" fmla="*/ 111902 w 278"/>
              <a:gd name="T37" fmla="*/ 8996 h 429"/>
              <a:gd name="T38" fmla="*/ 98768 w 278"/>
              <a:gd name="T39" fmla="*/ 3175 h 429"/>
              <a:gd name="T40" fmla="*/ 84583 w 278"/>
              <a:gd name="T41" fmla="*/ 529 h 429"/>
              <a:gd name="T42" fmla="*/ 73025 w 278"/>
              <a:gd name="T43" fmla="*/ 0 h 429"/>
              <a:gd name="T44" fmla="*/ 65145 w 278"/>
              <a:gd name="T45" fmla="*/ 1588 h 429"/>
              <a:gd name="T46" fmla="*/ 57790 w 278"/>
              <a:gd name="T47" fmla="*/ 2646 h 429"/>
              <a:gd name="T48" fmla="*/ 51485 w 278"/>
              <a:gd name="T49" fmla="*/ 4763 h 429"/>
              <a:gd name="T50" fmla="*/ 44656 w 278"/>
              <a:gd name="T51" fmla="*/ 8467 h 429"/>
              <a:gd name="T52" fmla="*/ 38351 w 278"/>
              <a:gd name="T53" fmla="*/ 12700 h 429"/>
              <a:gd name="T54" fmla="*/ 33098 w 278"/>
              <a:gd name="T55" fmla="*/ 17992 h 429"/>
              <a:gd name="T56" fmla="*/ 28369 w 278"/>
              <a:gd name="T57" fmla="*/ 24342 h 429"/>
              <a:gd name="T58" fmla="*/ 25743 w 278"/>
              <a:gd name="T59" fmla="*/ 4763 h 429"/>
              <a:gd name="T60" fmla="*/ 0 w 278"/>
              <a:gd name="T61" fmla="*/ 227013 h 429"/>
              <a:gd name="T62" fmla="*/ 24692 w 278"/>
              <a:gd name="T63" fmla="*/ 77788 h 429"/>
              <a:gd name="T64" fmla="*/ 26268 w 278"/>
              <a:gd name="T65" fmla="*/ 64558 h 429"/>
              <a:gd name="T66" fmla="*/ 29420 w 278"/>
              <a:gd name="T67" fmla="*/ 53446 h 429"/>
              <a:gd name="T68" fmla="*/ 34148 w 278"/>
              <a:gd name="T69" fmla="*/ 43921 h 429"/>
              <a:gd name="T70" fmla="*/ 40453 w 278"/>
              <a:gd name="T71" fmla="*/ 35983 h 429"/>
              <a:gd name="T72" fmla="*/ 47808 w 278"/>
              <a:gd name="T73" fmla="*/ 30163 h 429"/>
              <a:gd name="T74" fmla="*/ 56213 w 278"/>
              <a:gd name="T75" fmla="*/ 26458 h 429"/>
              <a:gd name="T76" fmla="*/ 65670 w 278"/>
              <a:gd name="T77" fmla="*/ 23813 h 429"/>
              <a:gd name="T78" fmla="*/ 76703 w 278"/>
              <a:gd name="T79" fmla="*/ 23813 h 429"/>
              <a:gd name="T80" fmla="*/ 86159 w 278"/>
              <a:gd name="T81" fmla="*/ 26458 h 429"/>
              <a:gd name="T82" fmla="*/ 94565 w 278"/>
              <a:gd name="T83" fmla="*/ 30163 h 429"/>
              <a:gd name="T84" fmla="*/ 102445 w 278"/>
              <a:gd name="T85" fmla="*/ 35983 h 429"/>
              <a:gd name="T86" fmla="*/ 108749 w 278"/>
              <a:gd name="T87" fmla="*/ 43392 h 429"/>
              <a:gd name="T88" fmla="*/ 113478 w 278"/>
              <a:gd name="T89" fmla="*/ 52388 h 429"/>
              <a:gd name="T90" fmla="*/ 116630 w 278"/>
              <a:gd name="T91" fmla="*/ 63500 h 429"/>
              <a:gd name="T92" fmla="*/ 118206 w 278"/>
              <a:gd name="T93" fmla="*/ 75671 h 429"/>
              <a:gd name="T94" fmla="*/ 118206 w 278"/>
              <a:gd name="T95" fmla="*/ 89429 h 429"/>
              <a:gd name="T96" fmla="*/ 116630 w 278"/>
              <a:gd name="T97" fmla="*/ 103188 h 429"/>
              <a:gd name="T98" fmla="*/ 113478 w 278"/>
              <a:gd name="T99" fmla="*/ 115359 h 429"/>
              <a:gd name="T100" fmla="*/ 108749 w 278"/>
              <a:gd name="T101" fmla="*/ 124884 h 429"/>
              <a:gd name="T102" fmla="*/ 102445 w 278"/>
              <a:gd name="T103" fmla="*/ 132821 h 429"/>
              <a:gd name="T104" fmla="*/ 95615 w 278"/>
              <a:gd name="T105" fmla="*/ 138642 h 429"/>
              <a:gd name="T106" fmla="*/ 86684 w 278"/>
              <a:gd name="T107" fmla="*/ 142346 h 429"/>
              <a:gd name="T108" fmla="*/ 76703 w 278"/>
              <a:gd name="T109" fmla="*/ 144992 h 429"/>
              <a:gd name="T110" fmla="*/ 65670 w 278"/>
              <a:gd name="T111" fmla="*/ 144992 h 429"/>
              <a:gd name="T112" fmla="*/ 55688 w 278"/>
              <a:gd name="T113" fmla="*/ 143404 h 429"/>
              <a:gd name="T114" fmla="*/ 47282 w 278"/>
              <a:gd name="T115" fmla="*/ 139700 h 429"/>
              <a:gd name="T116" fmla="*/ 39927 w 278"/>
              <a:gd name="T117" fmla="*/ 133350 h 429"/>
              <a:gd name="T118" fmla="*/ 33623 w 278"/>
              <a:gd name="T119" fmla="*/ 125942 h 429"/>
              <a:gd name="T120" fmla="*/ 29420 w 278"/>
              <a:gd name="T121" fmla="*/ 116946 h 429"/>
              <a:gd name="T122" fmla="*/ 26268 w 278"/>
              <a:gd name="T123" fmla="*/ 105834 h 429"/>
              <a:gd name="T124" fmla="*/ 24692 w 278"/>
              <a:gd name="T125" fmla="*/ 92604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8" h="429">
                <a:moveTo>
                  <a:pt x="0" y="429"/>
                </a:moveTo>
                <a:lnTo>
                  <a:pt x="49" y="429"/>
                </a:lnTo>
                <a:lnTo>
                  <a:pt x="49" y="273"/>
                </a:lnTo>
                <a:lnTo>
                  <a:pt x="58" y="284"/>
                </a:lnTo>
                <a:lnTo>
                  <a:pt x="68" y="294"/>
                </a:lnTo>
                <a:lnTo>
                  <a:pt x="79" y="302"/>
                </a:lnTo>
                <a:lnTo>
                  <a:pt x="91" y="307"/>
                </a:lnTo>
                <a:lnTo>
                  <a:pt x="103" y="313"/>
                </a:lnTo>
                <a:lnTo>
                  <a:pt x="116" y="317"/>
                </a:lnTo>
                <a:lnTo>
                  <a:pt x="131" y="318"/>
                </a:lnTo>
                <a:lnTo>
                  <a:pt x="146" y="319"/>
                </a:lnTo>
                <a:lnTo>
                  <a:pt x="161" y="318"/>
                </a:lnTo>
                <a:lnTo>
                  <a:pt x="175" y="317"/>
                </a:lnTo>
                <a:lnTo>
                  <a:pt x="187" y="313"/>
                </a:lnTo>
                <a:lnTo>
                  <a:pt x="200" y="307"/>
                </a:lnTo>
                <a:lnTo>
                  <a:pt x="211" y="302"/>
                </a:lnTo>
                <a:lnTo>
                  <a:pt x="222" y="295"/>
                </a:lnTo>
                <a:lnTo>
                  <a:pt x="232" y="285"/>
                </a:lnTo>
                <a:lnTo>
                  <a:pt x="241" y="276"/>
                </a:lnTo>
                <a:lnTo>
                  <a:pt x="249" y="266"/>
                </a:lnTo>
                <a:lnTo>
                  <a:pt x="258" y="253"/>
                </a:lnTo>
                <a:lnTo>
                  <a:pt x="263" y="241"/>
                </a:lnTo>
                <a:lnTo>
                  <a:pt x="269" y="226"/>
                </a:lnTo>
                <a:lnTo>
                  <a:pt x="272" y="211"/>
                </a:lnTo>
                <a:lnTo>
                  <a:pt x="276" y="195"/>
                </a:lnTo>
                <a:lnTo>
                  <a:pt x="277" y="177"/>
                </a:lnTo>
                <a:lnTo>
                  <a:pt x="278" y="159"/>
                </a:lnTo>
                <a:lnTo>
                  <a:pt x="277" y="141"/>
                </a:lnTo>
                <a:lnTo>
                  <a:pt x="276" y="123"/>
                </a:lnTo>
                <a:lnTo>
                  <a:pt x="272" y="107"/>
                </a:lnTo>
                <a:lnTo>
                  <a:pt x="269" y="92"/>
                </a:lnTo>
                <a:lnTo>
                  <a:pt x="263" y="78"/>
                </a:lnTo>
                <a:lnTo>
                  <a:pt x="258" y="66"/>
                </a:lnTo>
                <a:lnTo>
                  <a:pt x="251" y="53"/>
                </a:lnTo>
                <a:lnTo>
                  <a:pt x="241" y="43"/>
                </a:lnTo>
                <a:lnTo>
                  <a:pt x="233" y="32"/>
                </a:lnTo>
                <a:lnTo>
                  <a:pt x="223" y="24"/>
                </a:lnTo>
                <a:lnTo>
                  <a:pt x="213" y="17"/>
                </a:lnTo>
                <a:lnTo>
                  <a:pt x="200" y="12"/>
                </a:lnTo>
                <a:lnTo>
                  <a:pt x="188" y="6"/>
                </a:lnTo>
                <a:lnTo>
                  <a:pt x="175" y="3"/>
                </a:lnTo>
                <a:lnTo>
                  <a:pt x="161" y="1"/>
                </a:lnTo>
                <a:lnTo>
                  <a:pt x="147" y="0"/>
                </a:lnTo>
                <a:lnTo>
                  <a:pt x="139" y="0"/>
                </a:lnTo>
                <a:lnTo>
                  <a:pt x="131" y="1"/>
                </a:lnTo>
                <a:lnTo>
                  <a:pt x="124" y="3"/>
                </a:lnTo>
                <a:lnTo>
                  <a:pt x="117" y="4"/>
                </a:lnTo>
                <a:lnTo>
                  <a:pt x="110" y="5"/>
                </a:lnTo>
                <a:lnTo>
                  <a:pt x="103" y="7"/>
                </a:lnTo>
                <a:lnTo>
                  <a:pt x="98" y="9"/>
                </a:lnTo>
                <a:lnTo>
                  <a:pt x="91" y="13"/>
                </a:lnTo>
                <a:lnTo>
                  <a:pt x="85" y="16"/>
                </a:lnTo>
                <a:lnTo>
                  <a:pt x="79" y="20"/>
                </a:lnTo>
                <a:lnTo>
                  <a:pt x="73" y="24"/>
                </a:lnTo>
                <a:lnTo>
                  <a:pt x="69" y="29"/>
                </a:lnTo>
                <a:lnTo>
                  <a:pt x="63" y="34"/>
                </a:lnTo>
                <a:lnTo>
                  <a:pt x="58" y="39"/>
                </a:lnTo>
                <a:lnTo>
                  <a:pt x="54" y="46"/>
                </a:lnTo>
                <a:lnTo>
                  <a:pt x="49" y="52"/>
                </a:lnTo>
                <a:lnTo>
                  <a:pt x="49" y="9"/>
                </a:lnTo>
                <a:lnTo>
                  <a:pt x="0" y="9"/>
                </a:lnTo>
                <a:lnTo>
                  <a:pt x="0" y="429"/>
                </a:lnTo>
                <a:close/>
                <a:moveTo>
                  <a:pt x="47" y="161"/>
                </a:moveTo>
                <a:lnTo>
                  <a:pt x="47" y="147"/>
                </a:lnTo>
                <a:lnTo>
                  <a:pt x="48" y="135"/>
                </a:lnTo>
                <a:lnTo>
                  <a:pt x="50" y="122"/>
                </a:lnTo>
                <a:lnTo>
                  <a:pt x="53" y="112"/>
                </a:lnTo>
                <a:lnTo>
                  <a:pt x="56" y="101"/>
                </a:lnTo>
                <a:lnTo>
                  <a:pt x="61" y="91"/>
                </a:lnTo>
                <a:lnTo>
                  <a:pt x="65" y="83"/>
                </a:lnTo>
                <a:lnTo>
                  <a:pt x="70" y="75"/>
                </a:lnTo>
                <a:lnTo>
                  <a:pt x="77" y="68"/>
                </a:lnTo>
                <a:lnTo>
                  <a:pt x="83" y="62"/>
                </a:lnTo>
                <a:lnTo>
                  <a:pt x="91" y="57"/>
                </a:lnTo>
                <a:lnTo>
                  <a:pt x="99" y="53"/>
                </a:lnTo>
                <a:lnTo>
                  <a:pt x="107" y="50"/>
                </a:lnTo>
                <a:lnTo>
                  <a:pt x="116" y="47"/>
                </a:lnTo>
                <a:lnTo>
                  <a:pt x="125" y="45"/>
                </a:lnTo>
                <a:lnTo>
                  <a:pt x="136" y="45"/>
                </a:lnTo>
                <a:lnTo>
                  <a:pt x="146" y="45"/>
                </a:lnTo>
                <a:lnTo>
                  <a:pt x="155" y="47"/>
                </a:lnTo>
                <a:lnTo>
                  <a:pt x="164" y="50"/>
                </a:lnTo>
                <a:lnTo>
                  <a:pt x="172" y="53"/>
                </a:lnTo>
                <a:lnTo>
                  <a:pt x="180" y="57"/>
                </a:lnTo>
                <a:lnTo>
                  <a:pt x="188" y="62"/>
                </a:lnTo>
                <a:lnTo>
                  <a:pt x="195" y="68"/>
                </a:lnTo>
                <a:lnTo>
                  <a:pt x="201" y="74"/>
                </a:lnTo>
                <a:lnTo>
                  <a:pt x="207" y="82"/>
                </a:lnTo>
                <a:lnTo>
                  <a:pt x="211" y="90"/>
                </a:lnTo>
                <a:lnTo>
                  <a:pt x="216" y="99"/>
                </a:lnTo>
                <a:lnTo>
                  <a:pt x="220" y="110"/>
                </a:lnTo>
                <a:lnTo>
                  <a:pt x="222" y="120"/>
                </a:lnTo>
                <a:lnTo>
                  <a:pt x="224" y="130"/>
                </a:lnTo>
                <a:lnTo>
                  <a:pt x="225" y="143"/>
                </a:lnTo>
                <a:lnTo>
                  <a:pt x="225" y="156"/>
                </a:lnTo>
                <a:lnTo>
                  <a:pt x="225" y="169"/>
                </a:lnTo>
                <a:lnTo>
                  <a:pt x="224" y="183"/>
                </a:lnTo>
                <a:lnTo>
                  <a:pt x="222" y="195"/>
                </a:lnTo>
                <a:lnTo>
                  <a:pt x="220" y="206"/>
                </a:lnTo>
                <a:lnTo>
                  <a:pt x="216" y="218"/>
                </a:lnTo>
                <a:lnTo>
                  <a:pt x="211" y="227"/>
                </a:lnTo>
                <a:lnTo>
                  <a:pt x="207" y="236"/>
                </a:lnTo>
                <a:lnTo>
                  <a:pt x="201" y="244"/>
                </a:lnTo>
                <a:lnTo>
                  <a:pt x="195" y="251"/>
                </a:lnTo>
                <a:lnTo>
                  <a:pt x="188" y="257"/>
                </a:lnTo>
                <a:lnTo>
                  <a:pt x="182" y="262"/>
                </a:lnTo>
                <a:lnTo>
                  <a:pt x="174" y="266"/>
                </a:lnTo>
                <a:lnTo>
                  <a:pt x="165" y="269"/>
                </a:lnTo>
                <a:lnTo>
                  <a:pt x="156" y="272"/>
                </a:lnTo>
                <a:lnTo>
                  <a:pt x="146" y="274"/>
                </a:lnTo>
                <a:lnTo>
                  <a:pt x="137" y="274"/>
                </a:lnTo>
                <a:lnTo>
                  <a:pt x="125" y="274"/>
                </a:lnTo>
                <a:lnTo>
                  <a:pt x="115" y="272"/>
                </a:lnTo>
                <a:lnTo>
                  <a:pt x="106" y="271"/>
                </a:lnTo>
                <a:lnTo>
                  <a:pt x="98" y="267"/>
                </a:lnTo>
                <a:lnTo>
                  <a:pt x="90" y="264"/>
                </a:lnTo>
                <a:lnTo>
                  <a:pt x="81" y="258"/>
                </a:lnTo>
                <a:lnTo>
                  <a:pt x="76" y="252"/>
                </a:lnTo>
                <a:lnTo>
                  <a:pt x="69" y="246"/>
                </a:lnTo>
                <a:lnTo>
                  <a:pt x="64" y="238"/>
                </a:lnTo>
                <a:lnTo>
                  <a:pt x="60" y="230"/>
                </a:lnTo>
                <a:lnTo>
                  <a:pt x="56" y="221"/>
                </a:lnTo>
                <a:lnTo>
                  <a:pt x="53" y="211"/>
                </a:lnTo>
                <a:lnTo>
                  <a:pt x="50" y="200"/>
                </a:lnTo>
                <a:lnTo>
                  <a:pt x="48" y="188"/>
                </a:lnTo>
                <a:lnTo>
                  <a:pt x="47" y="175"/>
                </a:lnTo>
                <a:lnTo>
                  <a:pt x="47"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79" name="Freeform 290"/>
          <p:cNvSpPr>
            <a:spLocks noEditPoints="1"/>
          </p:cNvSpPr>
          <p:nvPr/>
        </p:nvSpPr>
        <p:spPr bwMode="auto">
          <a:xfrm>
            <a:off x="6627813" y="5905500"/>
            <a:ext cx="150812" cy="168275"/>
          </a:xfrm>
          <a:custGeom>
            <a:avLst/>
            <a:gdLst>
              <a:gd name="T0" fmla="*/ 105515 w 283"/>
              <a:gd name="T1" fmla="*/ 113942 h 319"/>
              <a:gd name="T2" fmla="*/ 98054 w 283"/>
              <a:gd name="T3" fmla="*/ 128712 h 319"/>
              <a:gd name="T4" fmla="*/ 85265 w 283"/>
              <a:gd name="T5" fmla="*/ 138207 h 319"/>
              <a:gd name="T6" fmla="*/ 66613 w 283"/>
              <a:gd name="T7" fmla="*/ 144537 h 319"/>
              <a:gd name="T8" fmla="*/ 49560 w 283"/>
              <a:gd name="T9" fmla="*/ 144537 h 319"/>
              <a:gd name="T10" fmla="*/ 38902 w 283"/>
              <a:gd name="T11" fmla="*/ 141372 h 319"/>
              <a:gd name="T12" fmla="*/ 31441 w 283"/>
              <a:gd name="T13" fmla="*/ 135042 h 319"/>
              <a:gd name="T14" fmla="*/ 28244 w 283"/>
              <a:gd name="T15" fmla="*/ 125547 h 319"/>
              <a:gd name="T16" fmla="*/ 28244 w 283"/>
              <a:gd name="T17" fmla="*/ 114997 h 319"/>
              <a:gd name="T18" fmla="*/ 30908 w 283"/>
              <a:gd name="T19" fmla="*/ 105502 h 319"/>
              <a:gd name="T20" fmla="*/ 37836 w 283"/>
              <a:gd name="T21" fmla="*/ 99171 h 319"/>
              <a:gd name="T22" fmla="*/ 48494 w 283"/>
              <a:gd name="T23" fmla="*/ 95479 h 319"/>
              <a:gd name="T24" fmla="*/ 69278 w 283"/>
              <a:gd name="T25" fmla="*/ 91786 h 319"/>
              <a:gd name="T26" fmla="*/ 94324 w 283"/>
              <a:gd name="T27" fmla="*/ 87566 h 319"/>
              <a:gd name="T28" fmla="*/ 108180 w 283"/>
              <a:gd name="T29" fmla="*/ 143482 h 319"/>
              <a:gd name="T30" fmla="*/ 110311 w 283"/>
              <a:gd name="T31" fmla="*/ 152977 h 319"/>
              <a:gd name="T32" fmla="*/ 115107 w 283"/>
              <a:gd name="T33" fmla="*/ 160362 h 319"/>
              <a:gd name="T34" fmla="*/ 123634 w 283"/>
              <a:gd name="T35" fmla="*/ 165110 h 319"/>
              <a:gd name="T36" fmla="*/ 135358 w 283"/>
              <a:gd name="T37" fmla="*/ 166165 h 319"/>
              <a:gd name="T38" fmla="*/ 150812 w 283"/>
              <a:gd name="T39" fmla="*/ 164055 h 319"/>
              <a:gd name="T40" fmla="*/ 140687 w 283"/>
              <a:gd name="T41" fmla="*/ 144537 h 319"/>
              <a:gd name="T42" fmla="*/ 134292 w 283"/>
              <a:gd name="T43" fmla="*/ 138207 h 319"/>
              <a:gd name="T44" fmla="*/ 133226 w 283"/>
              <a:gd name="T45" fmla="*/ 49058 h 319"/>
              <a:gd name="T46" fmla="*/ 130029 w 283"/>
              <a:gd name="T47" fmla="*/ 27430 h 319"/>
              <a:gd name="T48" fmla="*/ 118305 w 283"/>
              <a:gd name="T49" fmla="*/ 12133 h 319"/>
              <a:gd name="T50" fmla="*/ 99120 w 283"/>
              <a:gd name="T51" fmla="*/ 3165 h 319"/>
              <a:gd name="T52" fmla="*/ 70876 w 283"/>
              <a:gd name="T53" fmla="*/ 0 h 319"/>
              <a:gd name="T54" fmla="*/ 43698 w 283"/>
              <a:gd name="T55" fmla="*/ 3693 h 319"/>
              <a:gd name="T56" fmla="*/ 24514 w 283"/>
              <a:gd name="T57" fmla="*/ 14243 h 319"/>
              <a:gd name="T58" fmla="*/ 11724 w 283"/>
              <a:gd name="T59" fmla="*/ 30595 h 319"/>
              <a:gd name="T60" fmla="*/ 6928 w 283"/>
              <a:gd name="T61" fmla="*/ 51696 h 319"/>
              <a:gd name="T62" fmla="*/ 33040 w 283"/>
              <a:gd name="T63" fmla="*/ 46421 h 319"/>
              <a:gd name="T64" fmla="*/ 37836 w 283"/>
              <a:gd name="T65" fmla="*/ 35343 h 319"/>
              <a:gd name="T66" fmla="*/ 46896 w 283"/>
              <a:gd name="T67" fmla="*/ 27958 h 319"/>
              <a:gd name="T68" fmla="*/ 61284 w 283"/>
              <a:gd name="T69" fmla="*/ 24265 h 319"/>
              <a:gd name="T70" fmla="*/ 78337 w 283"/>
              <a:gd name="T71" fmla="*/ 24265 h 319"/>
              <a:gd name="T72" fmla="*/ 92192 w 283"/>
              <a:gd name="T73" fmla="*/ 27430 h 319"/>
              <a:gd name="T74" fmla="*/ 100719 w 283"/>
              <a:gd name="T75" fmla="*/ 33233 h 319"/>
              <a:gd name="T76" fmla="*/ 106048 w 283"/>
              <a:gd name="T77" fmla="*/ 42728 h 319"/>
              <a:gd name="T78" fmla="*/ 106048 w 283"/>
              <a:gd name="T79" fmla="*/ 54861 h 319"/>
              <a:gd name="T80" fmla="*/ 102851 w 283"/>
              <a:gd name="T81" fmla="*/ 62773 h 319"/>
              <a:gd name="T82" fmla="*/ 91660 w 283"/>
              <a:gd name="T83" fmla="*/ 66993 h 319"/>
              <a:gd name="T84" fmla="*/ 69811 w 283"/>
              <a:gd name="T85" fmla="*/ 69104 h 319"/>
              <a:gd name="T86" fmla="*/ 41567 w 283"/>
              <a:gd name="T87" fmla="*/ 73324 h 319"/>
              <a:gd name="T88" fmla="*/ 21316 w 283"/>
              <a:gd name="T89" fmla="*/ 81236 h 319"/>
              <a:gd name="T90" fmla="*/ 6928 w 283"/>
              <a:gd name="T91" fmla="*/ 93369 h 319"/>
              <a:gd name="T92" fmla="*/ 533 w 283"/>
              <a:gd name="T93" fmla="*/ 110777 h 319"/>
              <a:gd name="T94" fmla="*/ 533 w 283"/>
              <a:gd name="T95" fmla="*/ 131349 h 319"/>
              <a:gd name="T96" fmla="*/ 7994 w 283"/>
              <a:gd name="T97" fmla="*/ 148757 h 319"/>
              <a:gd name="T98" fmla="*/ 20783 w 283"/>
              <a:gd name="T99" fmla="*/ 160890 h 319"/>
              <a:gd name="T100" fmla="*/ 40501 w 283"/>
              <a:gd name="T101" fmla="*/ 167747 h 319"/>
              <a:gd name="T102" fmla="*/ 67146 w 283"/>
              <a:gd name="T103" fmla="*/ 166165 h 319"/>
              <a:gd name="T104" fmla="*/ 95390 w 283"/>
              <a:gd name="T105" fmla="*/ 153505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9">
                <a:moveTo>
                  <a:pt x="199" y="157"/>
                </a:moveTo>
                <a:lnTo>
                  <a:pt x="199" y="202"/>
                </a:lnTo>
                <a:lnTo>
                  <a:pt x="199" y="210"/>
                </a:lnTo>
                <a:lnTo>
                  <a:pt x="198" y="216"/>
                </a:lnTo>
                <a:lnTo>
                  <a:pt x="195" y="225"/>
                </a:lnTo>
                <a:lnTo>
                  <a:pt x="192" y="231"/>
                </a:lnTo>
                <a:lnTo>
                  <a:pt x="188" y="237"/>
                </a:lnTo>
                <a:lnTo>
                  <a:pt x="184" y="244"/>
                </a:lnTo>
                <a:lnTo>
                  <a:pt x="179" y="249"/>
                </a:lnTo>
                <a:lnTo>
                  <a:pt x="173" y="254"/>
                </a:lnTo>
                <a:lnTo>
                  <a:pt x="166" y="259"/>
                </a:lnTo>
                <a:lnTo>
                  <a:pt x="160" y="262"/>
                </a:lnTo>
                <a:lnTo>
                  <a:pt x="152" y="267"/>
                </a:lnTo>
                <a:lnTo>
                  <a:pt x="143" y="269"/>
                </a:lnTo>
                <a:lnTo>
                  <a:pt x="134" y="272"/>
                </a:lnTo>
                <a:lnTo>
                  <a:pt x="125" y="274"/>
                </a:lnTo>
                <a:lnTo>
                  <a:pt x="116" y="275"/>
                </a:lnTo>
                <a:lnTo>
                  <a:pt x="105" y="275"/>
                </a:lnTo>
                <a:lnTo>
                  <a:pt x="99" y="275"/>
                </a:lnTo>
                <a:lnTo>
                  <a:pt x="93" y="274"/>
                </a:lnTo>
                <a:lnTo>
                  <a:pt x="87" y="273"/>
                </a:lnTo>
                <a:lnTo>
                  <a:pt x="82" y="272"/>
                </a:lnTo>
                <a:lnTo>
                  <a:pt x="78" y="271"/>
                </a:lnTo>
                <a:lnTo>
                  <a:pt x="73" y="268"/>
                </a:lnTo>
                <a:lnTo>
                  <a:pt x="69" y="266"/>
                </a:lnTo>
                <a:lnTo>
                  <a:pt x="65" y="262"/>
                </a:lnTo>
                <a:lnTo>
                  <a:pt x="62" y="260"/>
                </a:lnTo>
                <a:lnTo>
                  <a:pt x="59" y="256"/>
                </a:lnTo>
                <a:lnTo>
                  <a:pt x="57" y="252"/>
                </a:lnTo>
                <a:lnTo>
                  <a:pt x="55" y="249"/>
                </a:lnTo>
                <a:lnTo>
                  <a:pt x="54" y="244"/>
                </a:lnTo>
                <a:lnTo>
                  <a:pt x="53" y="238"/>
                </a:lnTo>
                <a:lnTo>
                  <a:pt x="51" y="234"/>
                </a:lnTo>
                <a:lnTo>
                  <a:pt x="51" y="228"/>
                </a:lnTo>
                <a:lnTo>
                  <a:pt x="51" y="223"/>
                </a:lnTo>
                <a:lnTo>
                  <a:pt x="53" y="218"/>
                </a:lnTo>
                <a:lnTo>
                  <a:pt x="53" y="213"/>
                </a:lnTo>
                <a:lnTo>
                  <a:pt x="55" y="208"/>
                </a:lnTo>
                <a:lnTo>
                  <a:pt x="56" y="204"/>
                </a:lnTo>
                <a:lnTo>
                  <a:pt x="58" y="200"/>
                </a:lnTo>
                <a:lnTo>
                  <a:pt x="61" y="197"/>
                </a:lnTo>
                <a:lnTo>
                  <a:pt x="64" y="193"/>
                </a:lnTo>
                <a:lnTo>
                  <a:pt x="68" y="191"/>
                </a:lnTo>
                <a:lnTo>
                  <a:pt x="71" y="188"/>
                </a:lnTo>
                <a:lnTo>
                  <a:pt x="76" y="185"/>
                </a:lnTo>
                <a:lnTo>
                  <a:pt x="80" y="184"/>
                </a:lnTo>
                <a:lnTo>
                  <a:pt x="85" y="182"/>
                </a:lnTo>
                <a:lnTo>
                  <a:pt x="91" y="181"/>
                </a:lnTo>
                <a:lnTo>
                  <a:pt x="96" y="179"/>
                </a:lnTo>
                <a:lnTo>
                  <a:pt x="103" y="177"/>
                </a:lnTo>
                <a:lnTo>
                  <a:pt x="117" y="176"/>
                </a:lnTo>
                <a:lnTo>
                  <a:pt x="130" y="174"/>
                </a:lnTo>
                <a:lnTo>
                  <a:pt x="142" y="173"/>
                </a:lnTo>
                <a:lnTo>
                  <a:pt x="154" y="170"/>
                </a:lnTo>
                <a:lnTo>
                  <a:pt x="166" y="168"/>
                </a:lnTo>
                <a:lnTo>
                  <a:pt x="177" y="166"/>
                </a:lnTo>
                <a:lnTo>
                  <a:pt x="188" y="161"/>
                </a:lnTo>
                <a:lnTo>
                  <a:pt x="199" y="157"/>
                </a:lnTo>
                <a:close/>
                <a:moveTo>
                  <a:pt x="203" y="269"/>
                </a:moveTo>
                <a:lnTo>
                  <a:pt x="203" y="272"/>
                </a:lnTo>
                <a:lnTo>
                  <a:pt x="203" y="276"/>
                </a:lnTo>
                <a:lnTo>
                  <a:pt x="204" y="282"/>
                </a:lnTo>
                <a:lnTo>
                  <a:pt x="206" y="287"/>
                </a:lnTo>
                <a:lnTo>
                  <a:pt x="207" y="290"/>
                </a:lnTo>
                <a:lnTo>
                  <a:pt x="208" y="295"/>
                </a:lnTo>
                <a:lnTo>
                  <a:pt x="210" y="298"/>
                </a:lnTo>
                <a:lnTo>
                  <a:pt x="213" y="302"/>
                </a:lnTo>
                <a:lnTo>
                  <a:pt x="216" y="304"/>
                </a:lnTo>
                <a:lnTo>
                  <a:pt x="219" y="307"/>
                </a:lnTo>
                <a:lnTo>
                  <a:pt x="223" y="310"/>
                </a:lnTo>
                <a:lnTo>
                  <a:pt x="227" y="311"/>
                </a:lnTo>
                <a:lnTo>
                  <a:pt x="232" y="313"/>
                </a:lnTo>
                <a:lnTo>
                  <a:pt x="237" y="314"/>
                </a:lnTo>
                <a:lnTo>
                  <a:pt x="241" y="314"/>
                </a:lnTo>
                <a:lnTo>
                  <a:pt x="247" y="315"/>
                </a:lnTo>
                <a:lnTo>
                  <a:pt x="254" y="315"/>
                </a:lnTo>
                <a:lnTo>
                  <a:pt x="261" y="315"/>
                </a:lnTo>
                <a:lnTo>
                  <a:pt x="268" y="314"/>
                </a:lnTo>
                <a:lnTo>
                  <a:pt x="275" y="313"/>
                </a:lnTo>
                <a:lnTo>
                  <a:pt x="283" y="311"/>
                </a:lnTo>
                <a:lnTo>
                  <a:pt x="283" y="272"/>
                </a:lnTo>
                <a:lnTo>
                  <a:pt x="276" y="274"/>
                </a:lnTo>
                <a:lnTo>
                  <a:pt x="270" y="274"/>
                </a:lnTo>
                <a:lnTo>
                  <a:pt x="264" y="274"/>
                </a:lnTo>
                <a:lnTo>
                  <a:pt x="260" y="272"/>
                </a:lnTo>
                <a:lnTo>
                  <a:pt x="256" y="269"/>
                </a:lnTo>
                <a:lnTo>
                  <a:pt x="254" y="266"/>
                </a:lnTo>
                <a:lnTo>
                  <a:pt x="252" y="262"/>
                </a:lnTo>
                <a:lnTo>
                  <a:pt x="250" y="257"/>
                </a:lnTo>
                <a:lnTo>
                  <a:pt x="250" y="251"/>
                </a:lnTo>
                <a:lnTo>
                  <a:pt x="250" y="243"/>
                </a:lnTo>
                <a:lnTo>
                  <a:pt x="250" y="93"/>
                </a:lnTo>
                <a:lnTo>
                  <a:pt x="250" y="82"/>
                </a:lnTo>
                <a:lnTo>
                  <a:pt x="249" y="70"/>
                </a:lnTo>
                <a:lnTo>
                  <a:pt x="247" y="61"/>
                </a:lnTo>
                <a:lnTo>
                  <a:pt x="244" y="52"/>
                </a:lnTo>
                <a:lnTo>
                  <a:pt x="240" y="44"/>
                </a:lnTo>
                <a:lnTo>
                  <a:pt x="234" y="36"/>
                </a:lnTo>
                <a:lnTo>
                  <a:pt x="229" y="29"/>
                </a:lnTo>
                <a:lnTo>
                  <a:pt x="222" y="23"/>
                </a:lnTo>
                <a:lnTo>
                  <a:pt x="215" y="17"/>
                </a:lnTo>
                <a:lnTo>
                  <a:pt x="206" y="13"/>
                </a:lnTo>
                <a:lnTo>
                  <a:pt x="196" y="9"/>
                </a:lnTo>
                <a:lnTo>
                  <a:pt x="186" y="6"/>
                </a:lnTo>
                <a:lnTo>
                  <a:pt x="175" y="4"/>
                </a:lnTo>
                <a:lnTo>
                  <a:pt x="162" y="1"/>
                </a:lnTo>
                <a:lnTo>
                  <a:pt x="148" y="0"/>
                </a:lnTo>
                <a:lnTo>
                  <a:pt x="133" y="0"/>
                </a:lnTo>
                <a:lnTo>
                  <a:pt x="119" y="0"/>
                </a:lnTo>
                <a:lnTo>
                  <a:pt x="107" y="3"/>
                </a:lnTo>
                <a:lnTo>
                  <a:pt x="94" y="4"/>
                </a:lnTo>
                <a:lnTo>
                  <a:pt x="82" y="7"/>
                </a:lnTo>
                <a:lnTo>
                  <a:pt x="72" y="11"/>
                </a:lnTo>
                <a:lnTo>
                  <a:pt x="63" y="15"/>
                </a:lnTo>
                <a:lnTo>
                  <a:pt x="54" y="21"/>
                </a:lnTo>
                <a:lnTo>
                  <a:pt x="46" y="27"/>
                </a:lnTo>
                <a:lnTo>
                  <a:pt x="38" y="34"/>
                </a:lnTo>
                <a:lnTo>
                  <a:pt x="32" y="40"/>
                </a:lnTo>
                <a:lnTo>
                  <a:pt x="26" y="49"/>
                </a:lnTo>
                <a:lnTo>
                  <a:pt x="22" y="58"/>
                </a:lnTo>
                <a:lnTo>
                  <a:pt x="18" y="67"/>
                </a:lnTo>
                <a:lnTo>
                  <a:pt x="16" y="76"/>
                </a:lnTo>
                <a:lnTo>
                  <a:pt x="13" y="88"/>
                </a:lnTo>
                <a:lnTo>
                  <a:pt x="13" y="98"/>
                </a:lnTo>
                <a:lnTo>
                  <a:pt x="13" y="100"/>
                </a:lnTo>
                <a:lnTo>
                  <a:pt x="61" y="100"/>
                </a:lnTo>
                <a:lnTo>
                  <a:pt x="61" y="93"/>
                </a:lnTo>
                <a:lnTo>
                  <a:pt x="62" y="88"/>
                </a:lnTo>
                <a:lnTo>
                  <a:pt x="63" y="82"/>
                </a:lnTo>
                <a:lnTo>
                  <a:pt x="65" y="76"/>
                </a:lnTo>
                <a:lnTo>
                  <a:pt x="68" y="72"/>
                </a:lnTo>
                <a:lnTo>
                  <a:pt x="71" y="67"/>
                </a:lnTo>
                <a:lnTo>
                  <a:pt x="74" y="63"/>
                </a:lnTo>
                <a:lnTo>
                  <a:pt x="78" y="59"/>
                </a:lnTo>
                <a:lnTo>
                  <a:pt x="82" y="57"/>
                </a:lnTo>
                <a:lnTo>
                  <a:pt x="88" y="53"/>
                </a:lnTo>
                <a:lnTo>
                  <a:pt x="94" y="51"/>
                </a:lnTo>
                <a:lnTo>
                  <a:pt x="101" y="49"/>
                </a:lnTo>
                <a:lnTo>
                  <a:pt x="108" y="47"/>
                </a:lnTo>
                <a:lnTo>
                  <a:pt x="115" y="46"/>
                </a:lnTo>
                <a:lnTo>
                  <a:pt x="123" y="45"/>
                </a:lnTo>
                <a:lnTo>
                  <a:pt x="132" y="45"/>
                </a:lnTo>
                <a:lnTo>
                  <a:pt x="140" y="45"/>
                </a:lnTo>
                <a:lnTo>
                  <a:pt x="147" y="46"/>
                </a:lnTo>
                <a:lnTo>
                  <a:pt x="155" y="46"/>
                </a:lnTo>
                <a:lnTo>
                  <a:pt x="161" y="49"/>
                </a:lnTo>
                <a:lnTo>
                  <a:pt x="168" y="50"/>
                </a:lnTo>
                <a:lnTo>
                  <a:pt x="173" y="52"/>
                </a:lnTo>
                <a:lnTo>
                  <a:pt x="178" y="54"/>
                </a:lnTo>
                <a:lnTo>
                  <a:pt x="183" y="57"/>
                </a:lnTo>
                <a:lnTo>
                  <a:pt x="186" y="60"/>
                </a:lnTo>
                <a:lnTo>
                  <a:pt x="189" y="63"/>
                </a:lnTo>
                <a:lnTo>
                  <a:pt x="193" y="67"/>
                </a:lnTo>
                <a:lnTo>
                  <a:pt x="195" y="70"/>
                </a:lnTo>
                <a:lnTo>
                  <a:pt x="196" y="75"/>
                </a:lnTo>
                <a:lnTo>
                  <a:pt x="199" y="81"/>
                </a:lnTo>
                <a:lnTo>
                  <a:pt x="199" y="85"/>
                </a:lnTo>
                <a:lnTo>
                  <a:pt x="200" y="91"/>
                </a:lnTo>
                <a:lnTo>
                  <a:pt x="200" y="98"/>
                </a:lnTo>
                <a:lnTo>
                  <a:pt x="199" y="104"/>
                </a:lnTo>
                <a:lnTo>
                  <a:pt x="199" y="108"/>
                </a:lnTo>
                <a:lnTo>
                  <a:pt x="198" y="113"/>
                </a:lnTo>
                <a:lnTo>
                  <a:pt x="195" y="116"/>
                </a:lnTo>
                <a:lnTo>
                  <a:pt x="193" y="119"/>
                </a:lnTo>
                <a:lnTo>
                  <a:pt x="189" y="121"/>
                </a:lnTo>
                <a:lnTo>
                  <a:pt x="185" y="123"/>
                </a:lnTo>
                <a:lnTo>
                  <a:pt x="179" y="126"/>
                </a:lnTo>
                <a:lnTo>
                  <a:pt x="172" y="127"/>
                </a:lnTo>
                <a:lnTo>
                  <a:pt x="164" y="128"/>
                </a:lnTo>
                <a:lnTo>
                  <a:pt x="155" y="129"/>
                </a:lnTo>
                <a:lnTo>
                  <a:pt x="143" y="130"/>
                </a:lnTo>
                <a:lnTo>
                  <a:pt x="131" y="131"/>
                </a:lnTo>
                <a:lnTo>
                  <a:pt x="117" y="134"/>
                </a:lnTo>
                <a:lnTo>
                  <a:pt x="102" y="135"/>
                </a:lnTo>
                <a:lnTo>
                  <a:pt x="89" y="137"/>
                </a:lnTo>
                <a:lnTo>
                  <a:pt x="78" y="139"/>
                </a:lnTo>
                <a:lnTo>
                  <a:pt x="68" y="142"/>
                </a:lnTo>
                <a:lnTo>
                  <a:pt x="57" y="145"/>
                </a:lnTo>
                <a:lnTo>
                  <a:pt x="48" y="150"/>
                </a:lnTo>
                <a:lnTo>
                  <a:pt x="40" y="154"/>
                </a:lnTo>
                <a:lnTo>
                  <a:pt x="32" y="159"/>
                </a:lnTo>
                <a:lnTo>
                  <a:pt x="25" y="165"/>
                </a:lnTo>
                <a:lnTo>
                  <a:pt x="19" y="170"/>
                </a:lnTo>
                <a:lnTo>
                  <a:pt x="13" y="177"/>
                </a:lnTo>
                <a:lnTo>
                  <a:pt x="10" y="184"/>
                </a:lnTo>
                <a:lnTo>
                  <a:pt x="7" y="192"/>
                </a:lnTo>
                <a:lnTo>
                  <a:pt x="3" y="200"/>
                </a:lnTo>
                <a:lnTo>
                  <a:pt x="1" y="210"/>
                </a:lnTo>
                <a:lnTo>
                  <a:pt x="0" y="219"/>
                </a:lnTo>
                <a:lnTo>
                  <a:pt x="0" y="229"/>
                </a:lnTo>
                <a:lnTo>
                  <a:pt x="0" y="239"/>
                </a:lnTo>
                <a:lnTo>
                  <a:pt x="1" y="249"/>
                </a:lnTo>
                <a:lnTo>
                  <a:pt x="3" y="258"/>
                </a:lnTo>
                <a:lnTo>
                  <a:pt x="7" y="266"/>
                </a:lnTo>
                <a:lnTo>
                  <a:pt x="10" y="274"/>
                </a:lnTo>
                <a:lnTo>
                  <a:pt x="15" y="282"/>
                </a:lnTo>
                <a:lnTo>
                  <a:pt x="19" y="289"/>
                </a:lnTo>
                <a:lnTo>
                  <a:pt x="25" y="295"/>
                </a:lnTo>
                <a:lnTo>
                  <a:pt x="32" y="300"/>
                </a:lnTo>
                <a:lnTo>
                  <a:pt x="39" y="305"/>
                </a:lnTo>
                <a:lnTo>
                  <a:pt x="47" y="310"/>
                </a:lnTo>
                <a:lnTo>
                  <a:pt x="56" y="313"/>
                </a:lnTo>
                <a:lnTo>
                  <a:pt x="65" y="315"/>
                </a:lnTo>
                <a:lnTo>
                  <a:pt x="76" y="318"/>
                </a:lnTo>
                <a:lnTo>
                  <a:pt x="86" y="319"/>
                </a:lnTo>
                <a:lnTo>
                  <a:pt x="97" y="319"/>
                </a:lnTo>
                <a:lnTo>
                  <a:pt x="112" y="318"/>
                </a:lnTo>
                <a:lnTo>
                  <a:pt x="126" y="315"/>
                </a:lnTo>
                <a:lnTo>
                  <a:pt x="140" y="312"/>
                </a:lnTo>
                <a:lnTo>
                  <a:pt x="154" y="306"/>
                </a:lnTo>
                <a:lnTo>
                  <a:pt x="166" y="299"/>
                </a:lnTo>
                <a:lnTo>
                  <a:pt x="179" y="291"/>
                </a:lnTo>
                <a:lnTo>
                  <a:pt x="192" y="281"/>
                </a:lnTo>
                <a:lnTo>
                  <a:pt x="203"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0" name="Freeform 291"/>
          <p:cNvSpPr>
            <a:spLocks/>
          </p:cNvSpPr>
          <p:nvPr/>
        </p:nvSpPr>
        <p:spPr bwMode="auto">
          <a:xfrm>
            <a:off x="6802438" y="5907088"/>
            <a:ext cx="76200" cy="161925"/>
          </a:xfrm>
          <a:custGeom>
            <a:avLst/>
            <a:gdLst>
              <a:gd name="T0" fmla="*/ 0 w 145"/>
              <a:gd name="T1" fmla="*/ 161925 h 306"/>
              <a:gd name="T2" fmla="*/ 26276 w 145"/>
              <a:gd name="T3" fmla="*/ 161925 h 306"/>
              <a:gd name="T4" fmla="*/ 26276 w 145"/>
              <a:gd name="T5" fmla="*/ 73554 h 306"/>
              <a:gd name="T6" fmla="*/ 26276 w 145"/>
              <a:gd name="T7" fmla="*/ 68263 h 306"/>
              <a:gd name="T8" fmla="*/ 26801 w 145"/>
              <a:gd name="T9" fmla="*/ 62971 h 306"/>
              <a:gd name="T10" fmla="*/ 28378 w 145"/>
              <a:gd name="T11" fmla="*/ 58208 h 306"/>
              <a:gd name="T12" fmla="*/ 29429 w 145"/>
              <a:gd name="T13" fmla="*/ 53975 h 306"/>
              <a:gd name="T14" fmla="*/ 30480 w 145"/>
              <a:gd name="T15" fmla="*/ 49742 h 306"/>
              <a:gd name="T16" fmla="*/ 32582 w 145"/>
              <a:gd name="T17" fmla="*/ 46038 h 306"/>
              <a:gd name="T18" fmla="*/ 34684 w 145"/>
              <a:gd name="T19" fmla="*/ 42333 h 306"/>
              <a:gd name="T20" fmla="*/ 37312 w 145"/>
              <a:gd name="T21" fmla="*/ 39158 h 306"/>
              <a:gd name="T22" fmla="*/ 40465 w 145"/>
              <a:gd name="T23" fmla="*/ 37042 h 306"/>
              <a:gd name="T24" fmla="*/ 43618 w 145"/>
              <a:gd name="T25" fmla="*/ 34396 h 306"/>
              <a:gd name="T26" fmla="*/ 46771 w 145"/>
              <a:gd name="T27" fmla="*/ 32808 h 306"/>
              <a:gd name="T28" fmla="*/ 51501 w 145"/>
              <a:gd name="T29" fmla="*/ 30692 h 306"/>
              <a:gd name="T30" fmla="*/ 55705 w 145"/>
              <a:gd name="T31" fmla="*/ 29633 h 306"/>
              <a:gd name="T32" fmla="*/ 59909 w 145"/>
              <a:gd name="T33" fmla="*/ 28575 h 306"/>
              <a:gd name="T34" fmla="*/ 64639 w 145"/>
              <a:gd name="T35" fmla="*/ 28046 h 306"/>
              <a:gd name="T36" fmla="*/ 69894 w 145"/>
              <a:gd name="T37" fmla="*/ 28046 h 306"/>
              <a:gd name="T38" fmla="*/ 73047 w 145"/>
              <a:gd name="T39" fmla="*/ 28046 h 306"/>
              <a:gd name="T40" fmla="*/ 76200 w 145"/>
              <a:gd name="T41" fmla="*/ 28575 h 306"/>
              <a:gd name="T42" fmla="*/ 76200 w 145"/>
              <a:gd name="T43" fmla="*/ 0 h 306"/>
              <a:gd name="T44" fmla="*/ 72521 w 145"/>
              <a:gd name="T45" fmla="*/ 0 h 306"/>
              <a:gd name="T46" fmla="*/ 69368 w 145"/>
              <a:gd name="T47" fmla="*/ 0 h 306"/>
              <a:gd name="T48" fmla="*/ 65164 w 145"/>
              <a:gd name="T49" fmla="*/ 0 h 306"/>
              <a:gd name="T50" fmla="*/ 61486 w 145"/>
              <a:gd name="T51" fmla="*/ 529 h 306"/>
              <a:gd name="T52" fmla="*/ 57807 w 145"/>
              <a:gd name="T53" fmla="*/ 1058 h 306"/>
              <a:gd name="T54" fmla="*/ 54654 w 145"/>
              <a:gd name="T55" fmla="*/ 1588 h 306"/>
              <a:gd name="T56" fmla="*/ 51501 w 145"/>
              <a:gd name="T57" fmla="*/ 2646 h 306"/>
              <a:gd name="T58" fmla="*/ 48348 w 145"/>
              <a:gd name="T59" fmla="*/ 4233 h 306"/>
              <a:gd name="T60" fmla="*/ 45720 w 145"/>
              <a:gd name="T61" fmla="*/ 5821 h 306"/>
              <a:gd name="T62" fmla="*/ 42567 w 145"/>
              <a:gd name="T63" fmla="*/ 7937 h 306"/>
              <a:gd name="T64" fmla="*/ 40465 w 145"/>
              <a:gd name="T65" fmla="*/ 9525 h 306"/>
              <a:gd name="T66" fmla="*/ 37312 w 145"/>
              <a:gd name="T67" fmla="*/ 12171 h 306"/>
              <a:gd name="T68" fmla="*/ 34684 w 145"/>
              <a:gd name="T69" fmla="*/ 14287 h 306"/>
              <a:gd name="T70" fmla="*/ 33108 w 145"/>
              <a:gd name="T71" fmla="*/ 17463 h 306"/>
              <a:gd name="T72" fmla="*/ 30480 w 145"/>
              <a:gd name="T73" fmla="*/ 20638 h 306"/>
              <a:gd name="T74" fmla="*/ 28903 w 145"/>
              <a:gd name="T75" fmla="*/ 24342 h 306"/>
              <a:gd name="T76" fmla="*/ 26801 w 145"/>
              <a:gd name="T77" fmla="*/ 28046 h 306"/>
              <a:gd name="T78" fmla="*/ 25225 w 145"/>
              <a:gd name="T79" fmla="*/ 31221 h 306"/>
              <a:gd name="T80" fmla="*/ 25225 w 145"/>
              <a:gd name="T81" fmla="*/ 2646 h 306"/>
              <a:gd name="T82" fmla="*/ 0 w 145"/>
              <a:gd name="T83" fmla="*/ 2646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9"/>
                </a:lnTo>
                <a:lnTo>
                  <a:pt x="51" y="119"/>
                </a:lnTo>
                <a:lnTo>
                  <a:pt x="54" y="110"/>
                </a:lnTo>
                <a:lnTo>
                  <a:pt x="56" y="102"/>
                </a:lnTo>
                <a:lnTo>
                  <a:pt x="58" y="94"/>
                </a:lnTo>
                <a:lnTo>
                  <a:pt x="62" y="87"/>
                </a:lnTo>
                <a:lnTo>
                  <a:pt x="66" y="80"/>
                </a:lnTo>
                <a:lnTo>
                  <a:pt x="71" y="74"/>
                </a:lnTo>
                <a:lnTo>
                  <a:pt x="77" y="70"/>
                </a:lnTo>
                <a:lnTo>
                  <a:pt x="83" y="65"/>
                </a:lnTo>
                <a:lnTo>
                  <a:pt x="89" y="62"/>
                </a:lnTo>
                <a:lnTo>
                  <a:pt x="98" y="58"/>
                </a:lnTo>
                <a:lnTo>
                  <a:pt x="106" y="56"/>
                </a:lnTo>
                <a:lnTo>
                  <a:pt x="114" y="54"/>
                </a:lnTo>
                <a:lnTo>
                  <a:pt x="123" y="53"/>
                </a:lnTo>
                <a:lnTo>
                  <a:pt x="133" y="53"/>
                </a:lnTo>
                <a:lnTo>
                  <a:pt x="139" y="53"/>
                </a:lnTo>
                <a:lnTo>
                  <a:pt x="145" y="54"/>
                </a:lnTo>
                <a:lnTo>
                  <a:pt x="145" y="0"/>
                </a:lnTo>
                <a:lnTo>
                  <a:pt x="138" y="0"/>
                </a:lnTo>
                <a:lnTo>
                  <a:pt x="132" y="0"/>
                </a:lnTo>
                <a:lnTo>
                  <a:pt x="124" y="0"/>
                </a:lnTo>
                <a:lnTo>
                  <a:pt x="117" y="1"/>
                </a:lnTo>
                <a:lnTo>
                  <a:pt x="110" y="2"/>
                </a:lnTo>
                <a:lnTo>
                  <a:pt x="104" y="3"/>
                </a:lnTo>
                <a:lnTo>
                  <a:pt x="98" y="5"/>
                </a:lnTo>
                <a:lnTo>
                  <a:pt x="92" y="8"/>
                </a:lnTo>
                <a:lnTo>
                  <a:pt x="87" y="11"/>
                </a:lnTo>
                <a:lnTo>
                  <a:pt x="81" y="15"/>
                </a:lnTo>
                <a:lnTo>
                  <a:pt x="77" y="18"/>
                </a:lnTo>
                <a:lnTo>
                  <a:pt x="71" y="23"/>
                </a:lnTo>
                <a:lnTo>
                  <a:pt x="66" y="27"/>
                </a:lnTo>
                <a:lnTo>
                  <a:pt x="63" y="33"/>
                </a:lnTo>
                <a:lnTo>
                  <a:pt x="58" y="39"/>
                </a:lnTo>
                <a:lnTo>
                  <a:pt x="55" y="46"/>
                </a:lnTo>
                <a:lnTo>
                  <a:pt x="51" y="53"/>
                </a:lnTo>
                <a:lnTo>
                  <a:pt x="48" y="59"/>
                </a:lnTo>
                <a:lnTo>
                  <a:pt x="48" y="5"/>
                </a:lnTo>
                <a:lnTo>
                  <a:pt x="0" y="5"/>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1" name="Freeform 292"/>
          <p:cNvSpPr>
            <a:spLocks/>
          </p:cNvSpPr>
          <p:nvPr/>
        </p:nvSpPr>
        <p:spPr bwMode="auto">
          <a:xfrm>
            <a:off x="6883400" y="5865813"/>
            <a:ext cx="79375" cy="204787"/>
          </a:xfrm>
          <a:custGeom>
            <a:avLst/>
            <a:gdLst>
              <a:gd name="T0" fmla="*/ 50608 w 149"/>
              <a:gd name="T1" fmla="*/ 163091 h 388"/>
              <a:gd name="T2" fmla="*/ 50608 w 149"/>
              <a:gd name="T3" fmla="*/ 65975 h 388"/>
              <a:gd name="T4" fmla="*/ 79375 w 149"/>
              <a:gd name="T5" fmla="*/ 65975 h 388"/>
              <a:gd name="T6" fmla="*/ 79375 w 149"/>
              <a:gd name="T7" fmla="*/ 44335 h 388"/>
              <a:gd name="T8" fmla="*/ 50608 w 149"/>
              <a:gd name="T9" fmla="*/ 44335 h 388"/>
              <a:gd name="T10" fmla="*/ 50608 w 149"/>
              <a:gd name="T11" fmla="*/ 0 h 388"/>
              <a:gd name="T12" fmla="*/ 23972 w 149"/>
              <a:gd name="T13" fmla="*/ 0 h 388"/>
              <a:gd name="T14" fmla="*/ 23972 w 149"/>
              <a:gd name="T15" fmla="*/ 44335 h 388"/>
              <a:gd name="T16" fmla="*/ 0 w 149"/>
              <a:gd name="T17" fmla="*/ 44335 h 388"/>
              <a:gd name="T18" fmla="*/ 0 w 149"/>
              <a:gd name="T19" fmla="*/ 65975 h 388"/>
              <a:gd name="T20" fmla="*/ 23972 w 149"/>
              <a:gd name="T21" fmla="*/ 65975 h 388"/>
              <a:gd name="T22" fmla="*/ 23972 w 149"/>
              <a:gd name="T23" fmla="*/ 172063 h 388"/>
              <a:gd name="T24" fmla="*/ 23972 w 149"/>
              <a:gd name="T25" fmla="*/ 176286 h 388"/>
              <a:gd name="T26" fmla="*/ 24505 w 149"/>
              <a:gd name="T27" fmla="*/ 180508 h 388"/>
              <a:gd name="T28" fmla="*/ 25038 w 149"/>
              <a:gd name="T29" fmla="*/ 184203 h 388"/>
              <a:gd name="T30" fmla="*/ 25570 w 149"/>
              <a:gd name="T31" fmla="*/ 187370 h 388"/>
              <a:gd name="T32" fmla="*/ 27169 w 149"/>
              <a:gd name="T33" fmla="*/ 190009 h 388"/>
              <a:gd name="T34" fmla="*/ 28234 w 149"/>
              <a:gd name="T35" fmla="*/ 192648 h 388"/>
              <a:gd name="T36" fmla="*/ 29299 w 149"/>
              <a:gd name="T37" fmla="*/ 195287 h 388"/>
              <a:gd name="T38" fmla="*/ 31430 w 149"/>
              <a:gd name="T39" fmla="*/ 197398 h 388"/>
              <a:gd name="T40" fmla="*/ 33561 w 149"/>
              <a:gd name="T41" fmla="*/ 199509 h 388"/>
              <a:gd name="T42" fmla="*/ 36225 w 149"/>
              <a:gd name="T43" fmla="*/ 200565 h 388"/>
              <a:gd name="T44" fmla="*/ 38356 w 149"/>
              <a:gd name="T45" fmla="*/ 201620 h 388"/>
              <a:gd name="T46" fmla="*/ 42085 w 149"/>
              <a:gd name="T47" fmla="*/ 203204 h 388"/>
              <a:gd name="T48" fmla="*/ 45281 w 149"/>
              <a:gd name="T49" fmla="*/ 203731 h 388"/>
              <a:gd name="T50" fmla="*/ 49543 w 149"/>
              <a:gd name="T51" fmla="*/ 204259 h 388"/>
              <a:gd name="T52" fmla="*/ 53272 w 149"/>
              <a:gd name="T53" fmla="*/ 204787 h 388"/>
              <a:gd name="T54" fmla="*/ 58066 w 149"/>
              <a:gd name="T55" fmla="*/ 204787 h 388"/>
              <a:gd name="T56" fmla="*/ 62861 w 149"/>
              <a:gd name="T57" fmla="*/ 204787 h 388"/>
              <a:gd name="T58" fmla="*/ 68188 w 149"/>
              <a:gd name="T59" fmla="*/ 204259 h 388"/>
              <a:gd name="T60" fmla="*/ 73515 w 149"/>
              <a:gd name="T61" fmla="*/ 203731 h 388"/>
              <a:gd name="T62" fmla="*/ 79375 w 149"/>
              <a:gd name="T63" fmla="*/ 202148 h 388"/>
              <a:gd name="T64" fmla="*/ 79375 w 149"/>
              <a:gd name="T65" fmla="*/ 179980 h 388"/>
              <a:gd name="T66" fmla="*/ 70852 w 149"/>
              <a:gd name="T67" fmla="*/ 180508 h 388"/>
              <a:gd name="T68" fmla="*/ 65524 w 149"/>
              <a:gd name="T69" fmla="*/ 180508 h 388"/>
              <a:gd name="T70" fmla="*/ 61263 w 149"/>
              <a:gd name="T71" fmla="*/ 180508 h 388"/>
              <a:gd name="T72" fmla="*/ 58066 w 149"/>
              <a:gd name="T73" fmla="*/ 179453 h 388"/>
              <a:gd name="T74" fmla="*/ 55935 w 149"/>
              <a:gd name="T75" fmla="*/ 177869 h 388"/>
              <a:gd name="T76" fmla="*/ 53272 w 149"/>
              <a:gd name="T77" fmla="*/ 176286 h 388"/>
              <a:gd name="T78" fmla="*/ 52206 w 149"/>
              <a:gd name="T79" fmla="*/ 173647 h 388"/>
              <a:gd name="T80" fmla="*/ 51674 w 149"/>
              <a:gd name="T81" fmla="*/ 171008 h 388"/>
              <a:gd name="T82" fmla="*/ 50608 w 149"/>
              <a:gd name="T83" fmla="*/ 167313 h 388"/>
              <a:gd name="T84" fmla="*/ 50608 w 149"/>
              <a:gd name="T85" fmla="*/ 163091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388">
                <a:moveTo>
                  <a:pt x="95" y="309"/>
                </a:moveTo>
                <a:lnTo>
                  <a:pt x="95" y="125"/>
                </a:lnTo>
                <a:lnTo>
                  <a:pt x="149" y="125"/>
                </a:lnTo>
                <a:lnTo>
                  <a:pt x="149" y="84"/>
                </a:lnTo>
                <a:lnTo>
                  <a:pt x="95" y="84"/>
                </a:lnTo>
                <a:lnTo>
                  <a:pt x="95" y="0"/>
                </a:lnTo>
                <a:lnTo>
                  <a:pt x="45" y="0"/>
                </a:lnTo>
                <a:lnTo>
                  <a:pt x="45" y="84"/>
                </a:lnTo>
                <a:lnTo>
                  <a:pt x="0" y="84"/>
                </a:lnTo>
                <a:lnTo>
                  <a:pt x="0" y="125"/>
                </a:lnTo>
                <a:lnTo>
                  <a:pt x="45" y="125"/>
                </a:lnTo>
                <a:lnTo>
                  <a:pt x="45" y="326"/>
                </a:lnTo>
                <a:lnTo>
                  <a:pt x="45" y="334"/>
                </a:lnTo>
                <a:lnTo>
                  <a:pt x="46" y="342"/>
                </a:lnTo>
                <a:lnTo>
                  <a:pt x="47" y="349"/>
                </a:lnTo>
                <a:lnTo>
                  <a:pt x="48" y="355"/>
                </a:lnTo>
                <a:lnTo>
                  <a:pt x="51" y="360"/>
                </a:lnTo>
                <a:lnTo>
                  <a:pt x="53" y="365"/>
                </a:lnTo>
                <a:lnTo>
                  <a:pt x="55" y="370"/>
                </a:lnTo>
                <a:lnTo>
                  <a:pt x="59" y="374"/>
                </a:lnTo>
                <a:lnTo>
                  <a:pt x="63" y="378"/>
                </a:lnTo>
                <a:lnTo>
                  <a:pt x="68" y="380"/>
                </a:lnTo>
                <a:lnTo>
                  <a:pt x="72" y="382"/>
                </a:lnTo>
                <a:lnTo>
                  <a:pt x="79" y="385"/>
                </a:lnTo>
                <a:lnTo>
                  <a:pt x="85" y="386"/>
                </a:lnTo>
                <a:lnTo>
                  <a:pt x="93" y="387"/>
                </a:lnTo>
                <a:lnTo>
                  <a:pt x="100" y="388"/>
                </a:lnTo>
                <a:lnTo>
                  <a:pt x="109" y="388"/>
                </a:lnTo>
                <a:lnTo>
                  <a:pt x="118" y="388"/>
                </a:lnTo>
                <a:lnTo>
                  <a:pt x="128" y="387"/>
                </a:lnTo>
                <a:lnTo>
                  <a:pt x="138" y="386"/>
                </a:lnTo>
                <a:lnTo>
                  <a:pt x="149" y="383"/>
                </a:lnTo>
                <a:lnTo>
                  <a:pt x="149" y="341"/>
                </a:lnTo>
                <a:lnTo>
                  <a:pt x="133" y="342"/>
                </a:lnTo>
                <a:lnTo>
                  <a:pt x="123" y="342"/>
                </a:lnTo>
                <a:lnTo>
                  <a:pt x="115" y="342"/>
                </a:lnTo>
                <a:lnTo>
                  <a:pt x="109" y="340"/>
                </a:lnTo>
                <a:lnTo>
                  <a:pt x="105" y="337"/>
                </a:lnTo>
                <a:lnTo>
                  <a:pt x="100" y="334"/>
                </a:lnTo>
                <a:lnTo>
                  <a:pt x="98" y="329"/>
                </a:lnTo>
                <a:lnTo>
                  <a:pt x="97" y="324"/>
                </a:lnTo>
                <a:lnTo>
                  <a:pt x="95" y="317"/>
                </a:lnTo>
                <a:lnTo>
                  <a:pt x="95"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2" name="Freeform 293"/>
          <p:cNvSpPr>
            <a:spLocks noEditPoints="1"/>
          </p:cNvSpPr>
          <p:nvPr/>
        </p:nvSpPr>
        <p:spPr bwMode="auto">
          <a:xfrm>
            <a:off x="6988175" y="5849938"/>
            <a:ext cx="26988" cy="219075"/>
          </a:xfrm>
          <a:custGeom>
            <a:avLst/>
            <a:gdLst>
              <a:gd name="T0" fmla="*/ 0 w 50"/>
              <a:gd name="T1" fmla="*/ 219075 h 413"/>
              <a:gd name="T2" fmla="*/ 26988 w 50"/>
              <a:gd name="T3" fmla="*/ 219075 h 413"/>
              <a:gd name="T4" fmla="*/ 26988 w 50"/>
              <a:gd name="T5" fmla="*/ 59410 h 413"/>
              <a:gd name="T6" fmla="*/ 0 w 50"/>
              <a:gd name="T7" fmla="*/ 59410 h 413"/>
              <a:gd name="T8" fmla="*/ 0 w 50"/>
              <a:gd name="T9" fmla="*/ 219075 h 413"/>
              <a:gd name="T10" fmla="*/ 0 w 50"/>
              <a:gd name="T11" fmla="*/ 30236 h 413"/>
              <a:gd name="T12" fmla="*/ 26988 w 50"/>
              <a:gd name="T13" fmla="*/ 30236 h 413"/>
              <a:gd name="T14" fmla="*/ 26988 w 50"/>
              <a:gd name="T15" fmla="*/ 0 h 413"/>
              <a:gd name="T16" fmla="*/ 0 w 50"/>
              <a:gd name="T17" fmla="*/ 0 h 413"/>
              <a:gd name="T18" fmla="*/ 0 w 50"/>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413">
                <a:moveTo>
                  <a:pt x="0" y="413"/>
                </a:moveTo>
                <a:lnTo>
                  <a:pt x="50" y="413"/>
                </a:lnTo>
                <a:lnTo>
                  <a:pt x="50" y="112"/>
                </a:lnTo>
                <a:lnTo>
                  <a:pt x="0" y="112"/>
                </a:lnTo>
                <a:lnTo>
                  <a:pt x="0" y="413"/>
                </a:lnTo>
                <a:close/>
                <a:moveTo>
                  <a:pt x="0" y="57"/>
                </a:moveTo>
                <a:lnTo>
                  <a:pt x="50" y="57"/>
                </a:lnTo>
                <a:lnTo>
                  <a:pt x="50"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3" name="Freeform 294"/>
          <p:cNvSpPr>
            <a:spLocks/>
          </p:cNvSpPr>
          <p:nvPr/>
        </p:nvSpPr>
        <p:spPr bwMode="auto">
          <a:xfrm>
            <a:off x="7046913" y="5905500"/>
            <a:ext cx="141287" cy="168275"/>
          </a:xfrm>
          <a:custGeom>
            <a:avLst/>
            <a:gdLst>
              <a:gd name="T0" fmla="*/ 140756 w 266"/>
              <a:gd name="T1" fmla="*/ 51168 h 319"/>
              <a:gd name="T2" fmla="*/ 135975 w 266"/>
              <a:gd name="T3" fmla="*/ 34288 h 319"/>
              <a:gd name="T4" fmla="*/ 125884 w 266"/>
              <a:gd name="T5" fmla="*/ 19518 h 319"/>
              <a:gd name="T6" fmla="*/ 112605 w 266"/>
              <a:gd name="T7" fmla="*/ 8968 h 319"/>
              <a:gd name="T8" fmla="*/ 95077 w 266"/>
              <a:gd name="T9" fmla="*/ 2638 h 319"/>
              <a:gd name="T10" fmla="*/ 73299 w 266"/>
              <a:gd name="T11" fmla="*/ 0 h 319"/>
              <a:gd name="T12" fmla="*/ 49397 w 266"/>
              <a:gd name="T13" fmla="*/ 3165 h 319"/>
              <a:gd name="T14" fmla="*/ 30807 w 266"/>
              <a:gd name="T15" fmla="*/ 12660 h 319"/>
              <a:gd name="T16" fmla="*/ 15403 w 266"/>
              <a:gd name="T17" fmla="*/ 27958 h 319"/>
              <a:gd name="T18" fmla="*/ 4780 w 266"/>
              <a:gd name="T19" fmla="*/ 49058 h 319"/>
              <a:gd name="T20" fmla="*/ 531 w 266"/>
              <a:gd name="T21" fmla="*/ 75434 h 319"/>
              <a:gd name="T22" fmla="*/ 1593 w 266"/>
              <a:gd name="T23" fmla="*/ 103392 h 319"/>
              <a:gd name="T24" fmla="*/ 7436 w 266"/>
              <a:gd name="T25" fmla="*/ 127657 h 319"/>
              <a:gd name="T26" fmla="*/ 19122 w 266"/>
              <a:gd name="T27" fmla="*/ 146120 h 319"/>
              <a:gd name="T28" fmla="*/ 35056 w 266"/>
              <a:gd name="T29" fmla="*/ 159835 h 319"/>
              <a:gd name="T30" fmla="*/ 55240 w 266"/>
              <a:gd name="T31" fmla="*/ 167220 h 319"/>
              <a:gd name="T32" fmla="*/ 78611 w 266"/>
              <a:gd name="T33" fmla="*/ 168275 h 319"/>
              <a:gd name="T34" fmla="*/ 99326 w 266"/>
              <a:gd name="T35" fmla="*/ 164055 h 319"/>
              <a:gd name="T36" fmla="*/ 115792 w 266"/>
              <a:gd name="T37" fmla="*/ 155615 h 319"/>
              <a:gd name="T38" fmla="*/ 129070 w 266"/>
              <a:gd name="T39" fmla="*/ 142955 h 319"/>
              <a:gd name="T40" fmla="*/ 137569 w 266"/>
              <a:gd name="T41" fmla="*/ 126074 h 319"/>
              <a:gd name="T42" fmla="*/ 141287 w 266"/>
              <a:gd name="T43" fmla="*/ 106557 h 319"/>
              <a:gd name="T44" fmla="*/ 113667 w 266"/>
              <a:gd name="T45" fmla="*/ 114997 h 319"/>
              <a:gd name="T46" fmla="*/ 108887 w 266"/>
              <a:gd name="T47" fmla="*/ 125547 h 319"/>
              <a:gd name="T48" fmla="*/ 101450 w 266"/>
              <a:gd name="T49" fmla="*/ 133987 h 319"/>
              <a:gd name="T50" fmla="*/ 92421 w 266"/>
              <a:gd name="T51" fmla="*/ 140317 h 319"/>
              <a:gd name="T52" fmla="*/ 80204 w 266"/>
              <a:gd name="T53" fmla="*/ 143482 h 319"/>
              <a:gd name="T54" fmla="*/ 66925 w 266"/>
              <a:gd name="T55" fmla="*/ 144010 h 319"/>
              <a:gd name="T56" fmla="*/ 53115 w 266"/>
              <a:gd name="T57" fmla="*/ 140317 h 319"/>
              <a:gd name="T58" fmla="*/ 42492 w 266"/>
              <a:gd name="T59" fmla="*/ 131877 h 319"/>
              <a:gd name="T60" fmla="*/ 34525 w 266"/>
              <a:gd name="T61" fmla="*/ 119744 h 319"/>
              <a:gd name="T62" fmla="*/ 29213 w 266"/>
              <a:gd name="T63" fmla="*/ 103919 h 319"/>
              <a:gd name="T64" fmla="*/ 27620 w 266"/>
              <a:gd name="T65" fmla="*/ 83874 h 319"/>
              <a:gd name="T66" fmla="*/ 29213 w 266"/>
              <a:gd name="T67" fmla="*/ 63828 h 319"/>
              <a:gd name="T68" fmla="*/ 34525 w 266"/>
              <a:gd name="T69" fmla="*/ 47476 h 319"/>
              <a:gd name="T70" fmla="*/ 43023 w 266"/>
              <a:gd name="T71" fmla="*/ 35343 h 319"/>
              <a:gd name="T72" fmla="*/ 54178 w 266"/>
              <a:gd name="T73" fmla="*/ 27430 h 319"/>
              <a:gd name="T74" fmla="*/ 67988 w 266"/>
              <a:gd name="T75" fmla="*/ 23738 h 319"/>
              <a:gd name="T76" fmla="*/ 81798 w 266"/>
              <a:gd name="T77" fmla="*/ 24265 h 319"/>
              <a:gd name="T78" fmla="*/ 93483 w 266"/>
              <a:gd name="T79" fmla="*/ 27430 h 319"/>
              <a:gd name="T80" fmla="*/ 103044 w 266"/>
              <a:gd name="T81" fmla="*/ 32705 h 319"/>
              <a:gd name="T82" fmla="*/ 109418 w 266"/>
              <a:gd name="T83" fmla="*/ 40091 h 319"/>
              <a:gd name="T84" fmla="*/ 113136 w 266"/>
              <a:gd name="T85" fmla="*/ 50113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6" h="319">
                <a:moveTo>
                  <a:pt x="215" y="110"/>
                </a:moveTo>
                <a:lnTo>
                  <a:pt x="266" y="110"/>
                </a:lnTo>
                <a:lnTo>
                  <a:pt x="265" y="97"/>
                </a:lnTo>
                <a:lnTo>
                  <a:pt x="263" y="85"/>
                </a:lnTo>
                <a:lnTo>
                  <a:pt x="259" y="75"/>
                </a:lnTo>
                <a:lnTo>
                  <a:pt x="256" y="65"/>
                </a:lnTo>
                <a:lnTo>
                  <a:pt x="250" y="54"/>
                </a:lnTo>
                <a:lnTo>
                  <a:pt x="244" y="46"/>
                </a:lnTo>
                <a:lnTo>
                  <a:pt x="237" y="37"/>
                </a:lnTo>
                <a:lnTo>
                  <a:pt x="229" y="30"/>
                </a:lnTo>
                <a:lnTo>
                  <a:pt x="221" y="23"/>
                </a:lnTo>
                <a:lnTo>
                  <a:pt x="212" y="17"/>
                </a:lnTo>
                <a:lnTo>
                  <a:pt x="202" y="12"/>
                </a:lnTo>
                <a:lnTo>
                  <a:pt x="190" y="8"/>
                </a:lnTo>
                <a:lnTo>
                  <a:pt x="179" y="5"/>
                </a:lnTo>
                <a:lnTo>
                  <a:pt x="166" y="3"/>
                </a:lnTo>
                <a:lnTo>
                  <a:pt x="152" y="0"/>
                </a:lnTo>
                <a:lnTo>
                  <a:pt x="138" y="0"/>
                </a:lnTo>
                <a:lnTo>
                  <a:pt x="122" y="1"/>
                </a:lnTo>
                <a:lnTo>
                  <a:pt x="108" y="3"/>
                </a:lnTo>
                <a:lnTo>
                  <a:pt x="93" y="6"/>
                </a:lnTo>
                <a:lnTo>
                  <a:pt x="81" y="11"/>
                </a:lnTo>
                <a:lnTo>
                  <a:pt x="68" y="17"/>
                </a:lnTo>
                <a:lnTo>
                  <a:pt x="58" y="24"/>
                </a:lnTo>
                <a:lnTo>
                  <a:pt x="46" y="32"/>
                </a:lnTo>
                <a:lnTo>
                  <a:pt x="37" y="43"/>
                </a:lnTo>
                <a:lnTo>
                  <a:pt x="29" y="53"/>
                </a:lnTo>
                <a:lnTo>
                  <a:pt x="21" y="66"/>
                </a:lnTo>
                <a:lnTo>
                  <a:pt x="15" y="78"/>
                </a:lnTo>
                <a:lnTo>
                  <a:pt x="9" y="93"/>
                </a:lnTo>
                <a:lnTo>
                  <a:pt x="6" y="108"/>
                </a:lnTo>
                <a:lnTo>
                  <a:pt x="3" y="124"/>
                </a:lnTo>
                <a:lnTo>
                  <a:pt x="1" y="143"/>
                </a:lnTo>
                <a:lnTo>
                  <a:pt x="0" y="161"/>
                </a:lnTo>
                <a:lnTo>
                  <a:pt x="1" y="179"/>
                </a:lnTo>
                <a:lnTo>
                  <a:pt x="3" y="196"/>
                </a:lnTo>
                <a:lnTo>
                  <a:pt x="6" y="212"/>
                </a:lnTo>
                <a:lnTo>
                  <a:pt x="9" y="227"/>
                </a:lnTo>
                <a:lnTo>
                  <a:pt x="14" y="242"/>
                </a:lnTo>
                <a:lnTo>
                  <a:pt x="21" y="254"/>
                </a:lnTo>
                <a:lnTo>
                  <a:pt x="28" y="266"/>
                </a:lnTo>
                <a:lnTo>
                  <a:pt x="36" y="277"/>
                </a:lnTo>
                <a:lnTo>
                  <a:pt x="45" y="287"/>
                </a:lnTo>
                <a:lnTo>
                  <a:pt x="54" y="295"/>
                </a:lnTo>
                <a:lnTo>
                  <a:pt x="66" y="303"/>
                </a:lnTo>
                <a:lnTo>
                  <a:pt x="77" y="308"/>
                </a:lnTo>
                <a:lnTo>
                  <a:pt x="90" y="313"/>
                </a:lnTo>
                <a:lnTo>
                  <a:pt x="104" y="317"/>
                </a:lnTo>
                <a:lnTo>
                  <a:pt x="118" y="318"/>
                </a:lnTo>
                <a:lnTo>
                  <a:pt x="133" y="319"/>
                </a:lnTo>
                <a:lnTo>
                  <a:pt x="148" y="319"/>
                </a:lnTo>
                <a:lnTo>
                  <a:pt x="161" y="317"/>
                </a:lnTo>
                <a:lnTo>
                  <a:pt x="174" y="314"/>
                </a:lnTo>
                <a:lnTo>
                  <a:pt x="187" y="311"/>
                </a:lnTo>
                <a:lnTo>
                  <a:pt x="198" y="306"/>
                </a:lnTo>
                <a:lnTo>
                  <a:pt x="209" y="302"/>
                </a:lnTo>
                <a:lnTo>
                  <a:pt x="218" y="295"/>
                </a:lnTo>
                <a:lnTo>
                  <a:pt x="227" y="288"/>
                </a:lnTo>
                <a:lnTo>
                  <a:pt x="235" y="280"/>
                </a:lnTo>
                <a:lnTo>
                  <a:pt x="243" y="271"/>
                </a:lnTo>
                <a:lnTo>
                  <a:pt x="249" y="261"/>
                </a:lnTo>
                <a:lnTo>
                  <a:pt x="255" y="251"/>
                </a:lnTo>
                <a:lnTo>
                  <a:pt x="259" y="239"/>
                </a:lnTo>
                <a:lnTo>
                  <a:pt x="263" y="228"/>
                </a:lnTo>
                <a:lnTo>
                  <a:pt x="265" y="215"/>
                </a:lnTo>
                <a:lnTo>
                  <a:pt x="266" y="202"/>
                </a:lnTo>
                <a:lnTo>
                  <a:pt x="218" y="202"/>
                </a:lnTo>
                <a:lnTo>
                  <a:pt x="217" y="210"/>
                </a:lnTo>
                <a:lnTo>
                  <a:pt x="214" y="218"/>
                </a:lnTo>
                <a:lnTo>
                  <a:pt x="212" y="226"/>
                </a:lnTo>
                <a:lnTo>
                  <a:pt x="209" y="233"/>
                </a:lnTo>
                <a:lnTo>
                  <a:pt x="205" y="238"/>
                </a:lnTo>
                <a:lnTo>
                  <a:pt x="200" y="244"/>
                </a:lnTo>
                <a:lnTo>
                  <a:pt x="196" y="250"/>
                </a:lnTo>
                <a:lnTo>
                  <a:pt x="191" y="254"/>
                </a:lnTo>
                <a:lnTo>
                  <a:pt x="186" y="259"/>
                </a:lnTo>
                <a:lnTo>
                  <a:pt x="180" y="262"/>
                </a:lnTo>
                <a:lnTo>
                  <a:pt x="174" y="266"/>
                </a:lnTo>
                <a:lnTo>
                  <a:pt x="167" y="268"/>
                </a:lnTo>
                <a:lnTo>
                  <a:pt x="159" y="271"/>
                </a:lnTo>
                <a:lnTo>
                  <a:pt x="151" y="272"/>
                </a:lnTo>
                <a:lnTo>
                  <a:pt x="143" y="273"/>
                </a:lnTo>
                <a:lnTo>
                  <a:pt x="135" y="273"/>
                </a:lnTo>
                <a:lnTo>
                  <a:pt x="126" y="273"/>
                </a:lnTo>
                <a:lnTo>
                  <a:pt x="116" y="271"/>
                </a:lnTo>
                <a:lnTo>
                  <a:pt x="107" y="268"/>
                </a:lnTo>
                <a:lnTo>
                  <a:pt x="100" y="266"/>
                </a:lnTo>
                <a:lnTo>
                  <a:pt x="92" y="261"/>
                </a:lnTo>
                <a:lnTo>
                  <a:pt x="85" y="257"/>
                </a:lnTo>
                <a:lnTo>
                  <a:pt x="80" y="250"/>
                </a:lnTo>
                <a:lnTo>
                  <a:pt x="74" y="244"/>
                </a:lnTo>
                <a:lnTo>
                  <a:pt x="69" y="236"/>
                </a:lnTo>
                <a:lnTo>
                  <a:pt x="65" y="227"/>
                </a:lnTo>
                <a:lnTo>
                  <a:pt x="61" y="218"/>
                </a:lnTo>
                <a:lnTo>
                  <a:pt x="58" y="207"/>
                </a:lnTo>
                <a:lnTo>
                  <a:pt x="55" y="197"/>
                </a:lnTo>
                <a:lnTo>
                  <a:pt x="53" y="185"/>
                </a:lnTo>
                <a:lnTo>
                  <a:pt x="52" y="172"/>
                </a:lnTo>
                <a:lnTo>
                  <a:pt x="52" y="159"/>
                </a:lnTo>
                <a:lnTo>
                  <a:pt x="52" y="145"/>
                </a:lnTo>
                <a:lnTo>
                  <a:pt x="53" y="133"/>
                </a:lnTo>
                <a:lnTo>
                  <a:pt x="55" y="121"/>
                </a:lnTo>
                <a:lnTo>
                  <a:pt x="58" y="110"/>
                </a:lnTo>
                <a:lnTo>
                  <a:pt x="61" y="99"/>
                </a:lnTo>
                <a:lnTo>
                  <a:pt x="65" y="90"/>
                </a:lnTo>
                <a:lnTo>
                  <a:pt x="69" y="82"/>
                </a:lnTo>
                <a:lnTo>
                  <a:pt x="75" y="74"/>
                </a:lnTo>
                <a:lnTo>
                  <a:pt x="81" y="67"/>
                </a:lnTo>
                <a:lnTo>
                  <a:pt x="87" y="61"/>
                </a:lnTo>
                <a:lnTo>
                  <a:pt x="95" y="57"/>
                </a:lnTo>
                <a:lnTo>
                  <a:pt x="102" y="52"/>
                </a:lnTo>
                <a:lnTo>
                  <a:pt x="110" y="50"/>
                </a:lnTo>
                <a:lnTo>
                  <a:pt x="119" y="47"/>
                </a:lnTo>
                <a:lnTo>
                  <a:pt x="128" y="45"/>
                </a:lnTo>
                <a:lnTo>
                  <a:pt x="138" y="45"/>
                </a:lnTo>
                <a:lnTo>
                  <a:pt x="146" y="45"/>
                </a:lnTo>
                <a:lnTo>
                  <a:pt x="154" y="46"/>
                </a:lnTo>
                <a:lnTo>
                  <a:pt x="163" y="47"/>
                </a:lnTo>
                <a:lnTo>
                  <a:pt x="169" y="50"/>
                </a:lnTo>
                <a:lnTo>
                  <a:pt x="176" y="52"/>
                </a:lnTo>
                <a:lnTo>
                  <a:pt x="182" y="54"/>
                </a:lnTo>
                <a:lnTo>
                  <a:pt x="188" y="58"/>
                </a:lnTo>
                <a:lnTo>
                  <a:pt x="194" y="62"/>
                </a:lnTo>
                <a:lnTo>
                  <a:pt x="198" y="67"/>
                </a:lnTo>
                <a:lnTo>
                  <a:pt x="202" y="72"/>
                </a:lnTo>
                <a:lnTo>
                  <a:pt x="206" y="76"/>
                </a:lnTo>
                <a:lnTo>
                  <a:pt x="209" y="82"/>
                </a:lnTo>
                <a:lnTo>
                  <a:pt x="211" y="89"/>
                </a:lnTo>
                <a:lnTo>
                  <a:pt x="213" y="95"/>
                </a:lnTo>
                <a:lnTo>
                  <a:pt x="214" y="103"/>
                </a:lnTo>
                <a:lnTo>
                  <a:pt x="215"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4" name="Freeform 295"/>
          <p:cNvSpPr>
            <a:spLocks noEditPoints="1"/>
          </p:cNvSpPr>
          <p:nvPr/>
        </p:nvSpPr>
        <p:spPr bwMode="auto">
          <a:xfrm>
            <a:off x="7213600" y="5849938"/>
            <a:ext cx="26988" cy="219075"/>
          </a:xfrm>
          <a:custGeom>
            <a:avLst/>
            <a:gdLst>
              <a:gd name="T0" fmla="*/ 0 w 51"/>
              <a:gd name="T1" fmla="*/ 219075 h 413"/>
              <a:gd name="T2" fmla="*/ 26988 w 51"/>
              <a:gd name="T3" fmla="*/ 219075 h 413"/>
              <a:gd name="T4" fmla="*/ 26988 w 51"/>
              <a:gd name="T5" fmla="*/ 59410 h 413"/>
              <a:gd name="T6" fmla="*/ 0 w 51"/>
              <a:gd name="T7" fmla="*/ 59410 h 413"/>
              <a:gd name="T8" fmla="*/ 0 w 51"/>
              <a:gd name="T9" fmla="*/ 219075 h 413"/>
              <a:gd name="T10" fmla="*/ 0 w 51"/>
              <a:gd name="T11" fmla="*/ 30236 h 413"/>
              <a:gd name="T12" fmla="*/ 26988 w 51"/>
              <a:gd name="T13" fmla="*/ 30236 h 413"/>
              <a:gd name="T14" fmla="*/ 26988 w 51"/>
              <a:gd name="T15" fmla="*/ 0 h 413"/>
              <a:gd name="T16" fmla="*/ 0 w 51"/>
              <a:gd name="T17" fmla="*/ 0 h 413"/>
              <a:gd name="T18" fmla="*/ 0 w 51"/>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2"/>
                </a:lnTo>
                <a:lnTo>
                  <a:pt x="0" y="112"/>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5" name="Freeform 296"/>
          <p:cNvSpPr>
            <a:spLocks noEditPoints="1"/>
          </p:cNvSpPr>
          <p:nvPr/>
        </p:nvSpPr>
        <p:spPr bwMode="auto">
          <a:xfrm>
            <a:off x="7280275" y="5905500"/>
            <a:ext cx="147638" cy="227013"/>
          </a:xfrm>
          <a:custGeom>
            <a:avLst/>
            <a:gdLst>
              <a:gd name="T0" fmla="*/ 26458 w 279"/>
              <a:gd name="T1" fmla="*/ 227013 h 429"/>
              <a:gd name="T2" fmla="*/ 31221 w 279"/>
              <a:gd name="T3" fmla="*/ 150284 h 429"/>
              <a:gd name="T4" fmla="*/ 41804 w 279"/>
              <a:gd name="T5" fmla="*/ 159809 h 429"/>
              <a:gd name="T6" fmla="*/ 55034 w 279"/>
              <a:gd name="T7" fmla="*/ 165630 h 429"/>
              <a:gd name="T8" fmla="*/ 69321 w 279"/>
              <a:gd name="T9" fmla="*/ 168275 h 429"/>
              <a:gd name="T10" fmla="*/ 85196 w 279"/>
              <a:gd name="T11" fmla="*/ 168275 h 429"/>
              <a:gd name="T12" fmla="*/ 99484 w 279"/>
              <a:gd name="T13" fmla="*/ 165630 h 429"/>
              <a:gd name="T14" fmla="*/ 112184 w 279"/>
              <a:gd name="T15" fmla="*/ 159809 h 429"/>
              <a:gd name="T16" fmla="*/ 123296 w 279"/>
              <a:gd name="T17" fmla="*/ 150813 h 429"/>
              <a:gd name="T18" fmla="*/ 132292 w 279"/>
              <a:gd name="T19" fmla="*/ 140759 h 429"/>
              <a:gd name="T20" fmla="*/ 139700 w 279"/>
              <a:gd name="T21" fmla="*/ 127529 h 429"/>
              <a:gd name="T22" fmla="*/ 144463 w 279"/>
              <a:gd name="T23" fmla="*/ 111654 h 429"/>
              <a:gd name="T24" fmla="*/ 146580 w 279"/>
              <a:gd name="T25" fmla="*/ 93663 h 429"/>
              <a:gd name="T26" fmla="*/ 146580 w 279"/>
              <a:gd name="T27" fmla="*/ 74613 h 429"/>
              <a:gd name="T28" fmla="*/ 144463 w 279"/>
              <a:gd name="T29" fmla="*/ 56621 h 429"/>
              <a:gd name="T30" fmla="*/ 139700 w 279"/>
              <a:gd name="T31" fmla="*/ 41275 h 429"/>
              <a:gd name="T32" fmla="*/ 132821 w 279"/>
              <a:gd name="T33" fmla="*/ 28046 h 429"/>
              <a:gd name="T34" fmla="*/ 123825 w 279"/>
              <a:gd name="T35" fmla="*/ 16933 h 429"/>
              <a:gd name="T36" fmla="*/ 112713 w 279"/>
              <a:gd name="T37" fmla="*/ 8996 h 429"/>
              <a:gd name="T38" fmla="*/ 100013 w 279"/>
              <a:gd name="T39" fmla="*/ 3175 h 429"/>
              <a:gd name="T40" fmla="*/ 85196 w 279"/>
              <a:gd name="T41" fmla="*/ 529 h 429"/>
              <a:gd name="T42" fmla="*/ 73554 w 279"/>
              <a:gd name="T43" fmla="*/ 0 h 429"/>
              <a:gd name="T44" fmla="*/ 65617 w 279"/>
              <a:gd name="T45" fmla="*/ 1588 h 429"/>
              <a:gd name="T46" fmla="*/ 58738 w 279"/>
              <a:gd name="T47" fmla="*/ 2646 h 429"/>
              <a:gd name="T48" fmla="*/ 51859 w 279"/>
              <a:gd name="T49" fmla="*/ 4763 h 429"/>
              <a:gd name="T50" fmla="*/ 44979 w 279"/>
              <a:gd name="T51" fmla="*/ 8467 h 429"/>
              <a:gd name="T52" fmla="*/ 39158 w 279"/>
              <a:gd name="T53" fmla="*/ 12700 h 429"/>
              <a:gd name="T54" fmla="*/ 33338 w 279"/>
              <a:gd name="T55" fmla="*/ 17992 h 429"/>
              <a:gd name="T56" fmla="*/ 28575 w 279"/>
              <a:gd name="T57" fmla="*/ 24342 h 429"/>
              <a:gd name="T58" fmla="*/ 26458 w 279"/>
              <a:gd name="T59" fmla="*/ 4763 h 429"/>
              <a:gd name="T60" fmla="*/ 0 w 279"/>
              <a:gd name="T61" fmla="*/ 227013 h 429"/>
              <a:gd name="T62" fmla="*/ 24871 w 279"/>
              <a:gd name="T63" fmla="*/ 77788 h 429"/>
              <a:gd name="T64" fmla="*/ 26988 w 279"/>
              <a:gd name="T65" fmla="*/ 64558 h 429"/>
              <a:gd name="T66" fmla="*/ 29633 w 279"/>
              <a:gd name="T67" fmla="*/ 53446 h 429"/>
              <a:gd name="T68" fmla="*/ 34925 w 279"/>
              <a:gd name="T69" fmla="*/ 43921 h 429"/>
              <a:gd name="T70" fmla="*/ 40746 w 279"/>
              <a:gd name="T71" fmla="*/ 35983 h 429"/>
              <a:gd name="T72" fmla="*/ 48154 w 279"/>
              <a:gd name="T73" fmla="*/ 30163 h 429"/>
              <a:gd name="T74" fmla="*/ 56621 w 279"/>
              <a:gd name="T75" fmla="*/ 26458 h 429"/>
              <a:gd name="T76" fmla="*/ 66675 w 279"/>
              <a:gd name="T77" fmla="*/ 23813 h 429"/>
              <a:gd name="T78" fmla="*/ 77259 w 279"/>
              <a:gd name="T79" fmla="*/ 23813 h 429"/>
              <a:gd name="T80" fmla="*/ 87313 w 279"/>
              <a:gd name="T81" fmla="*/ 26458 h 429"/>
              <a:gd name="T82" fmla="*/ 95779 w 279"/>
              <a:gd name="T83" fmla="*/ 30163 h 429"/>
              <a:gd name="T84" fmla="*/ 103717 w 279"/>
              <a:gd name="T85" fmla="*/ 35983 h 429"/>
              <a:gd name="T86" fmla="*/ 109538 w 279"/>
              <a:gd name="T87" fmla="*/ 43392 h 429"/>
              <a:gd name="T88" fmla="*/ 114300 w 279"/>
              <a:gd name="T89" fmla="*/ 52388 h 429"/>
              <a:gd name="T90" fmla="*/ 117475 w 279"/>
              <a:gd name="T91" fmla="*/ 63500 h 429"/>
              <a:gd name="T92" fmla="*/ 119592 w 279"/>
              <a:gd name="T93" fmla="*/ 75671 h 429"/>
              <a:gd name="T94" fmla="*/ 119592 w 279"/>
              <a:gd name="T95" fmla="*/ 89429 h 429"/>
              <a:gd name="T96" fmla="*/ 117475 w 279"/>
              <a:gd name="T97" fmla="*/ 103188 h 429"/>
              <a:gd name="T98" fmla="*/ 114300 w 279"/>
              <a:gd name="T99" fmla="*/ 115359 h 429"/>
              <a:gd name="T100" fmla="*/ 109538 w 279"/>
              <a:gd name="T101" fmla="*/ 124884 h 429"/>
              <a:gd name="T102" fmla="*/ 103717 w 279"/>
              <a:gd name="T103" fmla="*/ 132821 h 429"/>
              <a:gd name="T104" fmla="*/ 96309 w 279"/>
              <a:gd name="T105" fmla="*/ 138642 h 429"/>
              <a:gd name="T106" fmla="*/ 87842 w 279"/>
              <a:gd name="T107" fmla="*/ 142346 h 429"/>
              <a:gd name="T108" fmla="*/ 77259 w 279"/>
              <a:gd name="T109" fmla="*/ 144992 h 429"/>
              <a:gd name="T110" fmla="*/ 66675 w 279"/>
              <a:gd name="T111" fmla="*/ 144992 h 429"/>
              <a:gd name="T112" fmla="*/ 56092 w 279"/>
              <a:gd name="T113" fmla="*/ 143404 h 429"/>
              <a:gd name="T114" fmla="*/ 47625 w 279"/>
              <a:gd name="T115" fmla="*/ 139700 h 429"/>
              <a:gd name="T116" fmla="*/ 40217 w 279"/>
              <a:gd name="T117" fmla="*/ 133350 h 429"/>
              <a:gd name="T118" fmla="*/ 34396 w 279"/>
              <a:gd name="T119" fmla="*/ 125942 h 429"/>
              <a:gd name="T120" fmla="*/ 29633 w 279"/>
              <a:gd name="T121" fmla="*/ 116946 h 429"/>
              <a:gd name="T122" fmla="*/ 26988 w 279"/>
              <a:gd name="T123" fmla="*/ 105834 h 429"/>
              <a:gd name="T124" fmla="*/ 24871 w 279"/>
              <a:gd name="T125" fmla="*/ 92604 h 4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429">
                <a:moveTo>
                  <a:pt x="0" y="429"/>
                </a:moveTo>
                <a:lnTo>
                  <a:pt x="50" y="429"/>
                </a:lnTo>
                <a:lnTo>
                  <a:pt x="50" y="273"/>
                </a:lnTo>
                <a:lnTo>
                  <a:pt x="59" y="284"/>
                </a:lnTo>
                <a:lnTo>
                  <a:pt x="68" y="294"/>
                </a:lnTo>
                <a:lnTo>
                  <a:pt x="79" y="302"/>
                </a:lnTo>
                <a:lnTo>
                  <a:pt x="91" y="307"/>
                </a:lnTo>
                <a:lnTo>
                  <a:pt x="104" y="313"/>
                </a:lnTo>
                <a:lnTo>
                  <a:pt x="116" y="317"/>
                </a:lnTo>
                <a:lnTo>
                  <a:pt x="131" y="318"/>
                </a:lnTo>
                <a:lnTo>
                  <a:pt x="146" y="319"/>
                </a:lnTo>
                <a:lnTo>
                  <a:pt x="161" y="318"/>
                </a:lnTo>
                <a:lnTo>
                  <a:pt x="175" y="317"/>
                </a:lnTo>
                <a:lnTo>
                  <a:pt x="188" y="313"/>
                </a:lnTo>
                <a:lnTo>
                  <a:pt x="200" y="307"/>
                </a:lnTo>
                <a:lnTo>
                  <a:pt x="212" y="302"/>
                </a:lnTo>
                <a:lnTo>
                  <a:pt x="222" y="295"/>
                </a:lnTo>
                <a:lnTo>
                  <a:pt x="233" y="285"/>
                </a:lnTo>
                <a:lnTo>
                  <a:pt x="242" y="276"/>
                </a:lnTo>
                <a:lnTo>
                  <a:pt x="250" y="266"/>
                </a:lnTo>
                <a:lnTo>
                  <a:pt x="258" y="253"/>
                </a:lnTo>
                <a:lnTo>
                  <a:pt x="264" y="241"/>
                </a:lnTo>
                <a:lnTo>
                  <a:pt x="269" y="226"/>
                </a:lnTo>
                <a:lnTo>
                  <a:pt x="273" y="211"/>
                </a:lnTo>
                <a:lnTo>
                  <a:pt x="276" y="195"/>
                </a:lnTo>
                <a:lnTo>
                  <a:pt x="277" y="177"/>
                </a:lnTo>
                <a:lnTo>
                  <a:pt x="279" y="159"/>
                </a:lnTo>
                <a:lnTo>
                  <a:pt x="277" y="141"/>
                </a:lnTo>
                <a:lnTo>
                  <a:pt x="276" y="123"/>
                </a:lnTo>
                <a:lnTo>
                  <a:pt x="273" y="107"/>
                </a:lnTo>
                <a:lnTo>
                  <a:pt x="269" y="92"/>
                </a:lnTo>
                <a:lnTo>
                  <a:pt x="264" y="78"/>
                </a:lnTo>
                <a:lnTo>
                  <a:pt x="258" y="66"/>
                </a:lnTo>
                <a:lnTo>
                  <a:pt x="251" y="53"/>
                </a:lnTo>
                <a:lnTo>
                  <a:pt x="242" y="43"/>
                </a:lnTo>
                <a:lnTo>
                  <a:pt x="234" y="32"/>
                </a:lnTo>
                <a:lnTo>
                  <a:pt x="223" y="24"/>
                </a:lnTo>
                <a:lnTo>
                  <a:pt x="213" y="17"/>
                </a:lnTo>
                <a:lnTo>
                  <a:pt x="200" y="12"/>
                </a:lnTo>
                <a:lnTo>
                  <a:pt x="189" y="6"/>
                </a:lnTo>
                <a:lnTo>
                  <a:pt x="175" y="3"/>
                </a:lnTo>
                <a:lnTo>
                  <a:pt x="161" y="1"/>
                </a:lnTo>
                <a:lnTo>
                  <a:pt x="147" y="0"/>
                </a:lnTo>
                <a:lnTo>
                  <a:pt x="139" y="0"/>
                </a:lnTo>
                <a:lnTo>
                  <a:pt x="131" y="1"/>
                </a:lnTo>
                <a:lnTo>
                  <a:pt x="124" y="3"/>
                </a:lnTo>
                <a:lnTo>
                  <a:pt x="117" y="4"/>
                </a:lnTo>
                <a:lnTo>
                  <a:pt x="111" y="5"/>
                </a:lnTo>
                <a:lnTo>
                  <a:pt x="104" y="7"/>
                </a:lnTo>
                <a:lnTo>
                  <a:pt x="98" y="9"/>
                </a:lnTo>
                <a:lnTo>
                  <a:pt x="91" y="13"/>
                </a:lnTo>
                <a:lnTo>
                  <a:pt x="85" y="16"/>
                </a:lnTo>
                <a:lnTo>
                  <a:pt x="79" y="20"/>
                </a:lnTo>
                <a:lnTo>
                  <a:pt x="74" y="24"/>
                </a:lnTo>
                <a:lnTo>
                  <a:pt x="69" y="29"/>
                </a:lnTo>
                <a:lnTo>
                  <a:pt x="63" y="34"/>
                </a:lnTo>
                <a:lnTo>
                  <a:pt x="59" y="39"/>
                </a:lnTo>
                <a:lnTo>
                  <a:pt x="54" y="46"/>
                </a:lnTo>
                <a:lnTo>
                  <a:pt x="50" y="52"/>
                </a:lnTo>
                <a:lnTo>
                  <a:pt x="50" y="9"/>
                </a:lnTo>
                <a:lnTo>
                  <a:pt x="0" y="9"/>
                </a:lnTo>
                <a:lnTo>
                  <a:pt x="0" y="429"/>
                </a:lnTo>
                <a:close/>
                <a:moveTo>
                  <a:pt x="47" y="161"/>
                </a:moveTo>
                <a:lnTo>
                  <a:pt x="47" y="147"/>
                </a:lnTo>
                <a:lnTo>
                  <a:pt x="48" y="135"/>
                </a:lnTo>
                <a:lnTo>
                  <a:pt x="51" y="122"/>
                </a:lnTo>
                <a:lnTo>
                  <a:pt x="53" y="112"/>
                </a:lnTo>
                <a:lnTo>
                  <a:pt x="56" y="101"/>
                </a:lnTo>
                <a:lnTo>
                  <a:pt x="61" y="91"/>
                </a:lnTo>
                <a:lnTo>
                  <a:pt x="66" y="83"/>
                </a:lnTo>
                <a:lnTo>
                  <a:pt x="70" y="75"/>
                </a:lnTo>
                <a:lnTo>
                  <a:pt x="77" y="68"/>
                </a:lnTo>
                <a:lnTo>
                  <a:pt x="83" y="62"/>
                </a:lnTo>
                <a:lnTo>
                  <a:pt x="91" y="57"/>
                </a:lnTo>
                <a:lnTo>
                  <a:pt x="99" y="53"/>
                </a:lnTo>
                <a:lnTo>
                  <a:pt x="107" y="50"/>
                </a:lnTo>
                <a:lnTo>
                  <a:pt x="116" y="47"/>
                </a:lnTo>
                <a:lnTo>
                  <a:pt x="126" y="45"/>
                </a:lnTo>
                <a:lnTo>
                  <a:pt x="136" y="45"/>
                </a:lnTo>
                <a:lnTo>
                  <a:pt x="146" y="45"/>
                </a:lnTo>
                <a:lnTo>
                  <a:pt x="155" y="47"/>
                </a:lnTo>
                <a:lnTo>
                  <a:pt x="165" y="50"/>
                </a:lnTo>
                <a:lnTo>
                  <a:pt x="173" y="53"/>
                </a:lnTo>
                <a:lnTo>
                  <a:pt x="181" y="57"/>
                </a:lnTo>
                <a:lnTo>
                  <a:pt x="189" y="62"/>
                </a:lnTo>
                <a:lnTo>
                  <a:pt x="196" y="68"/>
                </a:lnTo>
                <a:lnTo>
                  <a:pt x="201" y="74"/>
                </a:lnTo>
                <a:lnTo>
                  <a:pt x="207" y="82"/>
                </a:lnTo>
                <a:lnTo>
                  <a:pt x="212" y="90"/>
                </a:lnTo>
                <a:lnTo>
                  <a:pt x="216" y="99"/>
                </a:lnTo>
                <a:lnTo>
                  <a:pt x="220" y="110"/>
                </a:lnTo>
                <a:lnTo>
                  <a:pt x="222" y="120"/>
                </a:lnTo>
                <a:lnTo>
                  <a:pt x="224" y="130"/>
                </a:lnTo>
                <a:lnTo>
                  <a:pt x="226" y="143"/>
                </a:lnTo>
                <a:lnTo>
                  <a:pt x="226" y="156"/>
                </a:lnTo>
                <a:lnTo>
                  <a:pt x="226" y="169"/>
                </a:lnTo>
                <a:lnTo>
                  <a:pt x="224" y="183"/>
                </a:lnTo>
                <a:lnTo>
                  <a:pt x="222" y="195"/>
                </a:lnTo>
                <a:lnTo>
                  <a:pt x="220" y="206"/>
                </a:lnTo>
                <a:lnTo>
                  <a:pt x="216" y="218"/>
                </a:lnTo>
                <a:lnTo>
                  <a:pt x="212" y="227"/>
                </a:lnTo>
                <a:lnTo>
                  <a:pt x="207" y="236"/>
                </a:lnTo>
                <a:lnTo>
                  <a:pt x="201" y="244"/>
                </a:lnTo>
                <a:lnTo>
                  <a:pt x="196" y="251"/>
                </a:lnTo>
                <a:lnTo>
                  <a:pt x="189" y="257"/>
                </a:lnTo>
                <a:lnTo>
                  <a:pt x="182" y="262"/>
                </a:lnTo>
                <a:lnTo>
                  <a:pt x="174" y="266"/>
                </a:lnTo>
                <a:lnTo>
                  <a:pt x="166" y="269"/>
                </a:lnTo>
                <a:lnTo>
                  <a:pt x="157" y="272"/>
                </a:lnTo>
                <a:lnTo>
                  <a:pt x="146" y="274"/>
                </a:lnTo>
                <a:lnTo>
                  <a:pt x="137" y="274"/>
                </a:lnTo>
                <a:lnTo>
                  <a:pt x="126" y="274"/>
                </a:lnTo>
                <a:lnTo>
                  <a:pt x="115" y="272"/>
                </a:lnTo>
                <a:lnTo>
                  <a:pt x="106" y="271"/>
                </a:lnTo>
                <a:lnTo>
                  <a:pt x="98" y="267"/>
                </a:lnTo>
                <a:lnTo>
                  <a:pt x="90" y="264"/>
                </a:lnTo>
                <a:lnTo>
                  <a:pt x="82" y="258"/>
                </a:lnTo>
                <a:lnTo>
                  <a:pt x="76" y="252"/>
                </a:lnTo>
                <a:lnTo>
                  <a:pt x="69" y="246"/>
                </a:lnTo>
                <a:lnTo>
                  <a:pt x="65" y="238"/>
                </a:lnTo>
                <a:lnTo>
                  <a:pt x="60" y="230"/>
                </a:lnTo>
                <a:lnTo>
                  <a:pt x="56" y="221"/>
                </a:lnTo>
                <a:lnTo>
                  <a:pt x="53" y="211"/>
                </a:lnTo>
                <a:lnTo>
                  <a:pt x="51" y="200"/>
                </a:lnTo>
                <a:lnTo>
                  <a:pt x="48" y="188"/>
                </a:lnTo>
                <a:lnTo>
                  <a:pt x="47" y="175"/>
                </a:lnTo>
                <a:lnTo>
                  <a:pt x="47" y="1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6" name="Freeform 297"/>
          <p:cNvSpPr>
            <a:spLocks noEditPoints="1"/>
          </p:cNvSpPr>
          <p:nvPr/>
        </p:nvSpPr>
        <p:spPr bwMode="auto">
          <a:xfrm>
            <a:off x="7450138" y="5905500"/>
            <a:ext cx="149225" cy="168275"/>
          </a:xfrm>
          <a:custGeom>
            <a:avLst/>
            <a:gdLst>
              <a:gd name="T0" fmla="*/ 104405 w 283"/>
              <a:gd name="T1" fmla="*/ 113942 h 319"/>
              <a:gd name="T2" fmla="*/ 97023 w 283"/>
              <a:gd name="T3" fmla="*/ 128712 h 319"/>
              <a:gd name="T4" fmla="*/ 84367 w 283"/>
              <a:gd name="T5" fmla="*/ 138207 h 319"/>
              <a:gd name="T6" fmla="*/ 65912 w 283"/>
              <a:gd name="T7" fmla="*/ 144537 h 319"/>
              <a:gd name="T8" fmla="*/ 49039 w 283"/>
              <a:gd name="T9" fmla="*/ 144537 h 319"/>
              <a:gd name="T10" fmla="*/ 39020 w 283"/>
              <a:gd name="T11" fmla="*/ 141372 h 319"/>
              <a:gd name="T12" fmla="*/ 31638 w 283"/>
              <a:gd name="T13" fmla="*/ 135042 h 319"/>
              <a:gd name="T14" fmla="*/ 27947 w 283"/>
              <a:gd name="T15" fmla="*/ 125547 h 319"/>
              <a:gd name="T16" fmla="*/ 27947 w 283"/>
              <a:gd name="T17" fmla="*/ 114997 h 319"/>
              <a:gd name="T18" fmla="*/ 31111 w 283"/>
              <a:gd name="T19" fmla="*/ 105502 h 319"/>
              <a:gd name="T20" fmla="*/ 37438 w 283"/>
              <a:gd name="T21" fmla="*/ 99171 h 319"/>
              <a:gd name="T22" fmla="*/ 47984 w 283"/>
              <a:gd name="T23" fmla="*/ 95479 h 319"/>
              <a:gd name="T24" fmla="*/ 68549 w 283"/>
              <a:gd name="T25" fmla="*/ 91786 h 319"/>
              <a:gd name="T26" fmla="*/ 93332 w 283"/>
              <a:gd name="T27" fmla="*/ 87566 h 319"/>
              <a:gd name="T28" fmla="*/ 107569 w 283"/>
              <a:gd name="T29" fmla="*/ 143482 h 319"/>
              <a:gd name="T30" fmla="*/ 109150 w 283"/>
              <a:gd name="T31" fmla="*/ 152977 h 319"/>
              <a:gd name="T32" fmla="*/ 113896 w 283"/>
              <a:gd name="T33" fmla="*/ 160362 h 319"/>
              <a:gd name="T34" fmla="*/ 122333 w 283"/>
              <a:gd name="T35" fmla="*/ 165110 h 319"/>
              <a:gd name="T36" fmla="*/ 133933 w 283"/>
              <a:gd name="T37" fmla="*/ 166165 h 319"/>
              <a:gd name="T38" fmla="*/ 149225 w 283"/>
              <a:gd name="T39" fmla="*/ 164055 h 319"/>
              <a:gd name="T40" fmla="*/ 139734 w 283"/>
              <a:gd name="T41" fmla="*/ 144537 h 319"/>
              <a:gd name="T42" fmla="*/ 132879 w 283"/>
              <a:gd name="T43" fmla="*/ 138207 h 319"/>
              <a:gd name="T44" fmla="*/ 132352 w 283"/>
              <a:gd name="T45" fmla="*/ 49058 h 319"/>
              <a:gd name="T46" fmla="*/ 128660 w 283"/>
              <a:gd name="T47" fmla="*/ 27430 h 319"/>
              <a:gd name="T48" fmla="*/ 117060 w 283"/>
              <a:gd name="T49" fmla="*/ 12133 h 319"/>
              <a:gd name="T50" fmla="*/ 98077 w 283"/>
              <a:gd name="T51" fmla="*/ 3165 h 319"/>
              <a:gd name="T52" fmla="*/ 70130 w 283"/>
              <a:gd name="T53" fmla="*/ 0 h 319"/>
              <a:gd name="T54" fmla="*/ 43766 w 283"/>
              <a:gd name="T55" fmla="*/ 3693 h 319"/>
              <a:gd name="T56" fmla="*/ 24256 w 283"/>
              <a:gd name="T57" fmla="*/ 14243 h 319"/>
              <a:gd name="T58" fmla="*/ 11601 w 283"/>
              <a:gd name="T59" fmla="*/ 30595 h 319"/>
              <a:gd name="T60" fmla="*/ 7382 w 283"/>
              <a:gd name="T61" fmla="*/ 51696 h 319"/>
              <a:gd name="T62" fmla="*/ 32692 w 283"/>
              <a:gd name="T63" fmla="*/ 46421 h 319"/>
              <a:gd name="T64" fmla="*/ 37438 w 283"/>
              <a:gd name="T65" fmla="*/ 35343 h 319"/>
              <a:gd name="T66" fmla="*/ 46929 w 283"/>
              <a:gd name="T67" fmla="*/ 27958 h 319"/>
              <a:gd name="T68" fmla="*/ 60639 w 283"/>
              <a:gd name="T69" fmla="*/ 24265 h 319"/>
              <a:gd name="T70" fmla="*/ 77513 w 283"/>
              <a:gd name="T71" fmla="*/ 24265 h 319"/>
              <a:gd name="T72" fmla="*/ 91750 w 283"/>
              <a:gd name="T73" fmla="*/ 27430 h 319"/>
              <a:gd name="T74" fmla="*/ 100186 w 283"/>
              <a:gd name="T75" fmla="*/ 33233 h 319"/>
              <a:gd name="T76" fmla="*/ 104932 w 283"/>
              <a:gd name="T77" fmla="*/ 42728 h 319"/>
              <a:gd name="T78" fmla="*/ 104932 w 283"/>
              <a:gd name="T79" fmla="*/ 54861 h 319"/>
              <a:gd name="T80" fmla="*/ 101768 w 283"/>
              <a:gd name="T81" fmla="*/ 62773 h 319"/>
              <a:gd name="T82" fmla="*/ 91222 w 283"/>
              <a:gd name="T83" fmla="*/ 66993 h 319"/>
              <a:gd name="T84" fmla="*/ 69076 w 283"/>
              <a:gd name="T85" fmla="*/ 69104 h 319"/>
              <a:gd name="T86" fmla="*/ 41129 w 283"/>
              <a:gd name="T87" fmla="*/ 73324 h 319"/>
              <a:gd name="T88" fmla="*/ 21092 w 283"/>
              <a:gd name="T89" fmla="*/ 81236 h 319"/>
              <a:gd name="T90" fmla="*/ 7382 w 283"/>
              <a:gd name="T91" fmla="*/ 93369 h 319"/>
              <a:gd name="T92" fmla="*/ 527 w 283"/>
              <a:gd name="T93" fmla="*/ 110777 h 319"/>
              <a:gd name="T94" fmla="*/ 527 w 283"/>
              <a:gd name="T95" fmla="*/ 131349 h 319"/>
              <a:gd name="T96" fmla="*/ 7909 w 283"/>
              <a:gd name="T97" fmla="*/ 148757 h 319"/>
              <a:gd name="T98" fmla="*/ 20565 w 283"/>
              <a:gd name="T99" fmla="*/ 160890 h 319"/>
              <a:gd name="T100" fmla="*/ 40075 w 283"/>
              <a:gd name="T101" fmla="*/ 167747 h 319"/>
              <a:gd name="T102" fmla="*/ 66967 w 283"/>
              <a:gd name="T103" fmla="*/ 166165 h 319"/>
              <a:gd name="T104" fmla="*/ 94386 w 283"/>
              <a:gd name="T105" fmla="*/ 153505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9">
                <a:moveTo>
                  <a:pt x="199" y="157"/>
                </a:moveTo>
                <a:lnTo>
                  <a:pt x="199" y="202"/>
                </a:lnTo>
                <a:lnTo>
                  <a:pt x="199" y="210"/>
                </a:lnTo>
                <a:lnTo>
                  <a:pt x="198" y="216"/>
                </a:lnTo>
                <a:lnTo>
                  <a:pt x="196" y="225"/>
                </a:lnTo>
                <a:lnTo>
                  <a:pt x="192" y="231"/>
                </a:lnTo>
                <a:lnTo>
                  <a:pt x="189" y="237"/>
                </a:lnTo>
                <a:lnTo>
                  <a:pt x="184" y="244"/>
                </a:lnTo>
                <a:lnTo>
                  <a:pt x="179" y="249"/>
                </a:lnTo>
                <a:lnTo>
                  <a:pt x="174" y="254"/>
                </a:lnTo>
                <a:lnTo>
                  <a:pt x="167" y="259"/>
                </a:lnTo>
                <a:lnTo>
                  <a:pt x="160" y="262"/>
                </a:lnTo>
                <a:lnTo>
                  <a:pt x="152" y="267"/>
                </a:lnTo>
                <a:lnTo>
                  <a:pt x="144" y="269"/>
                </a:lnTo>
                <a:lnTo>
                  <a:pt x="135" y="272"/>
                </a:lnTo>
                <a:lnTo>
                  <a:pt x="125" y="274"/>
                </a:lnTo>
                <a:lnTo>
                  <a:pt x="116" y="275"/>
                </a:lnTo>
                <a:lnTo>
                  <a:pt x="106" y="275"/>
                </a:lnTo>
                <a:lnTo>
                  <a:pt x="99" y="275"/>
                </a:lnTo>
                <a:lnTo>
                  <a:pt x="93" y="274"/>
                </a:lnTo>
                <a:lnTo>
                  <a:pt x="87" y="273"/>
                </a:lnTo>
                <a:lnTo>
                  <a:pt x="83" y="272"/>
                </a:lnTo>
                <a:lnTo>
                  <a:pt x="78" y="271"/>
                </a:lnTo>
                <a:lnTo>
                  <a:pt x="74" y="268"/>
                </a:lnTo>
                <a:lnTo>
                  <a:pt x="69" y="266"/>
                </a:lnTo>
                <a:lnTo>
                  <a:pt x="66" y="262"/>
                </a:lnTo>
                <a:lnTo>
                  <a:pt x="62" y="260"/>
                </a:lnTo>
                <a:lnTo>
                  <a:pt x="60" y="256"/>
                </a:lnTo>
                <a:lnTo>
                  <a:pt x="58" y="252"/>
                </a:lnTo>
                <a:lnTo>
                  <a:pt x="55" y="249"/>
                </a:lnTo>
                <a:lnTo>
                  <a:pt x="54" y="244"/>
                </a:lnTo>
                <a:lnTo>
                  <a:pt x="53" y="238"/>
                </a:lnTo>
                <a:lnTo>
                  <a:pt x="52" y="234"/>
                </a:lnTo>
                <a:lnTo>
                  <a:pt x="52" y="228"/>
                </a:lnTo>
                <a:lnTo>
                  <a:pt x="52" y="223"/>
                </a:lnTo>
                <a:lnTo>
                  <a:pt x="53" y="218"/>
                </a:lnTo>
                <a:lnTo>
                  <a:pt x="53" y="213"/>
                </a:lnTo>
                <a:lnTo>
                  <a:pt x="55" y="208"/>
                </a:lnTo>
                <a:lnTo>
                  <a:pt x="56" y="204"/>
                </a:lnTo>
                <a:lnTo>
                  <a:pt x="59" y="200"/>
                </a:lnTo>
                <a:lnTo>
                  <a:pt x="61" y="197"/>
                </a:lnTo>
                <a:lnTo>
                  <a:pt x="64" y="193"/>
                </a:lnTo>
                <a:lnTo>
                  <a:pt x="68" y="191"/>
                </a:lnTo>
                <a:lnTo>
                  <a:pt x="71" y="188"/>
                </a:lnTo>
                <a:lnTo>
                  <a:pt x="76" y="185"/>
                </a:lnTo>
                <a:lnTo>
                  <a:pt x="81" y="184"/>
                </a:lnTo>
                <a:lnTo>
                  <a:pt x="85" y="182"/>
                </a:lnTo>
                <a:lnTo>
                  <a:pt x="91" y="181"/>
                </a:lnTo>
                <a:lnTo>
                  <a:pt x="97" y="179"/>
                </a:lnTo>
                <a:lnTo>
                  <a:pt x="104" y="177"/>
                </a:lnTo>
                <a:lnTo>
                  <a:pt x="117" y="176"/>
                </a:lnTo>
                <a:lnTo>
                  <a:pt x="130" y="174"/>
                </a:lnTo>
                <a:lnTo>
                  <a:pt x="143" y="173"/>
                </a:lnTo>
                <a:lnTo>
                  <a:pt x="154" y="170"/>
                </a:lnTo>
                <a:lnTo>
                  <a:pt x="167" y="168"/>
                </a:lnTo>
                <a:lnTo>
                  <a:pt x="177" y="166"/>
                </a:lnTo>
                <a:lnTo>
                  <a:pt x="189" y="161"/>
                </a:lnTo>
                <a:lnTo>
                  <a:pt x="199" y="157"/>
                </a:lnTo>
                <a:close/>
                <a:moveTo>
                  <a:pt x="204" y="269"/>
                </a:moveTo>
                <a:lnTo>
                  <a:pt x="204" y="272"/>
                </a:lnTo>
                <a:lnTo>
                  <a:pt x="204" y="276"/>
                </a:lnTo>
                <a:lnTo>
                  <a:pt x="205" y="282"/>
                </a:lnTo>
                <a:lnTo>
                  <a:pt x="206" y="287"/>
                </a:lnTo>
                <a:lnTo>
                  <a:pt x="207" y="290"/>
                </a:lnTo>
                <a:lnTo>
                  <a:pt x="208" y="295"/>
                </a:lnTo>
                <a:lnTo>
                  <a:pt x="211" y="298"/>
                </a:lnTo>
                <a:lnTo>
                  <a:pt x="213" y="302"/>
                </a:lnTo>
                <a:lnTo>
                  <a:pt x="216" y="304"/>
                </a:lnTo>
                <a:lnTo>
                  <a:pt x="220" y="307"/>
                </a:lnTo>
                <a:lnTo>
                  <a:pt x="223" y="310"/>
                </a:lnTo>
                <a:lnTo>
                  <a:pt x="228" y="311"/>
                </a:lnTo>
                <a:lnTo>
                  <a:pt x="232" y="313"/>
                </a:lnTo>
                <a:lnTo>
                  <a:pt x="237" y="314"/>
                </a:lnTo>
                <a:lnTo>
                  <a:pt x="242" y="314"/>
                </a:lnTo>
                <a:lnTo>
                  <a:pt x="247" y="315"/>
                </a:lnTo>
                <a:lnTo>
                  <a:pt x="254" y="315"/>
                </a:lnTo>
                <a:lnTo>
                  <a:pt x="261" y="315"/>
                </a:lnTo>
                <a:lnTo>
                  <a:pt x="268" y="314"/>
                </a:lnTo>
                <a:lnTo>
                  <a:pt x="275" y="313"/>
                </a:lnTo>
                <a:lnTo>
                  <a:pt x="283" y="311"/>
                </a:lnTo>
                <a:lnTo>
                  <a:pt x="283" y="272"/>
                </a:lnTo>
                <a:lnTo>
                  <a:pt x="276" y="274"/>
                </a:lnTo>
                <a:lnTo>
                  <a:pt x="270" y="274"/>
                </a:lnTo>
                <a:lnTo>
                  <a:pt x="265" y="274"/>
                </a:lnTo>
                <a:lnTo>
                  <a:pt x="260" y="272"/>
                </a:lnTo>
                <a:lnTo>
                  <a:pt x="257" y="269"/>
                </a:lnTo>
                <a:lnTo>
                  <a:pt x="254" y="266"/>
                </a:lnTo>
                <a:lnTo>
                  <a:pt x="252" y="262"/>
                </a:lnTo>
                <a:lnTo>
                  <a:pt x="251" y="257"/>
                </a:lnTo>
                <a:lnTo>
                  <a:pt x="251" y="251"/>
                </a:lnTo>
                <a:lnTo>
                  <a:pt x="251" y="243"/>
                </a:lnTo>
                <a:lnTo>
                  <a:pt x="251" y="93"/>
                </a:lnTo>
                <a:lnTo>
                  <a:pt x="251" y="82"/>
                </a:lnTo>
                <a:lnTo>
                  <a:pt x="250" y="70"/>
                </a:lnTo>
                <a:lnTo>
                  <a:pt x="247" y="61"/>
                </a:lnTo>
                <a:lnTo>
                  <a:pt x="244" y="52"/>
                </a:lnTo>
                <a:lnTo>
                  <a:pt x="240" y="44"/>
                </a:lnTo>
                <a:lnTo>
                  <a:pt x="235" y="36"/>
                </a:lnTo>
                <a:lnTo>
                  <a:pt x="229" y="29"/>
                </a:lnTo>
                <a:lnTo>
                  <a:pt x="222" y="23"/>
                </a:lnTo>
                <a:lnTo>
                  <a:pt x="215" y="17"/>
                </a:lnTo>
                <a:lnTo>
                  <a:pt x="206" y="13"/>
                </a:lnTo>
                <a:lnTo>
                  <a:pt x="197" y="9"/>
                </a:lnTo>
                <a:lnTo>
                  <a:pt x="186" y="6"/>
                </a:lnTo>
                <a:lnTo>
                  <a:pt x="175" y="4"/>
                </a:lnTo>
                <a:lnTo>
                  <a:pt x="162" y="1"/>
                </a:lnTo>
                <a:lnTo>
                  <a:pt x="148" y="0"/>
                </a:lnTo>
                <a:lnTo>
                  <a:pt x="133" y="0"/>
                </a:lnTo>
                <a:lnTo>
                  <a:pt x="120" y="0"/>
                </a:lnTo>
                <a:lnTo>
                  <a:pt x="107" y="3"/>
                </a:lnTo>
                <a:lnTo>
                  <a:pt x="94" y="4"/>
                </a:lnTo>
                <a:lnTo>
                  <a:pt x="83" y="7"/>
                </a:lnTo>
                <a:lnTo>
                  <a:pt x="72" y="11"/>
                </a:lnTo>
                <a:lnTo>
                  <a:pt x="63" y="15"/>
                </a:lnTo>
                <a:lnTo>
                  <a:pt x="54" y="21"/>
                </a:lnTo>
                <a:lnTo>
                  <a:pt x="46" y="27"/>
                </a:lnTo>
                <a:lnTo>
                  <a:pt x="38" y="34"/>
                </a:lnTo>
                <a:lnTo>
                  <a:pt x="32" y="40"/>
                </a:lnTo>
                <a:lnTo>
                  <a:pt x="26" y="49"/>
                </a:lnTo>
                <a:lnTo>
                  <a:pt x="22" y="58"/>
                </a:lnTo>
                <a:lnTo>
                  <a:pt x="18" y="67"/>
                </a:lnTo>
                <a:lnTo>
                  <a:pt x="16" y="76"/>
                </a:lnTo>
                <a:lnTo>
                  <a:pt x="14" y="88"/>
                </a:lnTo>
                <a:lnTo>
                  <a:pt x="14" y="98"/>
                </a:lnTo>
                <a:lnTo>
                  <a:pt x="14" y="100"/>
                </a:lnTo>
                <a:lnTo>
                  <a:pt x="61" y="100"/>
                </a:lnTo>
                <a:lnTo>
                  <a:pt x="61" y="93"/>
                </a:lnTo>
                <a:lnTo>
                  <a:pt x="62" y="88"/>
                </a:lnTo>
                <a:lnTo>
                  <a:pt x="63" y="82"/>
                </a:lnTo>
                <a:lnTo>
                  <a:pt x="66" y="76"/>
                </a:lnTo>
                <a:lnTo>
                  <a:pt x="68" y="72"/>
                </a:lnTo>
                <a:lnTo>
                  <a:pt x="71" y="67"/>
                </a:lnTo>
                <a:lnTo>
                  <a:pt x="75" y="63"/>
                </a:lnTo>
                <a:lnTo>
                  <a:pt x="78" y="59"/>
                </a:lnTo>
                <a:lnTo>
                  <a:pt x="83" y="57"/>
                </a:lnTo>
                <a:lnTo>
                  <a:pt x="89" y="53"/>
                </a:lnTo>
                <a:lnTo>
                  <a:pt x="94" y="51"/>
                </a:lnTo>
                <a:lnTo>
                  <a:pt x="101" y="49"/>
                </a:lnTo>
                <a:lnTo>
                  <a:pt x="108" y="47"/>
                </a:lnTo>
                <a:lnTo>
                  <a:pt x="115" y="46"/>
                </a:lnTo>
                <a:lnTo>
                  <a:pt x="123" y="45"/>
                </a:lnTo>
                <a:lnTo>
                  <a:pt x="132" y="45"/>
                </a:lnTo>
                <a:lnTo>
                  <a:pt x="140" y="45"/>
                </a:lnTo>
                <a:lnTo>
                  <a:pt x="147" y="46"/>
                </a:lnTo>
                <a:lnTo>
                  <a:pt x="155" y="46"/>
                </a:lnTo>
                <a:lnTo>
                  <a:pt x="161" y="49"/>
                </a:lnTo>
                <a:lnTo>
                  <a:pt x="168" y="50"/>
                </a:lnTo>
                <a:lnTo>
                  <a:pt x="174" y="52"/>
                </a:lnTo>
                <a:lnTo>
                  <a:pt x="178" y="54"/>
                </a:lnTo>
                <a:lnTo>
                  <a:pt x="183" y="57"/>
                </a:lnTo>
                <a:lnTo>
                  <a:pt x="186" y="60"/>
                </a:lnTo>
                <a:lnTo>
                  <a:pt x="190" y="63"/>
                </a:lnTo>
                <a:lnTo>
                  <a:pt x="193" y="67"/>
                </a:lnTo>
                <a:lnTo>
                  <a:pt x="196" y="70"/>
                </a:lnTo>
                <a:lnTo>
                  <a:pt x="197" y="75"/>
                </a:lnTo>
                <a:lnTo>
                  <a:pt x="199" y="81"/>
                </a:lnTo>
                <a:lnTo>
                  <a:pt x="199" y="85"/>
                </a:lnTo>
                <a:lnTo>
                  <a:pt x="200" y="91"/>
                </a:lnTo>
                <a:lnTo>
                  <a:pt x="200" y="98"/>
                </a:lnTo>
                <a:lnTo>
                  <a:pt x="199" y="104"/>
                </a:lnTo>
                <a:lnTo>
                  <a:pt x="199" y="108"/>
                </a:lnTo>
                <a:lnTo>
                  <a:pt x="198" y="113"/>
                </a:lnTo>
                <a:lnTo>
                  <a:pt x="196" y="116"/>
                </a:lnTo>
                <a:lnTo>
                  <a:pt x="193" y="119"/>
                </a:lnTo>
                <a:lnTo>
                  <a:pt x="190" y="121"/>
                </a:lnTo>
                <a:lnTo>
                  <a:pt x="185" y="123"/>
                </a:lnTo>
                <a:lnTo>
                  <a:pt x="179" y="126"/>
                </a:lnTo>
                <a:lnTo>
                  <a:pt x="173" y="127"/>
                </a:lnTo>
                <a:lnTo>
                  <a:pt x="165" y="128"/>
                </a:lnTo>
                <a:lnTo>
                  <a:pt x="155" y="129"/>
                </a:lnTo>
                <a:lnTo>
                  <a:pt x="144" y="130"/>
                </a:lnTo>
                <a:lnTo>
                  <a:pt x="131" y="131"/>
                </a:lnTo>
                <a:lnTo>
                  <a:pt x="117" y="134"/>
                </a:lnTo>
                <a:lnTo>
                  <a:pt x="102" y="135"/>
                </a:lnTo>
                <a:lnTo>
                  <a:pt x="90" y="137"/>
                </a:lnTo>
                <a:lnTo>
                  <a:pt x="78" y="139"/>
                </a:lnTo>
                <a:lnTo>
                  <a:pt x="68" y="142"/>
                </a:lnTo>
                <a:lnTo>
                  <a:pt x="58" y="145"/>
                </a:lnTo>
                <a:lnTo>
                  <a:pt x="48" y="150"/>
                </a:lnTo>
                <a:lnTo>
                  <a:pt x="40" y="154"/>
                </a:lnTo>
                <a:lnTo>
                  <a:pt x="32" y="159"/>
                </a:lnTo>
                <a:lnTo>
                  <a:pt x="25" y="165"/>
                </a:lnTo>
                <a:lnTo>
                  <a:pt x="20" y="170"/>
                </a:lnTo>
                <a:lnTo>
                  <a:pt x="14" y="177"/>
                </a:lnTo>
                <a:lnTo>
                  <a:pt x="10" y="184"/>
                </a:lnTo>
                <a:lnTo>
                  <a:pt x="7" y="192"/>
                </a:lnTo>
                <a:lnTo>
                  <a:pt x="3" y="200"/>
                </a:lnTo>
                <a:lnTo>
                  <a:pt x="1" y="210"/>
                </a:lnTo>
                <a:lnTo>
                  <a:pt x="0" y="219"/>
                </a:lnTo>
                <a:lnTo>
                  <a:pt x="0" y="229"/>
                </a:lnTo>
                <a:lnTo>
                  <a:pt x="0" y="239"/>
                </a:lnTo>
                <a:lnTo>
                  <a:pt x="1" y="249"/>
                </a:lnTo>
                <a:lnTo>
                  <a:pt x="3" y="258"/>
                </a:lnTo>
                <a:lnTo>
                  <a:pt x="7" y="266"/>
                </a:lnTo>
                <a:lnTo>
                  <a:pt x="10" y="274"/>
                </a:lnTo>
                <a:lnTo>
                  <a:pt x="15" y="282"/>
                </a:lnTo>
                <a:lnTo>
                  <a:pt x="20" y="289"/>
                </a:lnTo>
                <a:lnTo>
                  <a:pt x="25" y="295"/>
                </a:lnTo>
                <a:lnTo>
                  <a:pt x="32" y="300"/>
                </a:lnTo>
                <a:lnTo>
                  <a:pt x="39" y="305"/>
                </a:lnTo>
                <a:lnTo>
                  <a:pt x="47" y="310"/>
                </a:lnTo>
                <a:lnTo>
                  <a:pt x="56" y="313"/>
                </a:lnTo>
                <a:lnTo>
                  <a:pt x="66" y="315"/>
                </a:lnTo>
                <a:lnTo>
                  <a:pt x="76" y="318"/>
                </a:lnTo>
                <a:lnTo>
                  <a:pt x="86" y="319"/>
                </a:lnTo>
                <a:lnTo>
                  <a:pt x="98" y="319"/>
                </a:lnTo>
                <a:lnTo>
                  <a:pt x="113" y="318"/>
                </a:lnTo>
                <a:lnTo>
                  <a:pt x="127" y="315"/>
                </a:lnTo>
                <a:lnTo>
                  <a:pt x="140" y="312"/>
                </a:lnTo>
                <a:lnTo>
                  <a:pt x="154" y="306"/>
                </a:lnTo>
                <a:lnTo>
                  <a:pt x="167" y="299"/>
                </a:lnTo>
                <a:lnTo>
                  <a:pt x="179" y="291"/>
                </a:lnTo>
                <a:lnTo>
                  <a:pt x="192" y="281"/>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7" name="Freeform 298"/>
          <p:cNvSpPr>
            <a:spLocks/>
          </p:cNvSpPr>
          <p:nvPr/>
        </p:nvSpPr>
        <p:spPr bwMode="auto">
          <a:xfrm>
            <a:off x="7605713" y="5865813"/>
            <a:ext cx="79375" cy="204787"/>
          </a:xfrm>
          <a:custGeom>
            <a:avLst/>
            <a:gdLst>
              <a:gd name="T0" fmla="*/ 50800 w 150"/>
              <a:gd name="T1" fmla="*/ 163091 h 388"/>
              <a:gd name="T2" fmla="*/ 50800 w 150"/>
              <a:gd name="T3" fmla="*/ 65975 h 388"/>
              <a:gd name="T4" fmla="*/ 79375 w 150"/>
              <a:gd name="T5" fmla="*/ 65975 h 388"/>
              <a:gd name="T6" fmla="*/ 79375 w 150"/>
              <a:gd name="T7" fmla="*/ 44335 h 388"/>
              <a:gd name="T8" fmla="*/ 50800 w 150"/>
              <a:gd name="T9" fmla="*/ 44335 h 388"/>
              <a:gd name="T10" fmla="*/ 50800 w 150"/>
              <a:gd name="T11" fmla="*/ 0 h 388"/>
              <a:gd name="T12" fmla="*/ 23813 w 150"/>
              <a:gd name="T13" fmla="*/ 0 h 388"/>
              <a:gd name="T14" fmla="*/ 23813 w 150"/>
              <a:gd name="T15" fmla="*/ 44335 h 388"/>
              <a:gd name="T16" fmla="*/ 0 w 150"/>
              <a:gd name="T17" fmla="*/ 44335 h 388"/>
              <a:gd name="T18" fmla="*/ 0 w 150"/>
              <a:gd name="T19" fmla="*/ 65975 h 388"/>
              <a:gd name="T20" fmla="*/ 23813 w 150"/>
              <a:gd name="T21" fmla="*/ 65975 h 388"/>
              <a:gd name="T22" fmla="*/ 23813 w 150"/>
              <a:gd name="T23" fmla="*/ 172063 h 388"/>
              <a:gd name="T24" fmla="*/ 23813 w 150"/>
              <a:gd name="T25" fmla="*/ 176286 h 388"/>
              <a:gd name="T26" fmla="*/ 24342 w 150"/>
              <a:gd name="T27" fmla="*/ 180508 h 388"/>
              <a:gd name="T28" fmla="*/ 25400 w 150"/>
              <a:gd name="T29" fmla="*/ 184203 h 388"/>
              <a:gd name="T30" fmla="*/ 25929 w 150"/>
              <a:gd name="T31" fmla="*/ 187370 h 388"/>
              <a:gd name="T32" fmla="*/ 26987 w 150"/>
              <a:gd name="T33" fmla="*/ 190009 h 388"/>
              <a:gd name="T34" fmla="*/ 28046 w 150"/>
              <a:gd name="T35" fmla="*/ 192648 h 388"/>
              <a:gd name="T36" fmla="*/ 29633 w 150"/>
              <a:gd name="T37" fmla="*/ 195287 h 388"/>
              <a:gd name="T38" fmla="*/ 31221 w 150"/>
              <a:gd name="T39" fmla="*/ 197398 h 388"/>
              <a:gd name="T40" fmla="*/ 33867 w 150"/>
              <a:gd name="T41" fmla="*/ 199509 h 388"/>
              <a:gd name="T42" fmla="*/ 35983 w 150"/>
              <a:gd name="T43" fmla="*/ 200565 h 388"/>
              <a:gd name="T44" fmla="*/ 38629 w 150"/>
              <a:gd name="T45" fmla="*/ 201620 h 388"/>
              <a:gd name="T46" fmla="*/ 42333 w 150"/>
              <a:gd name="T47" fmla="*/ 203204 h 388"/>
              <a:gd name="T48" fmla="*/ 45508 w 150"/>
              <a:gd name="T49" fmla="*/ 203731 h 388"/>
              <a:gd name="T50" fmla="*/ 49742 w 150"/>
              <a:gd name="T51" fmla="*/ 204259 h 388"/>
              <a:gd name="T52" fmla="*/ 52917 w 150"/>
              <a:gd name="T53" fmla="*/ 204787 h 388"/>
              <a:gd name="T54" fmla="*/ 58208 w 150"/>
              <a:gd name="T55" fmla="*/ 204787 h 388"/>
              <a:gd name="T56" fmla="*/ 62971 w 150"/>
              <a:gd name="T57" fmla="*/ 204787 h 388"/>
              <a:gd name="T58" fmla="*/ 67733 w 150"/>
              <a:gd name="T59" fmla="*/ 204259 h 388"/>
              <a:gd name="T60" fmla="*/ 73025 w 150"/>
              <a:gd name="T61" fmla="*/ 203731 h 388"/>
              <a:gd name="T62" fmla="*/ 79375 w 150"/>
              <a:gd name="T63" fmla="*/ 202148 h 388"/>
              <a:gd name="T64" fmla="*/ 79375 w 150"/>
              <a:gd name="T65" fmla="*/ 179980 h 388"/>
              <a:gd name="T66" fmla="*/ 70908 w 150"/>
              <a:gd name="T67" fmla="*/ 180508 h 388"/>
              <a:gd name="T68" fmla="*/ 65617 w 150"/>
              <a:gd name="T69" fmla="*/ 180508 h 388"/>
              <a:gd name="T70" fmla="*/ 60854 w 150"/>
              <a:gd name="T71" fmla="*/ 180508 h 388"/>
              <a:gd name="T72" fmla="*/ 58208 w 150"/>
              <a:gd name="T73" fmla="*/ 179453 h 388"/>
              <a:gd name="T74" fmla="*/ 55562 w 150"/>
              <a:gd name="T75" fmla="*/ 177869 h 388"/>
              <a:gd name="T76" fmla="*/ 52917 w 150"/>
              <a:gd name="T77" fmla="*/ 176286 h 388"/>
              <a:gd name="T78" fmla="*/ 51858 w 150"/>
              <a:gd name="T79" fmla="*/ 173647 h 388"/>
              <a:gd name="T80" fmla="*/ 51329 w 150"/>
              <a:gd name="T81" fmla="*/ 171008 h 388"/>
              <a:gd name="T82" fmla="*/ 50800 w 150"/>
              <a:gd name="T83" fmla="*/ 167313 h 388"/>
              <a:gd name="T84" fmla="*/ 50800 w 150"/>
              <a:gd name="T85" fmla="*/ 163091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0" h="388">
                <a:moveTo>
                  <a:pt x="96" y="309"/>
                </a:moveTo>
                <a:lnTo>
                  <a:pt x="96" y="125"/>
                </a:lnTo>
                <a:lnTo>
                  <a:pt x="150" y="125"/>
                </a:lnTo>
                <a:lnTo>
                  <a:pt x="150" y="84"/>
                </a:lnTo>
                <a:lnTo>
                  <a:pt x="96" y="84"/>
                </a:lnTo>
                <a:lnTo>
                  <a:pt x="96" y="0"/>
                </a:lnTo>
                <a:lnTo>
                  <a:pt x="45" y="0"/>
                </a:lnTo>
                <a:lnTo>
                  <a:pt x="45" y="84"/>
                </a:lnTo>
                <a:lnTo>
                  <a:pt x="0" y="84"/>
                </a:lnTo>
                <a:lnTo>
                  <a:pt x="0" y="125"/>
                </a:lnTo>
                <a:lnTo>
                  <a:pt x="45" y="125"/>
                </a:lnTo>
                <a:lnTo>
                  <a:pt x="45" y="326"/>
                </a:lnTo>
                <a:lnTo>
                  <a:pt x="45" y="334"/>
                </a:lnTo>
                <a:lnTo>
                  <a:pt x="46" y="342"/>
                </a:lnTo>
                <a:lnTo>
                  <a:pt x="48" y="349"/>
                </a:lnTo>
                <a:lnTo>
                  <a:pt x="49" y="355"/>
                </a:lnTo>
                <a:lnTo>
                  <a:pt x="51" y="360"/>
                </a:lnTo>
                <a:lnTo>
                  <a:pt x="53" y="365"/>
                </a:lnTo>
                <a:lnTo>
                  <a:pt x="56" y="370"/>
                </a:lnTo>
                <a:lnTo>
                  <a:pt x="59" y="374"/>
                </a:lnTo>
                <a:lnTo>
                  <a:pt x="64" y="378"/>
                </a:lnTo>
                <a:lnTo>
                  <a:pt x="68" y="380"/>
                </a:lnTo>
                <a:lnTo>
                  <a:pt x="73" y="382"/>
                </a:lnTo>
                <a:lnTo>
                  <a:pt x="80" y="385"/>
                </a:lnTo>
                <a:lnTo>
                  <a:pt x="86" y="386"/>
                </a:lnTo>
                <a:lnTo>
                  <a:pt x="94" y="387"/>
                </a:lnTo>
                <a:lnTo>
                  <a:pt x="100" y="388"/>
                </a:lnTo>
                <a:lnTo>
                  <a:pt x="110" y="388"/>
                </a:lnTo>
                <a:lnTo>
                  <a:pt x="119" y="388"/>
                </a:lnTo>
                <a:lnTo>
                  <a:pt x="128" y="387"/>
                </a:lnTo>
                <a:lnTo>
                  <a:pt x="138" y="386"/>
                </a:lnTo>
                <a:lnTo>
                  <a:pt x="150" y="383"/>
                </a:lnTo>
                <a:lnTo>
                  <a:pt x="150" y="341"/>
                </a:lnTo>
                <a:lnTo>
                  <a:pt x="134" y="342"/>
                </a:lnTo>
                <a:lnTo>
                  <a:pt x="124" y="342"/>
                </a:lnTo>
                <a:lnTo>
                  <a:pt x="115" y="342"/>
                </a:lnTo>
                <a:lnTo>
                  <a:pt x="110" y="340"/>
                </a:lnTo>
                <a:lnTo>
                  <a:pt x="105" y="337"/>
                </a:lnTo>
                <a:lnTo>
                  <a:pt x="100" y="334"/>
                </a:lnTo>
                <a:lnTo>
                  <a:pt x="98" y="329"/>
                </a:lnTo>
                <a:lnTo>
                  <a:pt x="97" y="324"/>
                </a:lnTo>
                <a:lnTo>
                  <a:pt x="96" y="317"/>
                </a:lnTo>
                <a:lnTo>
                  <a:pt x="96"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8" name="Freeform 299"/>
          <p:cNvSpPr>
            <a:spLocks noEditPoints="1"/>
          </p:cNvSpPr>
          <p:nvPr/>
        </p:nvSpPr>
        <p:spPr bwMode="auto">
          <a:xfrm>
            <a:off x="7708900" y="5849938"/>
            <a:ext cx="26988" cy="219075"/>
          </a:xfrm>
          <a:custGeom>
            <a:avLst/>
            <a:gdLst>
              <a:gd name="T0" fmla="*/ 0 w 51"/>
              <a:gd name="T1" fmla="*/ 219075 h 413"/>
              <a:gd name="T2" fmla="*/ 26988 w 51"/>
              <a:gd name="T3" fmla="*/ 219075 h 413"/>
              <a:gd name="T4" fmla="*/ 26988 w 51"/>
              <a:gd name="T5" fmla="*/ 59410 h 413"/>
              <a:gd name="T6" fmla="*/ 0 w 51"/>
              <a:gd name="T7" fmla="*/ 59410 h 413"/>
              <a:gd name="T8" fmla="*/ 0 w 51"/>
              <a:gd name="T9" fmla="*/ 219075 h 413"/>
              <a:gd name="T10" fmla="*/ 0 w 51"/>
              <a:gd name="T11" fmla="*/ 30236 h 413"/>
              <a:gd name="T12" fmla="*/ 26988 w 51"/>
              <a:gd name="T13" fmla="*/ 30236 h 413"/>
              <a:gd name="T14" fmla="*/ 26988 w 51"/>
              <a:gd name="T15" fmla="*/ 0 h 413"/>
              <a:gd name="T16" fmla="*/ 0 w 51"/>
              <a:gd name="T17" fmla="*/ 0 h 413"/>
              <a:gd name="T18" fmla="*/ 0 w 51"/>
              <a:gd name="T19" fmla="*/ 30236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2"/>
                </a:lnTo>
                <a:lnTo>
                  <a:pt x="0" y="112"/>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89" name="Freeform 300"/>
          <p:cNvSpPr>
            <a:spLocks noEditPoints="1"/>
          </p:cNvSpPr>
          <p:nvPr/>
        </p:nvSpPr>
        <p:spPr bwMode="auto">
          <a:xfrm>
            <a:off x="7769225" y="5905500"/>
            <a:ext cx="150813" cy="168275"/>
          </a:xfrm>
          <a:custGeom>
            <a:avLst/>
            <a:gdLst>
              <a:gd name="T0" fmla="*/ 1051 w 287"/>
              <a:gd name="T1" fmla="*/ 103392 h 319"/>
              <a:gd name="T2" fmla="*/ 7882 w 287"/>
              <a:gd name="T3" fmla="*/ 127657 h 319"/>
              <a:gd name="T4" fmla="*/ 19968 w 287"/>
              <a:gd name="T5" fmla="*/ 146120 h 319"/>
              <a:gd name="T6" fmla="*/ 36784 w 287"/>
              <a:gd name="T7" fmla="*/ 159835 h 319"/>
              <a:gd name="T8" fmla="*/ 58328 w 287"/>
              <a:gd name="T9" fmla="*/ 167220 h 319"/>
              <a:gd name="T10" fmla="*/ 84602 w 287"/>
              <a:gd name="T11" fmla="*/ 167747 h 319"/>
              <a:gd name="T12" fmla="*/ 107724 w 287"/>
              <a:gd name="T13" fmla="*/ 162472 h 319"/>
              <a:gd name="T14" fmla="*/ 126115 w 287"/>
              <a:gd name="T15" fmla="*/ 151395 h 319"/>
              <a:gd name="T16" fmla="*/ 139778 w 287"/>
              <a:gd name="T17" fmla="*/ 133987 h 319"/>
              <a:gd name="T18" fmla="*/ 148186 w 287"/>
              <a:gd name="T19" fmla="*/ 111832 h 319"/>
              <a:gd name="T20" fmla="*/ 150813 w 287"/>
              <a:gd name="T21" fmla="*/ 84401 h 319"/>
              <a:gd name="T22" fmla="*/ 148186 w 287"/>
              <a:gd name="T23" fmla="*/ 56443 h 319"/>
              <a:gd name="T24" fmla="*/ 139778 w 287"/>
              <a:gd name="T25" fmla="*/ 34288 h 319"/>
              <a:gd name="T26" fmla="*/ 125590 w 287"/>
              <a:gd name="T27" fmla="*/ 16880 h 319"/>
              <a:gd name="T28" fmla="*/ 107724 w 287"/>
              <a:gd name="T29" fmla="*/ 5803 h 319"/>
              <a:gd name="T30" fmla="*/ 84077 w 287"/>
              <a:gd name="T31" fmla="*/ 528 h 319"/>
              <a:gd name="T32" fmla="*/ 58328 w 287"/>
              <a:gd name="T33" fmla="*/ 1583 h 319"/>
              <a:gd name="T34" fmla="*/ 36784 w 287"/>
              <a:gd name="T35" fmla="*/ 8440 h 319"/>
              <a:gd name="T36" fmla="*/ 19968 w 287"/>
              <a:gd name="T37" fmla="*/ 22155 h 319"/>
              <a:gd name="T38" fmla="*/ 7882 w 287"/>
              <a:gd name="T39" fmla="*/ 40618 h 319"/>
              <a:gd name="T40" fmla="*/ 1051 w 287"/>
              <a:gd name="T41" fmla="*/ 64883 h 319"/>
              <a:gd name="T42" fmla="*/ 27325 w 287"/>
              <a:gd name="T43" fmla="*/ 84401 h 319"/>
              <a:gd name="T44" fmla="*/ 28901 w 287"/>
              <a:gd name="T45" fmla="*/ 63828 h 319"/>
              <a:gd name="T46" fmla="*/ 34156 w 287"/>
              <a:gd name="T47" fmla="*/ 48003 h 319"/>
              <a:gd name="T48" fmla="*/ 42564 w 287"/>
              <a:gd name="T49" fmla="*/ 35871 h 319"/>
              <a:gd name="T50" fmla="*/ 54650 w 287"/>
              <a:gd name="T51" fmla="*/ 27430 h 319"/>
              <a:gd name="T52" fmla="*/ 69889 w 287"/>
              <a:gd name="T53" fmla="*/ 23738 h 319"/>
              <a:gd name="T54" fmla="*/ 86704 w 287"/>
              <a:gd name="T55" fmla="*/ 24793 h 319"/>
              <a:gd name="T56" fmla="*/ 100892 w 287"/>
              <a:gd name="T57" fmla="*/ 30068 h 319"/>
              <a:gd name="T58" fmla="*/ 110876 w 287"/>
              <a:gd name="T59" fmla="*/ 39563 h 319"/>
              <a:gd name="T60" fmla="*/ 118759 w 287"/>
              <a:gd name="T61" fmla="*/ 52751 h 319"/>
              <a:gd name="T62" fmla="*/ 122963 w 287"/>
              <a:gd name="T63" fmla="*/ 70686 h 319"/>
              <a:gd name="T64" fmla="*/ 124013 w 287"/>
              <a:gd name="T65" fmla="*/ 91259 h 319"/>
              <a:gd name="T66" fmla="*/ 120861 w 287"/>
              <a:gd name="T67" fmla="*/ 109722 h 319"/>
              <a:gd name="T68" fmla="*/ 114029 w 287"/>
              <a:gd name="T69" fmla="*/ 125019 h 319"/>
              <a:gd name="T70" fmla="*/ 104571 w 287"/>
              <a:gd name="T71" fmla="*/ 136097 h 319"/>
              <a:gd name="T72" fmla="*/ 91959 w 287"/>
              <a:gd name="T73" fmla="*/ 141900 h 319"/>
              <a:gd name="T74" fmla="*/ 76195 w 287"/>
              <a:gd name="T75" fmla="*/ 144537 h 319"/>
              <a:gd name="T76" fmla="*/ 59905 w 287"/>
              <a:gd name="T77" fmla="*/ 141900 h 319"/>
              <a:gd name="T78" fmla="*/ 46242 w 287"/>
              <a:gd name="T79" fmla="*/ 136097 h 319"/>
              <a:gd name="T80" fmla="*/ 36784 w 287"/>
              <a:gd name="T81" fmla="*/ 125019 h 319"/>
              <a:gd name="T82" fmla="*/ 29952 w 287"/>
              <a:gd name="T83" fmla="*/ 109722 h 319"/>
              <a:gd name="T84" fmla="*/ 27325 w 287"/>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319">
                <a:moveTo>
                  <a:pt x="0" y="160"/>
                </a:moveTo>
                <a:lnTo>
                  <a:pt x="1" y="179"/>
                </a:lnTo>
                <a:lnTo>
                  <a:pt x="2" y="196"/>
                </a:lnTo>
                <a:lnTo>
                  <a:pt x="6" y="212"/>
                </a:lnTo>
                <a:lnTo>
                  <a:pt x="9" y="227"/>
                </a:lnTo>
                <a:lnTo>
                  <a:pt x="15" y="242"/>
                </a:lnTo>
                <a:lnTo>
                  <a:pt x="22" y="254"/>
                </a:lnTo>
                <a:lnTo>
                  <a:pt x="30" y="266"/>
                </a:lnTo>
                <a:lnTo>
                  <a:pt x="38" y="277"/>
                </a:lnTo>
                <a:lnTo>
                  <a:pt x="48" y="287"/>
                </a:lnTo>
                <a:lnTo>
                  <a:pt x="58" y="295"/>
                </a:lnTo>
                <a:lnTo>
                  <a:pt x="70" y="303"/>
                </a:lnTo>
                <a:lnTo>
                  <a:pt x="83" y="308"/>
                </a:lnTo>
                <a:lnTo>
                  <a:pt x="96" y="313"/>
                </a:lnTo>
                <a:lnTo>
                  <a:pt x="111" y="317"/>
                </a:lnTo>
                <a:lnTo>
                  <a:pt x="127" y="318"/>
                </a:lnTo>
                <a:lnTo>
                  <a:pt x="144" y="319"/>
                </a:lnTo>
                <a:lnTo>
                  <a:pt x="161" y="318"/>
                </a:lnTo>
                <a:lnTo>
                  <a:pt x="176" y="317"/>
                </a:lnTo>
                <a:lnTo>
                  <a:pt x="191" y="313"/>
                </a:lnTo>
                <a:lnTo>
                  <a:pt x="205" y="308"/>
                </a:lnTo>
                <a:lnTo>
                  <a:pt x="217" y="303"/>
                </a:lnTo>
                <a:lnTo>
                  <a:pt x="229" y="295"/>
                </a:lnTo>
                <a:lnTo>
                  <a:pt x="240" y="287"/>
                </a:lnTo>
                <a:lnTo>
                  <a:pt x="249" y="277"/>
                </a:lnTo>
                <a:lnTo>
                  <a:pt x="259" y="266"/>
                </a:lnTo>
                <a:lnTo>
                  <a:pt x="266" y="254"/>
                </a:lnTo>
                <a:lnTo>
                  <a:pt x="272" y="242"/>
                </a:lnTo>
                <a:lnTo>
                  <a:pt x="278" y="227"/>
                </a:lnTo>
                <a:lnTo>
                  <a:pt x="282" y="212"/>
                </a:lnTo>
                <a:lnTo>
                  <a:pt x="285" y="196"/>
                </a:lnTo>
                <a:lnTo>
                  <a:pt x="286" y="179"/>
                </a:lnTo>
                <a:lnTo>
                  <a:pt x="287" y="160"/>
                </a:lnTo>
                <a:lnTo>
                  <a:pt x="286" y="141"/>
                </a:lnTo>
                <a:lnTo>
                  <a:pt x="285" y="123"/>
                </a:lnTo>
                <a:lnTo>
                  <a:pt x="282" y="107"/>
                </a:lnTo>
                <a:lnTo>
                  <a:pt x="278" y="92"/>
                </a:lnTo>
                <a:lnTo>
                  <a:pt x="272" y="77"/>
                </a:lnTo>
                <a:lnTo>
                  <a:pt x="266" y="65"/>
                </a:lnTo>
                <a:lnTo>
                  <a:pt x="259" y="53"/>
                </a:lnTo>
                <a:lnTo>
                  <a:pt x="249" y="42"/>
                </a:lnTo>
                <a:lnTo>
                  <a:pt x="239" y="32"/>
                </a:lnTo>
                <a:lnTo>
                  <a:pt x="229" y="24"/>
                </a:lnTo>
                <a:lnTo>
                  <a:pt x="217" y="16"/>
                </a:lnTo>
                <a:lnTo>
                  <a:pt x="205" y="11"/>
                </a:lnTo>
                <a:lnTo>
                  <a:pt x="191" y="6"/>
                </a:lnTo>
                <a:lnTo>
                  <a:pt x="176" y="3"/>
                </a:lnTo>
                <a:lnTo>
                  <a:pt x="160" y="1"/>
                </a:lnTo>
                <a:lnTo>
                  <a:pt x="144" y="0"/>
                </a:lnTo>
                <a:lnTo>
                  <a:pt x="126" y="1"/>
                </a:lnTo>
                <a:lnTo>
                  <a:pt x="111" y="3"/>
                </a:lnTo>
                <a:lnTo>
                  <a:pt x="96" y="6"/>
                </a:lnTo>
                <a:lnTo>
                  <a:pt x="83" y="11"/>
                </a:lnTo>
                <a:lnTo>
                  <a:pt x="70" y="16"/>
                </a:lnTo>
                <a:lnTo>
                  <a:pt x="58" y="24"/>
                </a:lnTo>
                <a:lnTo>
                  <a:pt x="48" y="32"/>
                </a:lnTo>
                <a:lnTo>
                  <a:pt x="38" y="42"/>
                </a:lnTo>
                <a:lnTo>
                  <a:pt x="29" y="53"/>
                </a:lnTo>
                <a:lnTo>
                  <a:pt x="22" y="65"/>
                </a:lnTo>
                <a:lnTo>
                  <a:pt x="15" y="77"/>
                </a:lnTo>
                <a:lnTo>
                  <a:pt x="9" y="92"/>
                </a:lnTo>
                <a:lnTo>
                  <a:pt x="6" y="107"/>
                </a:lnTo>
                <a:lnTo>
                  <a:pt x="2" y="123"/>
                </a:lnTo>
                <a:lnTo>
                  <a:pt x="1" y="141"/>
                </a:lnTo>
                <a:lnTo>
                  <a:pt x="0" y="160"/>
                </a:lnTo>
                <a:close/>
                <a:moveTo>
                  <a:pt x="52" y="160"/>
                </a:moveTo>
                <a:lnTo>
                  <a:pt x="52" y="146"/>
                </a:lnTo>
                <a:lnTo>
                  <a:pt x="53" y="134"/>
                </a:lnTo>
                <a:lnTo>
                  <a:pt x="55" y="121"/>
                </a:lnTo>
                <a:lnTo>
                  <a:pt x="57" y="111"/>
                </a:lnTo>
                <a:lnTo>
                  <a:pt x="61" y="100"/>
                </a:lnTo>
                <a:lnTo>
                  <a:pt x="65" y="91"/>
                </a:lnTo>
                <a:lnTo>
                  <a:pt x="70" y="82"/>
                </a:lnTo>
                <a:lnTo>
                  <a:pt x="76" y="75"/>
                </a:lnTo>
                <a:lnTo>
                  <a:pt x="81" y="68"/>
                </a:lnTo>
                <a:lnTo>
                  <a:pt x="88" y="61"/>
                </a:lnTo>
                <a:lnTo>
                  <a:pt x="96" y="57"/>
                </a:lnTo>
                <a:lnTo>
                  <a:pt x="104" y="52"/>
                </a:lnTo>
                <a:lnTo>
                  <a:pt x="114" y="50"/>
                </a:lnTo>
                <a:lnTo>
                  <a:pt x="123" y="47"/>
                </a:lnTo>
                <a:lnTo>
                  <a:pt x="133" y="45"/>
                </a:lnTo>
                <a:lnTo>
                  <a:pt x="145" y="45"/>
                </a:lnTo>
                <a:lnTo>
                  <a:pt x="155" y="45"/>
                </a:lnTo>
                <a:lnTo>
                  <a:pt x="165" y="47"/>
                </a:lnTo>
                <a:lnTo>
                  <a:pt x="175" y="50"/>
                </a:lnTo>
                <a:lnTo>
                  <a:pt x="183" y="52"/>
                </a:lnTo>
                <a:lnTo>
                  <a:pt x="192" y="57"/>
                </a:lnTo>
                <a:lnTo>
                  <a:pt x="199" y="61"/>
                </a:lnTo>
                <a:lnTo>
                  <a:pt x="206" y="68"/>
                </a:lnTo>
                <a:lnTo>
                  <a:pt x="211" y="75"/>
                </a:lnTo>
                <a:lnTo>
                  <a:pt x="217" y="82"/>
                </a:lnTo>
                <a:lnTo>
                  <a:pt x="222" y="91"/>
                </a:lnTo>
                <a:lnTo>
                  <a:pt x="226" y="100"/>
                </a:lnTo>
                <a:lnTo>
                  <a:pt x="230" y="111"/>
                </a:lnTo>
                <a:lnTo>
                  <a:pt x="232" y="121"/>
                </a:lnTo>
                <a:lnTo>
                  <a:pt x="234" y="134"/>
                </a:lnTo>
                <a:lnTo>
                  <a:pt x="236" y="146"/>
                </a:lnTo>
                <a:lnTo>
                  <a:pt x="236" y="160"/>
                </a:lnTo>
                <a:lnTo>
                  <a:pt x="236" y="173"/>
                </a:lnTo>
                <a:lnTo>
                  <a:pt x="234" y="185"/>
                </a:lnTo>
                <a:lnTo>
                  <a:pt x="232" y="198"/>
                </a:lnTo>
                <a:lnTo>
                  <a:pt x="230" y="208"/>
                </a:lnTo>
                <a:lnTo>
                  <a:pt x="226" y="219"/>
                </a:lnTo>
                <a:lnTo>
                  <a:pt x="222" y="228"/>
                </a:lnTo>
                <a:lnTo>
                  <a:pt x="217" y="237"/>
                </a:lnTo>
                <a:lnTo>
                  <a:pt x="211" y="245"/>
                </a:lnTo>
                <a:lnTo>
                  <a:pt x="206" y="251"/>
                </a:lnTo>
                <a:lnTo>
                  <a:pt x="199" y="258"/>
                </a:lnTo>
                <a:lnTo>
                  <a:pt x="192" y="262"/>
                </a:lnTo>
                <a:lnTo>
                  <a:pt x="183" y="267"/>
                </a:lnTo>
                <a:lnTo>
                  <a:pt x="175" y="269"/>
                </a:lnTo>
                <a:lnTo>
                  <a:pt x="165" y="272"/>
                </a:lnTo>
                <a:lnTo>
                  <a:pt x="155" y="274"/>
                </a:lnTo>
                <a:lnTo>
                  <a:pt x="145" y="274"/>
                </a:lnTo>
                <a:lnTo>
                  <a:pt x="133" y="274"/>
                </a:lnTo>
                <a:lnTo>
                  <a:pt x="123" y="272"/>
                </a:lnTo>
                <a:lnTo>
                  <a:pt x="114" y="269"/>
                </a:lnTo>
                <a:lnTo>
                  <a:pt x="104" y="267"/>
                </a:lnTo>
                <a:lnTo>
                  <a:pt x="96" y="262"/>
                </a:lnTo>
                <a:lnTo>
                  <a:pt x="88" y="258"/>
                </a:lnTo>
                <a:lnTo>
                  <a:pt x="81" y="251"/>
                </a:lnTo>
                <a:lnTo>
                  <a:pt x="76" y="245"/>
                </a:lnTo>
                <a:lnTo>
                  <a:pt x="70" y="237"/>
                </a:lnTo>
                <a:lnTo>
                  <a:pt x="65" y="228"/>
                </a:lnTo>
                <a:lnTo>
                  <a:pt x="61" y="219"/>
                </a:lnTo>
                <a:lnTo>
                  <a:pt x="57" y="208"/>
                </a:lnTo>
                <a:lnTo>
                  <a:pt x="55" y="198"/>
                </a:lnTo>
                <a:lnTo>
                  <a:pt x="53" y="185"/>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0" name="Freeform 301"/>
          <p:cNvSpPr>
            <a:spLocks/>
          </p:cNvSpPr>
          <p:nvPr/>
        </p:nvSpPr>
        <p:spPr bwMode="auto">
          <a:xfrm>
            <a:off x="7953375" y="5907088"/>
            <a:ext cx="131763" cy="161925"/>
          </a:xfrm>
          <a:custGeom>
            <a:avLst/>
            <a:gdLst>
              <a:gd name="T0" fmla="*/ 131763 w 251"/>
              <a:gd name="T1" fmla="*/ 161925 h 307"/>
              <a:gd name="T2" fmla="*/ 131763 w 251"/>
              <a:gd name="T3" fmla="*/ 59074 h 307"/>
              <a:gd name="T4" fmla="*/ 131763 w 251"/>
              <a:gd name="T5" fmla="*/ 48525 h 307"/>
              <a:gd name="T6" fmla="*/ 130713 w 251"/>
              <a:gd name="T7" fmla="*/ 38503 h 307"/>
              <a:gd name="T8" fmla="*/ 128613 w 251"/>
              <a:gd name="T9" fmla="*/ 29537 h 307"/>
              <a:gd name="T10" fmla="*/ 125464 w 251"/>
              <a:gd name="T11" fmla="*/ 21098 h 307"/>
              <a:gd name="T12" fmla="*/ 121789 w 251"/>
              <a:gd name="T13" fmla="*/ 16351 h 307"/>
              <a:gd name="T14" fmla="*/ 116539 w 251"/>
              <a:gd name="T15" fmla="*/ 12131 h 307"/>
              <a:gd name="T16" fmla="*/ 111815 w 251"/>
              <a:gd name="T17" fmla="*/ 8439 h 307"/>
              <a:gd name="T18" fmla="*/ 106040 w 251"/>
              <a:gd name="T19" fmla="*/ 5274 h 307"/>
              <a:gd name="T20" fmla="*/ 99741 w 251"/>
              <a:gd name="T21" fmla="*/ 2637 h 307"/>
              <a:gd name="T22" fmla="*/ 92392 w 251"/>
              <a:gd name="T23" fmla="*/ 1055 h 307"/>
              <a:gd name="T24" fmla="*/ 84517 w 251"/>
              <a:gd name="T25" fmla="*/ 527 h 307"/>
              <a:gd name="T26" fmla="*/ 76118 w 251"/>
              <a:gd name="T27" fmla="*/ 0 h 307"/>
              <a:gd name="T28" fmla="*/ 68244 w 251"/>
              <a:gd name="T29" fmla="*/ 527 h 307"/>
              <a:gd name="T30" fmla="*/ 60370 w 251"/>
              <a:gd name="T31" fmla="*/ 1582 h 307"/>
              <a:gd name="T32" fmla="*/ 54070 w 251"/>
              <a:gd name="T33" fmla="*/ 3165 h 307"/>
              <a:gd name="T34" fmla="*/ 47246 w 251"/>
              <a:gd name="T35" fmla="*/ 6329 h 307"/>
              <a:gd name="T36" fmla="*/ 41471 w 251"/>
              <a:gd name="T37" fmla="*/ 10021 h 307"/>
              <a:gd name="T38" fmla="*/ 35172 w 251"/>
              <a:gd name="T39" fmla="*/ 14768 h 307"/>
              <a:gd name="T40" fmla="*/ 30447 w 251"/>
              <a:gd name="T41" fmla="*/ 20570 h 307"/>
              <a:gd name="T42" fmla="*/ 25723 w 251"/>
              <a:gd name="T43" fmla="*/ 26372 h 307"/>
              <a:gd name="T44" fmla="*/ 0 w 251"/>
              <a:gd name="T45" fmla="*/ 3165 h 307"/>
              <a:gd name="T46" fmla="*/ 26773 w 251"/>
              <a:gd name="T47" fmla="*/ 161925 h 307"/>
              <a:gd name="T48" fmla="*/ 26773 w 251"/>
              <a:gd name="T49" fmla="*/ 65930 h 307"/>
              <a:gd name="T50" fmla="*/ 28347 w 251"/>
              <a:gd name="T51" fmla="*/ 55382 h 307"/>
              <a:gd name="T52" fmla="*/ 31497 w 251"/>
              <a:gd name="T53" fmla="*/ 46415 h 307"/>
              <a:gd name="T54" fmla="*/ 36222 w 251"/>
              <a:gd name="T55" fmla="*/ 39031 h 307"/>
              <a:gd name="T56" fmla="*/ 42521 w 251"/>
              <a:gd name="T57" fmla="*/ 33229 h 307"/>
              <a:gd name="T58" fmla="*/ 49870 w 251"/>
              <a:gd name="T59" fmla="*/ 28482 h 307"/>
              <a:gd name="T60" fmla="*/ 58270 w 251"/>
              <a:gd name="T61" fmla="*/ 25317 h 307"/>
              <a:gd name="T62" fmla="*/ 68244 w 251"/>
              <a:gd name="T63" fmla="*/ 23207 h 307"/>
              <a:gd name="T64" fmla="*/ 78218 w 251"/>
              <a:gd name="T65" fmla="*/ 23207 h 307"/>
              <a:gd name="T66" fmla="*/ 86092 w 251"/>
              <a:gd name="T67" fmla="*/ 24790 h 307"/>
              <a:gd name="T68" fmla="*/ 91867 w 251"/>
              <a:gd name="T69" fmla="*/ 26900 h 307"/>
              <a:gd name="T70" fmla="*/ 96591 w 251"/>
              <a:gd name="T71" fmla="*/ 31119 h 307"/>
              <a:gd name="T72" fmla="*/ 100266 w 251"/>
              <a:gd name="T73" fmla="*/ 36394 h 307"/>
              <a:gd name="T74" fmla="*/ 102891 w 251"/>
              <a:gd name="T75" fmla="*/ 42723 h 307"/>
              <a:gd name="T76" fmla="*/ 104465 w 251"/>
              <a:gd name="T77" fmla="*/ 50107 h 307"/>
              <a:gd name="T78" fmla="*/ 105515 w 251"/>
              <a:gd name="T79" fmla="*/ 59074 h 307"/>
              <a:gd name="T80" fmla="*/ 105515 w 251"/>
              <a:gd name="T81" fmla="*/ 161925 h 3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7">
                <a:moveTo>
                  <a:pt x="201" y="307"/>
                </a:moveTo>
                <a:lnTo>
                  <a:pt x="251" y="307"/>
                </a:lnTo>
                <a:lnTo>
                  <a:pt x="251" y="127"/>
                </a:lnTo>
                <a:lnTo>
                  <a:pt x="251" y="112"/>
                </a:lnTo>
                <a:lnTo>
                  <a:pt x="251" y="102"/>
                </a:lnTo>
                <a:lnTo>
                  <a:pt x="251" y="92"/>
                </a:lnTo>
                <a:lnTo>
                  <a:pt x="250" y="82"/>
                </a:lnTo>
                <a:lnTo>
                  <a:pt x="249" y="73"/>
                </a:lnTo>
                <a:lnTo>
                  <a:pt x="248" y="64"/>
                </a:lnTo>
                <a:lnTo>
                  <a:pt x="245" y="56"/>
                </a:lnTo>
                <a:lnTo>
                  <a:pt x="242" y="48"/>
                </a:lnTo>
                <a:lnTo>
                  <a:pt x="239" y="40"/>
                </a:lnTo>
                <a:lnTo>
                  <a:pt x="235" y="35"/>
                </a:lnTo>
                <a:lnTo>
                  <a:pt x="232" y="31"/>
                </a:lnTo>
                <a:lnTo>
                  <a:pt x="227" y="26"/>
                </a:lnTo>
                <a:lnTo>
                  <a:pt x="222" y="23"/>
                </a:lnTo>
                <a:lnTo>
                  <a:pt x="218" y="19"/>
                </a:lnTo>
                <a:lnTo>
                  <a:pt x="213" y="16"/>
                </a:lnTo>
                <a:lnTo>
                  <a:pt x="208" y="12"/>
                </a:lnTo>
                <a:lnTo>
                  <a:pt x="202" y="10"/>
                </a:lnTo>
                <a:lnTo>
                  <a:pt x="196" y="8"/>
                </a:lnTo>
                <a:lnTo>
                  <a:pt x="190" y="5"/>
                </a:lnTo>
                <a:lnTo>
                  <a:pt x="183" y="4"/>
                </a:lnTo>
                <a:lnTo>
                  <a:pt x="176" y="2"/>
                </a:lnTo>
                <a:lnTo>
                  <a:pt x="170" y="1"/>
                </a:lnTo>
                <a:lnTo>
                  <a:pt x="161" y="1"/>
                </a:lnTo>
                <a:lnTo>
                  <a:pt x="153" y="0"/>
                </a:lnTo>
                <a:lnTo>
                  <a:pt x="145" y="0"/>
                </a:lnTo>
                <a:lnTo>
                  <a:pt x="137" y="0"/>
                </a:lnTo>
                <a:lnTo>
                  <a:pt x="130" y="1"/>
                </a:lnTo>
                <a:lnTo>
                  <a:pt x="122" y="2"/>
                </a:lnTo>
                <a:lnTo>
                  <a:pt x="115" y="3"/>
                </a:lnTo>
                <a:lnTo>
                  <a:pt x="109" y="4"/>
                </a:lnTo>
                <a:lnTo>
                  <a:pt x="103" y="6"/>
                </a:lnTo>
                <a:lnTo>
                  <a:pt x="96" y="9"/>
                </a:lnTo>
                <a:lnTo>
                  <a:pt x="90" y="12"/>
                </a:lnTo>
                <a:lnTo>
                  <a:pt x="84" y="16"/>
                </a:lnTo>
                <a:lnTo>
                  <a:pt x="79" y="19"/>
                </a:lnTo>
                <a:lnTo>
                  <a:pt x="73" y="24"/>
                </a:lnTo>
                <a:lnTo>
                  <a:pt x="67" y="28"/>
                </a:lnTo>
                <a:lnTo>
                  <a:pt x="63" y="33"/>
                </a:lnTo>
                <a:lnTo>
                  <a:pt x="58" y="39"/>
                </a:lnTo>
                <a:lnTo>
                  <a:pt x="53" y="44"/>
                </a:lnTo>
                <a:lnTo>
                  <a:pt x="49" y="50"/>
                </a:lnTo>
                <a:lnTo>
                  <a:pt x="49" y="6"/>
                </a:lnTo>
                <a:lnTo>
                  <a:pt x="0" y="6"/>
                </a:lnTo>
                <a:lnTo>
                  <a:pt x="0" y="307"/>
                </a:lnTo>
                <a:lnTo>
                  <a:pt x="51" y="307"/>
                </a:lnTo>
                <a:lnTo>
                  <a:pt x="51" y="136"/>
                </a:lnTo>
                <a:lnTo>
                  <a:pt x="51" y="125"/>
                </a:lnTo>
                <a:lnTo>
                  <a:pt x="52" y="116"/>
                </a:lnTo>
                <a:lnTo>
                  <a:pt x="54" y="105"/>
                </a:lnTo>
                <a:lnTo>
                  <a:pt x="57" y="97"/>
                </a:lnTo>
                <a:lnTo>
                  <a:pt x="60" y="88"/>
                </a:lnTo>
                <a:lnTo>
                  <a:pt x="65" y="81"/>
                </a:lnTo>
                <a:lnTo>
                  <a:pt x="69" y="74"/>
                </a:lnTo>
                <a:lnTo>
                  <a:pt x="75" y="69"/>
                </a:lnTo>
                <a:lnTo>
                  <a:pt x="81" y="63"/>
                </a:lnTo>
                <a:lnTo>
                  <a:pt x="88" y="58"/>
                </a:lnTo>
                <a:lnTo>
                  <a:pt x="95" y="54"/>
                </a:lnTo>
                <a:lnTo>
                  <a:pt x="103" y="50"/>
                </a:lnTo>
                <a:lnTo>
                  <a:pt x="111" y="48"/>
                </a:lnTo>
                <a:lnTo>
                  <a:pt x="120" y="46"/>
                </a:lnTo>
                <a:lnTo>
                  <a:pt x="130" y="44"/>
                </a:lnTo>
                <a:lnTo>
                  <a:pt x="141" y="44"/>
                </a:lnTo>
                <a:lnTo>
                  <a:pt x="149" y="44"/>
                </a:lnTo>
                <a:lnTo>
                  <a:pt x="157" y="46"/>
                </a:lnTo>
                <a:lnTo>
                  <a:pt x="164" y="47"/>
                </a:lnTo>
                <a:lnTo>
                  <a:pt x="170" y="49"/>
                </a:lnTo>
                <a:lnTo>
                  <a:pt x="175" y="51"/>
                </a:lnTo>
                <a:lnTo>
                  <a:pt x="181" y="55"/>
                </a:lnTo>
                <a:lnTo>
                  <a:pt x="184" y="59"/>
                </a:lnTo>
                <a:lnTo>
                  <a:pt x="189" y="64"/>
                </a:lnTo>
                <a:lnTo>
                  <a:pt x="191" y="69"/>
                </a:lnTo>
                <a:lnTo>
                  <a:pt x="194" y="74"/>
                </a:lnTo>
                <a:lnTo>
                  <a:pt x="196" y="81"/>
                </a:lnTo>
                <a:lnTo>
                  <a:pt x="198" y="88"/>
                </a:lnTo>
                <a:lnTo>
                  <a:pt x="199" y="95"/>
                </a:lnTo>
                <a:lnTo>
                  <a:pt x="199" y="104"/>
                </a:lnTo>
                <a:lnTo>
                  <a:pt x="201" y="112"/>
                </a:lnTo>
                <a:lnTo>
                  <a:pt x="201" y="123"/>
                </a:lnTo>
                <a:lnTo>
                  <a:pt x="201" y="3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1" name="Freeform 302"/>
          <p:cNvSpPr>
            <a:spLocks/>
          </p:cNvSpPr>
          <p:nvPr/>
        </p:nvSpPr>
        <p:spPr bwMode="auto">
          <a:xfrm>
            <a:off x="1190625" y="6291263"/>
            <a:ext cx="77788" cy="161925"/>
          </a:xfrm>
          <a:custGeom>
            <a:avLst/>
            <a:gdLst>
              <a:gd name="T0" fmla="*/ 0 w 145"/>
              <a:gd name="T1" fmla="*/ 161925 h 306"/>
              <a:gd name="T2" fmla="*/ 26823 w 145"/>
              <a:gd name="T3" fmla="*/ 161925 h 306"/>
              <a:gd name="T4" fmla="*/ 26823 w 145"/>
              <a:gd name="T5" fmla="*/ 73554 h 306"/>
              <a:gd name="T6" fmla="*/ 26823 w 145"/>
              <a:gd name="T7" fmla="*/ 67733 h 306"/>
              <a:gd name="T8" fmla="*/ 27360 w 145"/>
              <a:gd name="T9" fmla="*/ 62971 h 306"/>
              <a:gd name="T10" fmla="*/ 28969 w 145"/>
              <a:gd name="T11" fmla="*/ 58208 h 306"/>
              <a:gd name="T12" fmla="*/ 30042 w 145"/>
              <a:gd name="T13" fmla="*/ 53975 h 306"/>
              <a:gd name="T14" fmla="*/ 31115 w 145"/>
              <a:gd name="T15" fmla="*/ 49742 h 306"/>
              <a:gd name="T16" fmla="*/ 33261 w 145"/>
              <a:gd name="T17" fmla="*/ 46038 h 306"/>
              <a:gd name="T18" fmla="*/ 35407 w 145"/>
              <a:gd name="T19" fmla="*/ 42333 h 306"/>
              <a:gd name="T20" fmla="*/ 38089 w 145"/>
              <a:gd name="T21" fmla="*/ 39158 h 306"/>
              <a:gd name="T22" fmla="*/ 41308 w 145"/>
              <a:gd name="T23" fmla="*/ 37042 h 306"/>
              <a:gd name="T24" fmla="*/ 43990 w 145"/>
              <a:gd name="T25" fmla="*/ 34396 h 306"/>
              <a:gd name="T26" fmla="*/ 47746 w 145"/>
              <a:gd name="T27" fmla="*/ 32808 h 306"/>
              <a:gd name="T28" fmla="*/ 52037 w 145"/>
              <a:gd name="T29" fmla="*/ 30692 h 306"/>
              <a:gd name="T30" fmla="*/ 56329 w 145"/>
              <a:gd name="T31" fmla="*/ 29633 h 306"/>
              <a:gd name="T32" fmla="*/ 61157 w 145"/>
              <a:gd name="T33" fmla="*/ 28575 h 306"/>
              <a:gd name="T34" fmla="*/ 65986 w 145"/>
              <a:gd name="T35" fmla="*/ 28046 h 306"/>
              <a:gd name="T36" fmla="*/ 71350 w 145"/>
              <a:gd name="T37" fmla="*/ 28046 h 306"/>
              <a:gd name="T38" fmla="*/ 74569 w 145"/>
              <a:gd name="T39" fmla="*/ 28046 h 306"/>
              <a:gd name="T40" fmla="*/ 77788 w 145"/>
              <a:gd name="T41" fmla="*/ 28575 h 306"/>
              <a:gd name="T42" fmla="*/ 77788 w 145"/>
              <a:gd name="T43" fmla="*/ 0 h 306"/>
              <a:gd name="T44" fmla="*/ 74033 w 145"/>
              <a:gd name="T45" fmla="*/ 0 h 306"/>
              <a:gd name="T46" fmla="*/ 70814 w 145"/>
              <a:gd name="T47" fmla="*/ 0 h 306"/>
              <a:gd name="T48" fmla="*/ 66522 w 145"/>
              <a:gd name="T49" fmla="*/ 0 h 306"/>
              <a:gd name="T50" fmla="*/ 62767 w 145"/>
              <a:gd name="T51" fmla="*/ 529 h 306"/>
              <a:gd name="T52" fmla="*/ 59012 w 145"/>
              <a:gd name="T53" fmla="*/ 1058 h 306"/>
              <a:gd name="T54" fmla="*/ 55793 w 145"/>
              <a:gd name="T55" fmla="*/ 1588 h 306"/>
              <a:gd name="T56" fmla="*/ 52037 w 145"/>
              <a:gd name="T57" fmla="*/ 2646 h 306"/>
              <a:gd name="T58" fmla="*/ 49355 w 145"/>
              <a:gd name="T59" fmla="*/ 4233 h 306"/>
              <a:gd name="T60" fmla="*/ 46673 w 145"/>
              <a:gd name="T61" fmla="*/ 5821 h 306"/>
              <a:gd name="T62" fmla="*/ 43454 w 145"/>
              <a:gd name="T63" fmla="*/ 7937 h 306"/>
              <a:gd name="T64" fmla="*/ 41308 w 145"/>
              <a:gd name="T65" fmla="*/ 9525 h 306"/>
              <a:gd name="T66" fmla="*/ 38089 w 145"/>
              <a:gd name="T67" fmla="*/ 12171 h 306"/>
              <a:gd name="T68" fmla="*/ 35407 w 145"/>
              <a:gd name="T69" fmla="*/ 14287 h 306"/>
              <a:gd name="T70" fmla="*/ 33798 w 145"/>
              <a:gd name="T71" fmla="*/ 17463 h 306"/>
              <a:gd name="T72" fmla="*/ 31115 w 145"/>
              <a:gd name="T73" fmla="*/ 20638 h 306"/>
              <a:gd name="T74" fmla="*/ 29506 w 145"/>
              <a:gd name="T75" fmla="*/ 24342 h 306"/>
              <a:gd name="T76" fmla="*/ 27360 w 145"/>
              <a:gd name="T77" fmla="*/ 28046 h 306"/>
              <a:gd name="T78" fmla="*/ 25751 w 145"/>
              <a:gd name="T79" fmla="*/ 31221 h 306"/>
              <a:gd name="T80" fmla="*/ 25751 w 145"/>
              <a:gd name="T81" fmla="*/ 2646 h 306"/>
              <a:gd name="T82" fmla="*/ 0 w 145"/>
              <a:gd name="T83" fmla="*/ 2646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0" y="306"/>
                </a:lnTo>
                <a:lnTo>
                  <a:pt x="50" y="139"/>
                </a:lnTo>
                <a:lnTo>
                  <a:pt x="50" y="128"/>
                </a:lnTo>
                <a:lnTo>
                  <a:pt x="51" y="119"/>
                </a:lnTo>
                <a:lnTo>
                  <a:pt x="54" y="110"/>
                </a:lnTo>
                <a:lnTo>
                  <a:pt x="56" y="102"/>
                </a:lnTo>
                <a:lnTo>
                  <a:pt x="58" y="94"/>
                </a:lnTo>
                <a:lnTo>
                  <a:pt x="62" y="87"/>
                </a:lnTo>
                <a:lnTo>
                  <a:pt x="66" y="80"/>
                </a:lnTo>
                <a:lnTo>
                  <a:pt x="71" y="74"/>
                </a:lnTo>
                <a:lnTo>
                  <a:pt x="77" y="70"/>
                </a:lnTo>
                <a:lnTo>
                  <a:pt x="82" y="65"/>
                </a:lnTo>
                <a:lnTo>
                  <a:pt x="89" y="62"/>
                </a:lnTo>
                <a:lnTo>
                  <a:pt x="97" y="58"/>
                </a:lnTo>
                <a:lnTo>
                  <a:pt x="105" y="56"/>
                </a:lnTo>
                <a:lnTo>
                  <a:pt x="114" y="54"/>
                </a:lnTo>
                <a:lnTo>
                  <a:pt x="123" y="53"/>
                </a:lnTo>
                <a:lnTo>
                  <a:pt x="133" y="53"/>
                </a:lnTo>
                <a:lnTo>
                  <a:pt x="139" y="53"/>
                </a:lnTo>
                <a:lnTo>
                  <a:pt x="145" y="54"/>
                </a:lnTo>
                <a:lnTo>
                  <a:pt x="145" y="0"/>
                </a:lnTo>
                <a:lnTo>
                  <a:pt x="138" y="0"/>
                </a:lnTo>
                <a:lnTo>
                  <a:pt x="132" y="0"/>
                </a:lnTo>
                <a:lnTo>
                  <a:pt x="124" y="0"/>
                </a:lnTo>
                <a:lnTo>
                  <a:pt x="117" y="1"/>
                </a:lnTo>
                <a:lnTo>
                  <a:pt x="110" y="2"/>
                </a:lnTo>
                <a:lnTo>
                  <a:pt x="104" y="3"/>
                </a:lnTo>
                <a:lnTo>
                  <a:pt x="97" y="5"/>
                </a:lnTo>
                <a:lnTo>
                  <a:pt x="92" y="8"/>
                </a:lnTo>
                <a:lnTo>
                  <a:pt x="87" y="11"/>
                </a:lnTo>
                <a:lnTo>
                  <a:pt x="81" y="15"/>
                </a:lnTo>
                <a:lnTo>
                  <a:pt x="77" y="18"/>
                </a:lnTo>
                <a:lnTo>
                  <a:pt x="71" y="23"/>
                </a:lnTo>
                <a:lnTo>
                  <a:pt x="66" y="27"/>
                </a:lnTo>
                <a:lnTo>
                  <a:pt x="63" y="33"/>
                </a:lnTo>
                <a:lnTo>
                  <a:pt x="58" y="39"/>
                </a:lnTo>
                <a:lnTo>
                  <a:pt x="55" y="46"/>
                </a:lnTo>
                <a:lnTo>
                  <a:pt x="51" y="53"/>
                </a:lnTo>
                <a:lnTo>
                  <a:pt x="48" y="59"/>
                </a:lnTo>
                <a:lnTo>
                  <a:pt x="48" y="5"/>
                </a:lnTo>
                <a:lnTo>
                  <a:pt x="0" y="5"/>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2" name="Freeform 303"/>
          <p:cNvSpPr>
            <a:spLocks noEditPoints="1"/>
          </p:cNvSpPr>
          <p:nvPr/>
        </p:nvSpPr>
        <p:spPr bwMode="auto">
          <a:xfrm>
            <a:off x="1284288" y="6289675"/>
            <a:ext cx="142875" cy="168275"/>
          </a:xfrm>
          <a:custGeom>
            <a:avLst/>
            <a:gdLst>
              <a:gd name="T0" fmla="*/ 112712 w 270"/>
              <a:gd name="T1" fmla="*/ 119744 h 319"/>
              <a:gd name="T2" fmla="*/ 107421 w 270"/>
              <a:gd name="T3" fmla="*/ 128712 h 319"/>
              <a:gd name="T4" fmla="*/ 100542 w 270"/>
              <a:gd name="T5" fmla="*/ 136097 h 319"/>
              <a:gd name="T6" fmla="*/ 91546 w 270"/>
              <a:gd name="T7" fmla="*/ 140845 h 319"/>
              <a:gd name="T8" fmla="*/ 81492 w 270"/>
              <a:gd name="T9" fmla="*/ 143482 h 319"/>
              <a:gd name="T10" fmla="*/ 68792 w 270"/>
              <a:gd name="T11" fmla="*/ 144010 h 319"/>
              <a:gd name="T12" fmla="*/ 54504 w 270"/>
              <a:gd name="T13" fmla="*/ 140317 h 319"/>
              <a:gd name="T14" fmla="*/ 43921 w 270"/>
              <a:gd name="T15" fmla="*/ 133459 h 319"/>
              <a:gd name="T16" fmla="*/ 34925 w 270"/>
              <a:gd name="T17" fmla="*/ 123437 h 319"/>
              <a:gd name="T18" fmla="*/ 29633 w 270"/>
              <a:gd name="T19" fmla="*/ 109194 h 319"/>
              <a:gd name="T20" fmla="*/ 28046 w 270"/>
              <a:gd name="T21" fmla="*/ 92314 h 319"/>
              <a:gd name="T22" fmla="*/ 142875 w 270"/>
              <a:gd name="T23" fmla="*/ 80709 h 319"/>
              <a:gd name="T24" fmla="*/ 140229 w 270"/>
              <a:gd name="T25" fmla="*/ 54333 h 319"/>
              <a:gd name="T26" fmla="*/ 131763 w 270"/>
              <a:gd name="T27" fmla="*/ 32178 h 319"/>
              <a:gd name="T28" fmla="*/ 119062 w 270"/>
              <a:gd name="T29" fmla="*/ 15825 h 319"/>
              <a:gd name="T30" fmla="*/ 101600 w 270"/>
              <a:gd name="T31" fmla="*/ 5803 h 319"/>
              <a:gd name="T32" fmla="*/ 79375 w 270"/>
              <a:gd name="T33" fmla="*/ 528 h 319"/>
              <a:gd name="T34" fmla="*/ 56092 w 270"/>
              <a:gd name="T35" fmla="*/ 1055 h 319"/>
              <a:gd name="T36" fmla="*/ 34925 w 270"/>
              <a:gd name="T37" fmla="*/ 8968 h 319"/>
              <a:gd name="T38" fmla="*/ 19050 w 270"/>
              <a:gd name="T39" fmla="*/ 22683 h 319"/>
              <a:gd name="T40" fmla="*/ 7937 w 270"/>
              <a:gd name="T41" fmla="*/ 42201 h 319"/>
              <a:gd name="T42" fmla="*/ 1058 w 270"/>
              <a:gd name="T43" fmla="*/ 66466 h 319"/>
              <a:gd name="T44" fmla="*/ 529 w 270"/>
              <a:gd name="T45" fmla="*/ 95479 h 319"/>
              <a:gd name="T46" fmla="*/ 4763 w 270"/>
              <a:gd name="T47" fmla="*/ 120272 h 319"/>
              <a:gd name="T48" fmla="*/ 14817 w 270"/>
              <a:gd name="T49" fmla="*/ 140845 h 319"/>
              <a:gd name="T50" fmla="*/ 29633 w 270"/>
              <a:gd name="T51" fmla="*/ 155615 h 319"/>
              <a:gd name="T52" fmla="*/ 48683 w 270"/>
              <a:gd name="T53" fmla="*/ 165110 h 319"/>
              <a:gd name="T54" fmla="*/ 70908 w 270"/>
              <a:gd name="T55" fmla="*/ 168275 h 319"/>
              <a:gd name="T56" fmla="*/ 91017 w 270"/>
              <a:gd name="T57" fmla="*/ 165637 h 319"/>
              <a:gd name="T58" fmla="*/ 107950 w 270"/>
              <a:gd name="T59" fmla="*/ 159835 h 319"/>
              <a:gd name="T60" fmla="*/ 122237 w 270"/>
              <a:gd name="T61" fmla="*/ 149285 h 319"/>
              <a:gd name="T62" fmla="*/ 132292 w 270"/>
              <a:gd name="T63" fmla="*/ 136097 h 319"/>
              <a:gd name="T64" fmla="*/ 139171 w 270"/>
              <a:gd name="T65" fmla="*/ 119217 h 319"/>
              <a:gd name="T66" fmla="*/ 28046 w 270"/>
              <a:gd name="T67" fmla="*/ 70686 h 319"/>
              <a:gd name="T68" fmla="*/ 30692 w 270"/>
              <a:gd name="T69" fmla="*/ 54861 h 319"/>
              <a:gd name="T70" fmla="*/ 35983 w 270"/>
              <a:gd name="T71" fmla="*/ 42728 h 319"/>
              <a:gd name="T72" fmla="*/ 43921 w 270"/>
              <a:gd name="T73" fmla="*/ 32705 h 319"/>
              <a:gd name="T74" fmla="*/ 54504 w 270"/>
              <a:gd name="T75" fmla="*/ 26903 h 319"/>
              <a:gd name="T76" fmla="*/ 67204 w 270"/>
              <a:gd name="T77" fmla="*/ 23738 h 319"/>
              <a:gd name="T78" fmla="*/ 82021 w 270"/>
              <a:gd name="T79" fmla="*/ 24265 h 319"/>
              <a:gd name="T80" fmla="*/ 94192 w 270"/>
              <a:gd name="T81" fmla="*/ 28485 h 319"/>
              <a:gd name="T82" fmla="*/ 103187 w 270"/>
              <a:gd name="T83" fmla="*/ 35871 h 319"/>
              <a:gd name="T84" fmla="*/ 110067 w 270"/>
              <a:gd name="T85" fmla="*/ 46421 h 319"/>
              <a:gd name="T86" fmla="*/ 114300 w 270"/>
              <a:gd name="T87" fmla="*/ 59608 h 319"/>
              <a:gd name="T88" fmla="*/ 28046 w 270"/>
              <a:gd name="T89" fmla="*/ 70686 h 3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70" h="319">
                <a:moveTo>
                  <a:pt x="216" y="213"/>
                </a:moveTo>
                <a:lnTo>
                  <a:pt x="215" y="220"/>
                </a:lnTo>
                <a:lnTo>
                  <a:pt x="213" y="227"/>
                </a:lnTo>
                <a:lnTo>
                  <a:pt x="209" y="232"/>
                </a:lnTo>
                <a:lnTo>
                  <a:pt x="207" y="238"/>
                </a:lnTo>
                <a:lnTo>
                  <a:pt x="203" y="244"/>
                </a:lnTo>
                <a:lnTo>
                  <a:pt x="199" y="249"/>
                </a:lnTo>
                <a:lnTo>
                  <a:pt x="195" y="253"/>
                </a:lnTo>
                <a:lnTo>
                  <a:pt x="190" y="258"/>
                </a:lnTo>
                <a:lnTo>
                  <a:pt x="185" y="261"/>
                </a:lnTo>
                <a:lnTo>
                  <a:pt x="179" y="264"/>
                </a:lnTo>
                <a:lnTo>
                  <a:pt x="173" y="267"/>
                </a:lnTo>
                <a:lnTo>
                  <a:pt x="168" y="269"/>
                </a:lnTo>
                <a:lnTo>
                  <a:pt x="161" y="270"/>
                </a:lnTo>
                <a:lnTo>
                  <a:pt x="154" y="272"/>
                </a:lnTo>
                <a:lnTo>
                  <a:pt x="147" y="273"/>
                </a:lnTo>
                <a:lnTo>
                  <a:pt x="139" y="273"/>
                </a:lnTo>
                <a:lnTo>
                  <a:pt x="130" y="273"/>
                </a:lnTo>
                <a:lnTo>
                  <a:pt x="120" y="272"/>
                </a:lnTo>
                <a:lnTo>
                  <a:pt x="111" y="269"/>
                </a:lnTo>
                <a:lnTo>
                  <a:pt x="103" y="266"/>
                </a:lnTo>
                <a:lnTo>
                  <a:pt x="96" y="262"/>
                </a:lnTo>
                <a:lnTo>
                  <a:pt x="88" y="258"/>
                </a:lnTo>
                <a:lnTo>
                  <a:pt x="83" y="253"/>
                </a:lnTo>
                <a:lnTo>
                  <a:pt x="77" y="247"/>
                </a:lnTo>
                <a:lnTo>
                  <a:pt x="71" y="241"/>
                </a:lnTo>
                <a:lnTo>
                  <a:pt x="66" y="234"/>
                </a:lnTo>
                <a:lnTo>
                  <a:pt x="63" y="226"/>
                </a:lnTo>
                <a:lnTo>
                  <a:pt x="59" y="216"/>
                </a:lnTo>
                <a:lnTo>
                  <a:pt x="56" y="207"/>
                </a:lnTo>
                <a:lnTo>
                  <a:pt x="55" y="197"/>
                </a:lnTo>
                <a:lnTo>
                  <a:pt x="54" y="186"/>
                </a:lnTo>
                <a:lnTo>
                  <a:pt x="53" y="175"/>
                </a:lnTo>
                <a:lnTo>
                  <a:pt x="270" y="175"/>
                </a:lnTo>
                <a:lnTo>
                  <a:pt x="270" y="163"/>
                </a:lnTo>
                <a:lnTo>
                  <a:pt x="270" y="153"/>
                </a:lnTo>
                <a:lnTo>
                  <a:pt x="270" y="135"/>
                </a:lnTo>
                <a:lnTo>
                  <a:pt x="268" y="117"/>
                </a:lnTo>
                <a:lnTo>
                  <a:pt x="265" y="103"/>
                </a:lnTo>
                <a:lnTo>
                  <a:pt x="261" y="88"/>
                </a:lnTo>
                <a:lnTo>
                  <a:pt x="256" y="74"/>
                </a:lnTo>
                <a:lnTo>
                  <a:pt x="249" y="61"/>
                </a:lnTo>
                <a:lnTo>
                  <a:pt x="242" y="50"/>
                </a:lnTo>
                <a:lnTo>
                  <a:pt x="234" y="39"/>
                </a:lnTo>
                <a:lnTo>
                  <a:pt x="225" y="30"/>
                </a:lnTo>
                <a:lnTo>
                  <a:pt x="215" y="23"/>
                </a:lnTo>
                <a:lnTo>
                  <a:pt x="204" y="16"/>
                </a:lnTo>
                <a:lnTo>
                  <a:pt x="192" y="11"/>
                </a:lnTo>
                <a:lnTo>
                  <a:pt x="179" y="6"/>
                </a:lnTo>
                <a:lnTo>
                  <a:pt x="165" y="2"/>
                </a:lnTo>
                <a:lnTo>
                  <a:pt x="150" y="1"/>
                </a:lnTo>
                <a:lnTo>
                  <a:pt x="134" y="0"/>
                </a:lnTo>
                <a:lnTo>
                  <a:pt x="119" y="1"/>
                </a:lnTo>
                <a:lnTo>
                  <a:pt x="106" y="2"/>
                </a:lnTo>
                <a:lnTo>
                  <a:pt x="92" y="6"/>
                </a:lnTo>
                <a:lnTo>
                  <a:pt x="79" y="11"/>
                </a:lnTo>
                <a:lnTo>
                  <a:pt x="66" y="17"/>
                </a:lnTo>
                <a:lnTo>
                  <a:pt x="56" y="24"/>
                </a:lnTo>
                <a:lnTo>
                  <a:pt x="46" y="32"/>
                </a:lnTo>
                <a:lnTo>
                  <a:pt x="36" y="43"/>
                </a:lnTo>
                <a:lnTo>
                  <a:pt x="28" y="53"/>
                </a:lnTo>
                <a:lnTo>
                  <a:pt x="20" y="66"/>
                </a:lnTo>
                <a:lnTo>
                  <a:pt x="15" y="80"/>
                </a:lnTo>
                <a:lnTo>
                  <a:pt x="9" y="93"/>
                </a:lnTo>
                <a:lnTo>
                  <a:pt x="5" y="109"/>
                </a:lnTo>
                <a:lnTo>
                  <a:pt x="2" y="126"/>
                </a:lnTo>
                <a:lnTo>
                  <a:pt x="1" y="144"/>
                </a:lnTo>
                <a:lnTo>
                  <a:pt x="0" y="162"/>
                </a:lnTo>
                <a:lnTo>
                  <a:pt x="1" y="181"/>
                </a:lnTo>
                <a:lnTo>
                  <a:pt x="2" y="197"/>
                </a:lnTo>
                <a:lnTo>
                  <a:pt x="5" y="213"/>
                </a:lnTo>
                <a:lnTo>
                  <a:pt x="9" y="228"/>
                </a:lnTo>
                <a:lnTo>
                  <a:pt x="15" y="242"/>
                </a:lnTo>
                <a:lnTo>
                  <a:pt x="20" y="254"/>
                </a:lnTo>
                <a:lnTo>
                  <a:pt x="28" y="267"/>
                </a:lnTo>
                <a:lnTo>
                  <a:pt x="36" y="277"/>
                </a:lnTo>
                <a:lnTo>
                  <a:pt x="46" y="287"/>
                </a:lnTo>
                <a:lnTo>
                  <a:pt x="56" y="295"/>
                </a:lnTo>
                <a:lnTo>
                  <a:pt x="66" y="303"/>
                </a:lnTo>
                <a:lnTo>
                  <a:pt x="79" y="308"/>
                </a:lnTo>
                <a:lnTo>
                  <a:pt x="92" y="313"/>
                </a:lnTo>
                <a:lnTo>
                  <a:pt x="106" y="316"/>
                </a:lnTo>
                <a:lnTo>
                  <a:pt x="119" y="318"/>
                </a:lnTo>
                <a:lnTo>
                  <a:pt x="134" y="319"/>
                </a:lnTo>
                <a:lnTo>
                  <a:pt x="148" y="319"/>
                </a:lnTo>
                <a:lnTo>
                  <a:pt x="160" y="316"/>
                </a:lnTo>
                <a:lnTo>
                  <a:pt x="172" y="314"/>
                </a:lnTo>
                <a:lnTo>
                  <a:pt x="184" y="312"/>
                </a:lnTo>
                <a:lnTo>
                  <a:pt x="194" y="307"/>
                </a:lnTo>
                <a:lnTo>
                  <a:pt x="204" y="303"/>
                </a:lnTo>
                <a:lnTo>
                  <a:pt x="214" y="297"/>
                </a:lnTo>
                <a:lnTo>
                  <a:pt x="223" y="291"/>
                </a:lnTo>
                <a:lnTo>
                  <a:pt x="231" y="283"/>
                </a:lnTo>
                <a:lnTo>
                  <a:pt x="238" y="275"/>
                </a:lnTo>
                <a:lnTo>
                  <a:pt x="245" y="267"/>
                </a:lnTo>
                <a:lnTo>
                  <a:pt x="250" y="258"/>
                </a:lnTo>
                <a:lnTo>
                  <a:pt x="256" y="247"/>
                </a:lnTo>
                <a:lnTo>
                  <a:pt x="261" y="236"/>
                </a:lnTo>
                <a:lnTo>
                  <a:pt x="263" y="226"/>
                </a:lnTo>
                <a:lnTo>
                  <a:pt x="267" y="213"/>
                </a:lnTo>
                <a:lnTo>
                  <a:pt x="216" y="213"/>
                </a:lnTo>
                <a:close/>
                <a:moveTo>
                  <a:pt x="53" y="134"/>
                </a:moveTo>
                <a:lnTo>
                  <a:pt x="54" y="123"/>
                </a:lnTo>
                <a:lnTo>
                  <a:pt x="56" y="113"/>
                </a:lnTo>
                <a:lnTo>
                  <a:pt x="58" y="104"/>
                </a:lnTo>
                <a:lnTo>
                  <a:pt x="61" y="96"/>
                </a:lnTo>
                <a:lnTo>
                  <a:pt x="64" y="88"/>
                </a:lnTo>
                <a:lnTo>
                  <a:pt x="68" y="81"/>
                </a:lnTo>
                <a:lnTo>
                  <a:pt x="72" y="74"/>
                </a:lnTo>
                <a:lnTo>
                  <a:pt x="78" y="68"/>
                </a:lnTo>
                <a:lnTo>
                  <a:pt x="83" y="62"/>
                </a:lnTo>
                <a:lnTo>
                  <a:pt x="89" y="58"/>
                </a:lnTo>
                <a:lnTo>
                  <a:pt x="96" y="54"/>
                </a:lnTo>
                <a:lnTo>
                  <a:pt x="103" y="51"/>
                </a:lnTo>
                <a:lnTo>
                  <a:pt x="110" y="48"/>
                </a:lnTo>
                <a:lnTo>
                  <a:pt x="118" y="46"/>
                </a:lnTo>
                <a:lnTo>
                  <a:pt x="127" y="45"/>
                </a:lnTo>
                <a:lnTo>
                  <a:pt x="137" y="45"/>
                </a:lnTo>
                <a:lnTo>
                  <a:pt x="146" y="45"/>
                </a:lnTo>
                <a:lnTo>
                  <a:pt x="155" y="46"/>
                </a:lnTo>
                <a:lnTo>
                  <a:pt x="163" y="48"/>
                </a:lnTo>
                <a:lnTo>
                  <a:pt x="170" y="51"/>
                </a:lnTo>
                <a:lnTo>
                  <a:pt x="178" y="54"/>
                </a:lnTo>
                <a:lnTo>
                  <a:pt x="184" y="58"/>
                </a:lnTo>
                <a:lnTo>
                  <a:pt x="191" y="62"/>
                </a:lnTo>
                <a:lnTo>
                  <a:pt x="195" y="68"/>
                </a:lnTo>
                <a:lnTo>
                  <a:pt x="201" y="74"/>
                </a:lnTo>
                <a:lnTo>
                  <a:pt x="204" y="81"/>
                </a:lnTo>
                <a:lnTo>
                  <a:pt x="208" y="88"/>
                </a:lnTo>
                <a:lnTo>
                  <a:pt x="211" y="96"/>
                </a:lnTo>
                <a:lnTo>
                  <a:pt x="214" y="104"/>
                </a:lnTo>
                <a:lnTo>
                  <a:pt x="216" y="113"/>
                </a:lnTo>
                <a:lnTo>
                  <a:pt x="217" y="123"/>
                </a:lnTo>
                <a:lnTo>
                  <a:pt x="217" y="134"/>
                </a:lnTo>
                <a:lnTo>
                  <a:pt x="53"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3" name="Freeform 304"/>
          <p:cNvSpPr>
            <a:spLocks/>
          </p:cNvSpPr>
          <p:nvPr/>
        </p:nvSpPr>
        <p:spPr bwMode="auto">
          <a:xfrm>
            <a:off x="1457325" y="6291263"/>
            <a:ext cx="220663" cy="161925"/>
          </a:xfrm>
          <a:custGeom>
            <a:avLst/>
            <a:gdLst>
              <a:gd name="T0" fmla="*/ 220663 w 417"/>
              <a:gd name="T1" fmla="*/ 66768 h 308"/>
              <a:gd name="T2" fmla="*/ 220663 w 417"/>
              <a:gd name="T3" fmla="*/ 50470 h 308"/>
              <a:gd name="T4" fmla="*/ 219075 w 417"/>
              <a:gd name="T5" fmla="*/ 34698 h 308"/>
              <a:gd name="T6" fmla="*/ 214313 w 417"/>
              <a:gd name="T7" fmla="*/ 21555 h 308"/>
              <a:gd name="T8" fmla="*/ 202142 w 417"/>
              <a:gd name="T9" fmla="*/ 8937 h 308"/>
              <a:gd name="T10" fmla="*/ 184680 w 417"/>
              <a:gd name="T11" fmla="*/ 1577 h 308"/>
              <a:gd name="T12" fmla="*/ 161925 w 417"/>
              <a:gd name="T13" fmla="*/ 1051 h 308"/>
              <a:gd name="T14" fmla="*/ 141288 w 417"/>
              <a:gd name="T15" fmla="*/ 6309 h 308"/>
              <a:gd name="T16" fmla="*/ 123825 w 417"/>
              <a:gd name="T17" fmla="*/ 18926 h 308"/>
              <a:gd name="T18" fmla="*/ 114829 w 417"/>
              <a:gd name="T19" fmla="*/ 18926 h 308"/>
              <a:gd name="T20" fmla="*/ 107950 w 417"/>
              <a:gd name="T21" fmla="*/ 11566 h 308"/>
              <a:gd name="T22" fmla="*/ 100542 w 417"/>
              <a:gd name="T23" fmla="*/ 6309 h 308"/>
              <a:gd name="T24" fmla="*/ 92075 w 417"/>
              <a:gd name="T25" fmla="*/ 2629 h 308"/>
              <a:gd name="T26" fmla="*/ 82550 w 417"/>
              <a:gd name="T27" fmla="*/ 1051 h 308"/>
              <a:gd name="T28" fmla="*/ 71438 w 417"/>
              <a:gd name="T29" fmla="*/ 0 h 308"/>
              <a:gd name="T30" fmla="*/ 59796 w 417"/>
              <a:gd name="T31" fmla="*/ 2103 h 308"/>
              <a:gd name="T32" fmla="*/ 50271 w 417"/>
              <a:gd name="T33" fmla="*/ 5257 h 308"/>
              <a:gd name="T34" fmla="*/ 41275 w 417"/>
              <a:gd name="T35" fmla="*/ 10515 h 308"/>
              <a:gd name="T36" fmla="*/ 33338 w 417"/>
              <a:gd name="T37" fmla="*/ 17349 h 308"/>
              <a:gd name="T38" fmla="*/ 25929 w 417"/>
              <a:gd name="T39" fmla="*/ 26287 h 308"/>
              <a:gd name="T40" fmla="*/ 0 w 417"/>
              <a:gd name="T41" fmla="*/ 161925 h 308"/>
              <a:gd name="T42" fmla="*/ 26988 w 417"/>
              <a:gd name="T43" fmla="*/ 63088 h 308"/>
              <a:gd name="T44" fmla="*/ 30163 w 417"/>
              <a:gd name="T45" fmla="*/ 49419 h 308"/>
              <a:gd name="T46" fmla="*/ 35454 w 417"/>
              <a:gd name="T47" fmla="*/ 38378 h 308"/>
              <a:gd name="T48" fmla="*/ 43921 w 417"/>
              <a:gd name="T49" fmla="*/ 29967 h 308"/>
              <a:gd name="T50" fmla="*/ 54504 w 417"/>
              <a:gd name="T51" fmla="*/ 25235 h 308"/>
              <a:gd name="T52" fmla="*/ 67733 w 417"/>
              <a:gd name="T53" fmla="*/ 23132 h 308"/>
              <a:gd name="T54" fmla="*/ 79375 w 417"/>
              <a:gd name="T55" fmla="*/ 24184 h 308"/>
              <a:gd name="T56" fmla="*/ 87842 w 417"/>
              <a:gd name="T57" fmla="*/ 28915 h 308"/>
              <a:gd name="T58" fmla="*/ 92604 w 417"/>
              <a:gd name="T59" fmla="*/ 35750 h 308"/>
              <a:gd name="T60" fmla="*/ 95779 w 417"/>
              <a:gd name="T61" fmla="*/ 46264 h 308"/>
              <a:gd name="T62" fmla="*/ 96838 w 417"/>
              <a:gd name="T63" fmla="*/ 59408 h 308"/>
              <a:gd name="T64" fmla="*/ 123825 w 417"/>
              <a:gd name="T65" fmla="*/ 161925 h 308"/>
              <a:gd name="T66" fmla="*/ 124354 w 417"/>
              <a:gd name="T67" fmla="*/ 58356 h 308"/>
              <a:gd name="T68" fmla="*/ 128059 w 417"/>
              <a:gd name="T69" fmla="*/ 45213 h 308"/>
              <a:gd name="T70" fmla="*/ 134938 w 417"/>
              <a:gd name="T71" fmla="*/ 34698 h 308"/>
              <a:gd name="T72" fmla="*/ 143934 w 417"/>
              <a:gd name="T73" fmla="*/ 27864 h 308"/>
              <a:gd name="T74" fmla="*/ 155575 w 417"/>
              <a:gd name="T75" fmla="*/ 23658 h 308"/>
              <a:gd name="T76" fmla="*/ 168805 w 417"/>
              <a:gd name="T77" fmla="*/ 23132 h 308"/>
              <a:gd name="T78" fmla="*/ 179388 w 417"/>
              <a:gd name="T79" fmla="*/ 25761 h 308"/>
              <a:gd name="T80" fmla="*/ 186796 w 417"/>
              <a:gd name="T81" fmla="*/ 31018 h 308"/>
              <a:gd name="T82" fmla="*/ 191030 w 417"/>
              <a:gd name="T83" fmla="*/ 38904 h 308"/>
              <a:gd name="T84" fmla="*/ 193146 w 417"/>
              <a:gd name="T85" fmla="*/ 50470 h 308"/>
              <a:gd name="T86" fmla="*/ 193675 w 417"/>
              <a:gd name="T87" fmla="*/ 64139 h 30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7" h="308">
                <a:moveTo>
                  <a:pt x="366" y="308"/>
                </a:moveTo>
                <a:lnTo>
                  <a:pt x="417" y="308"/>
                </a:lnTo>
                <a:lnTo>
                  <a:pt x="417" y="127"/>
                </a:lnTo>
                <a:lnTo>
                  <a:pt x="417" y="119"/>
                </a:lnTo>
                <a:lnTo>
                  <a:pt x="417" y="107"/>
                </a:lnTo>
                <a:lnTo>
                  <a:pt x="417" y="96"/>
                </a:lnTo>
                <a:lnTo>
                  <a:pt x="416" y="86"/>
                </a:lnTo>
                <a:lnTo>
                  <a:pt x="416" y="75"/>
                </a:lnTo>
                <a:lnTo>
                  <a:pt x="414" y="66"/>
                </a:lnTo>
                <a:lnTo>
                  <a:pt x="411" y="58"/>
                </a:lnTo>
                <a:lnTo>
                  <a:pt x="409" y="49"/>
                </a:lnTo>
                <a:lnTo>
                  <a:pt x="405" y="41"/>
                </a:lnTo>
                <a:lnTo>
                  <a:pt x="399" y="32"/>
                </a:lnTo>
                <a:lnTo>
                  <a:pt x="390" y="23"/>
                </a:lnTo>
                <a:lnTo>
                  <a:pt x="382" y="17"/>
                </a:lnTo>
                <a:lnTo>
                  <a:pt x="372" y="11"/>
                </a:lnTo>
                <a:lnTo>
                  <a:pt x="361" y="6"/>
                </a:lnTo>
                <a:lnTo>
                  <a:pt x="349" y="3"/>
                </a:lnTo>
                <a:lnTo>
                  <a:pt x="335" y="2"/>
                </a:lnTo>
                <a:lnTo>
                  <a:pt x="321" y="0"/>
                </a:lnTo>
                <a:lnTo>
                  <a:pt x="306" y="2"/>
                </a:lnTo>
                <a:lnTo>
                  <a:pt x="293" y="3"/>
                </a:lnTo>
                <a:lnTo>
                  <a:pt x="279" y="7"/>
                </a:lnTo>
                <a:lnTo>
                  <a:pt x="267" y="12"/>
                </a:lnTo>
                <a:lnTo>
                  <a:pt x="256" y="19"/>
                </a:lnTo>
                <a:lnTo>
                  <a:pt x="244" y="27"/>
                </a:lnTo>
                <a:lnTo>
                  <a:pt x="234" y="36"/>
                </a:lnTo>
                <a:lnTo>
                  <a:pt x="225" y="48"/>
                </a:lnTo>
                <a:lnTo>
                  <a:pt x="220" y="42"/>
                </a:lnTo>
                <a:lnTo>
                  <a:pt x="217" y="36"/>
                </a:lnTo>
                <a:lnTo>
                  <a:pt x="213" y="32"/>
                </a:lnTo>
                <a:lnTo>
                  <a:pt x="209" y="27"/>
                </a:lnTo>
                <a:lnTo>
                  <a:pt x="204" y="22"/>
                </a:lnTo>
                <a:lnTo>
                  <a:pt x="199" y="19"/>
                </a:lnTo>
                <a:lnTo>
                  <a:pt x="195" y="15"/>
                </a:lnTo>
                <a:lnTo>
                  <a:pt x="190" y="12"/>
                </a:lnTo>
                <a:lnTo>
                  <a:pt x="186" y="10"/>
                </a:lnTo>
                <a:lnTo>
                  <a:pt x="180" y="7"/>
                </a:lnTo>
                <a:lnTo>
                  <a:pt x="174" y="5"/>
                </a:lnTo>
                <a:lnTo>
                  <a:pt x="168" y="3"/>
                </a:lnTo>
                <a:lnTo>
                  <a:pt x="163" y="2"/>
                </a:lnTo>
                <a:lnTo>
                  <a:pt x="156" y="2"/>
                </a:lnTo>
                <a:lnTo>
                  <a:pt x="149" y="0"/>
                </a:lnTo>
                <a:lnTo>
                  <a:pt x="142" y="0"/>
                </a:lnTo>
                <a:lnTo>
                  <a:pt x="135" y="0"/>
                </a:lnTo>
                <a:lnTo>
                  <a:pt x="127" y="2"/>
                </a:lnTo>
                <a:lnTo>
                  <a:pt x="120" y="2"/>
                </a:lnTo>
                <a:lnTo>
                  <a:pt x="113" y="4"/>
                </a:lnTo>
                <a:lnTo>
                  <a:pt x="106" y="5"/>
                </a:lnTo>
                <a:lnTo>
                  <a:pt x="101" y="7"/>
                </a:lnTo>
                <a:lnTo>
                  <a:pt x="95" y="10"/>
                </a:lnTo>
                <a:lnTo>
                  <a:pt x="88" y="13"/>
                </a:lnTo>
                <a:lnTo>
                  <a:pt x="83" y="15"/>
                </a:lnTo>
                <a:lnTo>
                  <a:pt x="78" y="20"/>
                </a:lnTo>
                <a:lnTo>
                  <a:pt x="72" y="23"/>
                </a:lnTo>
                <a:lnTo>
                  <a:pt x="67" y="28"/>
                </a:lnTo>
                <a:lnTo>
                  <a:pt x="63" y="33"/>
                </a:lnTo>
                <a:lnTo>
                  <a:pt x="58" y="38"/>
                </a:lnTo>
                <a:lnTo>
                  <a:pt x="53" y="44"/>
                </a:lnTo>
                <a:lnTo>
                  <a:pt x="49" y="50"/>
                </a:lnTo>
                <a:lnTo>
                  <a:pt x="49" y="7"/>
                </a:lnTo>
                <a:lnTo>
                  <a:pt x="0" y="7"/>
                </a:lnTo>
                <a:lnTo>
                  <a:pt x="0" y="308"/>
                </a:lnTo>
                <a:lnTo>
                  <a:pt x="51" y="308"/>
                </a:lnTo>
                <a:lnTo>
                  <a:pt x="51" y="130"/>
                </a:lnTo>
                <a:lnTo>
                  <a:pt x="51" y="120"/>
                </a:lnTo>
                <a:lnTo>
                  <a:pt x="52" y="111"/>
                </a:lnTo>
                <a:lnTo>
                  <a:pt x="55" y="102"/>
                </a:lnTo>
                <a:lnTo>
                  <a:pt x="57" y="94"/>
                </a:lnTo>
                <a:lnTo>
                  <a:pt x="59" y="87"/>
                </a:lnTo>
                <a:lnTo>
                  <a:pt x="63" y="79"/>
                </a:lnTo>
                <a:lnTo>
                  <a:pt x="67" y="73"/>
                </a:lnTo>
                <a:lnTo>
                  <a:pt x="72" y="67"/>
                </a:lnTo>
                <a:lnTo>
                  <a:pt x="78" y="61"/>
                </a:lnTo>
                <a:lnTo>
                  <a:pt x="83" y="57"/>
                </a:lnTo>
                <a:lnTo>
                  <a:pt x="89" y="53"/>
                </a:lnTo>
                <a:lnTo>
                  <a:pt x="96" y="50"/>
                </a:lnTo>
                <a:lnTo>
                  <a:pt x="103" y="48"/>
                </a:lnTo>
                <a:lnTo>
                  <a:pt x="111" y="45"/>
                </a:lnTo>
                <a:lnTo>
                  <a:pt x="119" y="44"/>
                </a:lnTo>
                <a:lnTo>
                  <a:pt x="128" y="44"/>
                </a:lnTo>
                <a:lnTo>
                  <a:pt x="136" y="44"/>
                </a:lnTo>
                <a:lnTo>
                  <a:pt x="143" y="45"/>
                </a:lnTo>
                <a:lnTo>
                  <a:pt x="150" y="46"/>
                </a:lnTo>
                <a:lnTo>
                  <a:pt x="156" y="49"/>
                </a:lnTo>
                <a:lnTo>
                  <a:pt x="162" y="52"/>
                </a:lnTo>
                <a:lnTo>
                  <a:pt x="166" y="55"/>
                </a:lnTo>
                <a:lnTo>
                  <a:pt x="170" y="59"/>
                </a:lnTo>
                <a:lnTo>
                  <a:pt x="173" y="64"/>
                </a:lnTo>
                <a:lnTo>
                  <a:pt x="175" y="68"/>
                </a:lnTo>
                <a:lnTo>
                  <a:pt x="178" y="74"/>
                </a:lnTo>
                <a:lnTo>
                  <a:pt x="180" y="81"/>
                </a:lnTo>
                <a:lnTo>
                  <a:pt x="181" y="88"/>
                </a:lnTo>
                <a:lnTo>
                  <a:pt x="182" y="96"/>
                </a:lnTo>
                <a:lnTo>
                  <a:pt x="183" y="104"/>
                </a:lnTo>
                <a:lnTo>
                  <a:pt x="183" y="113"/>
                </a:lnTo>
                <a:lnTo>
                  <a:pt x="183" y="122"/>
                </a:lnTo>
                <a:lnTo>
                  <a:pt x="183" y="308"/>
                </a:lnTo>
                <a:lnTo>
                  <a:pt x="234" y="308"/>
                </a:lnTo>
                <a:lnTo>
                  <a:pt x="234" y="130"/>
                </a:lnTo>
                <a:lnTo>
                  <a:pt x="234" y="120"/>
                </a:lnTo>
                <a:lnTo>
                  <a:pt x="235" y="111"/>
                </a:lnTo>
                <a:lnTo>
                  <a:pt x="237" y="102"/>
                </a:lnTo>
                <a:lnTo>
                  <a:pt x="240" y="94"/>
                </a:lnTo>
                <a:lnTo>
                  <a:pt x="242" y="86"/>
                </a:lnTo>
                <a:lnTo>
                  <a:pt x="246" y="79"/>
                </a:lnTo>
                <a:lnTo>
                  <a:pt x="250" y="73"/>
                </a:lnTo>
                <a:lnTo>
                  <a:pt x="255" y="66"/>
                </a:lnTo>
                <a:lnTo>
                  <a:pt x="259" y="61"/>
                </a:lnTo>
                <a:lnTo>
                  <a:pt x="265" y="57"/>
                </a:lnTo>
                <a:lnTo>
                  <a:pt x="272" y="53"/>
                </a:lnTo>
                <a:lnTo>
                  <a:pt x="279" y="50"/>
                </a:lnTo>
                <a:lnTo>
                  <a:pt x="286" y="48"/>
                </a:lnTo>
                <a:lnTo>
                  <a:pt x="294" y="45"/>
                </a:lnTo>
                <a:lnTo>
                  <a:pt x="302" y="44"/>
                </a:lnTo>
                <a:lnTo>
                  <a:pt x="311" y="44"/>
                </a:lnTo>
                <a:lnTo>
                  <a:pt x="319" y="44"/>
                </a:lnTo>
                <a:lnTo>
                  <a:pt x="326" y="45"/>
                </a:lnTo>
                <a:lnTo>
                  <a:pt x="333" y="46"/>
                </a:lnTo>
                <a:lnTo>
                  <a:pt x="339" y="49"/>
                </a:lnTo>
                <a:lnTo>
                  <a:pt x="344" y="52"/>
                </a:lnTo>
                <a:lnTo>
                  <a:pt x="349" y="55"/>
                </a:lnTo>
                <a:lnTo>
                  <a:pt x="353" y="59"/>
                </a:lnTo>
                <a:lnTo>
                  <a:pt x="356" y="64"/>
                </a:lnTo>
                <a:lnTo>
                  <a:pt x="358" y="68"/>
                </a:lnTo>
                <a:lnTo>
                  <a:pt x="361" y="74"/>
                </a:lnTo>
                <a:lnTo>
                  <a:pt x="363" y="81"/>
                </a:lnTo>
                <a:lnTo>
                  <a:pt x="364" y="88"/>
                </a:lnTo>
                <a:lnTo>
                  <a:pt x="365" y="96"/>
                </a:lnTo>
                <a:lnTo>
                  <a:pt x="366" y="104"/>
                </a:lnTo>
                <a:lnTo>
                  <a:pt x="366" y="113"/>
                </a:lnTo>
                <a:lnTo>
                  <a:pt x="366" y="122"/>
                </a:lnTo>
                <a:lnTo>
                  <a:pt x="366"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4" name="Freeform 305"/>
          <p:cNvSpPr>
            <a:spLocks noEditPoints="1"/>
          </p:cNvSpPr>
          <p:nvPr/>
        </p:nvSpPr>
        <p:spPr bwMode="auto">
          <a:xfrm>
            <a:off x="1706563" y="6289675"/>
            <a:ext cx="150812" cy="168275"/>
          </a:xfrm>
          <a:custGeom>
            <a:avLst/>
            <a:gdLst>
              <a:gd name="T0" fmla="*/ 105515 w 283"/>
              <a:gd name="T1" fmla="*/ 113942 h 319"/>
              <a:gd name="T2" fmla="*/ 98054 w 283"/>
              <a:gd name="T3" fmla="*/ 128712 h 319"/>
              <a:gd name="T4" fmla="*/ 85265 w 283"/>
              <a:gd name="T5" fmla="*/ 138207 h 319"/>
              <a:gd name="T6" fmla="*/ 67146 w 283"/>
              <a:gd name="T7" fmla="*/ 144537 h 319"/>
              <a:gd name="T8" fmla="*/ 50093 w 283"/>
              <a:gd name="T9" fmla="*/ 144537 h 319"/>
              <a:gd name="T10" fmla="*/ 39435 w 283"/>
              <a:gd name="T11" fmla="*/ 141372 h 319"/>
              <a:gd name="T12" fmla="*/ 31974 w 283"/>
              <a:gd name="T13" fmla="*/ 134514 h 319"/>
              <a:gd name="T14" fmla="*/ 28244 w 283"/>
              <a:gd name="T15" fmla="*/ 125547 h 319"/>
              <a:gd name="T16" fmla="*/ 28244 w 283"/>
              <a:gd name="T17" fmla="*/ 114997 h 319"/>
              <a:gd name="T18" fmla="*/ 31441 w 283"/>
              <a:gd name="T19" fmla="*/ 105502 h 319"/>
              <a:gd name="T20" fmla="*/ 38369 w 283"/>
              <a:gd name="T21" fmla="*/ 99171 h 319"/>
              <a:gd name="T22" fmla="*/ 48494 w 283"/>
              <a:gd name="T23" fmla="*/ 95479 h 319"/>
              <a:gd name="T24" fmla="*/ 69278 w 283"/>
              <a:gd name="T25" fmla="*/ 91786 h 319"/>
              <a:gd name="T26" fmla="*/ 94857 w 283"/>
              <a:gd name="T27" fmla="*/ 87566 h 319"/>
              <a:gd name="T28" fmla="*/ 108713 w 283"/>
              <a:gd name="T29" fmla="*/ 143482 h 319"/>
              <a:gd name="T30" fmla="*/ 110311 w 283"/>
              <a:gd name="T31" fmla="*/ 152977 h 319"/>
              <a:gd name="T32" fmla="*/ 115640 w 283"/>
              <a:gd name="T33" fmla="*/ 160362 h 319"/>
              <a:gd name="T34" fmla="*/ 124167 w 283"/>
              <a:gd name="T35" fmla="*/ 165110 h 319"/>
              <a:gd name="T36" fmla="*/ 135891 w 283"/>
              <a:gd name="T37" fmla="*/ 166165 h 319"/>
              <a:gd name="T38" fmla="*/ 150812 w 283"/>
              <a:gd name="T39" fmla="*/ 164055 h 319"/>
              <a:gd name="T40" fmla="*/ 141220 w 283"/>
              <a:gd name="T41" fmla="*/ 144537 h 319"/>
              <a:gd name="T42" fmla="*/ 134292 w 283"/>
              <a:gd name="T43" fmla="*/ 138207 h 319"/>
              <a:gd name="T44" fmla="*/ 133759 w 283"/>
              <a:gd name="T45" fmla="*/ 49058 h 319"/>
              <a:gd name="T46" fmla="*/ 130029 w 283"/>
              <a:gd name="T47" fmla="*/ 27430 h 319"/>
              <a:gd name="T48" fmla="*/ 118305 w 283"/>
              <a:gd name="T49" fmla="*/ 12133 h 319"/>
              <a:gd name="T50" fmla="*/ 99653 w 283"/>
              <a:gd name="T51" fmla="*/ 3165 h 319"/>
              <a:gd name="T52" fmla="*/ 71409 w 283"/>
              <a:gd name="T53" fmla="*/ 0 h 319"/>
              <a:gd name="T54" fmla="*/ 44231 w 283"/>
              <a:gd name="T55" fmla="*/ 3693 h 319"/>
              <a:gd name="T56" fmla="*/ 24514 w 283"/>
              <a:gd name="T57" fmla="*/ 14243 h 319"/>
              <a:gd name="T58" fmla="*/ 11724 w 283"/>
              <a:gd name="T59" fmla="*/ 30595 h 319"/>
              <a:gd name="T60" fmla="*/ 7461 w 283"/>
              <a:gd name="T61" fmla="*/ 51696 h 319"/>
              <a:gd name="T62" fmla="*/ 33040 w 283"/>
              <a:gd name="T63" fmla="*/ 46421 h 319"/>
              <a:gd name="T64" fmla="*/ 38369 w 283"/>
              <a:gd name="T65" fmla="*/ 35343 h 319"/>
              <a:gd name="T66" fmla="*/ 47429 w 283"/>
              <a:gd name="T67" fmla="*/ 27958 h 319"/>
              <a:gd name="T68" fmla="*/ 61284 w 283"/>
              <a:gd name="T69" fmla="*/ 24265 h 319"/>
              <a:gd name="T70" fmla="*/ 78870 w 283"/>
              <a:gd name="T71" fmla="*/ 24265 h 319"/>
              <a:gd name="T72" fmla="*/ 92725 w 283"/>
              <a:gd name="T73" fmla="*/ 27430 h 319"/>
              <a:gd name="T74" fmla="*/ 101252 w 283"/>
              <a:gd name="T75" fmla="*/ 33233 h 319"/>
              <a:gd name="T76" fmla="*/ 106048 w 283"/>
              <a:gd name="T77" fmla="*/ 42728 h 319"/>
              <a:gd name="T78" fmla="*/ 106048 w 283"/>
              <a:gd name="T79" fmla="*/ 54861 h 319"/>
              <a:gd name="T80" fmla="*/ 103383 w 283"/>
              <a:gd name="T81" fmla="*/ 62773 h 319"/>
              <a:gd name="T82" fmla="*/ 92192 w 283"/>
              <a:gd name="T83" fmla="*/ 66993 h 319"/>
              <a:gd name="T84" fmla="*/ 70343 w 283"/>
              <a:gd name="T85" fmla="*/ 69104 h 319"/>
              <a:gd name="T86" fmla="*/ 42099 w 283"/>
              <a:gd name="T87" fmla="*/ 73324 h 319"/>
              <a:gd name="T88" fmla="*/ 21849 w 283"/>
              <a:gd name="T89" fmla="*/ 81236 h 319"/>
              <a:gd name="T90" fmla="*/ 7461 w 283"/>
              <a:gd name="T91" fmla="*/ 93369 h 319"/>
              <a:gd name="T92" fmla="*/ 533 w 283"/>
              <a:gd name="T93" fmla="*/ 110249 h 319"/>
              <a:gd name="T94" fmla="*/ 533 w 283"/>
              <a:gd name="T95" fmla="*/ 131349 h 319"/>
              <a:gd name="T96" fmla="*/ 7994 w 283"/>
              <a:gd name="T97" fmla="*/ 148757 h 319"/>
              <a:gd name="T98" fmla="*/ 20783 w 283"/>
              <a:gd name="T99" fmla="*/ 160890 h 319"/>
              <a:gd name="T100" fmla="*/ 40501 w 283"/>
              <a:gd name="T101" fmla="*/ 167747 h 319"/>
              <a:gd name="T102" fmla="*/ 67679 w 283"/>
              <a:gd name="T103" fmla="*/ 166165 h 319"/>
              <a:gd name="T104" fmla="*/ 95923 w 283"/>
              <a:gd name="T105" fmla="*/ 153505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83" h="319">
                <a:moveTo>
                  <a:pt x="199" y="157"/>
                </a:moveTo>
                <a:lnTo>
                  <a:pt x="199" y="201"/>
                </a:lnTo>
                <a:lnTo>
                  <a:pt x="199" y="209"/>
                </a:lnTo>
                <a:lnTo>
                  <a:pt x="198" y="216"/>
                </a:lnTo>
                <a:lnTo>
                  <a:pt x="196" y="224"/>
                </a:lnTo>
                <a:lnTo>
                  <a:pt x="192" y="231"/>
                </a:lnTo>
                <a:lnTo>
                  <a:pt x="189" y="237"/>
                </a:lnTo>
                <a:lnTo>
                  <a:pt x="184" y="244"/>
                </a:lnTo>
                <a:lnTo>
                  <a:pt x="180" y="249"/>
                </a:lnTo>
                <a:lnTo>
                  <a:pt x="174" y="254"/>
                </a:lnTo>
                <a:lnTo>
                  <a:pt x="167" y="259"/>
                </a:lnTo>
                <a:lnTo>
                  <a:pt x="160" y="262"/>
                </a:lnTo>
                <a:lnTo>
                  <a:pt x="152" y="267"/>
                </a:lnTo>
                <a:lnTo>
                  <a:pt x="144" y="269"/>
                </a:lnTo>
                <a:lnTo>
                  <a:pt x="135" y="272"/>
                </a:lnTo>
                <a:lnTo>
                  <a:pt x="126" y="274"/>
                </a:lnTo>
                <a:lnTo>
                  <a:pt x="117" y="275"/>
                </a:lnTo>
                <a:lnTo>
                  <a:pt x="106" y="275"/>
                </a:lnTo>
                <a:lnTo>
                  <a:pt x="99" y="275"/>
                </a:lnTo>
                <a:lnTo>
                  <a:pt x="94" y="274"/>
                </a:lnTo>
                <a:lnTo>
                  <a:pt x="88" y="273"/>
                </a:lnTo>
                <a:lnTo>
                  <a:pt x="83" y="272"/>
                </a:lnTo>
                <a:lnTo>
                  <a:pt x="79" y="270"/>
                </a:lnTo>
                <a:lnTo>
                  <a:pt x="74" y="268"/>
                </a:lnTo>
                <a:lnTo>
                  <a:pt x="69" y="266"/>
                </a:lnTo>
                <a:lnTo>
                  <a:pt x="66" y="262"/>
                </a:lnTo>
                <a:lnTo>
                  <a:pt x="62" y="260"/>
                </a:lnTo>
                <a:lnTo>
                  <a:pt x="60" y="255"/>
                </a:lnTo>
                <a:lnTo>
                  <a:pt x="58" y="252"/>
                </a:lnTo>
                <a:lnTo>
                  <a:pt x="56" y="249"/>
                </a:lnTo>
                <a:lnTo>
                  <a:pt x="54" y="244"/>
                </a:lnTo>
                <a:lnTo>
                  <a:pt x="53" y="238"/>
                </a:lnTo>
                <a:lnTo>
                  <a:pt x="52" y="234"/>
                </a:lnTo>
                <a:lnTo>
                  <a:pt x="52" y="228"/>
                </a:lnTo>
                <a:lnTo>
                  <a:pt x="52" y="223"/>
                </a:lnTo>
                <a:lnTo>
                  <a:pt x="53" y="218"/>
                </a:lnTo>
                <a:lnTo>
                  <a:pt x="53" y="213"/>
                </a:lnTo>
                <a:lnTo>
                  <a:pt x="56" y="208"/>
                </a:lnTo>
                <a:lnTo>
                  <a:pt x="57" y="204"/>
                </a:lnTo>
                <a:lnTo>
                  <a:pt x="59" y="200"/>
                </a:lnTo>
                <a:lnTo>
                  <a:pt x="61" y="197"/>
                </a:lnTo>
                <a:lnTo>
                  <a:pt x="65" y="193"/>
                </a:lnTo>
                <a:lnTo>
                  <a:pt x="68" y="191"/>
                </a:lnTo>
                <a:lnTo>
                  <a:pt x="72" y="188"/>
                </a:lnTo>
                <a:lnTo>
                  <a:pt x="76" y="185"/>
                </a:lnTo>
                <a:lnTo>
                  <a:pt x="81" y="184"/>
                </a:lnTo>
                <a:lnTo>
                  <a:pt x="85" y="182"/>
                </a:lnTo>
                <a:lnTo>
                  <a:pt x="91" y="181"/>
                </a:lnTo>
                <a:lnTo>
                  <a:pt x="97" y="178"/>
                </a:lnTo>
                <a:lnTo>
                  <a:pt x="104" y="177"/>
                </a:lnTo>
                <a:lnTo>
                  <a:pt x="118" y="176"/>
                </a:lnTo>
                <a:lnTo>
                  <a:pt x="130" y="174"/>
                </a:lnTo>
                <a:lnTo>
                  <a:pt x="143" y="173"/>
                </a:lnTo>
                <a:lnTo>
                  <a:pt x="155" y="170"/>
                </a:lnTo>
                <a:lnTo>
                  <a:pt x="167" y="168"/>
                </a:lnTo>
                <a:lnTo>
                  <a:pt x="178" y="166"/>
                </a:lnTo>
                <a:lnTo>
                  <a:pt x="189" y="161"/>
                </a:lnTo>
                <a:lnTo>
                  <a:pt x="199" y="157"/>
                </a:lnTo>
                <a:close/>
                <a:moveTo>
                  <a:pt x="204" y="269"/>
                </a:moveTo>
                <a:lnTo>
                  <a:pt x="204" y="272"/>
                </a:lnTo>
                <a:lnTo>
                  <a:pt x="204" y="276"/>
                </a:lnTo>
                <a:lnTo>
                  <a:pt x="205" y="282"/>
                </a:lnTo>
                <a:lnTo>
                  <a:pt x="206" y="287"/>
                </a:lnTo>
                <a:lnTo>
                  <a:pt x="207" y="290"/>
                </a:lnTo>
                <a:lnTo>
                  <a:pt x="209" y="295"/>
                </a:lnTo>
                <a:lnTo>
                  <a:pt x="211" y="298"/>
                </a:lnTo>
                <a:lnTo>
                  <a:pt x="213" y="302"/>
                </a:lnTo>
                <a:lnTo>
                  <a:pt x="217" y="304"/>
                </a:lnTo>
                <a:lnTo>
                  <a:pt x="220" y="307"/>
                </a:lnTo>
                <a:lnTo>
                  <a:pt x="224" y="310"/>
                </a:lnTo>
                <a:lnTo>
                  <a:pt x="228" y="311"/>
                </a:lnTo>
                <a:lnTo>
                  <a:pt x="233" y="313"/>
                </a:lnTo>
                <a:lnTo>
                  <a:pt x="237" y="314"/>
                </a:lnTo>
                <a:lnTo>
                  <a:pt x="242" y="314"/>
                </a:lnTo>
                <a:lnTo>
                  <a:pt x="248" y="315"/>
                </a:lnTo>
                <a:lnTo>
                  <a:pt x="255" y="315"/>
                </a:lnTo>
                <a:lnTo>
                  <a:pt x="262" y="315"/>
                </a:lnTo>
                <a:lnTo>
                  <a:pt x="268" y="314"/>
                </a:lnTo>
                <a:lnTo>
                  <a:pt x="275" y="313"/>
                </a:lnTo>
                <a:lnTo>
                  <a:pt x="283" y="311"/>
                </a:lnTo>
                <a:lnTo>
                  <a:pt x="283" y="272"/>
                </a:lnTo>
                <a:lnTo>
                  <a:pt x="276" y="274"/>
                </a:lnTo>
                <a:lnTo>
                  <a:pt x="271" y="274"/>
                </a:lnTo>
                <a:lnTo>
                  <a:pt x="265" y="274"/>
                </a:lnTo>
                <a:lnTo>
                  <a:pt x="260" y="272"/>
                </a:lnTo>
                <a:lnTo>
                  <a:pt x="257" y="269"/>
                </a:lnTo>
                <a:lnTo>
                  <a:pt x="255" y="266"/>
                </a:lnTo>
                <a:lnTo>
                  <a:pt x="252" y="262"/>
                </a:lnTo>
                <a:lnTo>
                  <a:pt x="251" y="257"/>
                </a:lnTo>
                <a:lnTo>
                  <a:pt x="251" y="251"/>
                </a:lnTo>
                <a:lnTo>
                  <a:pt x="251" y="243"/>
                </a:lnTo>
                <a:lnTo>
                  <a:pt x="251" y="93"/>
                </a:lnTo>
                <a:lnTo>
                  <a:pt x="251" y="82"/>
                </a:lnTo>
                <a:lnTo>
                  <a:pt x="250" y="70"/>
                </a:lnTo>
                <a:lnTo>
                  <a:pt x="248" y="61"/>
                </a:lnTo>
                <a:lnTo>
                  <a:pt x="244" y="52"/>
                </a:lnTo>
                <a:lnTo>
                  <a:pt x="241" y="44"/>
                </a:lnTo>
                <a:lnTo>
                  <a:pt x="235" y="36"/>
                </a:lnTo>
                <a:lnTo>
                  <a:pt x="229" y="29"/>
                </a:lnTo>
                <a:lnTo>
                  <a:pt x="222" y="23"/>
                </a:lnTo>
                <a:lnTo>
                  <a:pt x="216" y="17"/>
                </a:lnTo>
                <a:lnTo>
                  <a:pt x="206" y="13"/>
                </a:lnTo>
                <a:lnTo>
                  <a:pt x="197" y="9"/>
                </a:lnTo>
                <a:lnTo>
                  <a:pt x="187" y="6"/>
                </a:lnTo>
                <a:lnTo>
                  <a:pt x="175" y="4"/>
                </a:lnTo>
                <a:lnTo>
                  <a:pt x="163" y="1"/>
                </a:lnTo>
                <a:lnTo>
                  <a:pt x="149" y="0"/>
                </a:lnTo>
                <a:lnTo>
                  <a:pt x="134" y="0"/>
                </a:lnTo>
                <a:lnTo>
                  <a:pt x="120" y="0"/>
                </a:lnTo>
                <a:lnTo>
                  <a:pt x="107" y="2"/>
                </a:lnTo>
                <a:lnTo>
                  <a:pt x="95" y="4"/>
                </a:lnTo>
                <a:lnTo>
                  <a:pt x="83" y="7"/>
                </a:lnTo>
                <a:lnTo>
                  <a:pt x="73" y="11"/>
                </a:lnTo>
                <a:lnTo>
                  <a:pt x="64" y="15"/>
                </a:lnTo>
                <a:lnTo>
                  <a:pt x="54" y="21"/>
                </a:lnTo>
                <a:lnTo>
                  <a:pt x="46" y="27"/>
                </a:lnTo>
                <a:lnTo>
                  <a:pt x="38" y="34"/>
                </a:lnTo>
                <a:lnTo>
                  <a:pt x="33" y="40"/>
                </a:lnTo>
                <a:lnTo>
                  <a:pt x="27" y="48"/>
                </a:lnTo>
                <a:lnTo>
                  <a:pt x="22" y="58"/>
                </a:lnTo>
                <a:lnTo>
                  <a:pt x="19" y="67"/>
                </a:lnTo>
                <a:lnTo>
                  <a:pt x="16" y="76"/>
                </a:lnTo>
                <a:lnTo>
                  <a:pt x="14" y="88"/>
                </a:lnTo>
                <a:lnTo>
                  <a:pt x="14" y="98"/>
                </a:lnTo>
                <a:lnTo>
                  <a:pt x="14" y="100"/>
                </a:lnTo>
                <a:lnTo>
                  <a:pt x="61" y="100"/>
                </a:lnTo>
                <a:lnTo>
                  <a:pt x="61" y="93"/>
                </a:lnTo>
                <a:lnTo>
                  <a:pt x="62" y="88"/>
                </a:lnTo>
                <a:lnTo>
                  <a:pt x="64" y="82"/>
                </a:lnTo>
                <a:lnTo>
                  <a:pt x="66" y="76"/>
                </a:lnTo>
                <a:lnTo>
                  <a:pt x="68" y="71"/>
                </a:lnTo>
                <a:lnTo>
                  <a:pt x="72" y="67"/>
                </a:lnTo>
                <a:lnTo>
                  <a:pt x="75" y="63"/>
                </a:lnTo>
                <a:lnTo>
                  <a:pt x="79" y="59"/>
                </a:lnTo>
                <a:lnTo>
                  <a:pt x="83" y="57"/>
                </a:lnTo>
                <a:lnTo>
                  <a:pt x="89" y="53"/>
                </a:lnTo>
                <a:lnTo>
                  <a:pt x="95" y="51"/>
                </a:lnTo>
                <a:lnTo>
                  <a:pt x="102" y="48"/>
                </a:lnTo>
                <a:lnTo>
                  <a:pt x="108" y="47"/>
                </a:lnTo>
                <a:lnTo>
                  <a:pt x="115" y="46"/>
                </a:lnTo>
                <a:lnTo>
                  <a:pt x="123" y="45"/>
                </a:lnTo>
                <a:lnTo>
                  <a:pt x="133" y="45"/>
                </a:lnTo>
                <a:lnTo>
                  <a:pt x="141" y="45"/>
                </a:lnTo>
                <a:lnTo>
                  <a:pt x="148" y="46"/>
                </a:lnTo>
                <a:lnTo>
                  <a:pt x="156" y="46"/>
                </a:lnTo>
                <a:lnTo>
                  <a:pt x="161" y="48"/>
                </a:lnTo>
                <a:lnTo>
                  <a:pt x="168" y="50"/>
                </a:lnTo>
                <a:lnTo>
                  <a:pt x="174" y="52"/>
                </a:lnTo>
                <a:lnTo>
                  <a:pt x="179" y="54"/>
                </a:lnTo>
                <a:lnTo>
                  <a:pt x="183" y="57"/>
                </a:lnTo>
                <a:lnTo>
                  <a:pt x="187" y="60"/>
                </a:lnTo>
                <a:lnTo>
                  <a:pt x="190" y="63"/>
                </a:lnTo>
                <a:lnTo>
                  <a:pt x="194" y="67"/>
                </a:lnTo>
                <a:lnTo>
                  <a:pt x="196" y="70"/>
                </a:lnTo>
                <a:lnTo>
                  <a:pt x="197" y="75"/>
                </a:lnTo>
                <a:lnTo>
                  <a:pt x="199" y="81"/>
                </a:lnTo>
                <a:lnTo>
                  <a:pt x="199" y="85"/>
                </a:lnTo>
                <a:lnTo>
                  <a:pt x="201" y="91"/>
                </a:lnTo>
                <a:lnTo>
                  <a:pt x="201" y="98"/>
                </a:lnTo>
                <a:lnTo>
                  <a:pt x="199" y="104"/>
                </a:lnTo>
                <a:lnTo>
                  <a:pt x="199" y="108"/>
                </a:lnTo>
                <a:lnTo>
                  <a:pt x="198" y="113"/>
                </a:lnTo>
                <a:lnTo>
                  <a:pt x="196" y="116"/>
                </a:lnTo>
                <a:lnTo>
                  <a:pt x="194" y="119"/>
                </a:lnTo>
                <a:lnTo>
                  <a:pt x="190" y="121"/>
                </a:lnTo>
                <a:lnTo>
                  <a:pt x="186" y="123"/>
                </a:lnTo>
                <a:lnTo>
                  <a:pt x="180" y="126"/>
                </a:lnTo>
                <a:lnTo>
                  <a:pt x="173" y="127"/>
                </a:lnTo>
                <a:lnTo>
                  <a:pt x="165" y="128"/>
                </a:lnTo>
                <a:lnTo>
                  <a:pt x="156" y="129"/>
                </a:lnTo>
                <a:lnTo>
                  <a:pt x="144" y="130"/>
                </a:lnTo>
                <a:lnTo>
                  <a:pt x="132" y="131"/>
                </a:lnTo>
                <a:lnTo>
                  <a:pt x="118" y="134"/>
                </a:lnTo>
                <a:lnTo>
                  <a:pt x="103" y="135"/>
                </a:lnTo>
                <a:lnTo>
                  <a:pt x="90" y="137"/>
                </a:lnTo>
                <a:lnTo>
                  <a:pt x="79" y="139"/>
                </a:lnTo>
                <a:lnTo>
                  <a:pt x="68" y="142"/>
                </a:lnTo>
                <a:lnTo>
                  <a:pt x="58" y="145"/>
                </a:lnTo>
                <a:lnTo>
                  <a:pt x="49" y="150"/>
                </a:lnTo>
                <a:lnTo>
                  <a:pt x="41" y="154"/>
                </a:lnTo>
                <a:lnTo>
                  <a:pt x="33" y="159"/>
                </a:lnTo>
                <a:lnTo>
                  <a:pt x="26" y="165"/>
                </a:lnTo>
                <a:lnTo>
                  <a:pt x="20" y="170"/>
                </a:lnTo>
                <a:lnTo>
                  <a:pt x="14" y="177"/>
                </a:lnTo>
                <a:lnTo>
                  <a:pt x="11" y="184"/>
                </a:lnTo>
                <a:lnTo>
                  <a:pt x="7" y="192"/>
                </a:lnTo>
                <a:lnTo>
                  <a:pt x="4" y="200"/>
                </a:lnTo>
                <a:lnTo>
                  <a:pt x="1" y="209"/>
                </a:lnTo>
                <a:lnTo>
                  <a:pt x="0" y="219"/>
                </a:lnTo>
                <a:lnTo>
                  <a:pt x="0" y="229"/>
                </a:lnTo>
                <a:lnTo>
                  <a:pt x="0" y="239"/>
                </a:lnTo>
                <a:lnTo>
                  <a:pt x="1" y="249"/>
                </a:lnTo>
                <a:lnTo>
                  <a:pt x="4" y="258"/>
                </a:lnTo>
                <a:lnTo>
                  <a:pt x="7" y="266"/>
                </a:lnTo>
                <a:lnTo>
                  <a:pt x="11" y="274"/>
                </a:lnTo>
                <a:lnTo>
                  <a:pt x="15" y="282"/>
                </a:lnTo>
                <a:lnTo>
                  <a:pt x="20" y="289"/>
                </a:lnTo>
                <a:lnTo>
                  <a:pt x="26" y="295"/>
                </a:lnTo>
                <a:lnTo>
                  <a:pt x="33" y="300"/>
                </a:lnTo>
                <a:lnTo>
                  <a:pt x="39" y="305"/>
                </a:lnTo>
                <a:lnTo>
                  <a:pt x="48" y="310"/>
                </a:lnTo>
                <a:lnTo>
                  <a:pt x="57" y="313"/>
                </a:lnTo>
                <a:lnTo>
                  <a:pt x="66" y="315"/>
                </a:lnTo>
                <a:lnTo>
                  <a:pt x="76" y="318"/>
                </a:lnTo>
                <a:lnTo>
                  <a:pt x="87" y="319"/>
                </a:lnTo>
                <a:lnTo>
                  <a:pt x="98" y="319"/>
                </a:lnTo>
                <a:lnTo>
                  <a:pt x="113" y="318"/>
                </a:lnTo>
                <a:lnTo>
                  <a:pt x="127" y="315"/>
                </a:lnTo>
                <a:lnTo>
                  <a:pt x="141" y="312"/>
                </a:lnTo>
                <a:lnTo>
                  <a:pt x="155" y="306"/>
                </a:lnTo>
                <a:lnTo>
                  <a:pt x="167" y="299"/>
                </a:lnTo>
                <a:lnTo>
                  <a:pt x="180" y="291"/>
                </a:lnTo>
                <a:lnTo>
                  <a:pt x="192" y="281"/>
                </a:lnTo>
                <a:lnTo>
                  <a:pt x="204"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5" name="Freeform 306"/>
          <p:cNvSpPr>
            <a:spLocks noEditPoints="1"/>
          </p:cNvSpPr>
          <p:nvPr/>
        </p:nvSpPr>
        <p:spPr bwMode="auto">
          <a:xfrm>
            <a:off x="1881188" y="6235700"/>
            <a:ext cx="26987" cy="217488"/>
          </a:xfrm>
          <a:custGeom>
            <a:avLst/>
            <a:gdLst>
              <a:gd name="T0" fmla="*/ 0 w 51"/>
              <a:gd name="T1" fmla="*/ 217488 h 413"/>
              <a:gd name="T2" fmla="*/ 26987 w 51"/>
              <a:gd name="T3" fmla="*/ 217488 h 413"/>
              <a:gd name="T4" fmla="*/ 26987 w 51"/>
              <a:gd name="T5" fmla="*/ 58980 h 413"/>
              <a:gd name="T6" fmla="*/ 0 w 51"/>
              <a:gd name="T7" fmla="*/ 58980 h 413"/>
              <a:gd name="T8" fmla="*/ 0 w 51"/>
              <a:gd name="T9" fmla="*/ 217488 h 413"/>
              <a:gd name="T10" fmla="*/ 0 w 51"/>
              <a:gd name="T11" fmla="*/ 30017 h 413"/>
              <a:gd name="T12" fmla="*/ 26987 w 51"/>
              <a:gd name="T13" fmla="*/ 30017 h 413"/>
              <a:gd name="T14" fmla="*/ 26987 w 51"/>
              <a:gd name="T15" fmla="*/ 0 h 413"/>
              <a:gd name="T16" fmla="*/ 0 w 51"/>
              <a:gd name="T17" fmla="*/ 0 h 413"/>
              <a:gd name="T18" fmla="*/ 0 w 51"/>
              <a:gd name="T19" fmla="*/ 30017 h 4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413">
                <a:moveTo>
                  <a:pt x="0" y="413"/>
                </a:moveTo>
                <a:lnTo>
                  <a:pt x="51" y="413"/>
                </a:lnTo>
                <a:lnTo>
                  <a:pt x="51" y="112"/>
                </a:lnTo>
                <a:lnTo>
                  <a:pt x="0" y="112"/>
                </a:lnTo>
                <a:lnTo>
                  <a:pt x="0" y="413"/>
                </a:lnTo>
                <a:close/>
                <a:moveTo>
                  <a:pt x="0" y="57"/>
                </a:moveTo>
                <a:lnTo>
                  <a:pt x="51" y="57"/>
                </a:lnTo>
                <a:lnTo>
                  <a:pt x="51" y="0"/>
                </a:lnTo>
                <a:lnTo>
                  <a:pt x="0" y="0"/>
                </a:lnTo>
                <a:lnTo>
                  <a:pt x="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6" name="Freeform 307"/>
          <p:cNvSpPr>
            <a:spLocks/>
          </p:cNvSpPr>
          <p:nvPr/>
        </p:nvSpPr>
        <p:spPr bwMode="auto">
          <a:xfrm>
            <a:off x="1947863" y="6291263"/>
            <a:ext cx="133350" cy="161925"/>
          </a:xfrm>
          <a:custGeom>
            <a:avLst/>
            <a:gdLst>
              <a:gd name="T0" fmla="*/ 133350 w 251"/>
              <a:gd name="T1" fmla="*/ 161925 h 308"/>
              <a:gd name="T2" fmla="*/ 133350 w 251"/>
              <a:gd name="T3" fmla="*/ 59408 h 308"/>
              <a:gd name="T4" fmla="*/ 133350 w 251"/>
              <a:gd name="T5" fmla="*/ 48367 h 308"/>
              <a:gd name="T6" fmla="*/ 132287 w 251"/>
              <a:gd name="T7" fmla="*/ 38904 h 308"/>
              <a:gd name="T8" fmla="*/ 130162 w 251"/>
              <a:gd name="T9" fmla="*/ 29967 h 308"/>
              <a:gd name="T10" fmla="*/ 126443 w 251"/>
              <a:gd name="T11" fmla="*/ 21555 h 308"/>
              <a:gd name="T12" fmla="*/ 122725 w 251"/>
              <a:gd name="T13" fmla="*/ 16823 h 308"/>
              <a:gd name="T14" fmla="*/ 117943 w 251"/>
              <a:gd name="T15" fmla="*/ 12092 h 308"/>
              <a:gd name="T16" fmla="*/ 113162 w 251"/>
              <a:gd name="T17" fmla="*/ 8937 h 308"/>
              <a:gd name="T18" fmla="*/ 106786 w 251"/>
              <a:gd name="T19" fmla="*/ 5783 h 308"/>
              <a:gd name="T20" fmla="*/ 100942 w 251"/>
              <a:gd name="T21" fmla="*/ 3154 h 308"/>
              <a:gd name="T22" fmla="*/ 93504 w 251"/>
              <a:gd name="T23" fmla="*/ 1577 h 308"/>
              <a:gd name="T24" fmla="*/ 85535 w 251"/>
              <a:gd name="T25" fmla="*/ 1051 h 308"/>
              <a:gd name="T26" fmla="*/ 77035 w 251"/>
              <a:gd name="T27" fmla="*/ 0 h 308"/>
              <a:gd name="T28" fmla="*/ 69066 w 251"/>
              <a:gd name="T29" fmla="*/ 1051 h 308"/>
              <a:gd name="T30" fmla="*/ 61097 w 251"/>
              <a:gd name="T31" fmla="*/ 2103 h 308"/>
              <a:gd name="T32" fmla="*/ 54190 w 251"/>
              <a:gd name="T33" fmla="*/ 3680 h 308"/>
              <a:gd name="T34" fmla="*/ 47815 w 251"/>
              <a:gd name="T35" fmla="*/ 6834 h 308"/>
              <a:gd name="T36" fmla="*/ 41439 w 251"/>
              <a:gd name="T37" fmla="*/ 10515 h 308"/>
              <a:gd name="T38" fmla="*/ 35595 w 251"/>
              <a:gd name="T39" fmla="*/ 15246 h 308"/>
              <a:gd name="T40" fmla="*/ 30814 w 251"/>
              <a:gd name="T41" fmla="*/ 21029 h 308"/>
              <a:gd name="T42" fmla="*/ 25501 w 251"/>
              <a:gd name="T43" fmla="*/ 26812 h 308"/>
              <a:gd name="T44" fmla="*/ 0 w 251"/>
              <a:gd name="T45" fmla="*/ 3680 h 308"/>
              <a:gd name="T46" fmla="*/ 27095 w 251"/>
              <a:gd name="T47" fmla="*/ 161925 h 308"/>
              <a:gd name="T48" fmla="*/ 27095 w 251"/>
              <a:gd name="T49" fmla="*/ 66242 h 308"/>
              <a:gd name="T50" fmla="*/ 28689 w 251"/>
              <a:gd name="T51" fmla="*/ 55727 h 308"/>
              <a:gd name="T52" fmla="*/ 31876 w 251"/>
              <a:gd name="T53" fmla="*/ 46790 h 308"/>
              <a:gd name="T54" fmla="*/ 36658 w 251"/>
              <a:gd name="T55" fmla="*/ 39430 h 308"/>
              <a:gd name="T56" fmla="*/ 43033 w 251"/>
              <a:gd name="T57" fmla="*/ 33647 h 308"/>
              <a:gd name="T58" fmla="*/ 49940 w 251"/>
              <a:gd name="T59" fmla="*/ 28915 h 308"/>
              <a:gd name="T60" fmla="*/ 58440 w 251"/>
              <a:gd name="T61" fmla="*/ 25761 h 308"/>
              <a:gd name="T62" fmla="*/ 69066 w 251"/>
              <a:gd name="T63" fmla="*/ 23658 h 308"/>
              <a:gd name="T64" fmla="*/ 78629 w 251"/>
              <a:gd name="T65" fmla="*/ 23658 h 308"/>
              <a:gd name="T66" fmla="*/ 86598 w 251"/>
              <a:gd name="T67" fmla="*/ 25235 h 308"/>
              <a:gd name="T68" fmla="*/ 92973 w 251"/>
              <a:gd name="T69" fmla="*/ 27338 h 308"/>
              <a:gd name="T70" fmla="*/ 97755 w 251"/>
              <a:gd name="T71" fmla="*/ 31544 h 308"/>
              <a:gd name="T72" fmla="*/ 101474 w 251"/>
              <a:gd name="T73" fmla="*/ 36275 h 308"/>
              <a:gd name="T74" fmla="*/ 104130 w 251"/>
              <a:gd name="T75" fmla="*/ 43110 h 308"/>
              <a:gd name="T76" fmla="*/ 105724 w 251"/>
              <a:gd name="T77" fmla="*/ 50470 h 308"/>
              <a:gd name="T78" fmla="*/ 106255 w 251"/>
              <a:gd name="T79" fmla="*/ 59408 h 308"/>
              <a:gd name="T80" fmla="*/ 106255 w 251"/>
              <a:gd name="T81" fmla="*/ 161925 h 30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8">
                <a:moveTo>
                  <a:pt x="200" y="308"/>
                </a:moveTo>
                <a:lnTo>
                  <a:pt x="251" y="308"/>
                </a:lnTo>
                <a:lnTo>
                  <a:pt x="251" y="128"/>
                </a:lnTo>
                <a:lnTo>
                  <a:pt x="251" y="113"/>
                </a:lnTo>
                <a:lnTo>
                  <a:pt x="251" y="103"/>
                </a:lnTo>
                <a:lnTo>
                  <a:pt x="251" y="92"/>
                </a:lnTo>
                <a:lnTo>
                  <a:pt x="250" y="83"/>
                </a:lnTo>
                <a:lnTo>
                  <a:pt x="249" y="74"/>
                </a:lnTo>
                <a:lnTo>
                  <a:pt x="247" y="65"/>
                </a:lnTo>
                <a:lnTo>
                  <a:pt x="245" y="57"/>
                </a:lnTo>
                <a:lnTo>
                  <a:pt x="242" y="49"/>
                </a:lnTo>
                <a:lnTo>
                  <a:pt x="238" y="41"/>
                </a:lnTo>
                <a:lnTo>
                  <a:pt x="235" y="36"/>
                </a:lnTo>
                <a:lnTo>
                  <a:pt x="231" y="32"/>
                </a:lnTo>
                <a:lnTo>
                  <a:pt x="227" y="27"/>
                </a:lnTo>
                <a:lnTo>
                  <a:pt x="222" y="23"/>
                </a:lnTo>
                <a:lnTo>
                  <a:pt x="217" y="20"/>
                </a:lnTo>
                <a:lnTo>
                  <a:pt x="213" y="17"/>
                </a:lnTo>
                <a:lnTo>
                  <a:pt x="207" y="13"/>
                </a:lnTo>
                <a:lnTo>
                  <a:pt x="201" y="11"/>
                </a:lnTo>
                <a:lnTo>
                  <a:pt x="196" y="9"/>
                </a:lnTo>
                <a:lnTo>
                  <a:pt x="190" y="6"/>
                </a:lnTo>
                <a:lnTo>
                  <a:pt x="183" y="5"/>
                </a:lnTo>
                <a:lnTo>
                  <a:pt x="176" y="3"/>
                </a:lnTo>
                <a:lnTo>
                  <a:pt x="169" y="2"/>
                </a:lnTo>
                <a:lnTo>
                  <a:pt x="161" y="2"/>
                </a:lnTo>
                <a:lnTo>
                  <a:pt x="153" y="0"/>
                </a:lnTo>
                <a:lnTo>
                  <a:pt x="145" y="0"/>
                </a:lnTo>
                <a:lnTo>
                  <a:pt x="137" y="0"/>
                </a:lnTo>
                <a:lnTo>
                  <a:pt x="130" y="2"/>
                </a:lnTo>
                <a:lnTo>
                  <a:pt x="122" y="3"/>
                </a:lnTo>
                <a:lnTo>
                  <a:pt x="115" y="4"/>
                </a:lnTo>
                <a:lnTo>
                  <a:pt x="108" y="5"/>
                </a:lnTo>
                <a:lnTo>
                  <a:pt x="102" y="7"/>
                </a:lnTo>
                <a:lnTo>
                  <a:pt x="95" y="10"/>
                </a:lnTo>
                <a:lnTo>
                  <a:pt x="90" y="13"/>
                </a:lnTo>
                <a:lnTo>
                  <a:pt x="84" y="17"/>
                </a:lnTo>
                <a:lnTo>
                  <a:pt x="78" y="20"/>
                </a:lnTo>
                <a:lnTo>
                  <a:pt x="72" y="25"/>
                </a:lnTo>
                <a:lnTo>
                  <a:pt x="67" y="29"/>
                </a:lnTo>
                <a:lnTo>
                  <a:pt x="62" y="34"/>
                </a:lnTo>
                <a:lnTo>
                  <a:pt x="58" y="40"/>
                </a:lnTo>
                <a:lnTo>
                  <a:pt x="53" y="45"/>
                </a:lnTo>
                <a:lnTo>
                  <a:pt x="48" y="51"/>
                </a:lnTo>
                <a:lnTo>
                  <a:pt x="48" y="7"/>
                </a:lnTo>
                <a:lnTo>
                  <a:pt x="0" y="7"/>
                </a:lnTo>
                <a:lnTo>
                  <a:pt x="0" y="308"/>
                </a:lnTo>
                <a:lnTo>
                  <a:pt x="51" y="308"/>
                </a:lnTo>
                <a:lnTo>
                  <a:pt x="51" y="137"/>
                </a:lnTo>
                <a:lnTo>
                  <a:pt x="51" y="126"/>
                </a:lnTo>
                <a:lnTo>
                  <a:pt x="52" y="117"/>
                </a:lnTo>
                <a:lnTo>
                  <a:pt x="54" y="106"/>
                </a:lnTo>
                <a:lnTo>
                  <a:pt x="56" y="98"/>
                </a:lnTo>
                <a:lnTo>
                  <a:pt x="60" y="89"/>
                </a:lnTo>
                <a:lnTo>
                  <a:pt x="64" y="82"/>
                </a:lnTo>
                <a:lnTo>
                  <a:pt x="69" y="75"/>
                </a:lnTo>
                <a:lnTo>
                  <a:pt x="75" y="69"/>
                </a:lnTo>
                <a:lnTo>
                  <a:pt x="81" y="64"/>
                </a:lnTo>
                <a:lnTo>
                  <a:pt x="87" y="59"/>
                </a:lnTo>
                <a:lnTo>
                  <a:pt x="94" y="55"/>
                </a:lnTo>
                <a:lnTo>
                  <a:pt x="102" y="51"/>
                </a:lnTo>
                <a:lnTo>
                  <a:pt x="110" y="49"/>
                </a:lnTo>
                <a:lnTo>
                  <a:pt x="120" y="46"/>
                </a:lnTo>
                <a:lnTo>
                  <a:pt x="130" y="45"/>
                </a:lnTo>
                <a:lnTo>
                  <a:pt x="140" y="45"/>
                </a:lnTo>
                <a:lnTo>
                  <a:pt x="148" y="45"/>
                </a:lnTo>
                <a:lnTo>
                  <a:pt x="156" y="46"/>
                </a:lnTo>
                <a:lnTo>
                  <a:pt x="163" y="48"/>
                </a:lnTo>
                <a:lnTo>
                  <a:pt x="169" y="50"/>
                </a:lnTo>
                <a:lnTo>
                  <a:pt x="175" y="52"/>
                </a:lnTo>
                <a:lnTo>
                  <a:pt x="181" y="56"/>
                </a:lnTo>
                <a:lnTo>
                  <a:pt x="184" y="60"/>
                </a:lnTo>
                <a:lnTo>
                  <a:pt x="189" y="65"/>
                </a:lnTo>
                <a:lnTo>
                  <a:pt x="191" y="69"/>
                </a:lnTo>
                <a:lnTo>
                  <a:pt x="193" y="75"/>
                </a:lnTo>
                <a:lnTo>
                  <a:pt x="196" y="82"/>
                </a:lnTo>
                <a:lnTo>
                  <a:pt x="198" y="89"/>
                </a:lnTo>
                <a:lnTo>
                  <a:pt x="199" y="96"/>
                </a:lnTo>
                <a:lnTo>
                  <a:pt x="199" y="105"/>
                </a:lnTo>
                <a:lnTo>
                  <a:pt x="200" y="113"/>
                </a:lnTo>
                <a:lnTo>
                  <a:pt x="200" y="124"/>
                </a:lnTo>
                <a:lnTo>
                  <a:pt x="200"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7" name="Freeform 308"/>
          <p:cNvSpPr>
            <a:spLocks/>
          </p:cNvSpPr>
          <p:nvPr/>
        </p:nvSpPr>
        <p:spPr bwMode="auto">
          <a:xfrm>
            <a:off x="2109788" y="6289675"/>
            <a:ext cx="130175" cy="168275"/>
          </a:xfrm>
          <a:custGeom>
            <a:avLst/>
            <a:gdLst>
              <a:gd name="T0" fmla="*/ 2117 w 246"/>
              <a:gd name="T1" fmla="*/ 130294 h 319"/>
              <a:gd name="T2" fmla="*/ 13229 w 246"/>
              <a:gd name="T3" fmla="*/ 149812 h 319"/>
              <a:gd name="T4" fmla="*/ 30692 w 246"/>
              <a:gd name="T5" fmla="*/ 162472 h 319"/>
              <a:gd name="T6" fmla="*/ 56621 w 246"/>
              <a:gd name="T7" fmla="*/ 168275 h 319"/>
              <a:gd name="T8" fmla="*/ 85725 w 246"/>
              <a:gd name="T9" fmla="*/ 166165 h 319"/>
              <a:gd name="T10" fmla="*/ 108479 w 246"/>
              <a:gd name="T11" fmla="*/ 157197 h 319"/>
              <a:gd name="T12" fmla="*/ 123296 w 246"/>
              <a:gd name="T13" fmla="*/ 142427 h 319"/>
              <a:gd name="T14" fmla="*/ 130175 w 246"/>
              <a:gd name="T15" fmla="*/ 121854 h 319"/>
              <a:gd name="T16" fmla="*/ 128587 w 246"/>
              <a:gd name="T17" fmla="*/ 101809 h 319"/>
              <a:gd name="T18" fmla="*/ 121179 w 246"/>
              <a:gd name="T19" fmla="*/ 88621 h 319"/>
              <a:gd name="T20" fmla="*/ 107421 w 246"/>
              <a:gd name="T21" fmla="*/ 79126 h 319"/>
              <a:gd name="T22" fmla="*/ 87313 w 246"/>
              <a:gd name="T23" fmla="*/ 72269 h 319"/>
              <a:gd name="T24" fmla="*/ 49742 w 246"/>
              <a:gd name="T25" fmla="*/ 63301 h 319"/>
              <a:gd name="T26" fmla="*/ 40746 w 246"/>
              <a:gd name="T27" fmla="*/ 59608 h 319"/>
              <a:gd name="T28" fmla="*/ 34396 w 246"/>
              <a:gd name="T29" fmla="*/ 55388 h 319"/>
              <a:gd name="T30" fmla="*/ 31750 w 246"/>
              <a:gd name="T31" fmla="*/ 48531 h 319"/>
              <a:gd name="T32" fmla="*/ 31750 w 246"/>
              <a:gd name="T33" fmla="*/ 39563 h 319"/>
              <a:gd name="T34" fmla="*/ 35983 w 246"/>
              <a:gd name="T35" fmla="*/ 31650 h 319"/>
              <a:gd name="T36" fmla="*/ 43921 w 246"/>
              <a:gd name="T37" fmla="*/ 25320 h 319"/>
              <a:gd name="T38" fmla="*/ 56621 w 246"/>
              <a:gd name="T39" fmla="*/ 23210 h 319"/>
              <a:gd name="T40" fmla="*/ 71967 w 246"/>
              <a:gd name="T41" fmla="*/ 23210 h 319"/>
              <a:gd name="T42" fmla="*/ 84667 w 246"/>
              <a:gd name="T43" fmla="*/ 26903 h 319"/>
              <a:gd name="T44" fmla="*/ 93663 w 246"/>
              <a:gd name="T45" fmla="*/ 33233 h 319"/>
              <a:gd name="T46" fmla="*/ 98954 w 246"/>
              <a:gd name="T47" fmla="*/ 43256 h 319"/>
              <a:gd name="T48" fmla="*/ 125942 w 246"/>
              <a:gd name="T49" fmla="*/ 48531 h 319"/>
              <a:gd name="T50" fmla="*/ 121708 w 246"/>
              <a:gd name="T51" fmla="*/ 28485 h 319"/>
              <a:gd name="T52" fmla="*/ 109008 w 246"/>
              <a:gd name="T53" fmla="*/ 13188 h 319"/>
              <a:gd name="T54" fmla="*/ 89429 w 246"/>
              <a:gd name="T55" fmla="*/ 3693 h 319"/>
              <a:gd name="T56" fmla="*/ 64029 w 246"/>
              <a:gd name="T57" fmla="*/ 0 h 319"/>
              <a:gd name="T58" fmla="*/ 38100 w 246"/>
              <a:gd name="T59" fmla="*/ 3165 h 319"/>
              <a:gd name="T60" fmla="*/ 20108 w 246"/>
              <a:gd name="T61" fmla="*/ 12660 h 319"/>
              <a:gd name="T62" fmla="*/ 8467 w 246"/>
              <a:gd name="T63" fmla="*/ 27430 h 319"/>
              <a:gd name="T64" fmla="*/ 4233 w 246"/>
              <a:gd name="T65" fmla="*/ 45366 h 319"/>
              <a:gd name="T66" fmla="*/ 6350 w 246"/>
              <a:gd name="T67" fmla="*/ 62773 h 319"/>
              <a:gd name="T68" fmla="*/ 15346 w 246"/>
              <a:gd name="T69" fmla="*/ 75434 h 319"/>
              <a:gd name="T70" fmla="*/ 29104 w 246"/>
              <a:gd name="T71" fmla="*/ 83874 h 319"/>
              <a:gd name="T72" fmla="*/ 49213 w 246"/>
              <a:gd name="T73" fmla="*/ 90731 h 319"/>
              <a:gd name="T74" fmla="*/ 87313 w 246"/>
              <a:gd name="T75" fmla="*/ 100226 h 319"/>
              <a:gd name="T76" fmla="*/ 95250 w 246"/>
              <a:gd name="T77" fmla="*/ 103919 h 319"/>
              <a:gd name="T78" fmla="*/ 101071 w 246"/>
              <a:gd name="T79" fmla="*/ 109194 h 319"/>
              <a:gd name="T80" fmla="*/ 103187 w 246"/>
              <a:gd name="T81" fmla="*/ 117107 h 319"/>
              <a:gd name="T82" fmla="*/ 102129 w 246"/>
              <a:gd name="T83" fmla="*/ 127657 h 319"/>
              <a:gd name="T84" fmla="*/ 96308 w 246"/>
              <a:gd name="T85" fmla="*/ 136097 h 319"/>
              <a:gd name="T86" fmla="*/ 85196 w 246"/>
              <a:gd name="T87" fmla="*/ 141372 h 319"/>
              <a:gd name="T88" fmla="*/ 70379 w 246"/>
              <a:gd name="T89" fmla="*/ 144537 h 319"/>
              <a:gd name="T90" fmla="*/ 53446 w 246"/>
              <a:gd name="T91" fmla="*/ 143482 h 319"/>
              <a:gd name="T92" fmla="*/ 40217 w 246"/>
              <a:gd name="T93" fmla="*/ 138207 h 319"/>
              <a:gd name="T94" fmla="*/ 30692 w 246"/>
              <a:gd name="T95" fmla="*/ 128712 h 319"/>
              <a:gd name="T96" fmla="*/ 25929 w 246"/>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6" h="319">
                <a:moveTo>
                  <a:pt x="0" y="212"/>
                </a:moveTo>
                <a:lnTo>
                  <a:pt x="1" y="224"/>
                </a:lnTo>
                <a:lnTo>
                  <a:pt x="2" y="236"/>
                </a:lnTo>
                <a:lnTo>
                  <a:pt x="4" y="247"/>
                </a:lnTo>
                <a:lnTo>
                  <a:pt x="9" y="258"/>
                </a:lnTo>
                <a:lnTo>
                  <a:pt x="12" y="267"/>
                </a:lnTo>
                <a:lnTo>
                  <a:pt x="18" y="276"/>
                </a:lnTo>
                <a:lnTo>
                  <a:pt x="25" y="284"/>
                </a:lnTo>
                <a:lnTo>
                  <a:pt x="32" y="291"/>
                </a:lnTo>
                <a:lnTo>
                  <a:pt x="40" y="298"/>
                </a:lnTo>
                <a:lnTo>
                  <a:pt x="49" y="303"/>
                </a:lnTo>
                <a:lnTo>
                  <a:pt x="58" y="308"/>
                </a:lnTo>
                <a:lnTo>
                  <a:pt x="70" y="312"/>
                </a:lnTo>
                <a:lnTo>
                  <a:pt x="81" y="315"/>
                </a:lnTo>
                <a:lnTo>
                  <a:pt x="93" y="316"/>
                </a:lnTo>
                <a:lnTo>
                  <a:pt x="107" y="319"/>
                </a:lnTo>
                <a:lnTo>
                  <a:pt x="121" y="319"/>
                </a:lnTo>
                <a:lnTo>
                  <a:pt x="136" y="319"/>
                </a:lnTo>
                <a:lnTo>
                  <a:pt x="149" y="318"/>
                </a:lnTo>
                <a:lnTo>
                  <a:pt x="162" y="315"/>
                </a:lnTo>
                <a:lnTo>
                  <a:pt x="175" y="312"/>
                </a:lnTo>
                <a:lnTo>
                  <a:pt x="185" y="308"/>
                </a:lnTo>
                <a:lnTo>
                  <a:pt x="195" y="304"/>
                </a:lnTo>
                <a:lnTo>
                  <a:pt x="205" y="298"/>
                </a:lnTo>
                <a:lnTo>
                  <a:pt x="214" y="292"/>
                </a:lnTo>
                <a:lnTo>
                  <a:pt x="221" y="285"/>
                </a:lnTo>
                <a:lnTo>
                  <a:pt x="228" y="279"/>
                </a:lnTo>
                <a:lnTo>
                  <a:pt x="233" y="270"/>
                </a:lnTo>
                <a:lnTo>
                  <a:pt x="238" y="261"/>
                </a:lnTo>
                <a:lnTo>
                  <a:pt x="241" y="252"/>
                </a:lnTo>
                <a:lnTo>
                  <a:pt x="244" y="242"/>
                </a:lnTo>
                <a:lnTo>
                  <a:pt x="246" y="231"/>
                </a:lnTo>
                <a:lnTo>
                  <a:pt x="246" y="220"/>
                </a:lnTo>
                <a:lnTo>
                  <a:pt x="246" y="211"/>
                </a:lnTo>
                <a:lnTo>
                  <a:pt x="245" y="201"/>
                </a:lnTo>
                <a:lnTo>
                  <a:pt x="243" y="193"/>
                </a:lnTo>
                <a:lnTo>
                  <a:pt x="240" y="186"/>
                </a:lnTo>
                <a:lnTo>
                  <a:pt x="237" y="180"/>
                </a:lnTo>
                <a:lnTo>
                  <a:pt x="233" y="174"/>
                </a:lnTo>
                <a:lnTo>
                  <a:pt x="229" y="168"/>
                </a:lnTo>
                <a:lnTo>
                  <a:pt x="223" y="162"/>
                </a:lnTo>
                <a:lnTo>
                  <a:pt x="217" y="158"/>
                </a:lnTo>
                <a:lnTo>
                  <a:pt x="210" y="153"/>
                </a:lnTo>
                <a:lnTo>
                  <a:pt x="203" y="150"/>
                </a:lnTo>
                <a:lnTo>
                  <a:pt x="195" y="146"/>
                </a:lnTo>
                <a:lnTo>
                  <a:pt x="186" y="143"/>
                </a:lnTo>
                <a:lnTo>
                  <a:pt x="176" y="139"/>
                </a:lnTo>
                <a:lnTo>
                  <a:pt x="165" y="137"/>
                </a:lnTo>
                <a:lnTo>
                  <a:pt x="155" y="134"/>
                </a:lnTo>
                <a:lnTo>
                  <a:pt x="106" y="122"/>
                </a:lnTo>
                <a:lnTo>
                  <a:pt x="100" y="121"/>
                </a:lnTo>
                <a:lnTo>
                  <a:pt x="94" y="120"/>
                </a:lnTo>
                <a:lnTo>
                  <a:pt x="89" y="119"/>
                </a:lnTo>
                <a:lnTo>
                  <a:pt x="85" y="116"/>
                </a:lnTo>
                <a:lnTo>
                  <a:pt x="80" y="115"/>
                </a:lnTo>
                <a:lnTo>
                  <a:pt x="77" y="113"/>
                </a:lnTo>
                <a:lnTo>
                  <a:pt x="73" y="112"/>
                </a:lnTo>
                <a:lnTo>
                  <a:pt x="70" y="109"/>
                </a:lnTo>
                <a:lnTo>
                  <a:pt x="68" y="107"/>
                </a:lnTo>
                <a:lnTo>
                  <a:pt x="65" y="105"/>
                </a:lnTo>
                <a:lnTo>
                  <a:pt x="63" y="101"/>
                </a:lnTo>
                <a:lnTo>
                  <a:pt x="61" y="99"/>
                </a:lnTo>
                <a:lnTo>
                  <a:pt x="60" y="96"/>
                </a:lnTo>
                <a:lnTo>
                  <a:pt x="60" y="92"/>
                </a:lnTo>
                <a:lnTo>
                  <a:pt x="58" y="89"/>
                </a:lnTo>
                <a:lnTo>
                  <a:pt x="58" y="85"/>
                </a:lnTo>
                <a:lnTo>
                  <a:pt x="58" y="80"/>
                </a:lnTo>
                <a:lnTo>
                  <a:pt x="60" y="75"/>
                </a:lnTo>
                <a:lnTo>
                  <a:pt x="61" y="71"/>
                </a:lnTo>
                <a:lnTo>
                  <a:pt x="62" y="67"/>
                </a:lnTo>
                <a:lnTo>
                  <a:pt x="64" y="63"/>
                </a:lnTo>
                <a:lnTo>
                  <a:pt x="68" y="60"/>
                </a:lnTo>
                <a:lnTo>
                  <a:pt x="71" y="57"/>
                </a:lnTo>
                <a:lnTo>
                  <a:pt x="75" y="54"/>
                </a:lnTo>
                <a:lnTo>
                  <a:pt x="78" y="51"/>
                </a:lnTo>
                <a:lnTo>
                  <a:pt x="83" y="48"/>
                </a:lnTo>
                <a:lnTo>
                  <a:pt x="88" y="47"/>
                </a:lnTo>
                <a:lnTo>
                  <a:pt x="94" y="45"/>
                </a:lnTo>
                <a:lnTo>
                  <a:pt x="100" y="44"/>
                </a:lnTo>
                <a:lnTo>
                  <a:pt x="107" y="44"/>
                </a:lnTo>
                <a:lnTo>
                  <a:pt x="114" y="43"/>
                </a:lnTo>
                <a:lnTo>
                  <a:pt x="121" y="43"/>
                </a:lnTo>
                <a:lnTo>
                  <a:pt x="129" y="43"/>
                </a:lnTo>
                <a:lnTo>
                  <a:pt x="136" y="44"/>
                </a:lnTo>
                <a:lnTo>
                  <a:pt x="142" y="45"/>
                </a:lnTo>
                <a:lnTo>
                  <a:pt x="148" y="46"/>
                </a:lnTo>
                <a:lnTo>
                  <a:pt x="154" y="48"/>
                </a:lnTo>
                <a:lnTo>
                  <a:pt x="160" y="51"/>
                </a:lnTo>
                <a:lnTo>
                  <a:pt x="164" y="53"/>
                </a:lnTo>
                <a:lnTo>
                  <a:pt x="169" y="57"/>
                </a:lnTo>
                <a:lnTo>
                  <a:pt x="173" y="60"/>
                </a:lnTo>
                <a:lnTo>
                  <a:pt x="177" y="63"/>
                </a:lnTo>
                <a:lnTo>
                  <a:pt x="180" y="68"/>
                </a:lnTo>
                <a:lnTo>
                  <a:pt x="183" y="71"/>
                </a:lnTo>
                <a:lnTo>
                  <a:pt x="185" y="77"/>
                </a:lnTo>
                <a:lnTo>
                  <a:pt x="187" y="82"/>
                </a:lnTo>
                <a:lnTo>
                  <a:pt x="188" y="88"/>
                </a:lnTo>
                <a:lnTo>
                  <a:pt x="188" y="93"/>
                </a:lnTo>
                <a:lnTo>
                  <a:pt x="238" y="93"/>
                </a:lnTo>
                <a:lnTo>
                  <a:pt x="238" y="92"/>
                </a:lnTo>
                <a:lnTo>
                  <a:pt x="238" y="82"/>
                </a:lnTo>
                <a:lnTo>
                  <a:pt x="236" y="73"/>
                </a:lnTo>
                <a:lnTo>
                  <a:pt x="233" y="63"/>
                </a:lnTo>
                <a:lnTo>
                  <a:pt x="230" y="54"/>
                </a:lnTo>
                <a:lnTo>
                  <a:pt x="225" y="46"/>
                </a:lnTo>
                <a:lnTo>
                  <a:pt x="220" y="38"/>
                </a:lnTo>
                <a:lnTo>
                  <a:pt x="214" y="31"/>
                </a:lnTo>
                <a:lnTo>
                  <a:pt x="206" y="25"/>
                </a:lnTo>
                <a:lnTo>
                  <a:pt x="198" y="20"/>
                </a:lnTo>
                <a:lnTo>
                  <a:pt x="190" y="15"/>
                </a:lnTo>
                <a:lnTo>
                  <a:pt x="179" y="11"/>
                </a:lnTo>
                <a:lnTo>
                  <a:pt x="169" y="7"/>
                </a:lnTo>
                <a:lnTo>
                  <a:pt x="159" y="4"/>
                </a:lnTo>
                <a:lnTo>
                  <a:pt x="146" y="1"/>
                </a:lnTo>
                <a:lnTo>
                  <a:pt x="133" y="0"/>
                </a:lnTo>
                <a:lnTo>
                  <a:pt x="121" y="0"/>
                </a:lnTo>
                <a:lnTo>
                  <a:pt x="108" y="0"/>
                </a:lnTo>
                <a:lnTo>
                  <a:pt x="95" y="1"/>
                </a:lnTo>
                <a:lnTo>
                  <a:pt x="84" y="4"/>
                </a:lnTo>
                <a:lnTo>
                  <a:pt x="72" y="6"/>
                </a:lnTo>
                <a:lnTo>
                  <a:pt x="63" y="9"/>
                </a:lnTo>
                <a:lnTo>
                  <a:pt x="54" y="14"/>
                </a:lnTo>
                <a:lnTo>
                  <a:pt x="45" y="19"/>
                </a:lnTo>
                <a:lnTo>
                  <a:pt x="38" y="24"/>
                </a:lnTo>
                <a:lnTo>
                  <a:pt x="31" y="30"/>
                </a:lnTo>
                <a:lnTo>
                  <a:pt x="25" y="37"/>
                </a:lnTo>
                <a:lnTo>
                  <a:pt x="19" y="44"/>
                </a:lnTo>
                <a:lnTo>
                  <a:pt x="16" y="52"/>
                </a:lnTo>
                <a:lnTo>
                  <a:pt x="12" y="60"/>
                </a:lnTo>
                <a:lnTo>
                  <a:pt x="10" y="68"/>
                </a:lnTo>
                <a:lnTo>
                  <a:pt x="8" y="77"/>
                </a:lnTo>
                <a:lnTo>
                  <a:pt x="8" y="86"/>
                </a:lnTo>
                <a:lnTo>
                  <a:pt x="8" y="96"/>
                </a:lnTo>
                <a:lnTo>
                  <a:pt x="9" y="104"/>
                </a:lnTo>
                <a:lnTo>
                  <a:pt x="10" y="112"/>
                </a:lnTo>
                <a:lnTo>
                  <a:pt x="12" y="119"/>
                </a:lnTo>
                <a:lnTo>
                  <a:pt x="16" y="126"/>
                </a:lnTo>
                <a:lnTo>
                  <a:pt x="19" y="131"/>
                </a:lnTo>
                <a:lnTo>
                  <a:pt x="24" y="137"/>
                </a:lnTo>
                <a:lnTo>
                  <a:pt x="29" y="143"/>
                </a:lnTo>
                <a:lnTo>
                  <a:pt x="34" y="147"/>
                </a:lnTo>
                <a:lnTo>
                  <a:pt x="40" y="151"/>
                </a:lnTo>
                <a:lnTo>
                  <a:pt x="47" y="155"/>
                </a:lnTo>
                <a:lnTo>
                  <a:pt x="55" y="159"/>
                </a:lnTo>
                <a:lnTo>
                  <a:pt x="63" y="162"/>
                </a:lnTo>
                <a:lnTo>
                  <a:pt x="72" y="166"/>
                </a:lnTo>
                <a:lnTo>
                  <a:pt x="83" y="168"/>
                </a:lnTo>
                <a:lnTo>
                  <a:pt x="93" y="172"/>
                </a:lnTo>
                <a:lnTo>
                  <a:pt x="149" y="185"/>
                </a:lnTo>
                <a:lnTo>
                  <a:pt x="155" y="186"/>
                </a:lnTo>
                <a:lnTo>
                  <a:pt x="160" y="189"/>
                </a:lnTo>
                <a:lnTo>
                  <a:pt x="165" y="190"/>
                </a:lnTo>
                <a:lnTo>
                  <a:pt x="170" y="191"/>
                </a:lnTo>
                <a:lnTo>
                  <a:pt x="173" y="193"/>
                </a:lnTo>
                <a:lnTo>
                  <a:pt x="178" y="195"/>
                </a:lnTo>
                <a:lnTo>
                  <a:pt x="180" y="197"/>
                </a:lnTo>
                <a:lnTo>
                  <a:pt x="184" y="199"/>
                </a:lnTo>
                <a:lnTo>
                  <a:pt x="186" y="201"/>
                </a:lnTo>
                <a:lnTo>
                  <a:pt x="188" y="204"/>
                </a:lnTo>
                <a:lnTo>
                  <a:pt x="191" y="207"/>
                </a:lnTo>
                <a:lnTo>
                  <a:pt x="193" y="211"/>
                </a:lnTo>
                <a:lnTo>
                  <a:pt x="194" y="214"/>
                </a:lnTo>
                <a:lnTo>
                  <a:pt x="194" y="218"/>
                </a:lnTo>
                <a:lnTo>
                  <a:pt x="195" y="222"/>
                </a:lnTo>
                <a:lnTo>
                  <a:pt x="195" y="227"/>
                </a:lnTo>
                <a:lnTo>
                  <a:pt x="195" y="231"/>
                </a:lnTo>
                <a:lnTo>
                  <a:pt x="194" y="237"/>
                </a:lnTo>
                <a:lnTo>
                  <a:pt x="193" y="242"/>
                </a:lnTo>
                <a:lnTo>
                  <a:pt x="191" y="246"/>
                </a:lnTo>
                <a:lnTo>
                  <a:pt x="188" y="250"/>
                </a:lnTo>
                <a:lnTo>
                  <a:pt x="185" y="254"/>
                </a:lnTo>
                <a:lnTo>
                  <a:pt x="182" y="258"/>
                </a:lnTo>
                <a:lnTo>
                  <a:pt x="177" y="261"/>
                </a:lnTo>
                <a:lnTo>
                  <a:pt x="172" y="264"/>
                </a:lnTo>
                <a:lnTo>
                  <a:pt x="167" y="266"/>
                </a:lnTo>
                <a:lnTo>
                  <a:pt x="161" y="268"/>
                </a:lnTo>
                <a:lnTo>
                  <a:pt x="155" y="270"/>
                </a:lnTo>
                <a:lnTo>
                  <a:pt x="148" y="272"/>
                </a:lnTo>
                <a:lnTo>
                  <a:pt x="141" y="273"/>
                </a:lnTo>
                <a:lnTo>
                  <a:pt x="133" y="274"/>
                </a:lnTo>
                <a:lnTo>
                  <a:pt x="125" y="274"/>
                </a:lnTo>
                <a:lnTo>
                  <a:pt x="117" y="274"/>
                </a:lnTo>
                <a:lnTo>
                  <a:pt x="109" y="273"/>
                </a:lnTo>
                <a:lnTo>
                  <a:pt x="101" y="272"/>
                </a:lnTo>
                <a:lnTo>
                  <a:pt x="94" y="270"/>
                </a:lnTo>
                <a:lnTo>
                  <a:pt x="87" y="268"/>
                </a:lnTo>
                <a:lnTo>
                  <a:pt x="81" y="265"/>
                </a:lnTo>
                <a:lnTo>
                  <a:pt x="76" y="262"/>
                </a:lnTo>
                <a:lnTo>
                  <a:pt x="71" y="258"/>
                </a:lnTo>
                <a:lnTo>
                  <a:pt x="66" y="254"/>
                </a:lnTo>
                <a:lnTo>
                  <a:pt x="62" y="250"/>
                </a:lnTo>
                <a:lnTo>
                  <a:pt x="58" y="244"/>
                </a:lnTo>
                <a:lnTo>
                  <a:pt x="55" y="238"/>
                </a:lnTo>
                <a:lnTo>
                  <a:pt x="53" y="232"/>
                </a:lnTo>
                <a:lnTo>
                  <a:pt x="52" y="227"/>
                </a:lnTo>
                <a:lnTo>
                  <a:pt x="49" y="219"/>
                </a:lnTo>
                <a:lnTo>
                  <a:pt x="49"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8" name="Freeform 309"/>
          <p:cNvSpPr>
            <a:spLocks/>
          </p:cNvSpPr>
          <p:nvPr/>
        </p:nvSpPr>
        <p:spPr bwMode="auto">
          <a:xfrm>
            <a:off x="2341563" y="6289675"/>
            <a:ext cx="130175" cy="168275"/>
          </a:xfrm>
          <a:custGeom>
            <a:avLst/>
            <a:gdLst>
              <a:gd name="T0" fmla="*/ 2635 w 247"/>
              <a:gd name="T1" fmla="*/ 130294 h 319"/>
              <a:gd name="T2" fmla="*/ 13703 w 247"/>
              <a:gd name="T3" fmla="*/ 149812 h 319"/>
              <a:gd name="T4" fmla="*/ 31094 w 247"/>
              <a:gd name="T5" fmla="*/ 162472 h 319"/>
              <a:gd name="T6" fmla="*/ 56392 w 247"/>
              <a:gd name="T7" fmla="*/ 168275 h 319"/>
              <a:gd name="T8" fmla="*/ 85905 w 247"/>
              <a:gd name="T9" fmla="*/ 166165 h 319"/>
              <a:gd name="T10" fmla="*/ 108040 w 247"/>
              <a:gd name="T11" fmla="*/ 157197 h 319"/>
              <a:gd name="T12" fmla="*/ 123324 w 247"/>
              <a:gd name="T13" fmla="*/ 142427 h 319"/>
              <a:gd name="T14" fmla="*/ 130175 w 247"/>
              <a:gd name="T15" fmla="*/ 121854 h 319"/>
              <a:gd name="T16" fmla="*/ 128067 w 247"/>
              <a:gd name="T17" fmla="*/ 101809 h 319"/>
              <a:gd name="T18" fmla="*/ 120689 w 247"/>
              <a:gd name="T19" fmla="*/ 88621 h 319"/>
              <a:gd name="T20" fmla="*/ 107513 w 247"/>
              <a:gd name="T21" fmla="*/ 79126 h 319"/>
              <a:gd name="T22" fmla="*/ 87486 w 247"/>
              <a:gd name="T23" fmla="*/ 72269 h 319"/>
              <a:gd name="T24" fmla="*/ 50067 w 247"/>
              <a:gd name="T25" fmla="*/ 63301 h 319"/>
              <a:gd name="T26" fmla="*/ 40581 w 247"/>
              <a:gd name="T27" fmla="*/ 59608 h 319"/>
              <a:gd name="T28" fmla="*/ 34784 w 247"/>
              <a:gd name="T29" fmla="*/ 55388 h 319"/>
              <a:gd name="T30" fmla="*/ 31621 w 247"/>
              <a:gd name="T31" fmla="*/ 48531 h 319"/>
              <a:gd name="T32" fmla="*/ 31621 w 247"/>
              <a:gd name="T33" fmla="*/ 39563 h 319"/>
              <a:gd name="T34" fmla="*/ 35838 w 247"/>
              <a:gd name="T35" fmla="*/ 31650 h 319"/>
              <a:gd name="T36" fmla="*/ 43743 w 247"/>
              <a:gd name="T37" fmla="*/ 25320 h 319"/>
              <a:gd name="T38" fmla="*/ 56392 w 247"/>
              <a:gd name="T39" fmla="*/ 23210 h 319"/>
              <a:gd name="T40" fmla="*/ 71675 w 247"/>
              <a:gd name="T41" fmla="*/ 23210 h 319"/>
              <a:gd name="T42" fmla="*/ 84324 w 247"/>
              <a:gd name="T43" fmla="*/ 26903 h 319"/>
              <a:gd name="T44" fmla="*/ 93283 w 247"/>
              <a:gd name="T45" fmla="*/ 33233 h 319"/>
              <a:gd name="T46" fmla="*/ 99081 w 247"/>
              <a:gd name="T47" fmla="*/ 43256 h 319"/>
              <a:gd name="T48" fmla="*/ 125432 w 247"/>
              <a:gd name="T49" fmla="*/ 48531 h 319"/>
              <a:gd name="T50" fmla="*/ 121216 w 247"/>
              <a:gd name="T51" fmla="*/ 28485 h 319"/>
              <a:gd name="T52" fmla="*/ 108567 w 247"/>
              <a:gd name="T53" fmla="*/ 13188 h 319"/>
              <a:gd name="T54" fmla="*/ 89067 w 247"/>
              <a:gd name="T55" fmla="*/ 3693 h 319"/>
              <a:gd name="T56" fmla="*/ 63770 w 247"/>
              <a:gd name="T57" fmla="*/ 0 h 319"/>
              <a:gd name="T58" fmla="*/ 38473 w 247"/>
              <a:gd name="T59" fmla="*/ 3165 h 319"/>
              <a:gd name="T60" fmla="*/ 20027 w 247"/>
              <a:gd name="T61" fmla="*/ 12660 h 319"/>
              <a:gd name="T62" fmla="*/ 8432 w 247"/>
              <a:gd name="T63" fmla="*/ 27430 h 319"/>
              <a:gd name="T64" fmla="*/ 4216 w 247"/>
              <a:gd name="T65" fmla="*/ 45366 h 319"/>
              <a:gd name="T66" fmla="*/ 6851 w 247"/>
              <a:gd name="T67" fmla="*/ 62773 h 319"/>
              <a:gd name="T68" fmla="*/ 15284 w 247"/>
              <a:gd name="T69" fmla="*/ 75434 h 319"/>
              <a:gd name="T70" fmla="*/ 29513 w 247"/>
              <a:gd name="T71" fmla="*/ 83874 h 319"/>
              <a:gd name="T72" fmla="*/ 49013 w 247"/>
              <a:gd name="T73" fmla="*/ 90731 h 319"/>
              <a:gd name="T74" fmla="*/ 87486 w 247"/>
              <a:gd name="T75" fmla="*/ 100226 h 319"/>
              <a:gd name="T76" fmla="*/ 95391 w 247"/>
              <a:gd name="T77" fmla="*/ 103919 h 319"/>
              <a:gd name="T78" fmla="*/ 100662 w 247"/>
              <a:gd name="T79" fmla="*/ 109194 h 319"/>
              <a:gd name="T80" fmla="*/ 103297 w 247"/>
              <a:gd name="T81" fmla="*/ 117107 h 319"/>
              <a:gd name="T82" fmla="*/ 102243 w 247"/>
              <a:gd name="T83" fmla="*/ 127657 h 319"/>
              <a:gd name="T84" fmla="*/ 95918 w 247"/>
              <a:gd name="T85" fmla="*/ 136097 h 319"/>
              <a:gd name="T86" fmla="*/ 84851 w 247"/>
              <a:gd name="T87" fmla="*/ 141372 h 319"/>
              <a:gd name="T88" fmla="*/ 70621 w 247"/>
              <a:gd name="T89" fmla="*/ 144537 h 319"/>
              <a:gd name="T90" fmla="*/ 53756 w 247"/>
              <a:gd name="T91" fmla="*/ 143482 h 319"/>
              <a:gd name="T92" fmla="*/ 40054 w 247"/>
              <a:gd name="T93" fmla="*/ 138207 h 319"/>
              <a:gd name="T94" fmla="*/ 31094 w 247"/>
              <a:gd name="T95" fmla="*/ 128712 h 319"/>
              <a:gd name="T96" fmla="*/ 26351 w 247"/>
              <a:gd name="T97" fmla="*/ 115524 h 31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7" h="319">
                <a:moveTo>
                  <a:pt x="0" y="212"/>
                </a:moveTo>
                <a:lnTo>
                  <a:pt x="1" y="224"/>
                </a:lnTo>
                <a:lnTo>
                  <a:pt x="3" y="236"/>
                </a:lnTo>
                <a:lnTo>
                  <a:pt x="5" y="247"/>
                </a:lnTo>
                <a:lnTo>
                  <a:pt x="9" y="258"/>
                </a:lnTo>
                <a:lnTo>
                  <a:pt x="13" y="267"/>
                </a:lnTo>
                <a:lnTo>
                  <a:pt x="19" y="276"/>
                </a:lnTo>
                <a:lnTo>
                  <a:pt x="26" y="284"/>
                </a:lnTo>
                <a:lnTo>
                  <a:pt x="32" y="291"/>
                </a:lnTo>
                <a:lnTo>
                  <a:pt x="41" y="298"/>
                </a:lnTo>
                <a:lnTo>
                  <a:pt x="50" y="303"/>
                </a:lnTo>
                <a:lnTo>
                  <a:pt x="59" y="308"/>
                </a:lnTo>
                <a:lnTo>
                  <a:pt x="70" y="312"/>
                </a:lnTo>
                <a:lnTo>
                  <a:pt x="82" y="315"/>
                </a:lnTo>
                <a:lnTo>
                  <a:pt x="93" y="316"/>
                </a:lnTo>
                <a:lnTo>
                  <a:pt x="107" y="319"/>
                </a:lnTo>
                <a:lnTo>
                  <a:pt x="121" y="319"/>
                </a:lnTo>
                <a:lnTo>
                  <a:pt x="136" y="319"/>
                </a:lnTo>
                <a:lnTo>
                  <a:pt x="150" y="318"/>
                </a:lnTo>
                <a:lnTo>
                  <a:pt x="163" y="315"/>
                </a:lnTo>
                <a:lnTo>
                  <a:pt x="175" y="312"/>
                </a:lnTo>
                <a:lnTo>
                  <a:pt x="186" y="308"/>
                </a:lnTo>
                <a:lnTo>
                  <a:pt x="196" y="304"/>
                </a:lnTo>
                <a:lnTo>
                  <a:pt x="205" y="298"/>
                </a:lnTo>
                <a:lnTo>
                  <a:pt x="214" y="292"/>
                </a:lnTo>
                <a:lnTo>
                  <a:pt x="221" y="285"/>
                </a:lnTo>
                <a:lnTo>
                  <a:pt x="228" y="279"/>
                </a:lnTo>
                <a:lnTo>
                  <a:pt x="234" y="270"/>
                </a:lnTo>
                <a:lnTo>
                  <a:pt x="238" y="261"/>
                </a:lnTo>
                <a:lnTo>
                  <a:pt x="242" y="252"/>
                </a:lnTo>
                <a:lnTo>
                  <a:pt x="244" y="242"/>
                </a:lnTo>
                <a:lnTo>
                  <a:pt x="247" y="231"/>
                </a:lnTo>
                <a:lnTo>
                  <a:pt x="247" y="220"/>
                </a:lnTo>
                <a:lnTo>
                  <a:pt x="247" y="211"/>
                </a:lnTo>
                <a:lnTo>
                  <a:pt x="245" y="201"/>
                </a:lnTo>
                <a:lnTo>
                  <a:pt x="243" y="193"/>
                </a:lnTo>
                <a:lnTo>
                  <a:pt x="241" y="186"/>
                </a:lnTo>
                <a:lnTo>
                  <a:pt x="237" y="180"/>
                </a:lnTo>
                <a:lnTo>
                  <a:pt x="234" y="174"/>
                </a:lnTo>
                <a:lnTo>
                  <a:pt x="229" y="168"/>
                </a:lnTo>
                <a:lnTo>
                  <a:pt x="224" y="162"/>
                </a:lnTo>
                <a:lnTo>
                  <a:pt x="218" y="158"/>
                </a:lnTo>
                <a:lnTo>
                  <a:pt x="211" y="153"/>
                </a:lnTo>
                <a:lnTo>
                  <a:pt x="204" y="150"/>
                </a:lnTo>
                <a:lnTo>
                  <a:pt x="196" y="146"/>
                </a:lnTo>
                <a:lnTo>
                  <a:pt x="187" y="143"/>
                </a:lnTo>
                <a:lnTo>
                  <a:pt x="176" y="139"/>
                </a:lnTo>
                <a:lnTo>
                  <a:pt x="166" y="137"/>
                </a:lnTo>
                <a:lnTo>
                  <a:pt x="156" y="134"/>
                </a:lnTo>
                <a:lnTo>
                  <a:pt x="106" y="122"/>
                </a:lnTo>
                <a:lnTo>
                  <a:pt x="100" y="121"/>
                </a:lnTo>
                <a:lnTo>
                  <a:pt x="95" y="120"/>
                </a:lnTo>
                <a:lnTo>
                  <a:pt x="90" y="119"/>
                </a:lnTo>
                <a:lnTo>
                  <a:pt x="85" y="116"/>
                </a:lnTo>
                <a:lnTo>
                  <a:pt x="81" y="115"/>
                </a:lnTo>
                <a:lnTo>
                  <a:pt x="77" y="113"/>
                </a:lnTo>
                <a:lnTo>
                  <a:pt x="74" y="112"/>
                </a:lnTo>
                <a:lnTo>
                  <a:pt x="70" y="109"/>
                </a:lnTo>
                <a:lnTo>
                  <a:pt x="68" y="107"/>
                </a:lnTo>
                <a:lnTo>
                  <a:pt x="66" y="105"/>
                </a:lnTo>
                <a:lnTo>
                  <a:pt x="64" y="101"/>
                </a:lnTo>
                <a:lnTo>
                  <a:pt x="61" y="99"/>
                </a:lnTo>
                <a:lnTo>
                  <a:pt x="60" y="96"/>
                </a:lnTo>
                <a:lnTo>
                  <a:pt x="60" y="92"/>
                </a:lnTo>
                <a:lnTo>
                  <a:pt x="59" y="89"/>
                </a:lnTo>
                <a:lnTo>
                  <a:pt x="59" y="85"/>
                </a:lnTo>
                <a:lnTo>
                  <a:pt x="59" y="80"/>
                </a:lnTo>
                <a:lnTo>
                  <a:pt x="60" y="75"/>
                </a:lnTo>
                <a:lnTo>
                  <a:pt x="61" y="71"/>
                </a:lnTo>
                <a:lnTo>
                  <a:pt x="62" y="67"/>
                </a:lnTo>
                <a:lnTo>
                  <a:pt x="65" y="63"/>
                </a:lnTo>
                <a:lnTo>
                  <a:pt x="68" y="60"/>
                </a:lnTo>
                <a:lnTo>
                  <a:pt x="72" y="57"/>
                </a:lnTo>
                <a:lnTo>
                  <a:pt x="75" y="54"/>
                </a:lnTo>
                <a:lnTo>
                  <a:pt x="79" y="51"/>
                </a:lnTo>
                <a:lnTo>
                  <a:pt x="83" y="48"/>
                </a:lnTo>
                <a:lnTo>
                  <a:pt x="89" y="47"/>
                </a:lnTo>
                <a:lnTo>
                  <a:pt x="95" y="45"/>
                </a:lnTo>
                <a:lnTo>
                  <a:pt x="100" y="44"/>
                </a:lnTo>
                <a:lnTo>
                  <a:pt x="107" y="44"/>
                </a:lnTo>
                <a:lnTo>
                  <a:pt x="114" y="43"/>
                </a:lnTo>
                <a:lnTo>
                  <a:pt x="121" y="43"/>
                </a:lnTo>
                <a:lnTo>
                  <a:pt x="129" y="43"/>
                </a:lnTo>
                <a:lnTo>
                  <a:pt x="136" y="44"/>
                </a:lnTo>
                <a:lnTo>
                  <a:pt x="143" y="45"/>
                </a:lnTo>
                <a:lnTo>
                  <a:pt x="149" y="46"/>
                </a:lnTo>
                <a:lnTo>
                  <a:pt x="154" y="48"/>
                </a:lnTo>
                <a:lnTo>
                  <a:pt x="160" y="51"/>
                </a:lnTo>
                <a:lnTo>
                  <a:pt x="165" y="53"/>
                </a:lnTo>
                <a:lnTo>
                  <a:pt x="169" y="57"/>
                </a:lnTo>
                <a:lnTo>
                  <a:pt x="174" y="60"/>
                </a:lnTo>
                <a:lnTo>
                  <a:pt x="177" y="63"/>
                </a:lnTo>
                <a:lnTo>
                  <a:pt x="181" y="68"/>
                </a:lnTo>
                <a:lnTo>
                  <a:pt x="183" y="71"/>
                </a:lnTo>
                <a:lnTo>
                  <a:pt x="186" y="77"/>
                </a:lnTo>
                <a:lnTo>
                  <a:pt x="188" y="82"/>
                </a:lnTo>
                <a:lnTo>
                  <a:pt x="189" y="88"/>
                </a:lnTo>
                <a:lnTo>
                  <a:pt x="189" y="93"/>
                </a:lnTo>
                <a:lnTo>
                  <a:pt x="238" y="93"/>
                </a:lnTo>
                <a:lnTo>
                  <a:pt x="238" y="92"/>
                </a:lnTo>
                <a:lnTo>
                  <a:pt x="238" y="82"/>
                </a:lnTo>
                <a:lnTo>
                  <a:pt x="236" y="73"/>
                </a:lnTo>
                <a:lnTo>
                  <a:pt x="234" y="63"/>
                </a:lnTo>
                <a:lnTo>
                  <a:pt x="230" y="54"/>
                </a:lnTo>
                <a:lnTo>
                  <a:pt x="226" y="46"/>
                </a:lnTo>
                <a:lnTo>
                  <a:pt x="220" y="38"/>
                </a:lnTo>
                <a:lnTo>
                  <a:pt x="214" y="31"/>
                </a:lnTo>
                <a:lnTo>
                  <a:pt x="206" y="25"/>
                </a:lnTo>
                <a:lnTo>
                  <a:pt x="198" y="20"/>
                </a:lnTo>
                <a:lnTo>
                  <a:pt x="190" y="15"/>
                </a:lnTo>
                <a:lnTo>
                  <a:pt x="180" y="11"/>
                </a:lnTo>
                <a:lnTo>
                  <a:pt x="169" y="7"/>
                </a:lnTo>
                <a:lnTo>
                  <a:pt x="159" y="4"/>
                </a:lnTo>
                <a:lnTo>
                  <a:pt x="146" y="1"/>
                </a:lnTo>
                <a:lnTo>
                  <a:pt x="134" y="0"/>
                </a:lnTo>
                <a:lnTo>
                  <a:pt x="121" y="0"/>
                </a:lnTo>
                <a:lnTo>
                  <a:pt x="108" y="0"/>
                </a:lnTo>
                <a:lnTo>
                  <a:pt x="96" y="1"/>
                </a:lnTo>
                <a:lnTo>
                  <a:pt x="84" y="4"/>
                </a:lnTo>
                <a:lnTo>
                  <a:pt x="73" y="6"/>
                </a:lnTo>
                <a:lnTo>
                  <a:pt x="64" y="9"/>
                </a:lnTo>
                <a:lnTo>
                  <a:pt x="54" y="14"/>
                </a:lnTo>
                <a:lnTo>
                  <a:pt x="45" y="19"/>
                </a:lnTo>
                <a:lnTo>
                  <a:pt x="38" y="24"/>
                </a:lnTo>
                <a:lnTo>
                  <a:pt x="31" y="30"/>
                </a:lnTo>
                <a:lnTo>
                  <a:pt x="26" y="37"/>
                </a:lnTo>
                <a:lnTo>
                  <a:pt x="20" y="44"/>
                </a:lnTo>
                <a:lnTo>
                  <a:pt x="16" y="52"/>
                </a:lnTo>
                <a:lnTo>
                  <a:pt x="13" y="60"/>
                </a:lnTo>
                <a:lnTo>
                  <a:pt x="11" y="68"/>
                </a:lnTo>
                <a:lnTo>
                  <a:pt x="8" y="77"/>
                </a:lnTo>
                <a:lnTo>
                  <a:pt x="8" y="86"/>
                </a:lnTo>
                <a:lnTo>
                  <a:pt x="8" y="96"/>
                </a:lnTo>
                <a:lnTo>
                  <a:pt x="9" y="104"/>
                </a:lnTo>
                <a:lnTo>
                  <a:pt x="11" y="112"/>
                </a:lnTo>
                <a:lnTo>
                  <a:pt x="13" y="119"/>
                </a:lnTo>
                <a:lnTo>
                  <a:pt x="16" y="126"/>
                </a:lnTo>
                <a:lnTo>
                  <a:pt x="20" y="131"/>
                </a:lnTo>
                <a:lnTo>
                  <a:pt x="24" y="137"/>
                </a:lnTo>
                <a:lnTo>
                  <a:pt x="29" y="143"/>
                </a:lnTo>
                <a:lnTo>
                  <a:pt x="35" y="147"/>
                </a:lnTo>
                <a:lnTo>
                  <a:pt x="41" y="151"/>
                </a:lnTo>
                <a:lnTo>
                  <a:pt x="47" y="155"/>
                </a:lnTo>
                <a:lnTo>
                  <a:pt x="56" y="159"/>
                </a:lnTo>
                <a:lnTo>
                  <a:pt x="64" y="162"/>
                </a:lnTo>
                <a:lnTo>
                  <a:pt x="73" y="166"/>
                </a:lnTo>
                <a:lnTo>
                  <a:pt x="83" y="168"/>
                </a:lnTo>
                <a:lnTo>
                  <a:pt x="93" y="172"/>
                </a:lnTo>
                <a:lnTo>
                  <a:pt x="150" y="185"/>
                </a:lnTo>
                <a:lnTo>
                  <a:pt x="156" y="186"/>
                </a:lnTo>
                <a:lnTo>
                  <a:pt x="160" y="189"/>
                </a:lnTo>
                <a:lnTo>
                  <a:pt x="166" y="190"/>
                </a:lnTo>
                <a:lnTo>
                  <a:pt x="171" y="191"/>
                </a:lnTo>
                <a:lnTo>
                  <a:pt x="174" y="193"/>
                </a:lnTo>
                <a:lnTo>
                  <a:pt x="179" y="195"/>
                </a:lnTo>
                <a:lnTo>
                  <a:pt x="181" y="197"/>
                </a:lnTo>
                <a:lnTo>
                  <a:pt x="184" y="199"/>
                </a:lnTo>
                <a:lnTo>
                  <a:pt x="187" y="201"/>
                </a:lnTo>
                <a:lnTo>
                  <a:pt x="189" y="204"/>
                </a:lnTo>
                <a:lnTo>
                  <a:pt x="191" y="207"/>
                </a:lnTo>
                <a:lnTo>
                  <a:pt x="194" y="211"/>
                </a:lnTo>
                <a:lnTo>
                  <a:pt x="195" y="214"/>
                </a:lnTo>
                <a:lnTo>
                  <a:pt x="195" y="218"/>
                </a:lnTo>
                <a:lnTo>
                  <a:pt x="196" y="222"/>
                </a:lnTo>
                <a:lnTo>
                  <a:pt x="196" y="227"/>
                </a:lnTo>
                <a:lnTo>
                  <a:pt x="196" y="231"/>
                </a:lnTo>
                <a:lnTo>
                  <a:pt x="195" y="237"/>
                </a:lnTo>
                <a:lnTo>
                  <a:pt x="194" y="242"/>
                </a:lnTo>
                <a:lnTo>
                  <a:pt x="191" y="246"/>
                </a:lnTo>
                <a:lnTo>
                  <a:pt x="189" y="250"/>
                </a:lnTo>
                <a:lnTo>
                  <a:pt x="186" y="254"/>
                </a:lnTo>
                <a:lnTo>
                  <a:pt x="182" y="258"/>
                </a:lnTo>
                <a:lnTo>
                  <a:pt x="177" y="261"/>
                </a:lnTo>
                <a:lnTo>
                  <a:pt x="173" y="264"/>
                </a:lnTo>
                <a:lnTo>
                  <a:pt x="167" y="266"/>
                </a:lnTo>
                <a:lnTo>
                  <a:pt x="161" y="268"/>
                </a:lnTo>
                <a:lnTo>
                  <a:pt x="156" y="270"/>
                </a:lnTo>
                <a:lnTo>
                  <a:pt x="149" y="272"/>
                </a:lnTo>
                <a:lnTo>
                  <a:pt x="142" y="273"/>
                </a:lnTo>
                <a:lnTo>
                  <a:pt x="134" y="274"/>
                </a:lnTo>
                <a:lnTo>
                  <a:pt x="126" y="274"/>
                </a:lnTo>
                <a:lnTo>
                  <a:pt x="118" y="274"/>
                </a:lnTo>
                <a:lnTo>
                  <a:pt x="110" y="273"/>
                </a:lnTo>
                <a:lnTo>
                  <a:pt x="102" y="272"/>
                </a:lnTo>
                <a:lnTo>
                  <a:pt x="95" y="270"/>
                </a:lnTo>
                <a:lnTo>
                  <a:pt x="88" y="268"/>
                </a:lnTo>
                <a:lnTo>
                  <a:pt x="82" y="265"/>
                </a:lnTo>
                <a:lnTo>
                  <a:pt x="76" y="262"/>
                </a:lnTo>
                <a:lnTo>
                  <a:pt x="72" y="258"/>
                </a:lnTo>
                <a:lnTo>
                  <a:pt x="67" y="254"/>
                </a:lnTo>
                <a:lnTo>
                  <a:pt x="62" y="250"/>
                </a:lnTo>
                <a:lnTo>
                  <a:pt x="59" y="244"/>
                </a:lnTo>
                <a:lnTo>
                  <a:pt x="56" y="238"/>
                </a:lnTo>
                <a:lnTo>
                  <a:pt x="53" y="232"/>
                </a:lnTo>
                <a:lnTo>
                  <a:pt x="52" y="227"/>
                </a:lnTo>
                <a:lnTo>
                  <a:pt x="50" y="219"/>
                </a:lnTo>
                <a:lnTo>
                  <a:pt x="50" y="212"/>
                </a:lnTo>
                <a:lnTo>
                  <a:pt x="0"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99" name="Freeform 310"/>
          <p:cNvSpPr>
            <a:spLocks/>
          </p:cNvSpPr>
          <p:nvPr/>
        </p:nvSpPr>
        <p:spPr bwMode="auto">
          <a:xfrm>
            <a:off x="2484438" y="6249988"/>
            <a:ext cx="79375" cy="204787"/>
          </a:xfrm>
          <a:custGeom>
            <a:avLst/>
            <a:gdLst>
              <a:gd name="T0" fmla="*/ 50608 w 149"/>
              <a:gd name="T1" fmla="*/ 163091 h 388"/>
              <a:gd name="T2" fmla="*/ 50608 w 149"/>
              <a:gd name="T3" fmla="*/ 65975 h 388"/>
              <a:gd name="T4" fmla="*/ 79375 w 149"/>
              <a:gd name="T5" fmla="*/ 65975 h 388"/>
              <a:gd name="T6" fmla="*/ 79375 w 149"/>
              <a:gd name="T7" fmla="*/ 44335 h 388"/>
              <a:gd name="T8" fmla="*/ 50608 w 149"/>
              <a:gd name="T9" fmla="*/ 44335 h 388"/>
              <a:gd name="T10" fmla="*/ 50608 w 149"/>
              <a:gd name="T11" fmla="*/ 0 h 388"/>
              <a:gd name="T12" fmla="*/ 23440 w 149"/>
              <a:gd name="T13" fmla="*/ 0 h 388"/>
              <a:gd name="T14" fmla="*/ 23440 w 149"/>
              <a:gd name="T15" fmla="*/ 44335 h 388"/>
              <a:gd name="T16" fmla="*/ 0 w 149"/>
              <a:gd name="T17" fmla="*/ 44335 h 388"/>
              <a:gd name="T18" fmla="*/ 0 w 149"/>
              <a:gd name="T19" fmla="*/ 65975 h 388"/>
              <a:gd name="T20" fmla="*/ 23440 w 149"/>
              <a:gd name="T21" fmla="*/ 65975 h 388"/>
              <a:gd name="T22" fmla="*/ 23440 w 149"/>
              <a:gd name="T23" fmla="*/ 172063 h 388"/>
              <a:gd name="T24" fmla="*/ 23440 w 149"/>
              <a:gd name="T25" fmla="*/ 176286 h 388"/>
              <a:gd name="T26" fmla="*/ 24505 w 149"/>
              <a:gd name="T27" fmla="*/ 180508 h 388"/>
              <a:gd name="T28" fmla="*/ 25038 w 149"/>
              <a:gd name="T29" fmla="*/ 184203 h 388"/>
              <a:gd name="T30" fmla="*/ 25570 w 149"/>
              <a:gd name="T31" fmla="*/ 187370 h 388"/>
              <a:gd name="T32" fmla="*/ 26636 w 149"/>
              <a:gd name="T33" fmla="*/ 190009 h 388"/>
              <a:gd name="T34" fmla="*/ 27701 w 149"/>
              <a:gd name="T35" fmla="*/ 192648 h 388"/>
              <a:gd name="T36" fmla="*/ 29299 w 149"/>
              <a:gd name="T37" fmla="*/ 195287 h 388"/>
              <a:gd name="T38" fmla="*/ 30898 w 149"/>
              <a:gd name="T39" fmla="*/ 197398 h 388"/>
              <a:gd name="T40" fmla="*/ 33561 w 149"/>
              <a:gd name="T41" fmla="*/ 199509 h 388"/>
              <a:gd name="T42" fmla="*/ 35692 w 149"/>
              <a:gd name="T43" fmla="*/ 200565 h 388"/>
              <a:gd name="T44" fmla="*/ 38356 w 149"/>
              <a:gd name="T45" fmla="*/ 201620 h 388"/>
              <a:gd name="T46" fmla="*/ 42085 w 149"/>
              <a:gd name="T47" fmla="*/ 203204 h 388"/>
              <a:gd name="T48" fmla="*/ 45281 w 149"/>
              <a:gd name="T49" fmla="*/ 203731 h 388"/>
              <a:gd name="T50" fmla="*/ 49543 w 149"/>
              <a:gd name="T51" fmla="*/ 204259 h 388"/>
              <a:gd name="T52" fmla="*/ 53272 w 149"/>
              <a:gd name="T53" fmla="*/ 204787 h 388"/>
              <a:gd name="T54" fmla="*/ 58066 w 149"/>
              <a:gd name="T55" fmla="*/ 204787 h 388"/>
              <a:gd name="T56" fmla="*/ 62861 w 149"/>
              <a:gd name="T57" fmla="*/ 204787 h 388"/>
              <a:gd name="T58" fmla="*/ 67655 w 149"/>
              <a:gd name="T59" fmla="*/ 204259 h 388"/>
              <a:gd name="T60" fmla="*/ 73515 w 149"/>
              <a:gd name="T61" fmla="*/ 203731 h 388"/>
              <a:gd name="T62" fmla="*/ 79375 w 149"/>
              <a:gd name="T63" fmla="*/ 202148 h 388"/>
              <a:gd name="T64" fmla="*/ 79375 w 149"/>
              <a:gd name="T65" fmla="*/ 179980 h 388"/>
              <a:gd name="T66" fmla="*/ 70852 w 149"/>
              <a:gd name="T67" fmla="*/ 180508 h 388"/>
              <a:gd name="T68" fmla="*/ 65524 w 149"/>
              <a:gd name="T69" fmla="*/ 180508 h 388"/>
              <a:gd name="T70" fmla="*/ 61263 w 149"/>
              <a:gd name="T71" fmla="*/ 180508 h 388"/>
              <a:gd name="T72" fmla="*/ 58066 w 149"/>
              <a:gd name="T73" fmla="*/ 179453 h 388"/>
              <a:gd name="T74" fmla="*/ 55403 w 149"/>
              <a:gd name="T75" fmla="*/ 177869 h 388"/>
              <a:gd name="T76" fmla="*/ 53272 w 149"/>
              <a:gd name="T77" fmla="*/ 176286 h 388"/>
              <a:gd name="T78" fmla="*/ 51674 w 149"/>
              <a:gd name="T79" fmla="*/ 173647 h 388"/>
              <a:gd name="T80" fmla="*/ 51141 w 149"/>
              <a:gd name="T81" fmla="*/ 171008 h 388"/>
              <a:gd name="T82" fmla="*/ 50608 w 149"/>
              <a:gd name="T83" fmla="*/ 167313 h 388"/>
              <a:gd name="T84" fmla="*/ 50608 w 149"/>
              <a:gd name="T85" fmla="*/ 163091 h 3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388">
                <a:moveTo>
                  <a:pt x="95" y="309"/>
                </a:moveTo>
                <a:lnTo>
                  <a:pt x="95" y="125"/>
                </a:lnTo>
                <a:lnTo>
                  <a:pt x="149" y="125"/>
                </a:lnTo>
                <a:lnTo>
                  <a:pt x="149" y="84"/>
                </a:lnTo>
                <a:lnTo>
                  <a:pt x="95" y="84"/>
                </a:lnTo>
                <a:lnTo>
                  <a:pt x="95" y="0"/>
                </a:lnTo>
                <a:lnTo>
                  <a:pt x="44" y="0"/>
                </a:lnTo>
                <a:lnTo>
                  <a:pt x="44" y="84"/>
                </a:lnTo>
                <a:lnTo>
                  <a:pt x="0" y="84"/>
                </a:lnTo>
                <a:lnTo>
                  <a:pt x="0" y="125"/>
                </a:lnTo>
                <a:lnTo>
                  <a:pt x="44" y="125"/>
                </a:lnTo>
                <a:lnTo>
                  <a:pt x="44" y="326"/>
                </a:lnTo>
                <a:lnTo>
                  <a:pt x="44" y="334"/>
                </a:lnTo>
                <a:lnTo>
                  <a:pt x="46" y="342"/>
                </a:lnTo>
                <a:lnTo>
                  <a:pt x="47" y="349"/>
                </a:lnTo>
                <a:lnTo>
                  <a:pt x="48" y="355"/>
                </a:lnTo>
                <a:lnTo>
                  <a:pt x="50" y="360"/>
                </a:lnTo>
                <a:lnTo>
                  <a:pt x="52" y="365"/>
                </a:lnTo>
                <a:lnTo>
                  <a:pt x="55" y="370"/>
                </a:lnTo>
                <a:lnTo>
                  <a:pt x="58" y="374"/>
                </a:lnTo>
                <a:lnTo>
                  <a:pt x="63" y="378"/>
                </a:lnTo>
                <a:lnTo>
                  <a:pt x="67" y="380"/>
                </a:lnTo>
                <a:lnTo>
                  <a:pt x="72" y="382"/>
                </a:lnTo>
                <a:lnTo>
                  <a:pt x="79" y="385"/>
                </a:lnTo>
                <a:lnTo>
                  <a:pt x="85" y="386"/>
                </a:lnTo>
                <a:lnTo>
                  <a:pt x="93" y="387"/>
                </a:lnTo>
                <a:lnTo>
                  <a:pt x="100" y="388"/>
                </a:lnTo>
                <a:lnTo>
                  <a:pt x="109" y="388"/>
                </a:lnTo>
                <a:lnTo>
                  <a:pt x="118" y="388"/>
                </a:lnTo>
                <a:lnTo>
                  <a:pt x="127" y="387"/>
                </a:lnTo>
                <a:lnTo>
                  <a:pt x="138" y="386"/>
                </a:lnTo>
                <a:lnTo>
                  <a:pt x="149" y="383"/>
                </a:lnTo>
                <a:lnTo>
                  <a:pt x="149" y="341"/>
                </a:lnTo>
                <a:lnTo>
                  <a:pt x="133" y="342"/>
                </a:lnTo>
                <a:lnTo>
                  <a:pt x="123" y="342"/>
                </a:lnTo>
                <a:lnTo>
                  <a:pt x="115" y="342"/>
                </a:lnTo>
                <a:lnTo>
                  <a:pt x="109" y="340"/>
                </a:lnTo>
                <a:lnTo>
                  <a:pt x="104" y="337"/>
                </a:lnTo>
                <a:lnTo>
                  <a:pt x="100" y="334"/>
                </a:lnTo>
                <a:lnTo>
                  <a:pt x="97" y="329"/>
                </a:lnTo>
                <a:lnTo>
                  <a:pt x="96" y="324"/>
                </a:lnTo>
                <a:lnTo>
                  <a:pt x="95" y="317"/>
                </a:lnTo>
                <a:lnTo>
                  <a:pt x="95"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0" name="Freeform 311"/>
          <p:cNvSpPr>
            <a:spLocks/>
          </p:cNvSpPr>
          <p:nvPr/>
        </p:nvSpPr>
        <p:spPr bwMode="auto">
          <a:xfrm>
            <a:off x="2587625" y="6291263"/>
            <a:ext cx="77788" cy="161925"/>
          </a:xfrm>
          <a:custGeom>
            <a:avLst/>
            <a:gdLst>
              <a:gd name="T0" fmla="*/ 0 w 145"/>
              <a:gd name="T1" fmla="*/ 161925 h 306"/>
              <a:gd name="T2" fmla="*/ 27360 w 145"/>
              <a:gd name="T3" fmla="*/ 161925 h 306"/>
              <a:gd name="T4" fmla="*/ 27360 w 145"/>
              <a:gd name="T5" fmla="*/ 73554 h 306"/>
              <a:gd name="T6" fmla="*/ 27360 w 145"/>
              <a:gd name="T7" fmla="*/ 67733 h 306"/>
              <a:gd name="T8" fmla="*/ 27896 w 145"/>
              <a:gd name="T9" fmla="*/ 62971 h 306"/>
              <a:gd name="T10" fmla="*/ 28969 w 145"/>
              <a:gd name="T11" fmla="*/ 58208 h 306"/>
              <a:gd name="T12" fmla="*/ 30579 w 145"/>
              <a:gd name="T13" fmla="*/ 53975 h 306"/>
              <a:gd name="T14" fmla="*/ 31652 w 145"/>
              <a:gd name="T15" fmla="*/ 49742 h 306"/>
              <a:gd name="T16" fmla="*/ 33261 w 145"/>
              <a:gd name="T17" fmla="*/ 46038 h 306"/>
              <a:gd name="T18" fmla="*/ 35943 w 145"/>
              <a:gd name="T19" fmla="*/ 42333 h 306"/>
              <a:gd name="T20" fmla="*/ 38626 w 145"/>
              <a:gd name="T21" fmla="*/ 39158 h 306"/>
              <a:gd name="T22" fmla="*/ 41308 w 145"/>
              <a:gd name="T23" fmla="*/ 37042 h 306"/>
              <a:gd name="T24" fmla="*/ 44527 w 145"/>
              <a:gd name="T25" fmla="*/ 34396 h 306"/>
              <a:gd name="T26" fmla="*/ 48282 w 145"/>
              <a:gd name="T27" fmla="*/ 32808 h 306"/>
              <a:gd name="T28" fmla="*/ 52574 w 145"/>
              <a:gd name="T29" fmla="*/ 30692 h 306"/>
              <a:gd name="T30" fmla="*/ 56866 w 145"/>
              <a:gd name="T31" fmla="*/ 29633 h 306"/>
              <a:gd name="T32" fmla="*/ 61157 w 145"/>
              <a:gd name="T33" fmla="*/ 28575 h 306"/>
              <a:gd name="T34" fmla="*/ 65986 w 145"/>
              <a:gd name="T35" fmla="*/ 28046 h 306"/>
              <a:gd name="T36" fmla="*/ 71887 w 145"/>
              <a:gd name="T37" fmla="*/ 28046 h 306"/>
              <a:gd name="T38" fmla="*/ 75106 w 145"/>
              <a:gd name="T39" fmla="*/ 28046 h 306"/>
              <a:gd name="T40" fmla="*/ 77788 w 145"/>
              <a:gd name="T41" fmla="*/ 28575 h 306"/>
              <a:gd name="T42" fmla="*/ 77788 w 145"/>
              <a:gd name="T43" fmla="*/ 0 h 306"/>
              <a:gd name="T44" fmla="*/ 74033 w 145"/>
              <a:gd name="T45" fmla="*/ 0 h 306"/>
              <a:gd name="T46" fmla="*/ 71350 w 145"/>
              <a:gd name="T47" fmla="*/ 0 h 306"/>
              <a:gd name="T48" fmla="*/ 67059 w 145"/>
              <a:gd name="T49" fmla="*/ 0 h 306"/>
              <a:gd name="T50" fmla="*/ 63303 w 145"/>
              <a:gd name="T51" fmla="*/ 529 h 306"/>
              <a:gd name="T52" fmla="*/ 59548 w 145"/>
              <a:gd name="T53" fmla="*/ 1058 h 306"/>
              <a:gd name="T54" fmla="*/ 56329 w 145"/>
              <a:gd name="T55" fmla="*/ 1588 h 306"/>
              <a:gd name="T56" fmla="*/ 52574 w 145"/>
              <a:gd name="T57" fmla="*/ 2646 h 306"/>
              <a:gd name="T58" fmla="*/ 49355 w 145"/>
              <a:gd name="T59" fmla="*/ 4233 h 306"/>
              <a:gd name="T60" fmla="*/ 47209 w 145"/>
              <a:gd name="T61" fmla="*/ 5821 h 306"/>
              <a:gd name="T62" fmla="*/ 43990 w 145"/>
              <a:gd name="T63" fmla="*/ 7937 h 306"/>
              <a:gd name="T64" fmla="*/ 41308 w 145"/>
              <a:gd name="T65" fmla="*/ 9525 h 306"/>
              <a:gd name="T66" fmla="*/ 38626 w 145"/>
              <a:gd name="T67" fmla="*/ 12171 h 306"/>
              <a:gd name="T68" fmla="*/ 35943 w 145"/>
              <a:gd name="T69" fmla="*/ 14287 h 306"/>
              <a:gd name="T70" fmla="*/ 34334 w 145"/>
              <a:gd name="T71" fmla="*/ 17463 h 306"/>
              <a:gd name="T72" fmla="*/ 31652 w 145"/>
              <a:gd name="T73" fmla="*/ 20638 h 306"/>
              <a:gd name="T74" fmla="*/ 30042 w 145"/>
              <a:gd name="T75" fmla="*/ 24342 h 306"/>
              <a:gd name="T76" fmla="*/ 27896 w 145"/>
              <a:gd name="T77" fmla="*/ 28046 h 306"/>
              <a:gd name="T78" fmla="*/ 26287 w 145"/>
              <a:gd name="T79" fmla="*/ 31221 h 306"/>
              <a:gd name="T80" fmla="*/ 26287 w 145"/>
              <a:gd name="T81" fmla="*/ 2646 h 306"/>
              <a:gd name="T82" fmla="*/ 0 w 145"/>
              <a:gd name="T83" fmla="*/ 2646 h 306"/>
              <a:gd name="T84" fmla="*/ 0 w 145"/>
              <a:gd name="T85" fmla="*/ 161925 h 3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5" h="306">
                <a:moveTo>
                  <a:pt x="0" y="306"/>
                </a:moveTo>
                <a:lnTo>
                  <a:pt x="51" y="306"/>
                </a:lnTo>
                <a:lnTo>
                  <a:pt x="51" y="139"/>
                </a:lnTo>
                <a:lnTo>
                  <a:pt x="51" y="128"/>
                </a:lnTo>
                <a:lnTo>
                  <a:pt x="52" y="119"/>
                </a:lnTo>
                <a:lnTo>
                  <a:pt x="54" y="110"/>
                </a:lnTo>
                <a:lnTo>
                  <a:pt x="57" y="102"/>
                </a:lnTo>
                <a:lnTo>
                  <a:pt x="59" y="94"/>
                </a:lnTo>
                <a:lnTo>
                  <a:pt x="62" y="87"/>
                </a:lnTo>
                <a:lnTo>
                  <a:pt x="67" y="80"/>
                </a:lnTo>
                <a:lnTo>
                  <a:pt x="72" y="74"/>
                </a:lnTo>
                <a:lnTo>
                  <a:pt x="77" y="70"/>
                </a:lnTo>
                <a:lnTo>
                  <a:pt x="83" y="65"/>
                </a:lnTo>
                <a:lnTo>
                  <a:pt x="90" y="62"/>
                </a:lnTo>
                <a:lnTo>
                  <a:pt x="98" y="58"/>
                </a:lnTo>
                <a:lnTo>
                  <a:pt x="106" y="56"/>
                </a:lnTo>
                <a:lnTo>
                  <a:pt x="114" y="54"/>
                </a:lnTo>
                <a:lnTo>
                  <a:pt x="123" y="53"/>
                </a:lnTo>
                <a:lnTo>
                  <a:pt x="134" y="53"/>
                </a:lnTo>
                <a:lnTo>
                  <a:pt x="140" y="53"/>
                </a:lnTo>
                <a:lnTo>
                  <a:pt x="145" y="54"/>
                </a:lnTo>
                <a:lnTo>
                  <a:pt x="145" y="0"/>
                </a:lnTo>
                <a:lnTo>
                  <a:pt x="138" y="0"/>
                </a:lnTo>
                <a:lnTo>
                  <a:pt x="133" y="0"/>
                </a:lnTo>
                <a:lnTo>
                  <a:pt x="125" y="0"/>
                </a:lnTo>
                <a:lnTo>
                  <a:pt x="118" y="1"/>
                </a:lnTo>
                <a:lnTo>
                  <a:pt x="111" y="2"/>
                </a:lnTo>
                <a:lnTo>
                  <a:pt x="105" y="3"/>
                </a:lnTo>
                <a:lnTo>
                  <a:pt x="98" y="5"/>
                </a:lnTo>
                <a:lnTo>
                  <a:pt x="92" y="8"/>
                </a:lnTo>
                <a:lnTo>
                  <a:pt x="88" y="11"/>
                </a:lnTo>
                <a:lnTo>
                  <a:pt x="82" y="15"/>
                </a:lnTo>
                <a:lnTo>
                  <a:pt x="77" y="18"/>
                </a:lnTo>
                <a:lnTo>
                  <a:pt x="72" y="23"/>
                </a:lnTo>
                <a:lnTo>
                  <a:pt x="67" y="27"/>
                </a:lnTo>
                <a:lnTo>
                  <a:pt x="64" y="33"/>
                </a:lnTo>
                <a:lnTo>
                  <a:pt x="59" y="39"/>
                </a:lnTo>
                <a:lnTo>
                  <a:pt x="56" y="46"/>
                </a:lnTo>
                <a:lnTo>
                  <a:pt x="52" y="53"/>
                </a:lnTo>
                <a:lnTo>
                  <a:pt x="49" y="59"/>
                </a:lnTo>
                <a:lnTo>
                  <a:pt x="49" y="5"/>
                </a:lnTo>
                <a:lnTo>
                  <a:pt x="0" y="5"/>
                </a:lnTo>
                <a:lnTo>
                  <a:pt x="0" y="3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1" name="Freeform 312"/>
          <p:cNvSpPr>
            <a:spLocks noEditPoints="1"/>
          </p:cNvSpPr>
          <p:nvPr/>
        </p:nvSpPr>
        <p:spPr bwMode="auto">
          <a:xfrm>
            <a:off x="2681288" y="6289675"/>
            <a:ext cx="152400" cy="168275"/>
          </a:xfrm>
          <a:custGeom>
            <a:avLst/>
            <a:gdLst>
              <a:gd name="T0" fmla="*/ 1058 w 288"/>
              <a:gd name="T1" fmla="*/ 103392 h 319"/>
              <a:gd name="T2" fmla="*/ 7937 w 288"/>
              <a:gd name="T3" fmla="*/ 127657 h 319"/>
              <a:gd name="T4" fmla="*/ 20108 w 288"/>
              <a:gd name="T5" fmla="*/ 146120 h 319"/>
              <a:gd name="T6" fmla="*/ 37042 w 288"/>
              <a:gd name="T7" fmla="*/ 159835 h 319"/>
              <a:gd name="T8" fmla="*/ 59267 w 288"/>
              <a:gd name="T9" fmla="*/ 166692 h 319"/>
              <a:gd name="T10" fmla="*/ 85196 w 288"/>
              <a:gd name="T11" fmla="*/ 167747 h 319"/>
              <a:gd name="T12" fmla="*/ 108479 w 288"/>
              <a:gd name="T13" fmla="*/ 162472 h 319"/>
              <a:gd name="T14" fmla="*/ 127529 w 288"/>
              <a:gd name="T15" fmla="*/ 151395 h 319"/>
              <a:gd name="T16" fmla="*/ 140758 w 288"/>
              <a:gd name="T17" fmla="*/ 133987 h 319"/>
              <a:gd name="T18" fmla="*/ 149225 w 288"/>
              <a:gd name="T19" fmla="*/ 111832 h 319"/>
              <a:gd name="T20" fmla="*/ 152400 w 288"/>
              <a:gd name="T21" fmla="*/ 84401 h 319"/>
              <a:gd name="T22" fmla="*/ 149225 w 288"/>
              <a:gd name="T23" fmla="*/ 56443 h 319"/>
              <a:gd name="T24" fmla="*/ 140758 w 288"/>
              <a:gd name="T25" fmla="*/ 34288 h 319"/>
              <a:gd name="T26" fmla="*/ 127000 w 288"/>
              <a:gd name="T27" fmla="*/ 16880 h 319"/>
              <a:gd name="T28" fmla="*/ 108479 w 288"/>
              <a:gd name="T29" fmla="*/ 5803 h 319"/>
              <a:gd name="T30" fmla="*/ 84667 w 288"/>
              <a:gd name="T31" fmla="*/ 528 h 319"/>
              <a:gd name="T32" fmla="*/ 59267 w 288"/>
              <a:gd name="T33" fmla="*/ 1055 h 319"/>
              <a:gd name="T34" fmla="*/ 37042 w 288"/>
              <a:gd name="T35" fmla="*/ 8440 h 319"/>
              <a:gd name="T36" fmla="*/ 20108 w 288"/>
              <a:gd name="T37" fmla="*/ 22155 h 319"/>
              <a:gd name="T38" fmla="*/ 7937 w 288"/>
              <a:gd name="T39" fmla="*/ 40618 h 319"/>
              <a:gd name="T40" fmla="*/ 1058 w 288"/>
              <a:gd name="T41" fmla="*/ 64883 h 319"/>
              <a:gd name="T42" fmla="*/ 27517 w 288"/>
              <a:gd name="T43" fmla="*/ 84401 h 319"/>
              <a:gd name="T44" fmla="*/ 29104 w 288"/>
              <a:gd name="T45" fmla="*/ 63828 h 319"/>
              <a:gd name="T46" fmla="*/ 34925 w 288"/>
              <a:gd name="T47" fmla="*/ 48003 h 319"/>
              <a:gd name="T48" fmla="*/ 43392 w 288"/>
              <a:gd name="T49" fmla="*/ 35871 h 319"/>
              <a:gd name="T50" fmla="*/ 55562 w 288"/>
              <a:gd name="T51" fmla="*/ 27430 h 319"/>
              <a:gd name="T52" fmla="*/ 70908 w 288"/>
              <a:gd name="T53" fmla="*/ 23738 h 319"/>
              <a:gd name="T54" fmla="*/ 87842 w 288"/>
              <a:gd name="T55" fmla="*/ 24793 h 319"/>
              <a:gd name="T56" fmla="*/ 101600 w 288"/>
              <a:gd name="T57" fmla="*/ 30068 h 319"/>
              <a:gd name="T58" fmla="*/ 112183 w 288"/>
              <a:gd name="T59" fmla="*/ 39563 h 319"/>
              <a:gd name="T60" fmla="*/ 120121 w 288"/>
              <a:gd name="T61" fmla="*/ 52751 h 319"/>
              <a:gd name="T62" fmla="*/ 124354 w 288"/>
              <a:gd name="T63" fmla="*/ 70686 h 319"/>
              <a:gd name="T64" fmla="*/ 124883 w 288"/>
              <a:gd name="T65" fmla="*/ 91259 h 319"/>
              <a:gd name="T66" fmla="*/ 121708 w 288"/>
              <a:gd name="T67" fmla="*/ 109722 h 319"/>
              <a:gd name="T68" fmla="*/ 115358 w 288"/>
              <a:gd name="T69" fmla="*/ 125019 h 319"/>
              <a:gd name="T70" fmla="*/ 105304 w 288"/>
              <a:gd name="T71" fmla="*/ 136097 h 319"/>
              <a:gd name="T72" fmla="*/ 92604 w 288"/>
              <a:gd name="T73" fmla="*/ 141900 h 319"/>
              <a:gd name="T74" fmla="*/ 76729 w 288"/>
              <a:gd name="T75" fmla="*/ 144537 h 319"/>
              <a:gd name="T76" fmla="*/ 60325 w 288"/>
              <a:gd name="T77" fmla="*/ 141900 h 319"/>
              <a:gd name="T78" fmla="*/ 47096 w 288"/>
              <a:gd name="T79" fmla="*/ 136097 h 319"/>
              <a:gd name="T80" fmla="*/ 37042 w 288"/>
              <a:gd name="T81" fmla="*/ 125019 h 319"/>
              <a:gd name="T82" fmla="*/ 30692 w 288"/>
              <a:gd name="T83" fmla="*/ 109722 h 319"/>
              <a:gd name="T84" fmla="*/ 27517 w 288"/>
              <a:gd name="T85" fmla="*/ 91259 h 31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8" h="319">
                <a:moveTo>
                  <a:pt x="0" y="160"/>
                </a:moveTo>
                <a:lnTo>
                  <a:pt x="1" y="178"/>
                </a:lnTo>
                <a:lnTo>
                  <a:pt x="2" y="196"/>
                </a:lnTo>
                <a:lnTo>
                  <a:pt x="6" y="212"/>
                </a:lnTo>
                <a:lnTo>
                  <a:pt x="9" y="227"/>
                </a:lnTo>
                <a:lnTo>
                  <a:pt x="15" y="242"/>
                </a:lnTo>
                <a:lnTo>
                  <a:pt x="22" y="254"/>
                </a:lnTo>
                <a:lnTo>
                  <a:pt x="30" y="266"/>
                </a:lnTo>
                <a:lnTo>
                  <a:pt x="38" y="277"/>
                </a:lnTo>
                <a:lnTo>
                  <a:pt x="49" y="287"/>
                </a:lnTo>
                <a:lnTo>
                  <a:pt x="59" y="295"/>
                </a:lnTo>
                <a:lnTo>
                  <a:pt x="70" y="303"/>
                </a:lnTo>
                <a:lnTo>
                  <a:pt x="83" y="308"/>
                </a:lnTo>
                <a:lnTo>
                  <a:pt x="97" y="313"/>
                </a:lnTo>
                <a:lnTo>
                  <a:pt x="112" y="316"/>
                </a:lnTo>
                <a:lnTo>
                  <a:pt x="128" y="318"/>
                </a:lnTo>
                <a:lnTo>
                  <a:pt x="144" y="319"/>
                </a:lnTo>
                <a:lnTo>
                  <a:pt x="161" y="318"/>
                </a:lnTo>
                <a:lnTo>
                  <a:pt x="176" y="316"/>
                </a:lnTo>
                <a:lnTo>
                  <a:pt x="191" y="313"/>
                </a:lnTo>
                <a:lnTo>
                  <a:pt x="205" y="308"/>
                </a:lnTo>
                <a:lnTo>
                  <a:pt x="218" y="303"/>
                </a:lnTo>
                <a:lnTo>
                  <a:pt x="229" y="295"/>
                </a:lnTo>
                <a:lnTo>
                  <a:pt x="241" y="287"/>
                </a:lnTo>
                <a:lnTo>
                  <a:pt x="250" y="277"/>
                </a:lnTo>
                <a:lnTo>
                  <a:pt x="259" y="266"/>
                </a:lnTo>
                <a:lnTo>
                  <a:pt x="266" y="254"/>
                </a:lnTo>
                <a:lnTo>
                  <a:pt x="273" y="242"/>
                </a:lnTo>
                <a:lnTo>
                  <a:pt x="279" y="227"/>
                </a:lnTo>
                <a:lnTo>
                  <a:pt x="282" y="212"/>
                </a:lnTo>
                <a:lnTo>
                  <a:pt x="286" y="196"/>
                </a:lnTo>
                <a:lnTo>
                  <a:pt x="287" y="178"/>
                </a:lnTo>
                <a:lnTo>
                  <a:pt x="288" y="160"/>
                </a:lnTo>
                <a:lnTo>
                  <a:pt x="287" y="140"/>
                </a:lnTo>
                <a:lnTo>
                  <a:pt x="286" y="123"/>
                </a:lnTo>
                <a:lnTo>
                  <a:pt x="282" y="107"/>
                </a:lnTo>
                <a:lnTo>
                  <a:pt x="279" y="92"/>
                </a:lnTo>
                <a:lnTo>
                  <a:pt x="273" y="77"/>
                </a:lnTo>
                <a:lnTo>
                  <a:pt x="266" y="65"/>
                </a:lnTo>
                <a:lnTo>
                  <a:pt x="259" y="53"/>
                </a:lnTo>
                <a:lnTo>
                  <a:pt x="250" y="42"/>
                </a:lnTo>
                <a:lnTo>
                  <a:pt x="240" y="32"/>
                </a:lnTo>
                <a:lnTo>
                  <a:pt x="229" y="24"/>
                </a:lnTo>
                <a:lnTo>
                  <a:pt x="218" y="16"/>
                </a:lnTo>
                <a:lnTo>
                  <a:pt x="205" y="11"/>
                </a:lnTo>
                <a:lnTo>
                  <a:pt x="191" y="6"/>
                </a:lnTo>
                <a:lnTo>
                  <a:pt x="176" y="2"/>
                </a:lnTo>
                <a:lnTo>
                  <a:pt x="160" y="1"/>
                </a:lnTo>
                <a:lnTo>
                  <a:pt x="144" y="0"/>
                </a:lnTo>
                <a:lnTo>
                  <a:pt x="127" y="1"/>
                </a:lnTo>
                <a:lnTo>
                  <a:pt x="112" y="2"/>
                </a:lnTo>
                <a:lnTo>
                  <a:pt x="97" y="6"/>
                </a:lnTo>
                <a:lnTo>
                  <a:pt x="83" y="11"/>
                </a:lnTo>
                <a:lnTo>
                  <a:pt x="70" y="16"/>
                </a:lnTo>
                <a:lnTo>
                  <a:pt x="59" y="24"/>
                </a:lnTo>
                <a:lnTo>
                  <a:pt x="49" y="32"/>
                </a:lnTo>
                <a:lnTo>
                  <a:pt x="38" y="42"/>
                </a:lnTo>
                <a:lnTo>
                  <a:pt x="29" y="53"/>
                </a:lnTo>
                <a:lnTo>
                  <a:pt x="22" y="65"/>
                </a:lnTo>
                <a:lnTo>
                  <a:pt x="15" y="77"/>
                </a:lnTo>
                <a:lnTo>
                  <a:pt x="9" y="92"/>
                </a:lnTo>
                <a:lnTo>
                  <a:pt x="6" y="107"/>
                </a:lnTo>
                <a:lnTo>
                  <a:pt x="2" y="123"/>
                </a:lnTo>
                <a:lnTo>
                  <a:pt x="1" y="140"/>
                </a:lnTo>
                <a:lnTo>
                  <a:pt x="0" y="160"/>
                </a:lnTo>
                <a:close/>
                <a:moveTo>
                  <a:pt x="52" y="160"/>
                </a:moveTo>
                <a:lnTo>
                  <a:pt x="52" y="146"/>
                </a:lnTo>
                <a:lnTo>
                  <a:pt x="53" y="134"/>
                </a:lnTo>
                <a:lnTo>
                  <a:pt x="55" y="121"/>
                </a:lnTo>
                <a:lnTo>
                  <a:pt x="58" y="111"/>
                </a:lnTo>
                <a:lnTo>
                  <a:pt x="61" y="100"/>
                </a:lnTo>
                <a:lnTo>
                  <a:pt x="66" y="91"/>
                </a:lnTo>
                <a:lnTo>
                  <a:pt x="70" y="82"/>
                </a:lnTo>
                <a:lnTo>
                  <a:pt x="76" y="75"/>
                </a:lnTo>
                <a:lnTo>
                  <a:pt x="82" y="68"/>
                </a:lnTo>
                <a:lnTo>
                  <a:pt x="89" y="61"/>
                </a:lnTo>
                <a:lnTo>
                  <a:pt x="97" y="57"/>
                </a:lnTo>
                <a:lnTo>
                  <a:pt x="105" y="52"/>
                </a:lnTo>
                <a:lnTo>
                  <a:pt x="114" y="50"/>
                </a:lnTo>
                <a:lnTo>
                  <a:pt x="123" y="47"/>
                </a:lnTo>
                <a:lnTo>
                  <a:pt x="134" y="45"/>
                </a:lnTo>
                <a:lnTo>
                  <a:pt x="145" y="45"/>
                </a:lnTo>
                <a:lnTo>
                  <a:pt x="156" y="45"/>
                </a:lnTo>
                <a:lnTo>
                  <a:pt x="166" y="47"/>
                </a:lnTo>
                <a:lnTo>
                  <a:pt x="175" y="50"/>
                </a:lnTo>
                <a:lnTo>
                  <a:pt x="183" y="52"/>
                </a:lnTo>
                <a:lnTo>
                  <a:pt x="192" y="57"/>
                </a:lnTo>
                <a:lnTo>
                  <a:pt x="199" y="61"/>
                </a:lnTo>
                <a:lnTo>
                  <a:pt x="206" y="68"/>
                </a:lnTo>
                <a:lnTo>
                  <a:pt x="212" y="75"/>
                </a:lnTo>
                <a:lnTo>
                  <a:pt x="218" y="82"/>
                </a:lnTo>
                <a:lnTo>
                  <a:pt x="222" y="91"/>
                </a:lnTo>
                <a:lnTo>
                  <a:pt x="227" y="100"/>
                </a:lnTo>
                <a:lnTo>
                  <a:pt x="230" y="111"/>
                </a:lnTo>
                <a:lnTo>
                  <a:pt x="233" y="121"/>
                </a:lnTo>
                <a:lnTo>
                  <a:pt x="235" y="134"/>
                </a:lnTo>
                <a:lnTo>
                  <a:pt x="236" y="146"/>
                </a:lnTo>
                <a:lnTo>
                  <a:pt x="236" y="160"/>
                </a:lnTo>
                <a:lnTo>
                  <a:pt x="236" y="173"/>
                </a:lnTo>
                <a:lnTo>
                  <a:pt x="235" y="185"/>
                </a:lnTo>
                <a:lnTo>
                  <a:pt x="233" y="198"/>
                </a:lnTo>
                <a:lnTo>
                  <a:pt x="230" y="208"/>
                </a:lnTo>
                <a:lnTo>
                  <a:pt x="227" y="219"/>
                </a:lnTo>
                <a:lnTo>
                  <a:pt x="222" y="228"/>
                </a:lnTo>
                <a:lnTo>
                  <a:pt x="218" y="237"/>
                </a:lnTo>
                <a:lnTo>
                  <a:pt x="212" y="245"/>
                </a:lnTo>
                <a:lnTo>
                  <a:pt x="206" y="251"/>
                </a:lnTo>
                <a:lnTo>
                  <a:pt x="199" y="258"/>
                </a:lnTo>
                <a:lnTo>
                  <a:pt x="192" y="262"/>
                </a:lnTo>
                <a:lnTo>
                  <a:pt x="183" y="267"/>
                </a:lnTo>
                <a:lnTo>
                  <a:pt x="175" y="269"/>
                </a:lnTo>
                <a:lnTo>
                  <a:pt x="166" y="272"/>
                </a:lnTo>
                <a:lnTo>
                  <a:pt x="156" y="274"/>
                </a:lnTo>
                <a:lnTo>
                  <a:pt x="145" y="274"/>
                </a:lnTo>
                <a:lnTo>
                  <a:pt x="134" y="274"/>
                </a:lnTo>
                <a:lnTo>
                  <a:pt x="123" y="272"/>
                </a:lnTo>
                <a:lnTo>
                  <a:pt x="114" y="269"/>
                </a:lnTo>
                <a:lnTo>
                  <a:pt x="105" y="267"/>
                </a:lnTo>
                <a:lnTo>
                  <a:pt x="97" y="262"/>
                </a:lnTo>
                <a:lnTo>
                  <a:pt x="89" y="258"/>
                </a:lnTo>
                <a:lnTo>
                  <a:pt x="82" y="251"/>
                </a:lnTo>
                <a:lnTo>
                  <a:pt x="76" y="245"/>
                </a:lnTo>
                <a:lnTo>
                  <a:pt x="70" y="237"/>
                </a:lnTo>
                <a:lnTo>
                  <a:pt x="66" y="228"/>
                </a:lnTo>
                <a:lnTo>
                  <a:pt x="61" y="219"/>
                </a:lnTo>
                <a:lnTo>
                  <a:pt x="58" y="208"/>
                </a:lnTo>
                <a:lnTo>
                  <a:pt x="55" y="198"/>
                </a:lnTo>
                <a:lnTo>
                  <a:pt x="53" y="185"/>
                </a:lnTo>
                <a:lnTo>
                  <a:pt x="52" y="173"/>
                </a:lnTo>
                <a:lnTo>
                  <a:pt x="52"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2" name="Freeform 313"/>
          <p:cNvSpPr>
            <a:spLocks/>
          </p:cNvSpPr>
          <p:nvPr/>
        </p:nvSpPr>
        <p:spPr bwMode="auto">
          <a:xfrm>
            <a:off x="2865438" y="6291263"/>
            <a:ext cx="133350" cy="161925"/>
          </a:xfrm>
          <a:custGeom>
            <a:avLst/>
            <a:gdLst>
              <a:gd name="T0" fmla="*/ 133350 w 251"/>
              <a:gd name="T1" fmla="*/ 161925 h 308"/>
              <a:gd name="T2" fmla="*/ 133350 w 251"/>
              <a:gd name="T3" fmla="*/ 59408 h 308"/>
              <a:gd name="T4" fmla="*/ 133350 w 251"/>
              <a:gd name="T5" fmla="*/ 48367 h 308"/>
              <a:gd name="T6" fmla="*/ 131756 w 251"/>
              <a:gd name="T7" fmla="*/ 38904 h 308"/>
              <a:gd name="T8" fmla="*/ 130162 w 251"/>
              <a:gd name="T9" fmla="*/ 29967 h 308"/>
              <a:gd name="T10" fmla="*/ 126443 w 251"/>
              <a:gd name="T11" fmla="*/ 21555 h 308"/>
              <a:gd name="T12" fmla="*/ 122725 w 251"/>
              <a:gd name="T13" fmla="*/ 16823 h 308"/>
              <a:gd name="T14" fmla="*/ 117943 w 251"/>
              <a:gd name="T15" fmla="*/ 12092 h 308"/>
              <a:gd name="T16" fmla="*/ 113162 w 251"/>
              <a:gd name="T17" fmla="*/ 8937 h 308"/>
              <a:gd name="T18" fmla="*/ 106786 w 251"/>
              <a:gd name="T19" fmla="*/ 5783 h 308"/>
              <a:gd name="T20" fmla="*/ 100942 w 251"/>
              <a:gd name="T21" fmla="*/ 3154 h 308"/>
              <a:gd name="T22" fmla="*/ 93504 w 251"/>
              <a:gd name="T23" fmla="*/ 1577 h 308"/>
              <a:gd name="T24" fmla="*/ 85535 w 251"/>
              <a:gd name="T25" fmla="*/ 1051 h 308"/>
              <a:gd name="T26" fmla="*/ 77035 w 251"/>
              <a:gd name="T27" fmla="*/ 0 h 308"/>
              <a:gd name="T28" fmla="*/ 69066 w 251"/>
              <a:gd name="T29" fmla="*/ 1051 h 308"/>
              <a:gd name="T30" fmla="*/ 61097 w 251"/>
              <a:gd name="T31" fmla="*/ 2103 h 308"/>
              <a:gd name="T32" fmla="*/ 54190 w 251"/>
              <a:gd name="T33" fmla="*/ 3680 h 308"/>
              <a:gd name="T34" fmla="*/ 47815 w 251"/>
              <a:gd name="T35" fmla="*/ 6834 h 308"/>
              <a:gd name="T36" fmla="*/ 41439 w 251"/>
              <a:gd name="T37" fmla="*/ 10515 h 308"/>
              <a:gd name="T38" fmla="*/ 35595 w 251"/>
              <a:gd name="T39" fmla="*/ 15246 h 308"/>
              <a:gd name="T40" fmla="*/ 30283 w 251"/>
              <a:gd name="T41" fmla="*/ 21029 h 308"/>
              <a:gd name="T42" fmla="*/ 25501 w 251"/>
              <a:gd name="T43" fmla="*/ 26812 h 308"/>
              <a:gd name="T44" fmla="*/ 0 w 251"/>
              <a:gd name="T45" fmla="*/ 3680 h 308"/>
              <a:gd name="T46" fmla="*/ 26564 w 251"/>
              <a:gd name="T47" fmla="*/ 161925 h 308"/>
              <a:gd name="T48" fmla="*/ 26564 w 251"/>
              <a:gd name="T49" fmla="*/ 66242 h 308"/>
              <a:gd name="T50" fmla="*/ 28689 w 251"/>
              <a:gd name="T51" fmla="*/ 55727 h 308"/>
              <a:gd name="T52" fmla="*/ 31876 w 251"/>
              <a:gd name="T53" fmla="*/ 46790 h 308"/>
              <a:gd name="T54" fmla="*/ 36658 w 251"/>
              <a:gd name="T55" fmla="*/ 39430 h 308"/>
              <a:gd name="T56" fmla="*/ 42502 w 251"/>
              <a:gd name="T57" fmla="*/ 33647 h 308"/>
              <a:gd name="T58" fmla="*/ 49940 w 251"/>
              <a:gd name="T59" fmla="*/ 28915 h 308"/>
              <a:gd name="T60" fmla="*/ 58440 w 251"/>
              <a:gd name="T61" fmla="*/ 25761 h 308"/>
              <a:gd name="T62" fmla="*/ 69066 w 251"/>
              <a:gd name="T63" fmla="*/ 23658 h 308"/>
              <a:gd name="T64" fmla="*/ 78629 w 251"/>
              <a:gd name="T65" fmla="*/ 23658 h 308"/>
              <a:gd name="T66" fmla="*/ 86598 w 251"/>
              <a:gd name="T67" fmla="*/ 25235 h 308"/>
              <a:gd name="T68" fmla="*/ 92973 w 251"/>
              <a:gd name="T69" fmla="*/ 27338 h 308"/>
              <a:gd name="T70" fmla="*/ 97755 w 251"/>
              <a:gd name="T71" fmla="*/ 31544 h 308"/>
              <a:gd name="T72" fmla="*/ 101474 w 251"/>
              <a:gd name="T73" fmla="*/ 36275 h 308"/>
              <a:gd name="T74" fmla="*/ 103599 w 251"/>
              <a:gd name="T75" fmla="*/ 43110 h 308"/>
              <a:gd name="T76" fmla="*/ 105724 w 251"/>
              <a:gd name="T77" fmla="*/ 50470 h 308"/>
              <a:gd name="T78" fmla="*/ 106255 w 251"/>
              <a:gd name="T79" fmla="*/ 59408 h 308"/>
              <a:gd name="T80" fmla="*/ 106255 w 251"/>
              <a:gd name="T81" fmla="*/ 161925 h 30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1" h="308">
                <a:moveTo>
                  <a:pt x="200" y="308"/>
                </a:moveTo>
                <a:lnTo>
                  <a:pt x="251" y="308"/>
                </a:lnTo>
                <a:lnTo>
                  <a:pt x="251" y="128"/>
                </a:lnTo>
                <a:lnTo>
                  <a:pt x="251" y="113"/>
                </a:lnTo>
                <a:lnTo>
                  <a:pt x="251" y="103"/>
                </a:lnTo>
                <a:lnTo>
                  <a:pt x="251" y="92"/>
                </a:lnTo>
                <a:lnTo>
                  <a:pt x="249" y="83"/>
                </a:lnTo>
                <a:lnTo>
                  <a:pt x="248" y="74"/>
                </a:lnTo>
                <a:lnTo>
                  <a:pt x="247" y="65"/>
                </a:lnTo>
                <a:lnTo>
                  <a:pt x="245" y="57"/>
                </a:lnTo>
                <a:lnTo>
                  <a:pt x="241" y="49"/>
                </a:lnTo>
                <a:lnTo>
                  <a:pt x="238" y="41"/>
                </a:lnTo>
                <a:lnTo>
                  <a:pt x="235" y="36"/>
                </a:lnTo>
                <a:lnTo>
                  <a:pt x="231" y="32"/>
                </a:lnTo>
                <a:lnTo>
                  <a:pt x="226" y="27"/>
                </a:lnTo>
                <a:lnTo>
                  <a:pt x="222" y="23"/>
                </a:lnTo>
                <a:lnTo>
                  <a:pt x="217" y="20"/>
                </a:lnTo>
                <a:lnTo>
                  <a:pt x="213" y="17"/>
                </a:lnTo>
                <a:lnTo>
                  <a:pt x="207" y="13"/>
                </a:lnTo>
                <a:lnTo>
                  <a:pt x="201" y="11"/>
                </a:lnTo>
                <a:lnTo>
                  <a:pt x="195" y="9"/>
                </a:lnTo>
                <a:lnTo>
                  <a:pt x="190" y="6"/>
                </a:lnTo>
                <a:lnTo>
                  <a:pt x="183" y="5"/>
                </a:lnTo>
                <a:lnTo>
                  <a:pt x="176" y="3"/>
                </a:lnTo>
                <a:lnTo>
                  <a:pt x="169" y="2"/>
                </a:lnTo>
                <a:lnTo>
                  <a:pt x="161" y="2"/>
                </a:lnTo>
                <a:lnTo>
                  <a:pt x="153" y="0"/>
                </a:lnTo>
                <a:lnTo>
                  <a:pt x="145" y="0"/>
                </a:lnTo>
                <a:lnTo>
                  <a:pt x="137" y="0"/>
                </a:lnTo>
                <a:lnTo>
                  <a:pt x="130" y="2"/>
                </a:lnTo>
                <a:lnTo>
                  <a:pt x="122" y="3"/>
                </a:lnTo>
                <a:lnTo>
                  <a:pt x="115" y="4"/>
                </a:lnTo>
                <a:lnTo>
                  <a:pt x="108" y="5"/>
                </a:lnTo>
                <a:lnTo>
                  <a:pt x="102" y="7"/>
                </a:lnTo>
                <a:lnTo>
                  <a:pt x="95" y="10"/>
                </a:lnTo>
                <a:lnTo>
                  <a:pt x="90" y="13"/>
                </a:lnTo>
                <a:lnTo>
                  <a:pt x="84" y="17"/>
                </a:lnTo>
                <a:lnTo>
                  <a:pt x="78" y="20"/>
                </a:lnTo>
                <a:lnTo>
                  <a:pt x="72" y="25"/>
                </a:lnTo>
                <a:lnTo>
                  <a:pt x="67" y="29"/>
                </a:lnTo>
                <a:lnTo>
                  <a:pt x="62" y="34"/>
                </a:lnTo>
                <a:lnTo>
                  <a:pt x="57" y="40"/>
                </a:lnTo>
                <a:lnTo>
                  <a:pt x="53" y="45"/>
                </a:lnTo>
                <a:lnTo>
                  <a:pt x="48" y="51"/>
                </a:lnTo>
                <a:lnTo>
                  <a:pt x="48" y="7"/>
                </a:lnTo>
                <a:lnTo>
                  <a:pt x="0" y="7"/>
                </a:lnTo>
                <a:lnTo>
                  <a:pt x="0" y="308"/>
                </a:lnTo>
                <a:lnTo>
                  <a:pt x="50" y="308"/>
                </a:lnTo>
                <a:lnTo>
                  <a:pt x="50" y="137"/>
                </a:lnTo>
                <a:lnTo>
                  <a:pt x="50" y="126"/>
                </a:lnTo>
                <a:lnTo>
                  <a:pt x="52" y="117"/>
                </a:lnTo>
                <a:lnTo>
                  <a:pt x="54" y="106"/>
                </a:lnTo>
                <a:lnTo>
                  <a:pt x="56" y="98"/>
                </a:lnTo>
                <a:lnTo>
                  <a:pt x="60" y="89"/>
                </a:lnTo>
                <a:lnTo>
                  <a:pt x="64" y="82"/>
                </a:lnTo>
                <a:lnTo>
                  <a:pt x="69" y="75"/>
                </a:lnTo>
                <a:lnTo>
                  <a:pt x="75" y="69"/>
                </a:lnTo>
                <a:lnTo>
                  <a:pt x="80" y="64"/>
                </a:lnTo>
                <a:lnTo>
                  <a:pt x="87" y="59"/>
                </a:lnTo>
                <a:lnTo>
                  <a:pt x="94" y="55"/>
                </a:lnTo>
                <a:lnTo>
                  <a:pt x="102" y="51"/>
                </a:lnTo>
                <a:lnTo>
                  <a:pt x="110" y="49"/>
                </a:lnTo>
                <a:lnTo>
                  <a:pt x="119" y="46"/>
                </a:lnTo>
                <a:lnTo>
                  <a:pt x="130" y="45"/>
                </a:lnTo>
                <a:lnTo>
                  <a:pt x="140" y="45"/>
                </a:lnTo>
                <a:lnTo>
                  <a:pt x="148" y="45"/>
                </a:lnTo>
                <a:lnTo>
                  <a:pt x="156" y="46"/>
                </a:lnTo>
                <a:lnTo>
                  <a:pt x="163" y="48"/>
                </a:lnTo>
                <a:lnTo>
                  <a:pt x="169" y="50"/>
                </a:lnTo>
                <a:lnTo>
                  <a:pt x="175" y="52"/>
                </a:lnTo>
                <a:lnTo>
                  <a:pt x="180" y="56"/>
                </a:lnTo>
                <a:lnTo>
                  <a:pt x="184" y="60"/>
                </a:lnTo>
                <a:lnTo>
                  <a:pt x="189" y="65"/>
                </a:lnTo>
                <a:lnTo>
                  <a:pt x="191" y="69"/>
                </a:lnTo>
                <a:lnTo>
                  <a:pt x="193" y="75"/>
                </a:lnTo>
                <a:lnTo>
                  <a:pt x="195" y="82"/>
                </a:lnTo>
                <a:lnTo>
                  <a:pt x="198" y="89"/>
                </a:lnTo>
                <a:lnTo>
                  <a:pt x="199" y="96"/>
                </a:lnTo>
                <a:lnTo>
                  <a:pt x="199" y="105"/>
                </a:lnTo>
                <a:lnTo>
                  <a:pt x="200" y="113"/>
                </a:lnTo>
                <a:lnTo>
                  <a:pt x="200" y="124"/>
                </a:lnTo>
                <a:lnTo>
                  <a:pt x="200" y="3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3" name="Freeform 314"/>
          <p:cNvSpPr>
            <a:spLocks noEditPoints="1"/>
          </p:cNvSpPr>
          <p:nvPr/>
        </p:nvSpPr>
        <p:spPr bwMode="auto">
          <a:xfrm>
            <a:off x="3028950" y="6289675"/>
            <a:ext cx="149225" cy="230188"/>
          </a:xfrm>
          <a:custGeom>
            <a:avLst/>
            <a:gdLst>
              <a:gd name="T0" fmla="*/ 122045 w 280"/>
              <a:gd name="T1" fmla="*/ 176213 h 435"/>
              <a:gd name="T2" fmla="*/ 117248 w 280"/>
              <a:gd name="T3" fmla="*/ 191559 h 435"/>
              <a:gd name="T4" fmla="*/ 105523 w 280"/>
              <a:gd name="T5" fmla="*/ 202142 h 435"/>
              <a:gd name="T6" fmla="*/ 87403 w 280"/>
              <a:gd name="T7" fmla="*/ 206905 h 435"/>
              <a:gd name="T8" fmla="*/ 65019 w 280"/>
              <a:gd name="T9" fmla="*/ 206905 h 435"/>
              <a:gd name="T10" fmla="*/ 49564 w 280"/>
              <a:gd name="T11" fmla="*/ 203730 h 435"/>
              <a:gd name="T12" fmla="*/ 38905 w 280"/>
              <a:gd name="T13" fmla="*/ 197909 h 435"/>
              <a:gd name="T14" fmla="*/ 34109 w 280"/>
              <a:gd name="T15" fmla="*/ 188913 h 435"/>
              <a:gd name="T16" fmla="*/ 6395 w 280"/>
              <a:gd name="T17" fmla="*/ 182034 h 435"/>
              <a:gd name="T18" fmla="*/ 9593 w 280"/>
              <a:gd name="T19" fmla="*/ 198438 h 435"/>
              <a:gd name="T20" fmla="*/ 20252 w 280"/>
              <a:gd name="T21" fmla="*/ 214313 h 435"/>
              <a:gd name="T22" fmla="*/ 39438 w 280"/>
              <a:gd name="T23" fmla="*/ 225425 h 435"/>
              <a:gd name="T24" fmla="*/ 66618 w 280"/>
              <a:gd name="T25" fmla="*/ 230188 h 435"/>
              <a:gd name="T26" fmla="*/ 101260 w 280"/>
              <a:gd name="T27" fmla="*/ 227542 h 435"/>
              <a:gd name="T28" fmla="*/ 127374 w 280"/>
              <a:gd name="T29" fmla="*/ 217488 h 435"/>
              <a:gd name="T30" fmla="*/ 142297 w 280"/>
              <a:gd name="T31" fmla="*/ 197909 h 435"/>
              <a:gd name="T32" fmla="*/ 149225 w 280"/>
              <a:gd name="T33" fmla="*/ 169334 h 435"/>
              <a:gd name="T34" fmla="*/ 123111 w 280"/>
              <a:gd name="T35" fmla="*/ 24871 h 435"/>
              <a:gd name="T36" fmla="*/ 113518 w 280"/>
              <a:gd name="T37" fmla="*/ 14817 h 435"/>
              <a:gd name="T38" fmla="*/ 102859 w 280"/>
              <a:gd name="T39" fmla="*/ 6879 h 435"/>
              <a:gd name="T40" fmla="*/ 89002 w 280"/>
              <a:gd name="T41" fmla="*/ 2117 h 435"/>
              <a:gd name="T42" fmla="*/ 72481 w 280"/>
              <a:gd name="T43" fmla="*/ 0 h 435"/>
              <a:gd name="T44" fmla="*/ 43169 w 280"/>
              <a:gd name="T45" fmla="*/ 6350 h 435"/>
              <a:gd name="T46" fmla="*/ 19719 w 280"/>
              <a:gd name="T47" fmla="*/ 23283 h 435"/>
              <a:gd name="T48" fmla="*/ 5329 w 280"/>
              <a:gd name="T49" fmla="*/ 49213 h 435"/>
              <a:gd name="T50" fmla="*/ 0 w 280"/>
              <a:gd name="T51" fmla="*/ 84138 h 435"/>
              <a:gd name="T52" fmla="*/ 5862 w 280"/>
              <a:gd name="T53" fmla="*/ 118534 h 435"/>
              <a:gd name="T54" fmla="*/ 19719 w 280"/>
              <a:gd name="T55" fmla="*/ 145521 h 435"/>
              <a:gd name="T56" fmla="*/ 43169 w 280"/>
              <a:gd name="T57" fmla="*/ 162455 h 435"/>
              <a:gd name="T58" fmla="*/ 71948 w 280"/>
              <a:gd name="T59" fmla="*/ 168805 h 435"/>
              <a:gd name="T60" fmla="*/ 100727 w 280"/>
              <a:gd name="T61" fmla="*/ 162455 h 435"/>
              <a:gd name="T62" fmla="*/ 123111 w 280"/>
              <a:gd name="T63" fmla="*/ 144463 h 435"/>
              <a:gd name="T64" fmla="*/ 92200 w 280"/>
              <a:gd name="T65" fmla="*/ 26458 h 435"/>
              <a:gd name="T66" fmla="*/ 108721 w 280"/>
              <a:gd name="T67" fmla="*/ 35983 h 435"/>
              <a:gd name="T68" fmla="*/ 119380 w 280"/>
              <a:gd name="T69" fmla="*/ 52917 h 435"/>
              <a:gd name="T70" fmla="*/ 124177 w 280"/>
              <a:gd name="T71" fmla="*/ 77788 h 435"/>
              <a:gd name="T72" fmla="*/ 122045 w 280"/>
              <a:gd name="T73" fmla="*/ 105834 h 435"/>
              <a:gd name="T74" fmla="*/ 115116 w 280"/>
              <a:gd name="T75" fmla="*/ 126471 h 435"/>
              <a:gd name="T76" fmla="*/ 101260 w 280"/>
              <a:gd name="T77" fmla="*/ 139700 h 435"/>
              <a:gd name="T78" fmla="*/ 82074 w 280"/>
              <a:gd name="T79" fmla="*/ 144992 h 435"/>
              <a:gd name="T80" fmla="*/ 60756 w 280"/>
              <a:gd name="T81" fmla="*/ 142346 h 435"/>
              <a:gd name="T82" fmla="*/ 44235 w 280"/>
              <a:gd name="T83" fmla="*/ 132821 h 435"/>
              <a:gd name="T84" fmla="*/ 33576 w 280"/>
              <a:gd name="T85" fmla="*/ 115888 h 435"/>
              <a:gd name="T86" fmla="*/ 28246 w 280"/>
              <a:gd name="T87" fmla="*/ 91546 h 435"/>
              <a:gd name="T88" fmla="*/ 30378 w 280"/>
              <a:gd name="T89" fmla="*/ 64558 h 435"/>
              <a:gd name="T90" fmla="*/ 38372 w 280"/>
              <a:gd name="T91" fmla="*/ 43392 h 435"/>
              <a:gd name="T92" fmla="*/ 51163 w 280"/>
              <a:gd name="T93" fmla="*/ 30163 h 435"/>
              <a:gd name="T94" fmla="*/ 70349 w 280"/>
              <a:gd name="T95" fmla="*/ 23813 h 4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80" h="435">
                <a:moveTo>
                  <a:pt x="231" y="273"/>
                </a:moveTo>
                <a:lnTo>
                  <a:pt x="231" y="314"/>
                </a:lnTo>
                <a:lnTo>
                  <a:pt x="231" y="323"/>
                </a:lnTo>
                <a:lnTo>
                  <a:pt x="229" y="333"/>
                </a:lnTo>
                <a:lnTo>
                  <a:pt x="228" y="342"/>
                </a:lnTo>
                <a:lnTo>
                  <a:pt x="226" y="350"/>
                </a:lnTo>
                <a:lnTo>
                  <a:pt x="224" y="357"/>
                </a:lnTo>
                <a:lnTo>
                  <a:pt x="220" y="362"/>
                </a:lnTo>
                <a:lnTo>
                  <a:pt x="216" y="368"/>
                </a:lnTo>
                <a:lnTo>
                  <a:pt x="211" y="374"/>
                </a:lnTo>
                <a:lnTo>
                  <a:pt x="205" y="379"/>
                </a:lnTo>
                <a:lnTo>
                  <a:pt x="198" y="382"/>
                </a:lnTo>
                <a:lnTo>
                  <a:pt x="191" y="385"/>
                </a:lnTo>
                <a:lnTo>
                  <a:pt x="183" y="388"/>
                </a:lnTo>
                <a:lnTo>
                  <a:pt x="174" y="390"/>
                </a:lnTo>
                <a:lnTo>
                  <a:pt x="164" y="391"/>
                </a:lnTo>
                <a:lnTo>
                  <a:pt x="154" y="392"/>
                </a:lnTo>
                <a:lnTo>
                  <a:pt x="142" y="392"/>
                </a:lnTo>
                <a:lnTo>
                  <a:pt x="132" y="392"/>
                </a:lnTo>
                <a:lnTo>
                  <a:pt x="122" y="391"/>
                </a:lnTo>
                <a:lnTo>
                  <a:pt x="114" y="391"/>
                </a:lnTo>
                <a:lnTo>
                  <a:pt x="106" y="389"/>
                </a:lnTo>
                <a:lnTo>
                  <a:pt x="99" y="388"/>
                </a:lnTo>
                <a:lnTo>
                  <a:pt x="93" y="385"/>
                </a:lnTo>
                <a:lnTo>
                  <a:pt x="87" y="383"/>
                </a:lnTo>
                <a:lnTo>
                  <a:pt x="82" y="381"/>
                </a:lnTo>
                <a:lnTo>
                  <a:pt x="78" y="377"/>
                </a:lnTo>
                <a:lnTo>
                  <a:pt x="73" y="374"/>
                </a:lnTo>
                <a:lnTo>
                  <a:pt x="70" y="371"/>
                </a:lnTo>
                <a:lnTo>
                  <a:pt x="67" y="366"/>
                </a:lnTo>
                <a:lnTo>
                  <a:pt x="65" y="361"/>
                </a:lnTo>
                <a:lnTo>
                  <a:pt x="64" y="357"/>
                </a:lnTo>
                <a:lnTo>
                  <a:pt x="63" y="351"/>
                </a:lnTo>
                <a:lnTo>
                  <a:pt x="63" y="345"/>
                </a:lnTo>
                <a:lnTo>
                  <a:pt x="63" y="344"/>
                </a:lnTo>
                <a:lnTo>
                  <a:pt x="12" y="344"/>
                </a:lnTo>
                <a:lnTo>
                  <a:pt x="12" y="346"/>
                </a:lnTo>
                <a:lnTo>
                  <a:pt x="13" y="357"/>
                </a:lnTo>
                <a:lnTo>
                  <a:pt x="14" y="366"/>
                </a:lnTo>
                <a:lnTo>
                  <a:pt x="18" y="375"/>
                </a:lnTo>
                <a:lnTo>
                  <a:pt x="21" y="383"/>
                </a:lnTo>
                <a:lnTo>
                  <a:pt x="26" y="391"/>
                </a:lnTo>
                <a:lnTo>
                  <a:pt x="32" y="398"/>
                </a:lnTo>
                <a:lnTo>
                  <a:pt x="38" y="405"/>
                </a:lnTo>
                <a:lnTo>
                  <a:pt x="45" y="411"/>
                </a:lnTo>
                <a:lnTo>
                  <a:pt x="55" y="417"/>
                </a:lnTo>
                <a:lnTo>
                  <a:pt x="64" y="421"/>
                </a:lnTo>
                <a:lnTo>
                  <a:pt x="74" y="426"/>
                </a:lnTo>
                <a:lnTo>
                  <a:pt x="86" y="429"/>
                </a:lnTo>
                <a:lnTo>
                  <a:pt x="98" y="431"/>
                </a:lnTo>
                <a:lnTo>
                  <a:pt x="111" y="434"/>
                </a:lnTo>
                <a:lnTo>
                  <a:pt x="125" y="435"/>
                </a:lnTo>
                <a:lnTo>
                  <a:pt x="140" y="435"/>
                </a:lnTo>
                <a:lnTo>
                  <a:pt x="158" y="435"/>
                </a:lnTo>
                <a:lnTo>
                  <a:pt x="174" y="433"/>
                </a:lnTo>
                <a:lnTo>
                  <a:pt x="190" y="430"/>
                </a:lnTo>
                <a:lnTo>
                  <a:pt x="204" y="427"/>
                </a:lnTo>
                <a:lnTo>
                  <a:pt x="217" y="422"/>
                </a:lnTo>
                <a:lnTo>
                  <a:pt x="228" y="418"/>
                </a:lnTo>
                <a:lnTo>
                  <a:pt x="239" y="411"/>
                </a:lnTo>
                <a:lnTo>
                  <a:pt x="248" y="404"/>
                </a:lnTo>
                <a:lnTo>
                  <a:pt x="255" y="395"/>
                </a:lnTo>
                <a:lnTo>
                  <a:pt x="262" y="385"/>
                </a:lnTo>
                <a:lnTo>
                  <a:pt x="267" y="374"/>
                </a:lnTo>
                <a:lnTo>
                  <a:pt x="272" y="362"/>
                </a:lnTo>
                <a:lnTo>
                  <a:pt x="275" y="350"/>
                </a:lnTo>
                <a:lnTo>
                  <a:pt x="278" y="335"/>
                </a:lnTo>
                <a:lnTo>
                  <a:pt x="280" y="320"/>
                </a:lnTo>
                <a:lnTo>
                  <a:pt x="280" y="304"/>
                </a:lnTo>
                <a:lnTo>
                  <a:pt x="280" y="9"/>
                </a:lnTo>
                <a:lnTo>
                  <a:pt x="231" y="9"/>
                </a:lnTo>
                <a:lnTo>
                  <a:pt x="231" y="47"/>
                </a:lnTo>
                <a:lnTo>
                  <a:pt x="227" y="42"/>
                </a:lnTo>
                <a:lnTo>
                  <a:pt x="223" y="37"/>
                </a:lnTo>
                <a:lnTo>
                  <a:pt x="218" y="32"/>
                </a:lnTo>
                <a:lnTo>
                  <a:pt x="213" y="28"/>
                </a:lnTo>
                <a:lnTo>
                  <a:pt x="209" y="24"/>
                </a:lnTo>
                <a:lnTo>
                  <a:pt x="203" y="20"/>
                </a:lnTo>
                <a:lnTo>
                  <a:pt x="198" y="16"/>
                </a:lnTo>
                <a:lnTo>
                  <a:pt x="193" y="13"/>
                </a:lnTo>
                <a:lnTo>
                  <a:pt x="187" y="11"/>
                </a:lnTo>
                <a:lnTo>
                  <a:pt x="180" y="8"/>
                </a:lnTo>
                <a:lnTo>
                  <a:pt x="174" y="6"/>
                </a:lnTo>
                <a:lnTo>
                  <a:pt x="167" y="4"/>
                </a:lnTo>
                <a:lnTo>
                  <a:pt x="160" y="2"/>
                </a:lnTo>
                <a:lnTo>
                  <a:pt x="152" y="1"/>
                </a:lnTo>
                <a:lnTo>
                  <a:pt x="144" y="0"/>
                </a:lnTo>
                <a:lnTo>
                  <a:pt x="136" y="0"/>
                </a:lnTo>
                <a:lnTo>
                  <a:pt x="121" y="1"/>
                </a:lnTo>
                <a:lnTo>
                  <a:pt x="107" y="4"/>
                </a:lnTo>
                <a:lnTo>
                  <a:pt x="94" y="7"/>
                </a:lnTo>
                <a:lnTo>
                  <a:pt x="81" y="12"/>
                </a:lnTo>
                <a:lnTo>
                  <a:pt x="68" y="17"/>
                </a:lnTo>
                <a:lnTo>
                  <a:pt x="58" y="25"/>
                </a:lnTo>
                <a:lnTo>
                  <a:pt x="48" y="34"/>
                </a:lnTo>
                <a:lnTo>
                  <a:pt x="37" y="44"/>
                </a:lnTo>
                <a:lnTo>
                  <a:pt x="29" y="54"/>
                </a:lnTo>
                <a:lnTo>
                  <a:pt x="22" y="67"/>
                </a:lnTo>
                <a:lnTo>
                  <a:pt x="15" y="80"/>
                </a:lnTo>
                <a:lnTo>
                  <a:pt x="10" y="93"/>
                </a:lnTo>
                <a:lnTo>
                  <a:pt x="6" y="108"/>
                </a:lnTo>
                <a:lnTo>
                  <a:pt x="3" y="124"/>
                </a:lnTo>
                <a:lnTo>
                  <a:pt x="2" y="142"/>
                </a:lnTo>
                <a:lnTo>
                  <a:pt x="0" y="159"/>
                </a:lnTo>
                <a:lnTo>
                  <a:pt x="2" y="176"/>
                </a:lnTo>
                <a:lnTo>
                  <a:pt x="3" y="193"/>
                </a:lnTo>
                <a:lnTo>
                  <a:pt x="6" y="209"/>
                </a:lnTo>
                <a:lnTo>
                  <a:pt x="11" y="224"/>
                </a:lnTo>
                <a:lnTo>
                  <a:pt x="15" y="239"/>
                </a:lnTo>
                <a:lnTo>
                  <a:pt x="22" y="252"/>
                </a:lnTo>
                <a:lnTo>
                  <a:pt x="29" y="265"/>
                </a:lnTo>
                <a:lnTo>
                  <a:pt x="37" y="275"/>
                </a:lnTo>
                <a:lnTo>
                  <a:pt x="48" y="285"/>
                </a:lnTo>
                <a:lnTo>
                  <a:pt x="58" y="293"/>
                </a:lnTo>
                <a:lnTo>
                  <a:pt x="68" y="302"/>
                </a:lnTo>
                <a:lnTo>
                  <a:pt x="81" y="307"/>
                </a:lnTo>
                <a:lnTo>
                  <a:pt x="94" y="312"/>
                </a:lnTo>
                <a:lnTo>
                  <a:pt x="106" y="316"/>
                </a:lnTo>
                <a:lnTo>
                  <a:pt x="121" y="318"/>
                </a:lnTo>
                <a:lnTo>
                  <a:pt x="135" y="319"/>
                </a:lnTo>
                <a:lnTo>
                  <a:pt x="150" y="318"/>
                </a:lnTo>
                <a:lnTo>
                  <a:pt x="164" y="316"/>
                </a:lnTo>
                <a:lnTo>
                  <a:pt x="178" y="312"/>
                </a:lnTo>
                <a:lnTo>
                  <a:pt x="189" y="307"/>
                </a:lnTo>
                <a:lnTo>
                  <a:pt x="201" y="300"/>
                </a:lnTo>
                <a:lnTo>
                  <a:pt x="212" y="293"/>
                </a:lnTo>
                <a:lnTo>
                  <a:pt x="221" y="284"/>
                </a:lnTo>
                <a:lnTo>
                  <a:pt x="231" y="273"/>
                </a:lnTo>
                <a:close/>
                <a:moveTo>
                  <a:pt x="142" y="45"/>
                </a:moveTo>
                <a:lnTo>
                  <a:pt x="152" y="45"/>
                </a:lnTo>
                <a:lnTo>
                  <a:pt x="163" y="47"/>
                </a:lnTo>
                <a:lnTo>
                  <a:pt x="173" y="50"/>
                </a:lnTo>
                <a:lnTo>
                  <a:pt x="181" y="52"/>
                </a:lnTo>
                <a:lnTo>
                  <a:pt x="189" y="57"/>
                </a:lnTo>
                <a:lnTo>
                  <a:pt x="197" y="61"/>
                </a:lnTo>
                <a:lnTo>
                  <a:pt x="204" y="68"/>
                </a:lnTo>
                <a:lnTo>
                  <a:pt x="210" y="75"/>
                </a:lnTo>
                <a:lnTo>
                  <a:pt x="216" y="82"/>
                </a:lnTo>
                <a:lnTo>
                  <a:pt x="220" y="91"/>
                </a:lnTo>
                <a:lnTo>
                  <a:pt x="224" y="100"/>
                </a:lnTo>
                <a:lnTo>
                  <a:pt x="227" y="111"/>
                </a:lnTo>
                <a:lnTo>
                  <a:pt x="229" y="122"/>
                </a:lnTo>
                <a:lnTo>
                  <a:pt x="232" y="135"/>
                </a:lnTo>
                <a:lnTo>
                  <a:pt x="233" y="147"/>
                </a:lnTo>
                <a:lnTo>
                  <a:pt x="233" y="161"/>
                </a:lnTo>
                <a:lnTo>
                  <a:pt x="233" y="175"/>
                </a:lnTo>
                <a:lnTo>
                  <a:pt x="232" y="189"/>
                </a:lnTo>
                <a:lnTo>
                  <a:pt x="229" y="200"/>
                </a:lnTo>
                <a:lnTo>
                  <a:pt x="227" y="212"/>
                </a:lnTo>
                <a:lnTo>
                  <a:pt x="225" y="221"/>
                </a:lnTo>
                <a:lnTo>
                  <a:pt x="220" y="230"/>
                </a:lnTo>
                <a:lnTo>
                  <a:pt x="216" y="239"/>
                </a:lnTo>
                <a:lnTo>
                  <a:pt x="211" y="246"/>
                </a:lnTo>
                <a:lnTo>
                  <a:pt x="205" y="253"/>
                </a:lnTo>
                <a:lnTo>
                  <a:pt x="198" y="259"/>
                </a:lnTo>
                <a:lnTo>
                  <a:pt x="190" y="264"/>
                </a:lnTo>
                <a:lnTo>
                  <a:pt x="182" y="267"/>
                </a:lnTo>
                <a:lnTo>
                  <a:pt x="174" y="270"/>
                </a:lnTo>
                <a:lnTo>
                  <a:pt x="164" y="273"/>
                </a:lnTo>
                <a:lnTo>
                  <a:pt x="154" y="274"/>
                </a:lnTo>
                <a:lnTo>
                  <a:pt x="143" y="274"/>
                </a:lnTo>
                <a:lnTo>
                  <a:pt x="133" y="274"/>
                </a:lnTo>
                <a:lnTo>
                  <a:pt x="122" y="272"/>
                </a:lnTo>
                <a:lnTo>
                  <a:pt x="114" y="269"/>
                </a:lnTo>
                <a:lnTo>
                  <a:pt x="105" y="266"/>
                </a:lnTo>
                <a:lnTo>
                  <a:pt x="97" y="262"/>
                </a:lnTo>
                <a:lnTo>
                  <a:pt x="90" y="257"/>
                </a:lnTo>
                <a:lnTo>
                  <a:pt x="83" y="251"/>
                </a:lnTo>
                <a:lnTo>
                  <a:pt x="78" y="244"/>
                </a:lnTo>
                <a:lnTo>
                  <a:pt x="72" y="236"/>
                </a:lnTo>
                <a:lnTo>
                  <a:pt x="67" y="228"/>
                </a:lnTo>
                <a:lnTo>
                  <a:pt x="63" y="219"/>
                </a:lnTo>
                <a:lnTo>
                  <a:pt x="59" y="208"/>
                </a:lnTo>
                <a:lnTo>
                  <a:pt x="57" y="197"/>
                </a:lnTo>
                <a:lnTo>
                  <a:pt x="55" y="185"/>
                </a:lnTo>
                <a:lnTo>
                  <a:pt x="53" y="173"/>
                </a:lnTo>
                <a:lnTo>
                  <a:pt x="53" y="160"/>
                </a:lnTo>
                <a:lnTo>
                  <a:pt x="53" y="146"/>
                </a:lnTo>
                <a:lnTo>
                  <a:pt x="55" y="134"/>
                </a:lnTo>
                <a:lnTo>
                  <a:pt x="57" y="122"/>
                </a:lnTo>
                <a:lnTo>
                  <a:pt x="59" y="111"/>
                </a:lnTo>
                <a:lnTo>
                  <a:pt x="63" y="100"/>
                </a:lnTo>
                <a:lnTo>
                  <a:pt x="66" y="91"/>
                </a:lnTo>
                <a:lnTo>
                  <a:pt x="72" y="82"/>
                </a:lnTo>
                <a:lnTo>
                  <a:pt x="76" y="75"/>
                </a:lnTo>
                <a:lnTo>
                  <a:pt x="82" y="68"/>
                </a:lnTo>
                <a:lnTo>
                  <a:pt x="89" y="61"/>
                </a:lnTo>
                <a:lnTo>
                  <a:pt x="96" y="57"/>
                </a:lnTo>
                <a:lnTo>
                  <a:pt x="104" y="52"/>
                </a:lnTo>
                <a:lnTo>
                  <a:pt x="113" y="50"/>
                </a:lnTo>
                <a:lnTo>
                  <a:pt x="122" y="47"/>
                </a:lnTo>
                <a:lnTo>
                  <a:pt x="132" y="45"/>
                </a:lnTo>
                <a:lnTo>
                  <a:pt x="142"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4" name="Rectangle 315"/>
          <p:cNvSpPr>
            <a:spLocks noChangeArrowheads="1"/>
          </p:cNvSpPr>
          <p:nvPr/>
        </p:nvSpPr>
        <p:spPr bwMode="auto">
          <a:xfrm>
            <a:off x="3224213" y="6419850"/>
            <a:ext cx="30162" cy="333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05" name="Freeform 316"/>
          <p:cNvSpPr>
            <a:spLocks/>
          </p:cNvSpPr>
          <p:nvPr/>
        </p:nvSpPr>
        <p:spPr bwMode="auto">
          <a:xfrm>
            <a:off x="1003300" y="2835275"/>
            <a:ext cx="88900" cy="87313"/>
          </a:xfrm>
          <a:custGeom>
            <a:avLst/>
            <a:gdLst>
              <a:gd name="T0" fmla="*/ 0 w 166"/>
              <a:gd name="T1" fmla="*/ 48154 h 165"/>
              <a:gd name="T2" fmla="*/ 2142 w 166"/>
              <a:gd name="T3" fmla="*/ 56621 h 165"/>
              <a:gd name="T4" fmla="*/ 5891 w 166"/>
              <a:gd name="T5" fmla="*/ 64559 h 165"/>
              <a:gd name="T6" fmla="*/ 10175 w 166"/>
              <a:gd name="T7" fmla="*/ 71438 h 165"/>
              <a:gd name="T8" fmla="*/ 16066 w 166"/>
              <a:gd name="T9" fmla="*/ 77788 h 165"/>
              <a:gd name="T10" fmla="*/ 23028 w 166"/>
              <a:gd name="T11" fmla="*/ 82021 h 165"/>
              <a:gd name="T12" fmla="*/ 31061 w 166"/>
              <a:gd name="T13" fmla="*/ 85725 h 165"/>
              <a:gd name="T14" fmla="*/ 39630 w 166"/>
              <a:gd name="T15" fmla="*/ 87313 h 165"/>
              <a:gd name="T16" fmla="*/ 48734 w 166"/>
              <a:gd name="T17" fmla="*/ 87313 h 165"/>
              <a:gd name="T18" fmla="*/ 57303 w 166"/>
              <a:gd name="T19" fmla="*/ 85725 h 165"/>
              <a:gd name="T20" fmla="*/ 65336 w 166"/>
              <a:gd name="T21" fmla="*/ 82021 h 165"/>
              <a:gd name="T22" fmla="*/ 72834 w 166"/>
              <a:gd name="T23" fmla="*/ 77259 h 165"/>
              <a:gd name="T24" fmla="*/ 79260 w 166"/>
              <a:gd name="T25" fmla="*/ 71438 h 165"/>
              <a:gd name="T26" fmla="*/ 83545 w 166"/>
              <a:gd name="T27" fmla="*/ 64559 h 165"/>
              <a:gd name="T28" fmla="*/ 87293 w 166"/>
              <a:gd name="T29" fmla="*/ 56621 h 165"/>
              <a:gd name="T30" fmla="*/ 88900 w 166"/>
              <a:gd name="T31" fmla="*/ 48154 h 165"/>
              <a:gd name="T32" fmla="*/ 88900 w 166"/>
              <a:gd name="T33" fmla="*/ 38629 h 165"/>
              <a:gd name="T34" fmla="*/ 87293 w 166"/>
              <a:gd name="T35" fmla="*/ 30163 h 165"/>
              <a:gd name="T36" fmla="*/ 83545 w 166"/>
              <a:gd name="T37" fmla="*/ 22225 h 165"/>
              <a:gd name="T38" fmla="*/ 79260 w 166"/>
              <a:gd name="T39" fmla="*/ 15875 h 165"/>
              <a:gd name="T40" fmla="*/ 72834 w 166"/>
              <a:gd name="T41" fmla="*/ 9525 h 165"/>
              <a:gd name="T42" fmla="*/ 65336 w 166"/>
              <a:gd name="T43" fmla="*/ 5292 h 165"/>
              <a:gd name="T44" fmla="*/ 58374 w 166"/>
              <a:gd name="T45" fmla="*/ 1588 h 165"/>
              <a:gd name="T46" fmla="*/ 49270 w 166"/>
              <a:gd name="T47" fmla="*/ 0 h 165"/>
              <a:gd name="T48" fmla="*/ 40166 w 166"/>
              <a:gd name="T49" fmla="*/ 0 h 165"/>
              <a:gd name="T50" fmla="*/ 31597 w 166"/>
              <a:gd name="T51" fmla="*/ 1588 h 165"/>
              <a:gd name="T52" fmla="*/ 23564 w 166"/>
              <a:gd name="T53" fmla="*/ 5292 h 165"/>
              <a:gd name="T54" fmla="*/ 16066 w 166"/>
              <a:gd name="T55" fmla="*/ 9525 h 165"/>
              <a:gd name="T56" fmla="*/ 10711 w 166"/>
              <a:gd name="T57" fmla="*/ 15875 h 165"/>
              <a:gd name="T58" fmla="*/ 5891 w 166"/>
              <a:gd name="T59" fmla="*/ 22225 h 165"/>
              <a:gd name="T60" fmla="*/ 2142 w 166"/>
              <a:gd name="T61" fmla="*/ 30163 h 165"/>
              <a:gd name="T62" fmla="*/ 0 w 166"/>
              <a:gd name="T63" fmla="*/ 38629 h 1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6" h="165">
                <a:moveTo>
                  <a:pt x="0" y="82"/>
                </a:moveTo>
                <a:lnTo>
                  <a:pt x="0" y="91"/>
                </a:lnTo>
                <a:lnTo>
                  <a:pt x="2" y="99"/>
                </a:lnTo>
                <a:lnTo>
                  <a:pt x="4" y="107"/>
                </a:lnTo>
                <a:lnTo>
                  <a:pt x="7" y="115"/>
                </a:lnTo>
                <a:lnTo>
                  <a:pt x="11" y="122"/>
                </a:lnTo>
                <a:lnTo>
                  <a:pt x="14" y="128"/>
                </a:lnTo>
                <a:lnTo>
                  <a:pt x="19" y="135"/>
                </a:lnTo>
                <a:lnTo>
                  <a:pt x="25" y="141"/>
                </a:lnTo>
                <a:lnTo>
                  <a:pt x="30" y="147"/>
                </a:lnTo>
                <a:lnTo>
                  <a:pt x="37" y="151"/>
                </a:lnTo>
                <a:lnTo>
                  <a:pt x="43" y="155"/>
                </a:lnTo>
                <a:lnTo>
                  <a:pt x="51" y="158"/>
                </a:lnTo>
                <a:lnTo>
                  <a:pt x="58" y="162"/>
                </a:lnTo>
                <a:lnTo>
                  <a:pt x="66" y="164"/>
                </a:lnTo>
                <a:lnTo>
                  <a:pt x="74" y="165"/>
                </a:lnTo>
                <a:lnTo>
                  <a:pt x="83" y="165"/>
                </a:lnTo>
                <a:lnTo>
                  <a:pt x="91" y="165"/>
                </a:lnTo>
                <a:lnTo>
                  <a:pt x="99" y="164"/>
                </a:lnTo>
                <a:lnTo>
                  <a:pt x="107" y="162"/>
                </a:lnTo>
                <a:lnTo>
                  <a:pt x="115" y="158"/>
                </a:lnTo>
                <a:lnTo>
                  <a:pt x="122" y="155"/>
                </a:lnTo>
                <a:lnTo>
                  <a:pt x="129" y="151"/>
                </a:lnTo>
                <a:lnTo>
                  <a:pt x="136" y="146"/>
                </a:lnTo>
                <a:lnTo>
                  <a:pt x="142" y="141"/>
                </a:lnTo>
                <a:lnTo>
                  <a:pt x="148" y="135"/>
                </a:lnTo>
                <a:lnTo>
                  <a:pt x="152" y="128"/>
                </a:lnTo>
                <a:lnTo>
                  <a:pt x="156" y="122"/>
                </a:lnTo>
                <a:lnTo>
                  <a:pt x="159" y="115"/>
                </a:lnTo>
                <a:lnTo>
                  <a:pt x="163" y="107"/>
                </a:lnTo>
                <a:lnTo>
                  <a:pt x="165" y="99"/>
                </a:lnTo>
                <a:lnTo>
                  <a:pt x="166" y="91"/>
                </a:lnTo>
                <a:lnTo>
                  <a:pt x="166" y="82"/>
                </a:lnTo>
                <a:lnTo>
                  <a:pt x="166" y="73"/>
                </a:lnTo>
                <a:lnTo>
                  <a:pt x="165" y="65"/>
                </a:lnTo>
                <a:lnTo>
                  <a:pt x="163" y="57"/>
                </a:lnTo>
                <a:lnTo>
                  <a:pt x="159" y="50"/>
                </a:lnTo>
                <a:lnTo>
                  <a:pt x="156" y="42"/>
                </a:lnTo>
                <a:lnTo>
                  <a:pt x="152" y="36"/>
                </a:lnTo>
                <a:lnTo>
                  <a:pt x="148" y="30"/>
                </a:lnTo>
                <a:lnTo>
                  <a:pt x="142" y="24"/>
                </a:lnTo>
                <a:lnTo>
                  <a:pt x="136" y="18"/>
                </a:lnTo>
                <a:lnTo>
                  <a:pt x="129" y="13"/>
                </a:lnTo>
                <a:lnTo>
                  <a:pt x="122" y="10"/>
                </a:lnTo>
                <a:lnTo>
                  <a:pt x="115" y="7"/>
                </a:lnTo>
                <a:lnTo>
                  <a:pt x="109" y="3"/>
                </a:lnTo>
                <a:lnTo>
                  <a:pt x="100" y="1"/>
                </a:lnTo>
                <a:lnTo>
                  <a:pt x="92" y="0"/>
                </a:lnTo>
                <a:lnTo>
                  <a:pt x="83" y="0"/>
                </a:lnTo>
                <a:lnTo>
                  <a:pt x="75" y="0"/>
                </a:lnTo>
                <a:lnTo>
                  <a:pt x="67" y="1"/>
                </a:lnTo>
                <a:lnTo>
                  <a:pt x="59" y="3"/>
                </a:lnTo>
                <a:lnTo>
                  <a:pt x="51" y="7"/>
                </a:lnTo>
                <a:lnTo>
                  <a:pt x="44" y="10"/>
                </a:lnTo>
                <a:lnTo>
                  <a:pt x="37" y="13"/>
                </a:lnTo>
                <a:lnTo>
                  <a:pt x="30" y="18"/>
                </a:lnTo>
                <a:lnTo>
                  <a:pt x="25" y="24"/>
                </a:lnTo>
                <a:lnTo>
                  <a:pt x="20" y="30"/>
                </a:lnTo>
                <a:lnTo>
                  <a:pt x="14" y="36"/>
                </a:lnTo>
                <a:lnTo>
                  <a:pt x="11" y="42"/>
                </a:lnTo>
                <a:lnTo>
                  <a:pt x="7" y="50"/>
                </a:lnTo>
                <a:lnTo>
                  <a:pt x="4" y="57"/>
                </a:lnTo>
                <a:lnTo>
                  <a:pt x="2" y="65"/>
                </a:lnTo>
                <a:lnTo>
                  <a:pt x="0" y="73"/>
                </a:lnTo>
                <a:lnTo>
                  <a:pt x="0" y="8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6" name="Freeform 317"/>
          <p:cNvSpPr>
            <a:spLocks/>
          </p:cNvSpPr>
          <p:nvPr/>
        </p:nvSpPr>
        <p:spPr bwMode="auto">
          <a:xfrm>
            <a:off x="1003300" y="3219450"/>
            <a:ext cx="88900" cy="87313"/>
          </a:xfrm>
          <a:custGeom>
            <a:avLst/>
            <a:gdLst>
              <a:gd name="T0" fmla="*/ 0 w 166"/>
              <a:gd name="T1" fmla="*/ 47625 h 165"/>
              <a:gd name="T2" fmla="*/ 2142 w 166"/>
              <a:gd name="T3" fmla="*/ 56621 h 165"/>
              <a:gd name="T4" fmla="*/ 5891 w 166"/>
              <a:gd name="T5" fmla="*/ 64559 h 165"/>
              <a:gd name="T6" fmla="*/ 10175 w 166"/>
              <a:gd name="T7" fmla="*/ 71438 h 165"/>
              <a:gd name="T8" fmla="*/ 16066 w 166"/>
              <a:gd name="T9" fmla="*/ 77788 h 165"/>
              <a:gd name="T10" fmla="*/ 23028 w 166"/>
              <a:gd name="T11" fmla="*/ 82021 h 165"/>
              <a:gd name="T12" fmla="*/ 31061 w 166"/>
              <a:gd name="T13" fmla="*/ 85725 h 165"/>
              <a:gd name="T14" fmla="*/ 39630 w 166"/>
              <a:gd name="T15" fmla="*/ 87313 h 165"/>
              <a:gd name="T16" fmla="*/ 48734 w 166"/>
              <a:gd name="T17" fmla="*/ 87313 h 165"/>
              <a:gd name="T18" fmla="*/ 57303 w 166"/>
              <a:gd name="T19" fmla="*/ 85725 h 165"/>
              <a:gd name="T20" fmla="*/ 65336 w 166"/>
              <a:gd name="T21" fmla="*/ 82021 h 165"/>
              <a:gd name="T22" fmla="*/ 72834 w 166"/>
              <a:gd name="T23" fmla="*/ 77259 h 165"/>
              <a:gd name="T24" fmla="*/ 79260 w 166"/>
              <a:gd name="T25" fmla="*/ 71438 h 165"/>
              <a:gd name="T26" fmla="*/ 83545 w 166"/>
              <a:gd name="T27" fmla="*/ 64559 h 165"/>
              <a:gd name="T28" fmla="*/ 87293 w 166"/>
              <a:gd name="T29" fmla="*/ 56621 h 165"/>
              <a:gd name="T30" fmla="*/ 88900 w 166"/>
              <a:gd name="T31" fmla="*/ 47625 h 165"/>
              <a:gd name="T32" fmla="*/ 88900 w 166"/>
              <a:gd name="T33" fmla="*/ 38629 h 165"/>
              <a:gd name="T34" fmla="*/ 87293 w 166"/>
              <a:gd name="T35" fmla="*/ 30163 h 165"/>
              <a:gd name="T36" fmla="*/ 83545 w 166"/>
              <a:gd name="T37" fmla="*/ 22225 h 165"/>
              <a:gd name="T38" fmla="*/ 79260 w 166"/>
              <a:gd name="T39" fmla="*/ 15346 h 165"/>
              <a:gd name="T40" fmla="*/ 72834 w 166"/>
              <a:gd name="T41" fmla="*/ 9525 h 165"/>
              <a:gd name="T42" fmla="*/ 65336 w 166"/>
              <a:gd name="T43" fmla="*/ 5292 h 165"/>
              <a:gd name="T44" fmla="*/ 58374 w 166"/>
              <a:gd name="T45" fmla="*/ 1588 h 165"/>
              <a:gd name="T46" fmla="*/ 49270 w 166"/>
              <a:gd name="T47" fmla="*/ 0 h 165"/>
              <a:gd name="T48" fmla="*/ 40166 w 166"/>
              <a:gd name="T49" fmla="*/ 0 h 165"/>
              <a:gd name="T50" fmla="*/ 31597 w 166"/>
              <a:gd name="T51" fmla="*/ 1588 h 165"/>
              <a:gd name="T52" fmla="*/ 23564 w 166"/>
              <a:gd name="T53" fmla="*/ 5292 h 165"/>
              <a:gd name="T54" fmla="*/ 16066 w 166"/>
              <a:gd name="T55" fmla="*/ 9525 h 165"/>
              <a:gd name="T56" fmla="*/ 10711 w 166"/>
              <a:gd name="T57" fmla="*/ 15346 h 165"/>
              <a:gd name="T58" fmla="*/ 5891 w 166"/>
              <a:gd name="T59" fmla="*/ 22225 h 165"/>
              <a:gd name="T60" fmla="*/ 2142 w 166"/>
              <a:gd name="T61" fmla="*/ 30163 h 165"/>
              <a:gd name="T62" fmla="*/ 0 w 166"/>
              <a:gd name="T63" fmla="*/ 38629 h 1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6" h="165">
                <a:moveTo>
                  <a:pt x="0" y="82"/>
                </a:moveTo>
                <a:lnTo>
                  <a:pt x="0" y="90"/>
                </a:lnTo>
                <a:lnTo>
                  <a:pt x="2" y="98"/>
                </a:lnTo>
                <a:lnTo>
                  <a:pt x="4" y="107"/>
                </a:lnTo>
                <a:lnTo>
                  <a:pt x="7" y="115"/>
                </a:lnTo>
                <a:lnTo>
                  <a:pt x="11" y="122"/>
                </a:lnTo>
                <a:lnTo>
                  <a:pt x="14" y="128"/>
                </a:lnTo>
                <a:lnTo>
                  <a:pt x="19" y="135"/>
                </a:lnTo>
                <a:lnTo>
                  <a:pt x="25" y="141"/>
                </a:lnTo>
                <a:lnTo>
                  <a:pt x="30" y="147"/>
                </a:lnTo>
                <a:lnTo>
                  <a:pt x="37" y="151"/>
                </a:lnTo>
                <a:lnTo>
                  <a:pt x="43" y="155"/>
                </a:lnTo>
                <a:lnTo>
                  <a:pt x="51" y="158"/>
                </a:lnTo>
                <a:lnTo>
                  <a:pt x="58" y="162"/>
                </a:lnTo>
                <a:lnTo>
                  <a:pt x="66" y="164"/>
                </a:lnTo>
                <a:lnTo>
                  <a:pt x="74" y="165"/>
                </a:lnTo>
                <a:lnTo>
                  <a:pt x="83" y="165"/>
                </a:lnTo>
                <a:lnTo>
                  <a:pt x="91" y="165"/>
                </a:lnTo>
                <a:lnTo>
                  <a:pt x="99" y="164"/>
                </a:lnTo>
                <a:lnTo>
                  <a:pt x="107" y="162"/>
                </a:lnTo>
                <a:lnTo>
                  <a:pt x="115" y="158"/>
                </a:lnTo>
                <a:lnTo>
                  <a:pt x="122" y="155"/>
                </a:lnTo>
                <a:lnTo>
                  <a:pt x="129" y="151"/>
                </a:lnTo>
                <a:lnTo>
                  <a:pt x="136" y="146"/>
                </a:lnTo>
                <a:lnTo>
                  <a:pt x="142" y="141"/>
                </a:lnTo>
                <a:lnTo>
                  <a:pt x="148" y="135"/>
                </a:lnTo>
                <a:lnTo>
                  <a:pt x="152" y="128"/>
                </a:lnTo>
                <a:lnTo>
                  <a:pt x="156" y="122"/>
                </a:lnTo>
                <a:lnTo>
                  <a:pt x="159" y="115"/>
                </a:lnTo>
                <a:lnTo>
                  <a:pt x="163" y="107"/>
                </a:lnTo>
                <a:lnTo>
                  <a:pt x="165" y="98"/>
                </a:lnTo>
                <a:lnTo>
                  <a:pt x="166" y="90"/>
                </a:lnTo>
                <a:lnTo>
                  <a:pt x="166" y="82"/>
                </a:lnTo>
                <a:lnTo>
                  <a:pt x="166" y="73"/>
                </a:lnTo>
                <a:lnTo>
                  <a:pt x="165" y="65"/>
                </a:lnTo>
                <a:lnTo>
                  <a:pt x="163" y="57"/>
                </a:lnTo>
                <a:lnTo>
                  <a:pt x="159" y="50"/>
                </a:lnTo>
                <a:lnTo>
                  <a:pt x="156" y="42"/>
                </a:lnTo>
                <a:lnTo>
                  <a:pt x="152" y="36"/>
                </a:lnTo>
                <a:lnTo>
                  <a:pt x="148" y="29"/>
                </a:lnTo>
                <a:lnTo>
                  <a:pt x="142" y="24"/>
                </a:lnTo>
                <a:lnTo>
                  <a:pt x="136" y="18"/>
                </a:lnTo>
                <a:lnTo>
                  <a:pt x="129" y="13"/>
                </a:lnTo>
                <a:lnTo>
                  <a:pt x="122" y="10"/>
                </a:lnTo>
                <a:lnTo>
                  <a:pt x="115" y="6"/>
                </a:lnTo>
                <a:lnTo>
                  <a:pt x="109" y="3"/>
                </a:lnTo>
                <a:lnTo>
                  <a:pt x="100" y="1"/>
                </a:lnTo>
                <a:lnTo>
                  <a:pt x="92" y="0"/>
                </a:lnTo>
                <a:lnTo>
                  <a:pt x="83" y="0"/>
                </a:lnTo>
                <a:lnTo>
                  <a:pt x="75" y="0"/>
                </a:lnTo>
                <a:lnTo>
                  <a:pt x="67" y="1"/>
                </a:lnTo>
                <a:lnTo>
                  <a:pt x="59" y="3"/>
                </a:lnTo>
                <a:lnTo>
                  <a:pt x="51" y="6"/>
                </a:lnTo>
                <a:lnTo>
                  <a:pt x="44" y="10"/>
                </a:lnTo>
                <a:lnTo>
                  <a:pt x="37" y="13"/>
                </a:lnTo>
                <a:lnTo>
                  <a:pt x="30" y="18"/>
                </a:lnTo>
                <a:lnTo>
                  <a:pt x="25" y="24"/>
                </a:lnTo>
                <a:lnTo>
                  <a:pt x="20" y="29"/>
                </a:lnTo>
                <a:lnTo>
                  <a:pt x="14" y="36"/>
                </a:lnTo>
                <a:lnTo>
                  <a:pt x="11" y="42"/>
                </a:lnTo>
                <a:lnTo>
                  <a:pt x="7" y="50"/>
                </a:lnTo>
                <a:lnTo>
                  <a:pt x="4" y="57"/>
                </a:lnTo>
                <a:lnTo>
                  <a:pt x="2" y="65"/>
                </a:lnTo>
                <a:lnTo>
                  <a:pt x="0" y="73"/>
                </a:lnTo>
                <a:lnTo>
                  <a:pt x="0" y="8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7" name="Freeform 318"/>
          <p:cNvSpPr>
            <a:spLocks/>
          </p:cNvSpPr>
          <p:nvPr/>
        </p:nvSpPr>
        <p:spPr bwMode="auto">
          <a:xfrm>
            <a:off x="1003300" y="3605213"/>
            <a:ext cx="88900" cy="87312"/>
          </a:xfrm>
          <a:custGeom>
            <a:avLst/>
            <a:gdLst>
              <a:gd name="T0" fmla="*/ 0 w 166"/>
              <a:gd name="T1" fmla="*/ 47625 h 165"/>
              <a:gd name="T2" fmla="*/ 2142 w 166"/>
              <a:gd name="T3" fmla="*/ 56091 h 165"/>
              <a:gd name="T4" fmla="*/ 5891 w 166"/>
              <a:gd name="T5" fmla="*/ 64029 h 165"/>
              <a:gd name="T6" fmla="*/ 10175 w 166"/>
              <a:gd name="T7" fmla="*/ 71437 h 165"/>
              <a:gd name="T8" fmla="*/ 16066 w 166"/>
              <a:gd name="T9" fmla="*/ 77787 h 165"/>
              <a:gd name="T10" fmla="*/ 23028 w 166"/>
              <a:gd name="T11" fmla="*/ 82020 h 165"/>
              <a:gd name="T12" fmla="*/ 31061 w 166"/>
              <a:gd name="T13" fmla="*/ 85725 h 165"/>
              <a:gd name="T14" fmla="*/ 39630 w 166"/>
              <a:gd name="T15" fmla="*/ 87312 h 165"/>
              <a:gd name="T16" fmla="*/ 48734 w 166"/>
              <a:gd name="T17" fmla="*/ 87312 h 165"/>
              <a:gd name="T18" fmla="*/ 57303 w 166"/>
              <a:gd name="T19" fmla="*/ 85725 h 165"/>
              <a:gd name="T20" fmla="*/ 65336 w 166"/>
              <a:gd name="T21" fmla="*/ 82020 h 165"/>
              <a:gd name="T22" fmla="*/ 72834 w 166"/>
              <a:gd name="T23" fmla="*/ 77258 h 165"/>
              <a:gd name="T24" fmla="*/ 79260 w 166"/>
              <a:gd name="T25" fmla="*/ 71437 h 165"/>
              <a:gd name="T26" fmla="*/ 83545 w 166"/>
              <a:gd name="T27" fmla="*/ 64029 h 165"/>
              <a:gd name="T28" fmla="*/ 87293 w 166"/>
              <a:gd name="T29" fmla="*/ 56091 h 165"/>
              <a:gd name="T30" fmla="*/ 88900 w 166"/>
              <a:gd name="T31" fmla="*/ 47625 h 165"/>
              <a:gd name="T32" fmla="*/ 88900 w 166"/>
              <a:gd name="T33" fmla="*/ 38629 h 165"/>
              <a:gd name="T34" fmla="*/ 87293 w 166"/>
              <a:gd name="T35" fmla="*/ 30162 h 165"/>
              <a:gd name="T36" fmla="*/ 83545 w 166"/>
              <a:gd name="T37" fmla="*/ 22225 h 165"/>
              <a:gd name="T38" fmla="*/ 79260 w 166"/>
              <a:gd name="T39" fmla="*/ 15346 h 165"/>
              <a:gd name="T40" fmla="*/ 72834 w 166"/>
              <a:gd name="T41" fmla="*/ 9525 h 165"/>
              <a:gd name="T42" fmla="*/ 65336 w 166"/>
              <a:gd name="T43" fmla="*/ 5292 h 165"/>
              <a:gd name="T44" fmla="*/ 58374 w 166"/>
              <a:gd name="T45" fmla="*/ 1587 h 165"/>
              <a:gd name="T46" fmla="*/ 49270 w 166"/>
              <a:gd name="T47" fmla="*/ 0 h 165"/>
              <a:gd name="T48" fmla="*/ 40166 w 166"/>
              <a:gd name="T49" fmla="*/ 0 h 165"/>
              <a:gd name="T50" fmla="*/ 31597 w 166"/>
              <a:gd name="T51" fmla="*/ 1587 h 165"/>
              <a:gd name="T52" fmla="*/ 23564 w 166"/>
              <a:gd name="T53" fmla="*/ 5292 h 165"/>
              <a:gd name="T54" fmla="*/ 16066 w 166"/>
              <a:gd name="T55" fmla="*/ 9525 h 165"/>
              <a:gd name="T56" fmla="*/ 10711 w 166"/>
              <a:gd name="T57" fmla="*/ 15346 h 165"/>
              <a:gd name="T58" fmla="*/ 5891 w 166"/>
              <a:gd name="T59" fmla="*/ 22225 h 165"/>
              <a:gd name="T60" fmla="*/ 2142 w 166"/>
              <a:gd name="T61" fmla="*/ 30162 h 165"/>
              <a:gd name="T62" fmla="*/ 0 w 166"/>
              <a:gd name="T63" fmla="*/ 38629 h 1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6" h="165">
                <a:moveTo>
                  <a:pt x="0" y="82"/>
                </a:moveTo>
                <a:lnTo>
                  <a:pt x="0" y="90"/>
                </a:lnTo>
                <a:lnTo>
                  <a:pt x="2" y="98"/>
                </a:lnTo>
                <a:lnTo>
                  <a:pt x="4" y="106"/>
                </a:lnTo>
                <a:lnTo>
                  <a:pt x="7" y="115"/>
                </a:lnTo>
                <a:lnTo>
                  <a:pt x="11" y="121"/>
                </a:lnTo>
                <a:lnTo>
                  <a:pt x="14" y="128"/>
                </a:lnTo>
                <a:lnTo>
                  <a:pt x="19" y="135"/>
                </a:lnTo>
                <a:lnTo>
                  <a:pt x="25" y="141"/>
                </a:lnTo>
                <a:lnTo>
                  <a:pt x="30" y="147"/>
                </a:lnTo>
                <a:lnTo>
                  <a:pt x="37" y="151"/>
                </a:lnTo>
                <a:lnTo>
                  <a:pt x="43" y="155"/>
                </a:lnTo>
                <a:lnTo>
                  <a:pt x="51" y="158"/>
                </a:lnTo>
                <a:lnTo>
                  <a:pt x="58" y="162"/>
                </a:lnTo>
                <a:lnTo>
                  <a:pt x="66" y="164"/>
                </a:lnTo>
                <a:lnTo>
                  <a:pt x="74" y="165"/>
                </a:lnTo>
                <a:lnTo>
                  <a:pt x="83" y="165"/>
                </a:lnTo>
                <a:lnTo>
                  <a:pt x="91" y="165"/>
                </a:lnTo>
                <a:lnTo>
                  <a:pt x="99" y="164"/>
                </a:lnTo>
                <a:lnTo>
                  <a:pt x="107" y="162"/>
                </a:lnTo>
                <a:lnTo>
                  <a:pt x="115" y="158"/>
                </a:lnTo>
                <a:lnTo>
                  <a:pt x="122" y="155"/>
                </a:lnTo>
                <a:lnTo>
                  <a:pt x="129" y="151"/>
                </a:lnTo>
                <a:lnTo>
                  <a:pt x="136" y="146"/>
                </a:lnTo>
                <a:lnTo>
                  <a:pt x="142" y="141"/>
                </a:lnTo>
                <a:lnTo>
                  <a:pt x="148" y="135"/>
                </a:lnTo>
                <a:lnTo>
                  <a:pt x="152" y="128"/>
                </a:lnTo>
                <a:lnTo>
                  <a:pt x="156" y="121"/>
                </a:lnTo>
                <a:lnTo>
                  <a:pt x="159" y="115"/>
                </a:lnTo>
                <a:lnTo>
                  <a:pt x="163" y="106"/>
                </a:lnTo>
                <a:lnTo>
                  <a:pt x="165" y="98"/>
                </a:lnTo>
                <a:lnTo>
                  <a:pt x="166" y="90"/>
                </a:lnTo>
                <a:lnTo>
                  <a:pt x="166" y="82"/>
                </a:lnTo>
                <a:lnTo>
                  <a:pt x="166" y="73"/>
                </a:lnTo>
                <a:lnTo>
                  <a:pt x="165" y="65"/>
                </a:lnTo>
                <a:lnTo>
                  <a:pt x="163" y="57"/>
                </a:lnTo>
                <a:lnTo>
                  <a:pt x="159" y="50"/>
                </a:lnTo>
                <a:lnTo>
                  <a:pt x="156" y="42"/>
                </a:lnTo>
                <a:lnTo>
                  <a:pt x="152" y="36"/>
                </a:lnTo>
                <a:lnTo>
                  <a:pt x="148" y="29"/>
                </a:lnTo>
                <a:lnTo>
                  <a:pt x="142" y="24"/>
                </a:lnTo>
                <a:lnTo>
                  <a:pt x="136" y="18"/>
                </a:lnTo>
                <a:lnTo>
                  <a:pt x="129" y="13"/>
                </a:lnTo>
                <a:lnTo>
                  <a:pt x="122" y="10"/>
                </a:lnTo>
                <a:lnTo>
                  <a:pt x="115" y="6"/>
                </a:lnTo>
                <a:lnTo>
                  <a:pt x="109" y="3"/>
                </a:lnTo>
                <a:lnTo>
                  <a:pt x="100" y="1"/>
                </a:lnTo>
                <a:lnTo>
                  <a:pt x="92" y="0"/>
                </a:lnTo>
                <a:lnTo>
                  <a:pt x="83" y="0"/>
                </a:lnTo>
                <a:lnTo>
                  <a:pt x="75" y="0"/>
                </a:lnTo>
                <a:lnTo>
                  <a:pt x="67" y="1"/>
                </a:lnTo>
                <a:lnTo>
                  <a:pt x="59" y="3"/>
                </a:lnTo>
                <a:lnTo>
                  <a:pt x="51" y="6"/>
                </a:lnTo>
                <a:lnTo>
                  <a:pt x="44" y="10"/>
                </a:lnTo>
                <a:lnTo>
                  <a:pt x="37" y="13"/>
                </a:lnTo>
                <a:lnTo>
                  <a:pt x="30" y="18"/>
                </a:lnTo>
                <a:lnTo>
                  <a:pt x="25" y="24"/>
                </a:lnTo>
                <a:lnTo>
                  <a:pt x="20" y="29"/>
                </a:lnTo>
                <a:lnTo>
                  <a:pt x="14" y="36"/>
                </a:lnTo>
                <a:lnTo>
                  <a:pt x="11" y="42"/>
                </a:lnTo>
                <a:lnTo>
                  <a:pt x="7" y="50"/>
                </a:lnTo>
                <a:lnTo>
                  <a:pt x="4" y="57"/>
                </a:lnTo>
                <a:lnTo>
                  <a:pt x="2" y="65"/>
                </a:lnTo>
                <a:lnTo>
                  <a:pt x="0" y="73"/>
                </a:lnTo>
                <a:lnTo>
                  <a:pt x="0" y="8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8" name="Freeform 319"/>
          <p:cNvSpPr>
            <a:spLocks/>
          </p:cNvSpPr>
          <p:nvPr/>
        </p:nvSpPr>
        <p:spPr bwMode="auto">
          <a:xfrm>
            <a:off x="1003300" y="3989388"/>
            <a:ext cx="88900" cy="87312"/>
          </a:xfrm>
          <a:custGeom>
            <a:avLst/>
            <a:gdLst>
              <a:gd name="T0" fmla="*/ 0 w 166"/>
              <a:gd name="T1" fmla="*/ 47864 h 166"/>
              <a:gd name="T2" fmla="*/ 2142 w 166"/>
              <a:gd name="T3" fmla="*/ 56279 h 166"/>
              <a:gd name="T4" fmla="*/ 5891 w 166"/>
              <a:gd name="T5" fmla="*/ 64169 h 166"/>
              <a:gd name="T6" fmla="*/ 10175 w 166"/>
              <a:gd name="T7" fmla="*/ 71533 h 166"/>
              <a:gd name="T8" fmla="*/ 16066 w 166"/>
              <a:gd name="T9" fmla="*/ 77844 h 166"/>
              <a:gd name="T10" fmla="*/ 23028 w 166"/>
              <a:gd name="T11" fmla="*/ 82052 h 166"/>
              <a:gd name="T12" fmla="*/ 31061 w 166"/>
              <a:gd name="T13" fmla="*/ 85734 h 166"/>
              <a:gd name="T14" fmla="*/ 39630 w 166"/>
              <a:gd name="T15" fmla="*/ 87312 h 166"/>
              <a:gd name="T16" fmla="*/ 48734 w 166"/>
              <a:gd name="T17" fmla="*/ 87312 h 166"/>
              <a:gd name="T18" fmla="*/ 57303 w 166"/>
              <a:gd name="T19" fmla="*/ 85734 h 166"/>
              <a:gd name="T20" fmla="*/ 65336 w 166"/>
              <a:gd name="T21" fmla="*/ 82052 h 166"/>
              <a:gd name="T22" fmla="*/ 72834 w 166"/>
              <a:gd name="T23" fmla="*/ 77318 h 166"/>
              <a:gd name="T24" fmla="*/ 79260 w 166"/>
              <a:gd name="T25" fmla="*/ 71533 h 166"/>
              <a:gd name="T26" fmla="*/ 83545 w 166"/>
              <a:gd name="T27" fmla="*/ 64169 h 166"/>
              <a:gd name="T28" fmla="*/ 87293 w 166"/>
              <a:gd name="T29" fmla="*/ 56279 h 166"/>
              <a:gd name="T30" fmla="*/ 88900 w 166"/>
              <a:gd name="T31" fmla="*/ 47864 h 166"/>
              <a:gd name="T32" fmla="*/ 88900 w 166"/>
              <a:gd name="T33" fmla="*/ 38922 h 166"/>
              <a:gd name="T34" fmla="*/ 87293 w 166"/>
              <a:gd name="T35" fmla="*/ 30507 h 166"/>
              <a:gd name="T36" fmla="*/ 83545 w 166"/>
              <a:gd name="T37" fmla="*/ 22617 h 166"/>
              <a:gd name="T38" fmla="*/ 79260 w 166"/>
              <a:gd name="T39" fmla="*/ 15779 h 166"/>
              <a:gd name="T40" fmla="*/ 72834 w 166"/>
              <a:gd name="T41" fmla="*/ 9994 h 166"/>
              <a:gd name="T42" fmla="*/ 65336 w 166"/>
              <a:gd name="T43" fmla="*/ 5786 h 166"/>
              <a:gd name="T44" fmla="*/ 58374 w 166"/>
              <a:gd name="T45" fmla="*/ 2104 h 166"/>
              <a:gd name="T46" fmla="*/ 49270 w 166"/>
              <a:gd name="T47" fmla="*/ 0 h 166"/>
              <a:gd name="T48" fmla="*/ 40166 w 166"/>
              <a:gd name="T49" fmla="*/ 0 h 166"/>
              <a:gd name="T50" fmla="*/ 31597 w 166"/>
              <a:gd name="T51" fmla="*/ 2104 h 166"/>
              <a:gd name="T52" fmla="*/ 23564 w 166"/>
              <a:gd name="T53" fmla="*/ 5786 h 166"/>
              <a:gd name="T54" fmla="*/ 16066 w 166"/>
              <a:gd name="T55" fmla="*/ 9994 h 166"/>
              <a:gd name="T56" fmla="*/ 10711 w 166"/>
              <a:gd name="T57" fmla="*/ 15779 h 166"/>
              <a:gd name="T58" fmla="*/ 5891 w 166"/>
              <a:gd name="T59" fmla="*/ 22617 h 166"/>
              <a:gd name="T60" fmla="*/ 2142 w 166"/>
              <a:gd name="T61" fmla="*/ 30507 h 166"/>
              <a:gd name="T62" fmla="*/ 0 w 166"/>
              <a:gd name="T63" fmla="*/ 38922 h 1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6" h="166">
                <a:moveTo>
                  <a:pt x="0" y="83"/>
                </a:moveTo>
                <a:lnTo>
                  <a:pt x="0" y="91"/>
                </a:lnTo>
                <a:lnTo>
                  <a:pt x="2" y="99"/>
                </a:lnTo>
                <a:lnTo>
                  <a:pt x="4" y="107"/>
                </a:lnTo>
                <a:lnTo>
                  <a:pt x="7" y="115"/>
                </a:lnTo>
                <a:lnTo>
                  <a:pt x="11" y="122"/>
                </a:lnTo>
                <a:lnTo>
                  <a:pt x="14" y="129"/>
                </a:lnTo>
                <a:lnTo>
                  <a:pt x="19" y="136"/>
                </a:lnTo>
                <a:lnTo>
                  <a:pt x="25" y="142"/>
                </a:lnTo>
                <a:lnTo>
                  <a:pt x="30" y="148"/>
                </a:lnTo>
                <a:lnTo>
                  <a:pt x="37" y="152"/>
                </a:lnTo>
                <a:lnTo>
                  <a:pt x="43" y="156"/>
                </a:lnTo>
                <a:lnTo>
                  <a:pt x="51" y="159"/>
                </a:lnTo>
                <a:lnTo>
                  <a:pt x="58" y="163"/>
                </a:lnTo>
                <a:lnTo>
                  <a:pt x="66" y="165"/>
                </a:lnTo>
                <a:lnTo>
                  <a:pt x="74" y="166"/>
                </a:lnTo>
                <a:lnTo>
                  <a:pt x="83" y="166"/>
                </a:lnTo>
                <a:lnTo>
                  <a:pt x="91" y="166"/>
                </a:lnTo>
                <a:lnTo>
                  <a:pt x="99" y="165"/>
                </a:lnTo>
                <a:lnTo>
                  <a:pt x="107" y="163"/>
                </a:lnTo>
                <a:lnTo>
                  <a:pt x="115" y="159"/>
                </a:lnTo>
                <a:lnTo>
                  <a:pt x="122" y="156"/>
                </a:lnTo>
                <a:lnTo>
                  <a:pt x="129" y="152"/>
                </a:lnTo>
                <a:lnTo>
                  <a:pt x="136" y="147"/>
                </a:lnTo>
                <a:lnTo>
                  <a:pt x="142" y="142"/>
                </a:lnTo>
                <a:lnTo>
                  <a:pt x="148" y="136"/>
                </a:lnTo>
                <a:lnTo>
                  <a:pt x="152" y="129"/>
                </a:lnTo>
                <a:lnTo>
                  <a:pt x="156" y="122"/>
                </a:lnTo>
                <a:lnTo>
                  <a:pt x="159" y="115"/>
                </a:lnTo>
                <a:lnTo>
                  <a:pt x="163" y="107"/>
                </a:lnTo>
                <a:lnTo>
                  <a:pt x="165" y="99"/>
                </a:lnTo>
                <a:lnTo>
                  <a:pt x="166" y="91"/>
                </a:lnTo>
                <a:lnTo>
                  <a:pt x="166" y="83"/>
                </a:lnTo>
                <a:lnTo>
                  <a:pt x="166" y="74"/>
                </a:lnTo>
                <a:lnTo>
                  <a:pt x="165" y="66"/>
                </a:lnTo>
                <a:lnTo>
                  <a:pt x="163" y="58"/>
                </a:lnTo>
                <a:lnTo>
                  <a:pt x="159" y="51"/>
                </a:lnTo>
                <a:lnTo>
                  <a:pt x="156" y="43"/>
                </a:lnTo>
                <a:lnTo>
                  <a:pt x="152" y="37"/>
                </a:lnTo>
                <a:lnTo>
                  <a:pt x="148" y="30"/>
                </a:lnTo>
                <a:lnTo>
                  <a:pt x="142" y="25"/>
                </a:lnTo>
                <a:lnTo>
                  <a:pt x="136" y="19"/>
                </a:lnTo>
                <a:lnTo>
                  <a:pt x="129" y="14"/>
                </a:lnTo>
                <a:lnTo>
                  <a:pt x="122" y="11"/>
                </a:lnTo>
                <a:lnTo>
                  <a:pt x="115" y="7"/>
                </a:lnTo>
                <a:lnTo>
                  <a:pt x="109" y="4"/>
                </a:lnTo>
                <a:lnTo>
                  <a:pt x="100" y="2"/>
                </a:lnTo>
                <a:lnTo>
                  <a:pt x="92" y="0"/>
                </a:lnTo>
                <a:lnTo>
                  <a:pt x="83" y="0"/>
                </a:lnTo>
                <a:lnTo>
                  <a:pt x="75" y="0"/>
                </a:lnTo>
                <a:lnTo>
                  <a:pt x="67" y="2"/>
                </a:lnTo>
                <a:lnTo>
                  <a:pt x="59" y="4"/>
                </a:lnTo>
                <a:lnTo>
                  <a:pt x="51" y="7"/>
                </a:lnTo>
                <a:lnTo>
                  <a:pt x="44" y="11"/>
                </a:lnTo>
                <a:lnTo>
                  <a:pt x="37" y="14"/>
                </a:lnTo>
                <a:lnTo>
                  <a:pt x="30" y="19"/>
                </a:lnTo>
                <a:lnTo>
                  <a:pt x="25" y="25"/>
                </a:lnTo>
                <a:lnTo>
                  <a:pt x="20" y="30"/>
                </a:lnTo>
                <a:lnTo>
                  <a:pt x="14" y="37"/>
                </a:lnTo>
                <a:lnTo>
                  <a:pt x="11" y="43"/>
                </a:lnTo>
                <a:lnTo>
                  <a:pt x="7" y="51"/>
                </a:lnTo>
                <a:lnTo>
                  <a:pt x="4" y="58"/>
                </a:lnTo>
                <a:lnTo>
                  <a:pt x="2" y="66"/>
                </a:lnTo>
                <a:lnTo>
                  <a:pt x="0" y="74"/>
                </a:lnTo>
                <a:lnTo>
                  <a:pt x="0" y="8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09" name="Rectangle 320"/>
          <p:cNvSpPr>
            <a:spLocks noChangeArrowheads="1"/>
          </p:cNvSpPr>
          <p:nvPr/>
        </p:nvSpPr>
        <p:spPr bwMode="auto">
          <a:xfrm>
            <a:off x="1454150" y="4438650"/>
            <a:ext cx="74613" cy="23813"/>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10" name="Rectangle 321"/>
          <p:cNvSpPr>
            <a:spLocks noChangeArrowheads="1"/>
          </p:cNvSpPr>
          <p:nvPr/>
        </p:nvSpPr>
        <p:spPr bwMode="auto">
          <a:xfrm>
            <a:off x="1454150" y="4822825"/>
            <a:ext cx="74613" cy="23813"/>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11" name="Rectangle 322"/>
          <p:cNvSpPr>
            <a:spLocks noChangeArrowheads="1"/>
          </p:cNvSpPr>
          <p:nvPr/>
        </p:nvSpPr>
        <p:spPr bwMode="auto">
          <a:xfrm>
            <a:off x="1454150" y="5207000"/>
            <a:ext cx="74613" cy="23813"/>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12" name="Rectangle 323"/>
          <p:cNvSpPr>
            <a:spLocks noChangeArrowheads="1"/>
          </p:cNvSpPr>
          <p:nvPr/>
        </p:nvSpPr>
        <p:spPr bwMode="auto">
          <a:xfrm>
            <a:off x="1454150" y="5592763"/>
            <a:ext cx="74613" cy="23812"/>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13" name="Freeform 324"/>
          <p:cNvSpPr>
            <a:spLocks/>
          </p:cNvSpPr>
          <p:nvPr/>
        </p:nvSpPr>
        <p:spPr bwMode="auto">
          <a:xfrm>
            <a:off x="1003300" y="5911850"/>
            <a:ext cx="88900" cy="88900"/>
          </a:xfrm>
          <a:custGeom>
            <a:avLst/>
            <a:gdLst>
              <a:gd name="T0" fmla="*/ 0 w 166"/>
              <a:gd name="T1" fmla="*/ 48734 h 166"/>
              <a:gd name="T2" fmla="*/ 2142 w 166"/>
              <a:gd name="T3" fmla="*/ 57303 h 166"/>
              <a:gd name="T4" fmla="*/ 5891 w 166"/>
              <a:gd name="T5" fmla="*/ 65336 h 166"/>
              <a:gd name="T6" fmla="*/ 10175 w 166"/>
              <a:gd name="T7" fmla="*/ 72834 h 166"/>
              <a:gd name="T8" fmla="*/ 16066 w 166"/>
              <a:gd name="T9" fmla="*/ 78725 h 166"/>
              <a:gd name="T10" fmla="*/ 23028 w 166"/>
              <a:gd name="T11" fmla="*/ 83009 h 166"/>
              <a:gd name="T12" fmla="*/ 31061 w 166"/>
              <a:gd name="T13" fmla="*/ 86758 h 166"/>
              <a:gd name="T14" fmla="*/ 39630 w 166"/>
              <a:gd name="T15" fmla="*/ 88900 h 166"/>
              <a:gd name="T16" fmla="*/ 48734 w 166"/>
              <a:gd name="T17" fmla="*/ 88900 h 166"/>
              <a:gd name="T18" fmla="*/ 57303 w 166"/>
              <a:gd name="T19" fmla="*/ 86758 h 166"/>
              <a:gd name="T20" fmla="*/ 65336 w 166"/>
              <a:gd name="T21" fmla="*/ 83009 h 166"/>
              <a:gd name="T22" fmla="*/ 72834 w 166"/>
              <a:gd name="T23" fmla="*/ 78189 h 166"/>
              <a:gd name="T24" fmla="*/ 79260 w 166"/>
              <a:gd name="T25" fmla="*/ 72834 h 166"/>
              <a:gd name="T26" fmla="*/ 83545 w 166"/>
              <a:gd name="T27" fmla="*/ 65336 h 166"/>
              <a:gd name="T28" fmla="*/ 87293 w 166"/>
              <a:gd name="T29" fmla="*/ 57303 h 166"/>
              <a:gd name="T30" fmla="*/ 88900 w 166"/>
              <a:gd name="T31" fmla="*/ 48734 h 166"/>
              <a:gd name="T32" fmla="*/ 88900 w 166"/>
              <a:gd name="T33" fmla="*/ 39630 h 166"/>
              <a:gd name="T34" fmla="*/ 87293 w 166"/>
              <a:gd name="T35" fmla="*/ 31061 h 166"/>
              <a:gd name="T36" fmla="*/ 83545 w 166"/>
              <a:gd name="T37" fmla="*/ 23028 h 166"/>
              <a:gd name="T38" fmla="*/ 79260 w 166"/>
              <a:gd name="T39" fmla="*/ 16066 h 166"/>
              <a:gd name="T40" fmla="*/ 72834 w 166"/>
              <a:gd name="T41" fmla="*/ 9640 h 166"/>
              <a:gd name="T42" fmla="*/ 65336 w 166"/>
              <a:gd name="T43" fmla="*/ 5355 h 166"/>
              <a:gd name="T44" fmla="*/ 58374 w 166"/>
              <a:gd name="T45" fmla="*/ 1607 h 166"/>
              <a:gd name="T46" fmla="*/ 49270 w 166"/>
              <a:gd name="T47" fmla="*/ 0 h 166"/>
              <a:gd name="T48" fmla="*/ 40166 w 166"/>
              <a:gd name="T49" fmla="*/ 0 h 166"/>
              <a:gd name="T50" fmla="*/ 31597 w 166"/>
              <a:gd name="T51" fmla="*/ 1607 h 166"/>
              <a:gd name="T52" fmla="*/ 23564 w 166"/>
              <a:gd name="T53" fmla="*/ 5355 h 166"/>
              <a:gd name="T54" fmla="*/ 16066 w 166"/>
              <a:gd name="T55" fmla="*/ 9640 h 166"/>
              <a:gd name="T56" fmla="*/ 10711 w 166"/>
              <a:gd name="T57" fmla="*/ 16066 h 166"/>
              <a:gd name="T58" fmla="*/ 5891 w 166"/>
              <a:gd name="T59" fmla="*/ 23028 h 166"/>
              <a:gd name="T60" fmla="*/ 2142 w 166"/>
              <a:gd name="T61" fmla="*/ 31061 h 166"/>
              <a:gd name="T62" fmla="*/ 0 w 166"/>
              <a:gd name="T63" fmla="*/ 39630 h 1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6" h="166">
                <a:moveTo>
                  <a:pt x="0" y="83"/>
                </a:moveTo>
                <a:lnTo>
                  <a:pt x="0" y="91"/>
                </a:lnTo>
                <a:lnTo>
                  <a:pt x="2" y="99"/>
                </a:lnTo>
                <a:lnTo>
                  <a:pt x="4" y="107"/>
                </a:lnTo>
                <a:lnTo>
                  <a:pt x="7" y="115"/>
                </a:lnTo>
                <a:lnTo>
                  <a:pt x="11" y="122"/>
                </a:lnTo>
                <a:lnTo>
                  <a:pt x="14" y="129"/>
                </a:lnTo>
                <a:lnTo>
                  <a:pt x="19" y="136"/>
                </a:lnTo>
                <a:lnTo>
                  <a:pt x="25" y="142"/>
                </a:lnTo>
                <a:lnTo>
                  <a:pt x="30" y="147"/>
                </a:lnTo>
                <a:lnTo>
                  <a:pt x="37" y="152"/>
                </a:lnTo>
                <a:lnTo>
                  <a:pt x="43" y="155"/>
                </a:lnTo>
                <a:lnTo>
                  <a:pt x="51" y="159"/>
                </a:lnTo>
                <a:lnTo>
                  <a:pt x="58" y="162"/>
                </a:lnTo>
                <a:lnTo>
                  <a:pt x="66" y="165"/>
                </a:lnTo>
                <a:lnTo>
                  <a:pt x="74" y="166"/>
                </a:lnTo>
                <a:lnTo>
                  <a:pt x="83" y="166"/>
                </a:lnTo>
                <a:lnTo>
                  <a:pt x="91" y="166"/>
                </a:lnTo>
                <a:lnTo>
                  <a:pt x="99" y="165"/>
                </a:lnTo>
                <a:lnTo>
                  <a:pt x="107" y="162"/>
                </a:lnTo>
                <a:lnTo>
                  <a:pt x="115" y="159"/>
                </a:lnTo>
                <a:lnTo>
                  <a:pt x="122" y="155"/>
                </a:lnTo>
                <a:lnTo>
                  <a:pt x="129" y="152"/>
                </a:lnTo>
                <a:lnTo>
                  <a:pt x="136" y="146"/>
                </a:lnTo>
                <a:lnTo>
                  <a:pt x="142" y="142"/>
                </a:lnTo>
                <a:lnTo>
                  <a:pt x="148" y="136"/>
                </a:lnTo>
                <a:lnTo>
                  <a:pt x="152" y="129"/>
                </a:lnTo>
                <a:lnTo>
                  <a:pt x="156" y="122"/>
                </a:lnTo>
                <a:lnTo>
                  <a:pt x="159" y="115"/>
                </a:lnTo>
                <a:lnTo>
                  <a:pt x="163" y="107"/>
                </a:lnTo>
                <a:lnTo>
                  <a:pt x="165" y="99"/>
                </a:lnTo>
                <a:lnTo>
                  <a:pt x="166" y="91"/>
                </a:lnTo>
                <a:lnTo>
                  <a:pt x="166" y="83"/>
                </a:lnTo>
                <a:lnTo>
                  <a:pt x="166" y="74"/>
                </a:lnTo>
                <a:lnTo>
                  <a:pt x="165" y="66"/>
                </a:lnTo>
                <a:lnTo>
                  <a:pt x="163" y="58"/>
                </a:lnTo>
                <a:lnTo>
                  <a:pt x="159" y="51"/>
                </a:lnTo>
                <a:lnTo>
                  <a:pt x="156" y="43"/>
                </a:lnTo>
                <a:lnTo>
                  <a:pt x="152" y="37"/>
                </a:lnTo>
                <a:lnTo>
                  <a:pt x="148" y="30"/>
                </a:lnTo>
                <a:lnTo>
                  <a:pt x="142" y="24"/>
                </a:lnTo>
                <a:lnTo>
                  <a:pt x="136" y="18"/>
                </a:lnTo>
                <a:lnTo>
                  <a:pt x="129" y="14"/>
                </a:lnTo>
                <a:lnTo>
                  <a:pt x="122" y="10"/>
                </a:lnTo>
                <a:lnTo>
                  <a:pt x="115" y="7"/>
                </a:lnTo>
                <a:lnTo>
                  <a:pt x="109" y="3"/>
                </a:lnTo>
                <a:lnTo>
                  <a:pt x="100" y="1"/>
                </a:lnTo>
                <a:lnTo>
                  <a:pt x="92" y="0"/>
                </a:lnTo>
                <a:lnTo>
                  <a:pt x="83" y="0"/>
                </a:lnTo>
                <a:lnTo>
                  <a:pt x="75" y="0"/>
                </a:lnTo>
                <a:lnTo>
                  <a:pt x="67" y="1"/>
                </a:lnTo>
                <a:lnTo>
                  <a:pt x="59" y="3"/>
                </a:lnTo>
                <a:lnTo>
                  <a:pt x="51" y="7"/>
                </a:lnTo>
                <a:lnTo>
                  <a:pt x="44" y="10"/>
                </a:lnTo>
                <a:lnTo>
                  <a:pt x="37" y="14"/>
                </a:lnTo>
                <a:lnTo>
                  <a:pt x="30" y="18"/>
                </a:lnTo>
                <a:lnTo>
                  <a:pt x="25" y="24"/>
                </a:lnTo>
                <a:lnTo>
                  <a:pt x="20" y="30"/>
                </a:lnTo>
                <a:lnTo>
                  <a:pt x="14" y="37"/>
                </a:lnTo>
                <a:lnTo>
                  <a:pt x="11" y="43"/>
                </a:lnTo>
                <a:lnTo>
                  <a:pt x="7" y="51"/>
                </a:lnTo>
                <a:lnTo>
                  <a:pt x="4" y="58"/>
                </a:lnTo>
                <a:lnTo>
                  <a:pt x="2" y="66"/>
                </a:lnTo>
                <a:lnTo>
                  <a:pt x="0" y="74"/>
                </a:lnTo>
                <a:lnTo>
                  <a:pt x="0" y="83"/>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Slide Number Placeholder 1">
            <a:extLst>
              <a:ext uri="{FF2B5EF4-FFF2-40B4-BE49-F238E27FC236}">
                <a16:creationId xmlns:a16="http://schemas.microsoft.com/office/drawing/2014/main" id="{7CAE05FA-FFF7-42F2-98D4-79430900686B}"/>
              </a:ext>
            </a:extLst>
          </p:cNvPr>
          <p:cNvSpPr>
            <a:spLocks noGrp="1"/>
          </p:cNvSpPr>
          <p:nvPr>
            <p:ph type="sldNum" sz="quarter" idx="12"/>
          </p:nvPr>
        </p:nvSpPr>
        <p:spPr/>
        <p:txBody>
          <a:bodyPr/>
          <a:lstStyle/>
          <a:p>
            <a:fld id="{71B7BAC7-FE87-40F6-AA24-4F4685D1B022}" type="slidenum">
              <a:rPr lang="en-US" smtClean="0"/>
              <a:t>64</a:t>
            </a:fld>
            <a:endParaRPr lang="en-US"/>
          </a:p>
        </p:txBody>
      </p:sp>
    </p:spTree>
    <p:extLst>
      <p:ext uri="{BB962C8B-B14F-4D97-AF65-F5344CB8AC3E}">
        <p14:creationId xmlns:p14="http://schemas.microsoft.com/office/powerpoint/2010/main" val="148952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1"/>
          <p:cNvSpPr>
            <a:spLocks noGrp="1"/>
          </p:cNvSpPr>
          <p:nvPr>
            <p:ph type="dt" sz="half" idx="10"/>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1400"/>
              <a:t>Dr. Richard Scudder Copyright 2018</a:t>
            </a:r>
          </a:p>
        </p:txBody>
      </p:sp>
      <p:pic>
        <p:nvPicPr>
          <p:cNvPr id="1331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81038"/>
            <a:ext cx="8305800" cy="555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61A1DCD9-6433-42CC-8491-0E8BFEEB7B30}"/>
              </a:ext>
            </a:extLst>
          </p:cNvPr>
          <p:cNvSpPr>
            <a:spLocks noGrp="1"/>
          </p:cNvSpPr>
          <p:nvPr>
            <p:ph type="sldNum" sz="quarter" idx="12"/>
          </p:nvPr>
        </p:nvSpPr>
        <p:spPr/>
        <p:txBody>
          <a:bodyPr/>
          <a:lstStyle/>
          <a:p>
            <a:fld id="{71B7BAC7-FE87-40F6-AA24-4F4685D1B022}" type="slidenum">
              <a:rPr lang="en-US" smtClean="0"/>
              <a:t>65</a:t>
            </a:fld>
            <a:endParaRPr lang="en-US"/>
          </a:p>
        </p:txBody>
      </p:sp>
    </p:spTree>
    <p:extLst>
      <p:ext uri="{BB962C8B-B14F-4D97-AF65-F5344CB8AC3E}">
        <p14:creationId xmlns:p14="http://schemas.microsoft.com/office/powerpoint/2010/main" val="3545342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endParaRPr lang="en-US"/>
          </a:p>
        </p:txBody>
      </p:sp>
      <p:sp>
        <p:nvSpPr>
          <p:cNvPr id="43011" name="Rectangle 3"/>
          <p:cNvSpPr>
            <a:spLocks noGrp="1" noChangeArrowheads="1"/>
          </p:cNvSpPr>
          <p:nvPr>
            <p:ph idx="1"/>
          </p:nvPr>
        </p:nvSpPr>
        <p:spPr>
          <a:xfrm>
            <a:off x="3505200" y="2514600"/>
            <a:ext cx="4419600" cy="4114800"/>
          </a:xfrm>
        </p:spPr>
        <p:txBody>
          <a:bodyPr/>
          <a:lstStyle/>
          <a:p>
            <a:pPr algn="ctr">
              <a:buFontTx/>
              <a:buNone/>
            </a:pPr>
            <a:r>
              <a:rPr lang="en-US" sz="6000">
                <a:solidFill>
                  <a:srgbClr val="000066"/>
                </a:solidFill>
              </a:rPr>
              <a:t>Program Level Risk</a:t>
            </a:r>
          </a:p>
        </p:txBody>
      </p:sp>
      <p:pic>
        <p:nvPicPr>
          <p:cNvPr id="43012" name="Picture 4" descr="C:\Users\rscudder\My Pictures\Business\Pulzz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514600"/>
            <a:ext cx="2057400"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D77178AC-320F-4F94-8945-17252F59D41D}"/>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A36B146C-45B8-4D71-94AE-693C9680B7C0}"/>
              </a:ext>
            </a:extLst>
          </p:cNvPr>
          <p:cNvSpPr>
            <a:spLocks noGrp="1"/>
          </p:cNvSpPr>
          <p:nvPr>
            <p:ph type="sldNum" sz="quarter" idx="12"/>
          </p:nvPr>
        </p:nvSpPr>
        <p:spPr/>
        <p:txBody>
          <a:bodyPr/>
          <a:lstStyle/>
          <a:p>
            <a:fld id="{71B7BAC7-FE87-40F6-AA24-4F4685D1B022}" type="slidenum">
              <a:rPr lang="en-US" smtClean="0"/>
              <a:t>66</a:t>
            </a:fld>
            <a:endParaRPr lang="en-US" dirty="0"/>
          </a:p>
        </p:txBody>
      </p:sp>
    </p:spTree>
    <p:extLst>
      <p:ext uri="{BB962C8B-B14F-4D97-AF65-F5344CB8AC3E}">
        <p14:creationId xmlns:p14="http://schemas.microsoft.com/office/powerpoint/2010/main" val="281413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4C8E5B3E-A30D-4344-9A28-BCFC00A212D1}" type="slidenum">
              <a:rPr lang="en-US" sz="1000" b="1" i="1">
                <a:solidFill>
                  <a:schemeClr val="accent2"/>
                </a:solidFill>
                <a:latin typeface="Comic Sans MS" pitchFamily="66" charset="0"/>
              </a:rPr>
              <a:pPr algn="ctr"/>
              <a:t>67</a:t>
            </a:fld>
            <a:endParaRPr lang="en-US" sz="1000" b="1" i="1">
              <a:solidFill>
                <a:schemeClr val="accent2"/>
              </a:solidFill>
              <a:latin typeface="Comic Sans MS" pitchFamily="66" charset="0"/>
            </a:endParaRPr>
          </a:p>
        </p:txBody>
      </p:sp>
      <p:sp>
        <p:nvSpPr>
          <p:cNvPr id="44035"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b="1">
                <a:solidFill>
                  <a:schemeClr val="tx1"/>
                </a:solidFill>
              </a:rPr>
              <a:t>Program Level Risk</a:t>
            </a:r>
          </a:p>
        </p:txBody>
      </p:sp>
      <p:sp>
        <p:nvSpPr>
          <p:cNvPr id="44036" name="Rectangle 3"/>
          <p:cNvSpPr>
            <a:spLocks noGrp="1" noChangeArrowheads="1"/>
          </p:cNvSpPr>
          <p:nvPr>
            <p:ph type="body" idx="4294967295"/>
          </p:nvPr>
        </p:nvSpPr>
        <p:spPr>
          <a:xfrm>
            <a:off x="0" y="1981200"/>
            <a:ext cx="7772400" cy="4114800"/>
          </a:xfrm>
        </p:spPr>
        <p:txBody>
          <a:bodyPr/>
          <a:lstStyle/>
          <a:p>
            <a:r>
              <a:rPr lang="en-US" sz="2800"/>
              <a:t>Loch, De Meyer, and Pich distinguish between project risk and project novelty (uncertainty) in their book, </a:t>
            </a:r>
            <a:r>
              <a:rPr lang="en-US" sz="2800" u="sng"/>
              <a:t>Managing the Unknown</a:t>
            </a:r>
            <a:r>
              <a:rPr lang="en-US" sz="2800"/>
              <a:t>.</a:t>
            </a:r>
          </a:p>
          <a:p>
            <a:r>
              <a:rPr lang="en-US" sz="2800"/>
              <a:t>For individual projects, risk can often be clearly  defined.  However, in the development of new processes and new technologies, we  have elements of uncertainty.  We know that there will be risk, but how much risk and in what specific areas?</a:t>
            </a:r>
          </a:p>
        </p:txBody>
      </p:sp>
      <p:pic>
        <p:nvPicPr>
          <p:cNvPr id="44037" name="Picture 4" descr="MPj030292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
            <a:ext cx="9794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CD404762-8825-4200-B533-DE6B1DA56150}"/>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18699EF7-5C1C-47A1-9EE5-FF07A868181B}"/>
              </a:ext>
            </a:extLst>
          </p:cNvPr>
          <p:cNvSpPr>
            <a:spLocks noGrp="1"/>
          </p:cNvSpPr>
          <p:nvPr>
            <p:ph type="sldNum" sz="quarter" idx="12"/>
          </p:nvPr>
        </p:nvSpPr>
        <p:spPr/>
        <p:txBody>
          <a:bodyPr/>
          <a:lstStyle/>
          <a:p>
            <a:fld id="{71B7BAC7-FE87-40F6-AA24-4F4685D1B022}" type="slidenum">
              <a:rPr lang="en-US" smtClean="0"/>
              <a:t>67</a:t>
            </a:fld>
            <a:endParaRPr lang="en-US"/>
          </a:p>
        </p:txBody>
      </p:sp>
    </p:spTree>
    <p:extLst>
      <p:ext uri="{BB962C8B-B14F-4D97-AF65-F5344CB8AC3E}">
        <p14:creationId xmlns:p14="http://schemas.microsoft.com/office/powerpoint/2010/main" val="146823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57640697-9D52-4683-85FA-4732C19292AC}" type="slidenum">
              <a:rPr lang="en-US" sz="1000" b="1" i="1">
                <a:solidFill>
                  <a:schemeClr val="accent2"/>
                </a:solidFill>
                <a:latin typeface="Comic Sans MS" pitchFamily="66" charset="0"/>
              </a:rPr>
              <a:pPr algn="ctr"/>
              <a:t>68</a:t>
            </a:fld>
            <a:endParaRPr lang="en-US" sz="1000" b="1" i="1">
              <a:solidFill>
                <a:schemeClr val="accent2"/>
              </a:solidFill>
              <a:latin typeface="Comic Sans MS" pitchFamily="66" charset="0"/>
            </a:endParaRPr>
          </a:p>
        </p:txBody>
      </p:sp>
      <p:sp>
        <p:nvSpPr>
          <p:cNvPr id="45059"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a:bodyPr>
          <a:lstStyle/>
          <a:p>
            <a:r>
              <a:rPr lang="en-US" b="1"/>
              <a:t>Program Level Risk</a:t>
            </a:r>
          </a:p>
        </p:txBody>
      </p:sp>
      <p:sp>
        <p:nvSpPr>
          <p:cNvPr id="45060" name="Rectangle 3"/>
          <p:cNvSpPr>
            <a:spLocks noGrp="1" noChangeArrowheads="1"/>
          </p:cNvSpPr>
          <p:nvPr>
            <p:ph type="body" idx="4294967295"/>
          </p:nvPr>
        </p:nvSpPr>
        <p:spPr>
          <a:xfrm>
            <a:off x="0" y="1981200"/>
            <a:ext cx="7772400" cy="4114800"/>
          </a:xfrm>
        </p:spPr>
        <p:txBody>
          <a:bodyPr/>
          <a:lstStyle/>
          <a:p>
            <a:pPr>
              <a:lnSpc>
                <a:spcPct val="80000"/>
              </a:lnSpc>
            </a:pPr>
            <a:r>
              <a:rPr lang="en-US" sz="2800"/>
              <a:t>Project risk management (PRM) is designed to deal with foreseeable risk and residual risk</a:t>
            </a:r>
          </a:p>
          <a:p>
            <a:pPr>
              <a:lnSpc>
                <a:spcPct val="80000"/>
              </a:lnSpc>
            </a:pPr>
            <a:r>
              <a:rPr lang="en-US" sz="2800"/>
              <a:t>Designing in flexibility is part of the planning process:</a:t>
            </a:r>
          </a:p>
          <a:p>
            <a:pPr lvl="1">
              <a:lnSpc>
                <a:spcPct val="80000"/>
              </a:lnSpc>
            </a:pPr>
            <a:r>
              <a:rPr lang="en-US" sz="2400"/>
              <a:t>Identify obstacles, alternative problem solving approaches, and alternative end results as part of PRM</a:t>
            </a:r>
          </a:p>
          <a:p>
            <a:pPr lvl="1">
              <a:lnSpc>
                <a:spcPct val="80000"/>
              </a:lnSpc>
            </a:pPr>
            <a:r>
              <a:rPr lang="en-US" sz="2400"/>
              <a:t>When an obstacle occurs, contingency plans are triggered:</a:t>
            </a:r>
          </a:p>
          <a:p>
            <a:pPr lvl="2">
              <a:lnSpc>
                <a:spcPct val="80000"/>
              </a:lnSpc>
            </a:pPr>
            <a:r>
              <a:rPr lang="en-US" sz="2000"/>
              <a:t>An alternative path to the desired result may be taken</a:t>
            </a:r>
          </a:p>
          <a:p>
            <a:pPr lvl="3">
              <a:lnSpc>
                <a:spcPct val="80000"/>
              </a:lnSpc>
            </a:pPr>
            <a:r>
              <a:rPr lang="en-US" sz="1800"/>
              <a:t>Or</a:t>
            </a:r>
          </a:p>
          <a:p>
            <a:pPr lvl="2">
              <a:lnSpc>
                <a:spcPct val="80000"/>
              </a:lnSpc>
            </a:pPr>
            <a:r>
              <a:rPr lang="en-US" sz="2000"/>
              <a:t>An alternative result or target may be chosen</a:t>
            </a:r>
          </a:p>
          <a:p>
            <a:pPr lvl="2">
              <a:lnSpc>
                <a:spcPct val="80000"/>
              </a:lnSpc>
            </a:pPr>
            <a:endParaRPr lang="en-US" sz="2000"/>
          </a:p>
        </p:txBody>
      </p:sp>
      <p:pic>
        <p:nvPicPr>
          <p:cNvPr id="45061" name="Picture 4" descr="MPj030292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
            <a:ext cx="9794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B785464D-9B67-4C36-8C4B-A07FF0C7681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3AA07F09-5939-4E2D-9DBD-115E00C7D5A7}"/>
              </a:ext>
            </a:extLst>
          </p:cNvPr>
          <p:cNvSpPr>
            <a:spLocks noGrp="1"/>
          </p:cNvSpPr>
          <p:nvPr>
            <p:ph type="sldNum" sz="quarter" idx="12"/>
          </p:nvPr>
        </p:nvSpPr>
        <p:spPr/>
        <p:txBody>
          <a:bodyPr/>
          <a:lstStyle/>
          <a:p>
            <a:fld id="{71B7BAC7-FE87-40F6-AA24-4F4685D1B022}" type="slidenum">
              <a:rPr lang="en-US" smtClean="0"/>
              <a:t>68</a:t>
            </a:fld>
            <a:endParaRPr lang="en-US"/>
          </a:p>
        </p:txBody>
      </p:sp>
    </p:spTree>
    <p:extLst>
      <p:ext uri="{BB962C8B-B14F-4D97-AF65-F5344CB8AC3E}">
        <p14:creationId xmlns:p14="http://schemas.microsoft.com/office/powerpoint/2010/main" val="262307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13AF1619-57CC-4737-8701-B59020A82EE4}" type="slidenum">
              <a:rPr lang="en-US" sz="1000" b="1" i="1">
                <a:solidFill>
                  <a:schemeClr val="accent2"/>
                </a:solidFill>
                <a:latin typeface="Comic Sans MS" pitchFamily="66" charset="0"/>
              </a:rPr>
              <a:pPr algn="ctr"/>
              <a:t>69</a:t>
            </a:fld>
            <a:endParaRPr lang="en-US" sz="1000" b="1" i="1">
              <a:solidFill>
                <a:schemeClr val="accent2"/>
              </a:solidFill>
              <a:latin typeface="Comic Sans MS" pitchFamily="66" charset="0"/>
            </a:endParaRPr>
          </a:p>
        </p:txBody>
      </p:sp>
      <p:sp>
        <p:nvSpPr>
          <p:cNvPr id="46083"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fontScale="90000"/>
          </a:bodyPr>
          <a:lstStyle/>
          <a:p>
            <a:r>
              <a:rPr lang="en-US" sz="4000" b="1"/>
              <a:t>Foreseeable Risk</a:t>
            </a:r>
            <a:br>
              <a:rPr lang="en-US" sz="4000" b="1"/>
            </a:br>
            <a:r>
              <a:rPr lang="en-US" sz="4000" b="1"/>
              <a:t>and Residual Risk</a:t>
            </a:r>
          </a:p>
        </p:txBody>
      </p:sp>
      <p:sp>
        <p:nvSpPr>
          <p:cNvPr id="46084" name="Rectangle 3"/>
          <p:cNvSpPr>
            <a:spLocks noGrp="1" noChangeArrowheads="1"/>
          </p:cNvSpPr>
          <p:nvPr>
            <p:ph type="body" idx="4294967295"/>
          </p:nvPr>
        </p:nvSpPr>
        <p:spPr>
          <a:xfrm>
            <a:off x="0" y="1981200"/>
            <a:ext cx="7772400" cy="4114800"/>
          </a:xfrm>
        </p:spPr>
        <p:txBody>
          <a:bodyPr>
            <a:normAutofit lnSpcReduction="10000"/>
          </a:bodyPr>
          <a:lstStyle/>
          <a:p>
            <a:pPr>
              <a:lnSpc>
                <a:spcPct val="80000"/>
              </a:lnSpc>
            </a:pPr>
            <a:r>
              <a:rPr lang="en-US" sz="2800"/>
              <a:t>Examples of foreseeable risk:</a:t>
            </a:r>
          </a:p>
          <a:p>
            <a:pPr lvl="1">
              <a:lnSpc>
                <a:spcPct val="80000"/>
              </a:lnSpc>
            </a:pPr>
            <a:r>
              <a:rPr lang="en-US" sz="2400"/>
              <a:t>New technology</a:t>
            </a:r>
          </a:p>
          <a:p>
            <a:pPr lvl="2">
              <a:lnSpc>
                <a:spcPct val="80000"/>
              </a:lnSpc>
            </a:pPr>
            <a:r>
              <a:rPr lang="en-US" sz="2000"/>
              <a:t>Does it work?</a:t>
            </a:r>
          </a:p>
          <a:p>
            <a:pPr lvl="2">
              <a:lnSpc>
                <a:spcPct val="80000"/>
              </a:lnSpc>
            </a:pPr>
            <a:r>
              <a:rPr lang="en-US" sz="2000"/>
              <a:t>Once we know the technology works, how does it work in this particular situation or application?</a:t>
            </a:r>
          </a:p>
          <a:p>
            <a:pPr lvl="1">
              <a:lnSpc>
                <a:spcPct val="80000"/>
              </a:lnSpc>
            </a:pPr>
            <a:r>
              <a:rPr lang="en-US" sz="2400"/>
              <a:t>New process</a:t>
            </a:r>
          </a:p>
          <a:p>
            <a:pPr lvl="2">
              <a:lnSpc>
                <a:spcPct val="80000"/>
              </a:lnSpc>
            </a:pPr>
            <a:r>
              <a:rPr lang="en-US" sz="2000"/>
              <a:t>What are the details?</a:t>
            </a:r>
          </a:p>
          <a:p>
            <a:pPr lvl="2">
              <a:lnSpc>
                <a:spcPct val="80000"/>
              </a:lnSpc>
            </a:pPr>
            <a:r>
              <a:rPr lang="en-US" sz="2000"/>
              <a:t>Will it work?</a:t>
            </a:r>
          </a:p>
          <a:p>
            <a:pPr>
              <a:lnSpc>
                <a:spcPct val="80000"/>
              </a:lnSpc>
            </a:pPr>
            <a:r>
              <a:rPr lang="en-US" sz="2800"/>
              <a:t>Although some of the risk can be estimated in these types of situations, not all aspects are well enough understood to accurately estimate the overall risk</a:t>
            </a:r>
          </a:p>
        </p:txBody>
      </p:sp>
      <p:pic>
        <p:nvPicPr>
          <p:cNvPr id="46085" name="Picture 4" descr="MPj030292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
            <a:ext cx="9794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48E6AE1D-69A6-4B54-B63B-7ECF9FA971B0}"/>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109EB07-D607-4DD0-9718-047050B76191}"/>
              </a:ext>
            </a:extLst>
          </p:cNvPr>
          <p:cNvSpPr>
            <a:spLocks noGrp="1"/>
          </p:cNvSpPr>
          <p:nvPr>
            <p:ph type="sldNum" sz="quarter" idx="12"/>
          </p:nvPr>
        </p:nvSpPr>
        <p:spPr/>
        <p:txBody>
          <a:bodyPr/>
          <a:lstStyle/>
          <a:p>
            <a:fld id="{71B7BAC7-FE87-40F6-AA24-4F4685D1B022}" type="slidenum">
              <a:rPr lang="en-US" smtClean="0"/>
              <a:t>69</a:t>
            </a:fld>
            <a:endParaRPr lang="en-US"/>
          </a:p>
        </p:txBody>
      </p:sp>
    </p:spTree>
    <p:extLst>
      <p:ext uri="{BB962C8B-B14F-4D97-AF65-F5344CB8AC3E}">
        <p14:creationId xmlns:p14="http://schemas.microsoft.com/office/powerpoint/2010/main" val="101151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AD9FD16B-583C-4E87-964E-3DC2F7FE47AA}" type="slidenum">
              <a:rPr lang="en-US" sz="1000" b="1" i="1">
                <a:solidFill>
                  <a:schemeClr val="accent2"/>
                </a:solidFill>
                <a:latin typeface="Comic Sans MS" pitchFamily="66" charset="0"/>
              </a:rPr>
              <a:pPr algn="ctr"/>
              <a:t>70</a:t>
            </a:fld>
            <a:endParaRPr lang="en-US" sz="1000" b="1" i="1">
              <a:solidFill>
                <a:schemeClr val="accent2"/>
              </a:solidFill>
              <a:latin typeface="Comic Sans MS" pitchFamily="66" charset="0"/>
            </a:endParaRPr>
          </a:p>
        </p:txBody>
      </p:sp>
      <p:sp>
        <p:nvSpPr>
          <p:cNvPr id="47107"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fontScale="90000"/>
          </a:bodyPr>
          <a:lstStyle/>
          <a:p>
            <a:r>
              <a:rPr lang="en-US" sz="4000" b="1"/>
              <a:t>Foreseeable Risk</a:t>
            </a:r>
            <a:br>
              <a:rPr lang="en-US" sz="4000" b="1"/>
            </a:br>
            <a:r>
              <a:rPr lang="en-US" sz="4000" b="1"/>
              <a:t>and Residual Risk</a:t>
            </a:r>
          </a:p>
        </p:txBody>
      </p:sp>
      <p:sp>
        <p:nvSpPr>
          <p:cNvPr id="47108" name="Rectangle 3"/>
          <p:cNvSpPr>
            <a:spLocks noGrp="1" noChangeArrowheads="1"/>
          </p:cNvSpPr>
          <p:nvPr>
            <p:ph type="body" idx="4294967295"/>
          </p:nvPr>
        </p:nvSpPr>
        <p:spPr>
          <a:xfrm>
            <a:off x="0" y="1981200"/>
            <a:ext cx="7772400" cy="4114800"/>
          </a:xfrm>
        </p:spPr>
        <p:txBody>
          <a:bodyPr>
            <a:normAutofit lnSpcReduction="10000"/>
          </a:bodyPr>
          <a:lstStyle/>
          <a:p>
            <a:pPr>
              <a:lnSpc>
                <a:spcPct val="80000"/>
              </a:lnSpc>
            </a:pPr>
            <a:r>
              <a:rPr lang="en-US" sz="2200"/>
              <a:t>In reality, an estimate is always just that – an estimate.  If you knew the actual time, cost, number of resources needed, etc., you could tell clients or managers that information.</a:t>
            </a:r>
          </a:p>
          <a:p>
            <a:pPr>
              <a:lnSpc>
                <a:spcPct val="80000"/>
              </a:lnSpc>
            </a:pPr>
            <a:r>
              <a:rPr lang="en-US" sz="2200"/>
              <a:t>What you are usually telling them, even in a well-understood project, is your best guess.</a:t>
            </a:r>
          </a:p>
          <a:p>
            <a:pPr>
              <a:lnSpc>
                <a:spcPct val="80000"/>
              </a:lnSpc>
            </a:pPr>
            <a:r>
              <a:rPr lang="en-US" sz="2200"/>
              <a:t>One of the ways of dealing with guesses is to give a range, as we discussed in the Estimation section – Likely, Optimistic, Pessimistic</a:t>
            </a:r>
          </a:p>
          <a:p>
            <a:pPr>
              <a:lnSpc>
                <a:spcPct val="80000"/>
              </a:lnSpc>
            </a:pPr>
            <a:r>
              <a:rPr lang="en-US" sz="2200"/>
              <a:t>The individual estimates of risk can be worked into the overall project plan.  This gives a range to the completion date (and project costs).</a:t>
            </a:r>
          </a:p>
          <a:p>
            <a:pPr>
              <a:lnSpc>
                <a:spcPct val="80000"/>
              </a:lnSpc>
            </a:pPr>
            <a:r>
              <a:rPr lang="en-US" sz="2200"/>
              <a:t>The project duration can now be displayed not with a fixed end date, but as a histogram (see the bar chart on the next slide), including a probability that the project will be completed in a certain number of days.</a:t>
            </a:r>
          </a:p>
        </p:txBody>
      </p:sp>
      <p:pic>
        <p:nvPicPr>
          <p:cNvPr id="47109" name="Picture 4" descr="MPj030292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
            <a:ext cx="9794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91288FC8-385D-4026-B5C7-36DCEA49C028}"/>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DAD156D0-D50A-4D92-902D-964877053B44}"/>
              </a:ext>
            </a:extLst>
          </p:cNvPr>
          <p:cNvSpPr>
            <a:spLocks noGrp="1"/>
          </p:cNvSpPr>
          <p:nvPr>
            <p:ph type="sldNum" sz="quarter" idx="12"/>
          </p:nvPr>
        </p:nvSpPr>
        <p:spPr/>
        <p:txBody>
          <a:bodyPr/>
          <a:lstStyle/>
          <a:p>
            <a:fld id="{71B7BAC7-FE87-40F6-AA24-4F4685D1B022}" type="slidenum">
              <a:rPr lang="en-US" smtClean="0"/>
              <a:t>70</a:t>
            </a:fld>
            <a:endParaRPr lang="en-US"/>
          </a:p>
        </p:txBody>
      </p:sp>
    </p:spTree>
    <p:extLst>
      <p:ext uri="{BB962C8B-B14F-4D97-AF65-F5344CB8AC3E}">
        <p14:creationId xmlns:p14="http://schemas.microsoft.com/office/powerpoint/2010/main" val="2009925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p:txBody>
          <a:bodyPr wrap="square" lIns="36576" tIns="18288" rIns="36576" bIns="18288" anchor="ctr">
            <a:normAutofit fontScale="90000"/>
          </a:bodyPr>
          <a:lstStyle/>
          <a:p>
            <a:r>
              <a:rPr lang="en-US" sz="4000" b="1"/>
              <a:t>Foreseeable Risk</a:t>
            </a:r>
            <a:br>
              <a:rPr lang="en-US" sz="4000" b="1"/>
            </a:br>
            <a:r>
              <a:rPr lang="en-US" sz="4000" b="1"/>
              <a:t>and Residual Risk</a:t>
            </a:r>
          </a:p>
        </p:txBody>
      </p:sp>
      <p:sp>
        <p:nvSpPr>
          <p:cNvPr id="48131" name="Rectangle 5"/>
          <p:cNvSpPr>
            <a:spLocks noGrp="1" noChangeArrowheads="1"/>
          </p:cNvSpPr>
          <p:nvPr>
            <p:ph type="body" sz="half" idx="1"/>
          </p:nvPr>
        </p:nvSpPr>
        <p:spPr/>
        <p:txBody>
          <a:bodyPr/>
          <a:lstStyle/>
          <a:p>
            <a:pPr>
              <a:lnSpc>
                <a:spcPct val="90000"/>
              </a:lnSpc>
            </a:pPr>
            <a:r>
              <a:rPr lang="en-US" sz="2000"/>
              <a:t>Project Duration Histogram</a:t>
            </a:r>
          </a:p>
          <a:p>
            <a:pPr lvl="1">
              <a:lnSpc>
                <a:spcPct val="90000"/>
              </a:lnSpc>
            </a:pPr>
            <a:r>
              <a:rPr lang="en-US" sz="1800"/>
              <a:t>The project duration in number of days is shown at the bottom</a:t>
            </a:r>
          </a:p>
          <a:p>
            <a:pPr lvl="1">
              <a:lnSpc>
                <a:spcPct val="90000"/>
              </a:lnSpc>
            </a:pPr>
            <a:r>
              <a:rPr lang="en-US" sz="1800"/>
              <a:t>The probability (%) of completion within the specified number of days is on the left; there is a 7% probability the project will be completed in 18-20 days, and a 30% likelihood that it will be completed in 24-26 days, for instance</a:t>
            </a:r>
          </a:p>
          <a:p>
            <a:pPr lvl="1">
              <a:lnSpc>
                <a:spcPct val="90000"/>
              </a:lnSpc>
            </a:pPr>
            <a:r>
              <a:rPr lang="en-US" sz="1800"/>
              <a:t>The probability the project will be completed between 18 and 33 days is about 99%</a:t>
            </a:r>
          </a:p>
        </p:txBody>
      </p:sp>
      <p:graphicFrame>
        <p:nvGraphicFramePr>
          <p:cNvPr id="48132" name="Object 6"/>
          <p:cNvGraphicFramePr>
            <a:graphicFrameLocks noGrp="1" noChangeAspect="1"/>
          </p:cNvGraphicFramePr>
          <p:nvPr>
            <p:ph type="chart" sz="half" idx="2"/>
          </p:nvPr>
        </p:nvGraphicFramePr>
        <p:xfrm>
          <a:off x="4648200" y="1981200"/>
          <a:ext cx="3810000" cy="4114800"/>
        </p:xfrm>
        <a:graphic>
          <a:graphicData uri="http://schemas.openxmlformats.org/presentationml/2006/ole">
            <mc:AlternateContent xmlns:mc="http://schemas.openxmlformats.org/markup-compatibility/2006">
              <mc:Choice xmlns:v="urn:schemas-microsoft-com:vml" Requires="v">
                <p:oleObj name="Chart" r:id="rId3" imgW="5714926" imgH="6172200" progId="MSGraph.Chart.8">
                  <p:embed followColorScheme="full"/>
                </p:oleObj>
              </mc:Choice>
              <mc:Fallback>
                <p:oleObj name="Chart" r:id="rId3" imgW="5714926" imgH="6172200" progId="MSGraph.Chart.8">
                  <p:embed followColorScheme="full"/>
                  <p:pic>
                    <p:nvPicPr>
                      <p:cNvPr id="0" name=""/>
                      <p:cNvPicPr>
                        <a:picLocks noGrp="1" noChangeAspect="1" noChangeArrowheads="1"/>
                      </p:cNvPicPr>
                      <p:nvPr/>
                    </p:nvPicPr>
                    <p:blipFill>
                      <a:blip r:embed="rId4"/>
                      <a:srcRect/>
                      <a:stretch>
                        <a:fillRect/>
                      </a:stretch>
                    </p:blipFill>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719538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52F3D5CF-22A6-47F5-926A-6958B1B2FD22}" type="slidenum">
              <a:rPr lang="en-US" sz="1000" b="1" i="1">
                <a:solidFill>
                  <a:schemeClr val="accent2"/>
                </a:solidFill>
                <a:latin typeface="Comic Sans MS" pitchFamily="66" charset="0"/>
              </a:rPr>
              <a:pPr algn="ctr"/>
              <a:t>72</a:t>
            </a:fld>
            <a:endParaRPr lang="en-US" sz="1000" b="1" i="1">
              <a:solidFill>
                <a:schemeClr val="accent2"/>
              </a:solidFill>
              <a:latin typeface="Comic Sans MS" pitchFamily="66" charset="0"/>
            </a:endParaRPr>
          </a:p>
        </p:txBody>
      </p:sp>
      <p:sp>
        <p:nvSpPr>
          <p:cNvPr id="49155"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fontScale="90000"/>
          </a:bodyPr>
          <a:lstStyle/>
          <a:p>
            <a:r>
              <a:rPr lang="en-US" sz="4000" b="1"/>
              <a:t>Foreseeable Risk</a:t>
            </a:r>
            <a:br>
              <a:rPr lang="en-US" sz="4000" b="1"/>
            </a:br>
            <a:r>
              <a:rPr lang="en-US" sz="4000" b="1"/>
              <a:t>and Residual Risk</a:t>
            </a:r>
          </a:p>
        </p:txBody>
      </p:sp>
      <p:sp>
        <p:nvSpPr>
          <p:cNvPr id="49156" name="Rectangle 3"/>
          <p:cNvSpPr>
            <a:spLocks noGrp="1" noChangeArrowheads="1"/>
          </p:cNvSpPr>
          <p:nvPr>
            <p:ph type="body" idx="4294967295"/>
          </p:nvPr>
        </p:nvSpPr>
        <p:spPr>
          <a:xfrm>
            <a:off x="0" y="1981200"/>
            <a:ext cx="7772400" cy="4114800"/>
          </a:xfrm>
        </p:spPr>
        <p:txBody>
          <a:bodyPr>
            <a:normAutofit lnSpcReduction="10000"/>
          </a:bodyPr>
          <a:lstStyle/>
          <a:p>
            <a:pPr>
              <a:lnSpc>
                <a:spcPct val="80000"/>
              </a:lnSpc>
            </a:pPr>
            <a:r>
              <a:rPr lang="en-US" sz="2000"/>
              <a:t>The preceding histogram is one way of depicting and communicating uncertainty</a:t>
            </a:r>
          </a:p>
          <a:p>
            <a:pPr>
              <a:lnSpc>
                <a:spcPct val="80000"/>
              </a:lnSpc>
            </a:pPr>
            <a:r>
              <a:rPr lang="en-US" sz="2000"/>
              <a:t>Another way to acknowledge variability of project estimates is to use explicit project buffers:</a:t>
            </a:r>
          </a:p>
          <a:p>
            <a:pPr lvl="1">
              <a:lnSpc>
                <a:spcPct val="80000"/>
              </a:lnSpc>
            </a:pPr>
            <a:r>
              <a:rPr lang="en-US" sz="1800"/>
              <a:t>Schedule buffers</a:t>
            </a:r>
          </a:p>
          <a:p>
            <a:pPr lvl="1">
              <a:lnSpc>
                <a:spcPct val="80000"/>
              </a:lnSpc>
            </a:pPr>
            <a:r>
              <a:rPr lang="en-US" sz="1800"/>
              <a:t>Budget contingencies</a:t>
            </a:r>
          </a:p>
          <a:p>
            <a:pPr lvl="1">
              <a:lnSpc>
                <a:spcPct val="80000"/>
              </a:lnSpc>
            </a:pPr>
            <a:r>
              <a:rPr lang="en-US" sz="1800"/>
              <a:t>Specification compromises</a:t>
            </a:r>
          </a:p>
          <a:p>
            <a:pPr>
              <a:lnSpc>
                <a:spcPct val="80000"/>
              </a:lnSpc>
            </a:pPr>
            <a:r>
              <a:rPr lang="en-US" sz="2000"/>
              <a:t>Schedule all activities at their latest possible time, based upon the project critical path; then add a buffer time at the end of the project</a:t>
            </a:r>
          </a:p>
          <a:p>
            <a:pPr>
              <a:lnSpc>
                <a:spcPct val="80000"/>
              </a:lnSpc>
            </a:pPr>
            <a:r>
              <a:rPr lang="en-US" sz="2000"/>
              <a:t>Another technique to keep the completion time from varying is to add buffers when one part of a project feeds another part.  These “feeder” buffers keep people from concern over missed completions.  They also allow earlier starts on parts of the project when tasks before the feeders complete ahead of schedule.  (The overall project may still fall behind if this technique is used without careful thought, however.)</a:t>
            </a:r>
          </a:p>
        </p:txBody>
      </p:sp>
      <p:pic>
        <p:nvPicPr>
          <p:cNvPr id="49157" name="Picture 4" descr="MPj030292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
            <a:ext cx="9794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F3277602-63F3-4CCE-A524-529139A34917}"/>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3F6EBB3F-A380-4EA8-A6E8-E5035411BA5D}"/>
              </a:ext>
            </a:extLst>
          </p:cNvPr>
          <p:cNvSpPr>
            <a:spLocks noGrp="1"/>
          </p:cNvSpPr>
          <p:nvPr>
            <p:ph type="sldNum" sz="quarter" idx="12"/>
          </p:nvPr>
        </p:nvSpPr>
        <p:spPr/>
        <p:txBody>
          <a:bodyPr/>
          <a:lstStyle/>
          <a:p>
            <a:fld id="{71B7BAC7-FE87-40F6-AA24-4F4685D1B022}" type="slidenum">
              <a:rPr lang="en-US" smtClean="0"/>
              <a:t>72</a:t>
            </a:fld>
            <a:endParaRPr lang="en-US"/>
          </a:p>
        </p:txBody>
      </p:sp>
    </p:spTree>
    <p:extLst>
      <p:ext uri="{BB962C8B-B14F-4D97-AF65-F5344CB8AC3E}">
        <p14:creationId xmlns:p14="http://schemas.microsoft.com/office/powerpoint/2010/main" val="406058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3"/>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13F4E398-0CAC-4604-8535-07EEEDAB8DBA}" type="slidenum">
              <a:rPr lang="en-US" sz="1000" b="1" i="1">
                <a:solidFill>
                  <a:schemeClr val="accent2"/>
                </a:solidFill>
                <a:latin typeface="Comic Sans MS" pitchFamily="66" charset="0"/>
              </a:rPr>
              <a:pPr algn="ctr"/>
              <a:t>73</a:t>
            </a:fld>
            <a:endParaRPr lang="en-US" sz="1000" b="1" i="1">
              <a:solidFill>
                <a:schemeClr val="accent2"/>
              </a:solidFill>
              <a:latin typeface="Comic Sans MS" pitchFamily="66" charset="0"/>
            </a:endParaRPr>
          </a:p>
        </p:txBody>
      </p:sp>
      <p:sp>
        <p:nvSpPr>
          <p:cNvPr id="56323" name="Rectangle 2"/>
          <p:cNvSpPr>
            <a:spLocks noGrp="1" noChangeArrowheads="1"/>
          </p:cNvSpPr>
          <p:nvPr>
            <p:ph type="title" idx="4294967295"/>
          </p:nvPr>
        </p:nvSpPr>
        <p:spPr>
          <a:xfrm>
            <a:off x="3657600" y="228600"/>
            <a:ext cx="5486400" cy="1143000"/>
          </a:xfrm>
        </p:spPr>
        <p:txBody>
          <a:bodyPr wrap="square" lIns="36576" tIns="18288" rIns="36576" bIns="18288" anchor="ctr">
            <a:normAutofit fontScale="90000"/>
          </a:bodyPr>
          <a:lstStyle/>
          <a:p>
            <a:r>
              <a:rPr lang="en-US" sz="4000"/>
              <a:t>Risk management and project definition</a:t>
            </a:r>
          </a:p>
        </p:txBody>
      </p:sp>
      <p:sp>
        <p:nvSpPr>
          <p:cNvPr id="56324" name="Rectangle 3"/>
          <p:cNvSpPr>
            <a:spLocks noGrp="1" noChangeArrowheads="1"/>
          </p:cNvSpPr>
          <p:nvPr>
            <p:ph type="body" idx="4294967295"/>
          </p:nvPr>
        </p:nvSpPr>
        <p:spPr>
          <a:xfrm>
            <a:off x="0" y="1981200"/>
            <a:ext cx="7772400" cy="4114800"/>
          </a:xfrm>
        </p:spPr>
        <p:txBody>
          <a:bodyPr/>
          <a:lstStyle/>
          <a:p>
            <a:pPr>
              <a:lnSpc>
                <a:spcPct val="80000"/>
              </a:lnSpc>
            </a:pPr>
            <a:r>
              <a:rPr lang="en-US" sz="2800"/>
              <a:t>Defining project risks up front gives clients, management, and project team members a better idea what the real scope, and therefore the time and cost, of a project is likely to be.</a:t>
            </a:r>
          </a:p>
          <a:p>
            <a:pPr>
              <a:lnSpc>
                <a:spcPct val="80000"/>
              </a:lnSpc>
            </a:pPr>
            <a:r>
              <a:rPr lang="en-US" sz="2800"/>
              <a:t>The project team can better assess how much effort will be involved, and can therefore make a more accurate cost estimate.</a:t>
            </a:r>
          </a:p>
          <a:p>
            <a:pPr>
              <a:lnSpc>
                <a:spcPct val="80000"/>
              </a:lnSpc>
            </a:pPr>
            <a:r>
              <a:rPr lang="en-US" sz="2800"/>
              <a:t>Management and clients can choose which projects to focus upon, based not only upon project desirability, but also upon the likelihood that the project will complete successfully.</a:t>
            </a:r>
          </a:p>
        </p:txBody>
      </p:sp>
      <p:pic>
        <p:nvPicPr>
          <p:cNvPr id="56325" name="Picture 5" descr="C:\Users\rscudder\AppData\Local\Microsoft\Windows\Temporary Internet Files\Content.IE5\U2FUL8BH\MPj0302928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8600"/>
            <a:ext cx="91440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0E6134F2-C6F7-4F22-B5F1-0C63CD481D93}"/>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B364B43E-98EC-442A-AD52-865A252FF1F3}"/>
              </a:ext>
            </a:extLst>
          </p:cNvPr>
          <p:cNvSpPr>
            <a:spLocks noGrp="1"/>
          </p:cNvSpPr>
          <p:nvPr>
            <p:ph type="sldNum" sz="quarter" idx="12"/>
          </p:nvPr>
        </p:nvSpPr>
        <p:spPr/>
        <p:txBody>
          <a:bodyPr/>
          <a:lstStyle/>
          <a:p>
            <a:fld id="{71B7BAC7-FE87-40F6-AA24-4F4685D1B022}" type="slidenum">
              <a:rPr lang="en-US" smtClean="0"/>
              <a:t>73</a:t>
            </a:fld>
            <a:endParaRPr lang="en-US"/>
          </a:p>
        </p:txBody>
      </p:sp>
    </p:spTree>
    <p:extLst>
      <p:ext uri="{BB962C8B-B14F-4D97-AF65-F5344CB8AC3E}">
        <p14:creationId xmlns:p14="http://schemas.microsoft.com/office/powerpoint/2010/main" val="390073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1 - Linking Strategy and Project Management" id="{5F7996C0-1BDE-46C9-949D-99CF5562A04D}" vid="{075DCCE4-229B-46AC-9F14-23227CFD509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 Temp</Template>
  <TotalTime>8747</TotalTime>
  <Words>5624</Words>
  <Application>Microsoft Office PowerPoint</Application>
  <PresentationFormat>On-screen Show (4:3)</PresentationFormat>
  <Paragraphs>1254</Paragraphs>
  <Slides>73</Slides>
  <Notes>21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73</vt:i4>
      </vt:variant>
    </vt:vector>
  </HeadingPairs>
  <TitlesOfParts>
    <vt:vector size="83" baseType="lpstr">
      <vt:lpstr>Gulim</vt:lpstr>
      <vt:lpstr>Arial</vt:lpstr>
      <vt:lpstr>Calibri</vt:lpstr>
      <vt:lpstr>Cambria</vt:lpstr>
      <vt:lpstr>Comic Sans MS</vt:lpstr>
      <vt:lpstr>Times New Roman</vt:lpstr>
      <vt:lpstr>Cloud skipper design template</vt:lpstr>
      <vt:lpstr>Equation</vt:lpstr>
      <vt:lpstr>Worksheet</vt:lpstr>
      <vt:lpstr>Chart</vt:lpstr>
      <vt:lpstr>FEMA</vt:lpstr>
      <vt:lpstr>Risk Management and Reporting Tools</vt:lpstr>
      <vt:lpstr>FEMA / FMECA</vt:lpstr>
      <vt:lpstr>Information</vt:lpstr>
      <vt:lpstr>Basic Questions of FMEA</vt:lpstr>
      <vt:lpstr>Benefits of FMEA</vt:lpstr>
      <vt:lpstr>Benefits of FMEA</vt:lpstr>
      <vt:lpstr>The results of the FMEA</vt:lpstr>
      <vt:lpstr>FMEA Techniques</vt:lpstr>
      <vt:lpstr>FMEA Techniques</vt:lpstr>
      <vt:lpstr>FMEA Techniques</vt:lpstr>
      <vt:lpstr>FMEA Prerequisites</vt:lpstr>
      <vt:lpstr>Analysis Procedure</vt:lpstr>
      <vt:lpstr>Functional Block Diagram</vt:lpstr>
      <vt:lpstr>Functional Block Diagram</vt:lpstr>
      <vt:lpstr>optr</vt:lpstr>
      <vt:lpstr>Quantifying Risk</vt:lpstr>
      <vt:lpstr>Risk Analysis</vt:lpstr>
      <vt:lpstr>Scoring Methods Simple Binary</vt:lpstr>
      <vt:lpstr>The Weighted Scoring Model</vt:lpstr>
      <vt:lpstr>Risk Priority Number or PDM</vt:lpstr>
      <vt:lpstr>PDM</vt:lpstr>
      <vt:lpstr>Risk Modeling or PDM</vt:lpstr>
      <vt:lpstr>Probability of Occurrence</vt:lpstr>
      <vt:lpstr>Probability of Detection</vt:lpstr>
      <vt:lpstr>Magnitude of Effect(Severity)</vt:lpstr>
      <vt:lpstr>Sample Risk Levels</vt:lpstr>
      <vt:lpstr>Risk Management</vt:lpstr>
      <vt:lpstr>Risk Tool</vt:lpstr>
      <vt:lpstr>Risk Register</vt:lpstr>
      <vt:lpstr>Criticality Analysis -Quantitative Risk Assessment</vt:lpstr>
      <vt:lpstr>Criticality: Simple Method</vt:lpstr>
      <vt:lpstr>Item Criticality</vt:lpstr>
      <vt:lpstr>Criticality</vt:lpstr>
      <vt:lpstr>Using Decision Trees</vt:lpstr>
      <vt:lpstr>PowerPoint Presentation</vt:lpstr>
      <vt:lpstr>PowerPoint Presentation</vt:lpstr>
      <vt:lpstr>Monetary Value -Quantitative Risk Assessment</vt:lpstr>
      <vt:lpstr>EMV</vt:lpstr>
      <vt:lpstr>FMEA / FMECA</vt:lpstr>
      <vt:lpstr>FEMA TOOL</vt:lpstr>
      <vt:lpstr>PowerPoint Presentation</vt:lpstr>
      <vt:lpstr>Risk Monitoring and Control</vt:lpstr>
      <vt:lpstr>Confronting Uncertainty</vt:lpstr>
      <vt:lpstr>Confronting Uncertainty</vt:lpstr>
      <vt:lpstr>LOP Inflow Assumptions</vt:lpstr>
      <vt:lpstr>Discounted Cash Flow</vt:lpstr>
      <vt:lpstr>Net Present Value</vt:lpstr>
      <vt:lpstr>Testing the NPV Assumptions</vt:lpstr>
      <vt:lpstr>NPV Statistics</vt:lpstr>
      <vt:lpstr>Example of Project Option Decision</vt:lpstr>
      <vt:lpstr>Risk Metrics</vt:lpstr>
      <vt:lpstr>Risk Metrics</vt:lpstr>
      <vt:lpstr>More Complex Methods: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Program Level Risk</vt:lpstr>
      <vt:lpstr>Program Level Risk</vt:lpstr>
      <vt:lpstr>Foreseeable Risk and Residual Risk</vt:lpstr>
      <vt:lpstr>Foreseeable Risk and Residual Risk</vt:lpstr>
      <vt:lpstr>Foreseeable Risk and Residual Risk</vt:lpstr>
      <vt:lpstr>Foreseeable Risk and Residual Risk</vt:lpstr>
      <vt:lpstr>Risk management and project definition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Risk Management</dc:title>
  <dc:creator>Richard</dc:creator>
  <cp:lastModifiedBy>Richard Scudder</cp:lastModifiedBy>
  <cp:revision>88</cp:revision>
  <dcterms:created xsi:type="dcterms:W3CDTF">2012-02-09T19:54:35Z</dcterms:created>
  <dcterms:modified xsi:type="dcterms:W3CDTF">2026-09-17T20:17:37Z</dcterms:modified>
</cp:coreProperties>
</file>